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64" r:id="rId1"/>
    <p:sldMasterId id="2147483951" r:id="rId2"/>
    <p:sldMasterId id="2147484017" r:id="rId3"/>
  </p:sldMasterIdLst>
  <p:notesMasterIdLst>
    <p:notesMasterId r:id="rId5"/>
  </p:notesMasterIdLst>
  <p:sldIdLst>
    <p:sldId id="977" r:id="rId4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156"/>
    <a:srgbClr val="FF75D4"/>
    <a:srgbClr val="FFBDEB"/>
    <a:srgbClr val="D60093"/>
    <a:srgbClr val="FF6600"/>
    <a:srgbClr val="FFD44B"/>
    <a:srgbClr val="FFE07D"/>
    <a:srgbClr val="FFA3A3"/>
    <a:srgbClr val="FE6150"/>
    <a:srgbClr val="003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94424" autoAdjust="0"/>
  </p:normalViewPr>
  <p:slideViewPr>
    <p:cSldViewPr>
      <p:cViewPr varScale="1">
        <p:scale>
          <a:sx n="74" d="100"/>
          <a:sy n="74" d="100"/>
        </p:scale>
        <p:origin x="14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1" y="5"/>
            <a:ext cx="2919413" cy="493713"/>
          </a:xfrm>
          <a:prstGeom prst="rect">
            <a:avLst/>
          </a:prstGeom>
        </p:spPr>
        <p:txBody>
          <a:bodyPr vert="horz" lIns="91297" tIns="45649" rIns="91297" bIns="4564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5"/>
            <a:ext cx="2919412" cy="493713"/>
          </a:xfrm>
          <a:prstGeom prst="rect">
            <a:avLst/>
          </a:prstGeom>
        </p:spPr>
        <p:txBody>
          <a:bodyPr vert="horz" lIns="91297" tIns="45649" rIns="91297" bIns="45649" rtlCol="0"/>
          <a:lstStyle>
            <a:lvl1pPr algn="r">
              <a:defRPr sz="1200"/>
            </a:lvl1pPr>
          </a:lstStyle>
          <a:p>
            <a:fld id="{BFCAC257-AC53-4052-B7D2-6B45E13DA6FE}" type="datetimeFigureOut">
              <a:rPr kumimoji="1" lang="ja-JP" altLang="en-US" smtClean="0"/>
              <a:pPr/>
              <a:t>2019/10/16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7" tIns="45649" rIns="91297" bIns="4564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10" y="4686301"/>
            <a:ext cx="5389563" cy="4440238"/>
          </a:xfrm>
          <a:prstGeom prst="rect">
            <a:avLst/>
          </a:prstGeom>
        </p:spPr>
        <p:txBody>
          <a:bodyPr vert="horz" lIns="91297" tIns="45649" rIns="91297" bIns="4564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1" y="9371014"/>
            <a:ext cx="2919413" cy="493712"/>
          </a:xfrm>
          <a:prstGeom prst="rect">
            <a:avLst/>
          </a:prstGeom>
        </p:spPr>
        <p:txBody>
          <a:bodyPr vert="horz" lIns="91297" tIns="45649" rIns="91297" bIns="4564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3712"/>
          </a:xfrm>
          <a:prstGeom prst="rect">
            <a:avLst/>
          </a:prstGeom>
        </p:spPr>
        <p:txBody>
          <a:bodyPr vert="horz" lIns="91297" tIns="45649" rIns="91297" bIns="45649" rtlCol="0" anchor="b"/>
          <a:lstStyle>
            <a:lvl1pPr algn="r">
              <a:defRPr sz="1200"/>
            </a:lvl1pPr>
          </a:lstStyle>
          <a:p>
            <a:fld id="{E3EA9165-4D18-45EE-9B1C-0EEBDEB1DC9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806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A9165-4D18-45EE-9B1C-0EEBDEB1DC97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794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wmf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wmf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wmf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wmf"/><Relationship Id="rId4" Type="http://schemas.openxmlformats.org/officeDocument/2006/relationships/image" Target="../media/image4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wmf"/><Relationship Id="rId4" Type="http://schemas.openxmlformats.org/officeDocument/2006/relationships/image" Target="../media/image4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34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41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96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 cstate="print"/>
          <a:srcRect t="62230"/>
          <a:stretch>
            <a:fillRect/>
          </a:stretch>
        </p:blipFill>
        <p:spPr bwMode="auto">
          <a:xfrm>
            <a:off x="0" y="6524629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692277" y="3284542"/>
            <a:ext cx="7451725" cy="73025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solidFill>
                <a:prstClr val="black"/>
              </a:solidFill>
              <a:ea typeface="ＭＳ Ｐゴシック" pitchFamily="50" charset="-128"/>
            </a:endParaRPr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" y="6051554"/>
            <a:ext cx="21240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2" y="6524625"/>
            <a:ext cx="3636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200" i="1">
                <a:solidFill>
                  <a:prstClr val="white"/>
                </a:solidFill>
                <a:latin typeface="Times New Roman" pitchFamily="18" charset="0"/>
                <a:ea typeface="ＭＳ Ｐゴシック" pitchFamily="50" charset="-128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2" y="2133604"/>
            <a:ext cx="75247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2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FF1F6-984A-470F-97C6-1AAA2043721D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42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8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8" name="Picture 9" descr="mlit_top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74F2F-8AC3-4176-909B-1146A5006987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43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5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19F41-E449-42BB-BE74-C91EA6670278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012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8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4" name="Picture 9" descr="mlit_top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6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9" name="Picture 14"/>
          <p:cNvPicPr>
            <a:picLocks noChangeAspect="1" noChangeArrowheads="1"/>
          </p:cNvPicPr>
          <p:nvPr userDrawn="1"/>
        </p:nvPicPr>
        <p:blipFill>
          <a:blip r:embed="rId5" cstate="print"/>
          <a:srcRect t="3670"/>
          <a:stretch>
            <a:fillRect/>
          </a:stretch>
        </p:blipFill>
        <p:spPr bwMode="auto">
          <a:xfrm>
            <a:off x="7593015" y="2"/>
            <a:ext cx="15509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9073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A1BC0-B7EA-47E3-A34F-993F9519D614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grpSp>
        <p:nvGrpSpPr>
          <p:cNvPr id="5" name="Group 18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6" name="Picture 9" descr="mlit_top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8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1" name="Picture 14"/>
          <p:cNvPicPr>
            <a:picLocks noChangeAspect="1" noChangeArrowheads="1"/>
          </p:cNvPicPr>
          <p:nvPr userDrawn="1"/>
        </p:nvPicPr>
        <p:blipFill>
          <a:blip r:embed="rId5" cstate="print"/>
          <a:srcRect t="3670"/>
          <a:stretch>
            <a:fillRect/>
          </a:stretch>
        </p:blipFill>
        <p:spPr bwMode="auto">
          <a:xfrm>
            <a:off x="7593015" y="2"/>
            <a:ext cx="15509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2563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A1BC0-B7EA-47E3-A34F-993F9519D614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017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FF792-A121-43A8-9971-59E78973FE4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697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2" y="0"/>
            <a:ext cx="2171700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A7FA9-884A-486E-A8CD-2E8F5ED53670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1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45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918"/>
            <a:ext cx="9144000" cy="523220"/>
          </a:xfrm>
          <a:prstGeom prst="rect">
            <a:avLst/>
          </a:prstGeom>
        </p:spPr>
        <p:txBody>
          <a:bodyPr vert="horz" wrap="none" anchor="ctr" anchorCtr="0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8892480" y="6672143"/>
            <a:ext cx="251520" cy="184666"/>
          </a:xfrm>
          <a:solidFill>
            <a:schemeClr val="bg1">
              <a:alpha val="47000"/>
            </a:schemeClr>
          </a:solidFill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rgbClr val="4F81BD"/>
                </a:solidFill>
              </a:defRPr>
            </a:lvl1pPr>
          </a:lstStyle>
          <a:p>
            <a:fld id="{5C19FF7D-1B5E-294F-A409-0D3778BEAEC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4149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2"/>
            <a:ext cx="8686800" cy="61261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4281D-E721-47DA-B71B-B2DD3448D50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66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8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8" name="Picture 9" descr="mlit_top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3" name="Picture 14"/>
          <p:cNvPicPr>
            <a:picLocks noChangeAspect="1" noChangeArrowheads="1"/>
          </p:cNvPicPr>
          <p:nvPr userDrawn="1"/>
        </p:nvPicPr>
        <p:blipFill>
          <a:blip r:embed="rId5" cstate="print"/>
          <a:srcRect t="3670"/>
          <a:stretch>
            <a:fillRect/>
          </a:stretch>
        </p:blipFill>
        <p:spPr bwMode="auto">
          <a:xfrm>
            <a:off x="7593015" y="2"/>
            <a:ext cx="15509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2" y="6453335"/>
            <a:ext cx="2133600" cy="3725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74F2F-8AC3-4176-909B-1146A5006987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265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8E830-2C70-4CDD-B9F6-18A535E8BE73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1151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5989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9423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0402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7833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4076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87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9919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4855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348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8177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856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51227" y="6485665"/>
            <a:ext cx="1457277" cy="307914"/>
          </a:xfrm>
          <a:prstGeom prst="rect">
            <a:avLst/>
          </a:prstGeom>
          <a:ln/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D4B74F2F-8AC3-4176-909B-1146A50069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pSp>
        <p:nvGrpSpPr>
          <p:cNvPr id="26" name="Group 18"/>
          <p:cNvGrpSpPr>
            <a:grpSpLocks/>
          </p:cNvGrpSpPr>
          <p:nvPr userDrawn="1"/>
        </p:nvGrpSpPr>
        <p:grpSpPr bwMode="auto">
          <a:xfrm>
            <a:off x="0" y="54429"/>
            <a:ext cx="9144000" cy="390071"/>
            <a:chOff x="0" y="0"/>
            <a:chExt cx="5760" cy="344"/>
          </a:xfrm>
        </p:grpSpPr>
        <p:pic>
          <p:nvPicPr>
            <p:cNvPr id="27" name="Picture 9" descr="mlit_top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8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29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32" name="タイトル 1"/>
          <p:cNvSpPr>
            <a:spLocks noGrp="1"/>
          </p:cNvSpPr>
          <p:nvPr>
            <p:ph type="title"/>
          </p:nvPr>
        </p:nvSpPr>
        <p:spPr>
          <a:xfrm>
            <a:off x="2" y="0"/>
            <a:ext cx="5014232" cy="34017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7760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8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8" name="Picture 9" descr="mlit_top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3" name="Picture 14"/>
          <p:cNvPicPr>
            <a:picLocks noChangeAspect="1" noChangeArrowheads="1"/>
          </p:cNvPicPr>
          <p:nvPr userDrawn="1"/>
        </p:nvPicPr>
        <p:blipFill>
          <a:blip r:embed="rId5" cstate="print"/>
          <a:srcRect t="3670"/>
          <a:stretch>
            <a:fillRect/>
          </a:stretch>
        </p:blipFill>
        <p:spPr bwMode="auto">
          <a:xfrm>
            <a:off x="7593015" y="2"/>
            <a:ext cx="15509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2" y="6453335"/>
            <a:ext cx="2133600" cy="3725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74F2F-8AC3-4176-909B-1146A5006987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482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8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8" name="Picture 9" descr="mlit_top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3" name="Picture 14"/>
          <p:cNvPicPr>
            <a:picLocks noChangeAspect="1" noChangeArrowheads="1"/>
          </p:cNvPicPr>
          <p:nvPr userDrawn="1"/>
        </p:nvPicPr>
        <p:blipFill>
          <a:blip r:embed="rId5" cstate="print"/>
          <a:srcRect t="3670"/>
          <a:stretch>
            <a:fillRect/>
          </a:stretch>
        </p:blipFill>
        <p:spPr bwMode="auto">
          <a:xfrm>
            <a:off x="7593015" y="2"/>
            <a:ext cx="15509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2" y="6453335"/>
            <a:ext cx="2133600" cy="3725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74F2F-8AC3-4176-909B-1146A5006987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132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8E830-2C70-4CDD-B9F6-18A535E8BE73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2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50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13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262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067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52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90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D3FAF-ED14-47E9-99E1-BF8660D8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2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2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85E87C9B-346B-467A-B97B-EDC9A1272DF4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" y="0"/>
            <a:ext cx="70199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0558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2" r:id="rId10"/>
    <p:sldLayoutId id="2147483963" r:id="rId11"/>
    <p:sldLayoutId id="214748396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5832" y="642153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5DD3FAF-ED14-47E9-99E1-BF8660D8713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30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  <p:sldLayoutId id="2147484030" r:id="rId12"/>
    <p:sldLayoutId id="2147484031" r:id="rId13"/>
    <p:sldLayoutId id="2147484032" r:id="rId14"/>
    <p:sldLayoutId id="2147484033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図 134"/>
          <p:cNvPicPr>
            <a:picLocks noChangeAspect="1"/>
          </p:cNvPicPr>
          <p:nvPr/>
        </p:nvPicPr>
        <p:blipFill rotWithShape="1">
          <a:blip r:embed="rId3"/>
          <a:srcRect l="39763" t="23388" r="9838" b="10781"/>
          <a:stretch/>
        </p:blipFill>
        <p:spPr>
          <a:xfrm>
            <a:off x="821296" y="1744499"/>
            <a:ext cx="5910944" cy="4340850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</p:pic>
      <p:sp>
        <p:nvSpPr>
          <p:cNvPr id="79" name="正方形/長方形 78"/>
          <p:cNvSpPr/>
          <p:nvPr/>
        </p:nvSpPr>
        <p:spPr>
          <a:xfrm>
            <a:off x="-2574857" y="7210845"/>
            <a:ext cx="11161240" cy="7660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7" name="直線コネクタ 116"/>
          <p:cNvCxnSpPr>
            <a:stCxn id="329" idx="2"/>
          </p:cNvCxnSpPr>
          <p:nvPr/>
        </p:nvCxnSpPr>
        <p:spPr>
          <a:xfrm>
            <a:off x="1174312" y="3182248"/>
            <a:ext cx="1093454" cy="98641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直線コネクタ 443"/>
          <p:cNvCxnSpPr/>
          <p:nvPr/>
        </p:nvCxnSpPr>
        <p:spPr>
          <a:xfrm>
            <a:off x="3940016" y="4397470"/>
            <a:ext cx="2735702" cy="65870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7" name="グループ化 456"/>
          <p:cNvGrpSpPr/>
          <p:nvPr/>
        </p:nvGrpSpPr>
        <p:grpSpPr bwMode="gray">
          <a:xfrm>
            <a:off x="4144205" y="10562897"/>
            <a:ext cx="1254441" cy="2590232"/>
            <a:chOff x="4163703" y="3815559"/>
            <a:chExt cx="1254441" cy="2590232"/>
          </a:xfrm>
        </p:grpSpPr>
        <p:sp>
          <p:nvSpPr>
            <p:cNvPr id="185" name="Freeform 47"/>
            <p:cNvSpPr>
              <a:spLocks/>
            </p:cNvSpPr>
            <p:nvPr/>
          </p:nvSpPr>
          <p:spPr bwMode="gray">
            <a:xfrm>
              <a:off x="4164799" y="3815559"/>
              <a:ext cx="1253345" cy="2590232"/>
            </a:xfrm>
            <a:custGeom>
              <a:avLst/>
              <a:gdLst>
                <a:gd name="T0" fmla="*/ 2147483647 w 454"/>
                <a:gd name="T1" fmla="*/ 0 h 2358"/>
                <a:gd name="T2" fmla="*/ 2147483647 w 454"/>
                <a:gd name="T3" fmla="*/ 2147483647 h 2358"/>
                <a:gd name="T4" fmla="*/ 2147483647 w 454"/>
                <a:gd name="T5" fmla="*/ 2147483647 h 2358"/>
                <a:gd name="T6" fmla="*/ 2147483647 w 454"/>
                <a:gd name="T7" fmla="*/ 2147483647 h 2358"/>
                <a:gd name="T8" fmla="*/ 2147483647 w 454"/>
                <a:gd name="T9" fmla="*/ 2147483647 h 2358"/>
                <a:gd name="T10" fmla="*/ 2147483647 w 454"/>
                <a:gd name="T11" fmla="*/ 2147483647 h 2358"/>
                <a:gd name="T12" fmla="*/ 2147483647 w 454"/>
                <a:gd name="T13" fmla="*/ 2147483647 h 2358"/>
                <a:gd name="T14" fmla="*/ 2147483647 w 454"/>
                <a:gd name="T15" fmla="*/ 2147483647 h 2358"/>
                <a:gd name="T16" fmla="*/ 2147483647 w 454"/>
                <a:gd name="T17" fmla="*/ 2147483647 h 2358"/>
                <a:gd name="T18" fmla="*/ 2147483647 w 454"/>
                <a:gd name="T19" fmla="*/ 2147483647 h 2358"/>
                <a:gd name="T20" fmla="*/ 2147483647 w 454"/>
                <a:gd name="T21" fmla="*/ 2147483647 h 2358"/>
                <a:gd name="T22" fmla="*/ 2147483647 w 454"/>
                <a:gd name="T23" fmla="*/ 2147483647 h 2358"/>
                <a:gd name="T24" fmla="*/ 2147483647 w 454"/>
                <a:gd name="T25" fmla="*/ 2147483647 h 2358"/>
                <a:gd name="T26" fmla="*/ 2147483647 w 454"/>
                <a:gd name="T27" fmla="*/ 2147483647 h 2358"/>
                <a:gd name="T28" fmla="*/ 2147483647 w 454"/>
                <a:gd name="T29" fmla="*/ 2147483647 h 2358"/>
                <a:gd name="T30" fmla="*/ 2147483647 w 454"/>
                <a:gd name="T31" fmla="*/ 2147483647 h 2358"/>
                <a:gd name="T32" fmla="*/ 2147483647 w 454"/>
                <a:gd name="T33" fmla="*/ 2147483647 h 2358"/>
                <a:gd name="T34" fmla="*/ 0 w 454"/>
                <a:gd name="T35" fmla="*/ 2147483647 h 2358"/>
                <a:gd name="T36" fmla="*/ 0 w 454"/>
                <a:gd name="T37" fmla="*/ 2147483647 h 2358"/>
                <a:gd name="T38" fmla="*/ 2147483647 w 454"/>
                <a:gd name="T39" fmla="*/ 2147483647 h 2358"/>
                <a:gd name="T40" fmla="*/ 2147483647 w 454"/>
                <a:gd name="T41" fmla="*/ 2147483647 h 2358"/>
                <a:gd name="T42" fmla="*/ 0 w 454"/>
                <a:gd name="T43" fmla="*/ 2147483647 h 2358"/>
                <a:gd name="T44" fmla="*/ 0 w 454"/>
                <a:gd name="T45" fmla="*/ 2147483647 h 2358"/>
                <a:gd name="T46" fmla="*/ 2147483647 w 454"/>
                <a:gd name="T47" fmla="*/ 2147483647 h 235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54"/>
                <a:gd name="T73" fmla="*/ 0 h 2358"/>
                <a:gd name="T74" fmla="*/ 454 w 454"/>
                <a:gd name="T75" fmla="*/ 2358 h 2358"/>
                <a:gd name="connsiteX0" fmla="*/ 8987 w 10000"/>
                <a:gd name="connsiteY0" fmla="*/ 0 h 9809"/>
                <a:gd name="connsiteX1" fmla="*/ 7996 w 10000"/>
                <a:gd name="connsiteY1" fmla="*/ 577 h 9809"/>
                <a:gd name="connsiteX2" fmla="*/ 8987 w 10000"/>
                <a:gd name="connsiteY2" fmla="*/ 1344 h 9809"/>
                <a:gd name="connsiteX3" fmla="*/ 10000 w 10000"/>
                <a:gd name="connsiteY3" fmla="*/ 1539 h 9809"/>
                <a:gd name="connsiteX4" fmla="*/ 8987 w 10000"/>
                <a:gd name="connsiteY4" fmla="*/ 1730 h 9809"/>
                <a:gd name="connsiteX5" fmla="*/ 10000 w 10000"/>
                <a:gd name="connsiteY5" fmla="*/ 2307 h 9809"/>
                <a:gd name="connsiteX6" fmla="*/ 7996 w 10000"/>
                <a:gd name="connsiteY6" fmla="*/ 3460 h 9809"/>
                <a:gd name="connsiteX7" fmla="*/ 7004 w 10000"/>
                <a:gd name="connsiteY7" fmla="*/ 3655 h 9809"/>
                <a:gd name="connsiteX8" fmla="*/ 7004 w 10000"/>
                <a:gd name="connsiteY8" fmla="*/ 4618 h 9809"/>
                <a:gd name="connsiteX9" fmla="*/ 5991 w 10000"/>
                <a:gd name="connsiteY9" fmla="*/ 5000 h 9809"/>
                <a:gd name="connsiteX10" fmla="*/ 5991 w 10000"/>
                <a:gd name="connsiteY10" fmla="*/ 5772 h 9809"/>
                <a:gd name="connsiteX11" fmla="*/ 5000 w 10000"/>
                <a:gd name="connsiteY11" fmla="*/ 5963 h 9809"/>
                <a:gd name="connsiteX12" fmla="*/ 5000 w 10000"/>
                <a:gd name="connsiteY12" fmla="*/ 6348 h 9809"/>
                <a:gd name="connsiteX13" fmla="*/ 5991 w 10000"/>
                <a:gd name="connsiteY13" fmla="*/ 6539 h 9809"/>
                <a:gd name="connsiteX14" fmla="*/ 4009 w 10000"/>
                <a:gd name="connsiteY14" fmla="*/ 7116 h 9809"/>
                <a:gd name="connsiteX15" fmla="*/ 1013 w 10000"/>
                <a:gd name="connsiteY15" fmla="*/ 7693 h 9809"/>
                <a:gd name="connsiteX16" fmla="*/ 0 w 10000"/>
                <a:gd name="connsiteY16" fmla="*/ 7693 h 9809"/>
                <a:gd name="connsiteX17" fmla="*/ 0 w 10000"/>
                <a:gd name="connsiteY17" fmla="*/ 7888 h 9809"/>
                <a:gd name="connsiteX18" fmla="*/ 1013 w 10000"/>
                <a:gd name="connsiteY18" fmla="*/ 7888 h 9809"/>
                <a:gd name="connsiteX19" fmla="*/ 1013 w 10000"/>
                <a:gd name="connsiteY19" fmla="*/ 8270 h 9809"/>
                <a:gd name="connsiteX20" fmla="*/ 0 w 10000"/>
                <a:gd name="connsiteY20" fmla="*/ 8465 h 9809"/>
                <a:gd name="connsiteX21" fmla="*/ 0 w 10000"/>
                <a:gd name="connsiteY21" fmla="*/ 9427 h 9809"/>
                <a:gd name="connsiteX22" fmla="*/ 1013 w 10000"/>
                <a:gd name="connsiteY22" fmla="*/ 9809 h 9809"/>
                <a:gd name="connsiteX0" fmla="*/ 7996 w 10000"/>
                <a:gd name="connsiteY0" fmla="*/ 0 h 9412"/>
                <a:gd name="connsiteX1" fmla="*/ 8987 w 10000"/>
                <a:gd name="connsiteY1" fmla="*/ 782 h 9412"/>
                <a:gd name="connsiteX2" fmla="*/ 10000 w 10000"/>
                <a:gd name="connsiteY2" fmla="*/ 981 h 9412"/>
                <a:gd name="connsiteX3" fmla="*/ 8987 w 10000"/>
                <a:gd name="connsiteY3" fmla="*/ 1176 h 9412"/>
                <a:gd name="connsiteX4" fmla="*/ 10000 w 10000"/>
                <a:gd name="connsiteY4" fmla="*/ 1764 h 9412"/>
                <a:gd name="connsiteX5" fmla="*/ 7996 w 10000"/>
                <a:gd name="connsiteY5" fmla="*/ 2939 h 9412"/>
                <a:gd name="connsiteX6" fmla="*/ 7004 w 10000"/>
                <a:gd name="connsiteY6" fmla="*/ 3138 h 9412"/>
                <a:gd name="connsiteX7" fmla="*/ 7004 w 10000"/>
                <a:gd name="connsiteY7" fmla="*/ 4120 h 9412"/>
                <a:gd name="connsiteX8" fmla="*/ 5991 w 10000"/>
                <a:gd name="connsiteY8" fmla="*/ 4509 h 9412"/>
                <a:gd name="connsiteX9" fmla="*/ 5991 w 10000"/>
                <a:gd name="connsiteY9" fmla="*/ 5296 h 9412"/>
                <a:gd name="connsiteX10" fmla="*/ 5000 w 10000"/>
                <a:gd name="connsiteY10" fmla="*/ 5491 h 9412"/>
                <a:gd name="connsiteX11" fmla="*/ 5000 w 10000"/>
                <a:gd name="connsiteY11" fmla="*/ 5884 h 9412"/>
                <a:gd name="connsiteX12" fmla="*/ 5991 w 10000"/>
                <a:gd name="connsiteY12" fmla="*/ 6078 h 9412"/>
                <a:gd name="connsiteX13" fmla="*/ 4009 w 10000"/>
                <a:gd name="connsiteY13" fmla="*/ 6667 h 9412"/>
                <a:gd name="connsiteX14" fmla="*/ 1013 w 10000"/>
                <a:gd name="connsiteY14" fmla="*/ 7255 h 9412"/>
                <a:gd name="connsiteX15" fmla="*/ 0 w 10000"/>
                <a:gd name="connsiteY15" fmla="*/ 7255 h 9412"/>
                <a:gd name="connsiteX16" fmla="*/ 0 w 10000"/>
                <a:gd name="connsiteY16" fmla="*/ 7454 h 9412"/>
                <a:gd name="connsiteX17" fmla="*/ 1013 w 10000"/>
                <a:gd name="connsiteY17" fmla="*/ 7454 h 9412"/>
                <a:gd name="connsiteX18" fmla="*/ 1013 w 10000"/>
                <a:gd name="connsiteY18" fmla="*/ 7843 h 9412"/>
                <a:gd name="connsiteX19" fmla="*/ 0 w 10000"/>
                <a:gd name="connsiteY19" fmla="*/ 8042 h 9412"/>
                <a:gd name="connsiteX20" fmla="*/ 0 w 10000"/>
                <a:gd name="connsiteY20" fmla="*/ 9023 h 9412"/>
                <a:gd name="connsiteX21" fmla="*/ 1013 w 10000"/>
                <a:gd name="connsiteY21" fmla="*/ 9412 h 9412"/>
                <a:gd name="connsiteX0" fmla="*/ 8987 w 10000"/>
                <a:gd name="connsiteY0" fmla="*/ 0 h 9169"/>
                <a:gd name="connsiteX1" fmla="*/ 10000 w 10000"/>
                <a:gd name="connsiteY1" fmla="*/ 211 h 9169"/>
                <a:gd name="connsiteX2" fmla="*/ 8987 w 10000"/>
                <a:gd name="connsiteY2" fmla="*/ 418 h 9169"/>
                <a:gd name="connsiteX3" fmla="*/ 10000 w 10000"/>
                <a:gd name="connsiteY3" fmla="*/ 1043 h 9169"/>
                <a:gd name="connsiteX4" fmla="*/ 7996 w 10000"/>
                <a:gd name="connsiteY4" fmla="*/ 2292 h 9169"/>
                <a:gd name="connsiteX5" fmla="*/ 7004 w 10000"/>
                <a:gd name="connsiteY5" fmla="*/ 2503 h 9169"/>
                <a:gd name="connsiteX6" fmla="*/ 7004 w 10000"/>
                <a:gd name="connsiteY6" fmla="*/ 3546 h 9169"/>
                <a:gd name="connsiteX7" fmla="*/ 5991 w 10000"/>
                <a:gd name="connsiteY7" fmla="*/ 3960 h 9169"/>
                <a:gd name="connsiteX8" fmla="*/ 5991 w 10000"/>
                <a:gd name="connsiteY8" fmla="*/ 4796 h 9169"/>
                <a:gd name="connsiteX9" fmla="*/ 5000 w 10000"/>
                <a:gd name="connsiteY9" fmla="*/ 5003 h 9169"/>
                <a:gd name="connsiteX10" fmla="*/ 5000 w 10000"/>
                <a:gd name="connsiteY10" fmla="*/ 5421 h 9169"/>
                <a:gd name="connsiteX11" fmla="*/ 5991 w 10000"/>
                <a:gd name="connsiteY11" fmla="*/ 5627 h 9169"/>
                <a:gd name="connsiteX12" fmla="*/ 4009 w 10000"/>
                <a:gd name="connsiteY12" fmla="*/ 6253 h 9169"/>
                <a:gd name="connsiteX13" fmla="*/ 1013 w 10000"/>
                <a:gd name="connsiteY13" fmla="*/ 6877 h 9169"/>
                <a:gd name="connsiteX14" fmla="*/ 0 w 10000"/>
                <a:gd name="connsiteY14" fmla="*/ 6877 h 9169"/>
                <a:gd name="connsiteX15" fmla="*/ 0 w 10000"/>
                <a:gd name="connsiteY15" fmla="*/ 7089 h 9169"/>
                <a:gd name="connsiteX16" fmla="*/ 1013 w 10000"/>
                <a:gd name="connsiteY16" fmla="*/ 7089 h 9169"/>
                <a:gd name="connsiteX17" fmla="*/ 1013 w 10000"/>
                <a:gd name="connsiteY17" fmla="*/ 7502 h 9169"/>
                <a:gd name="connsiteX18" fmla="*/ 0 w 10000"/>
                <a:gd name="connsiteY18" fmla="*/ 7713 h 9169"/>
                <a:gd name="connsiteX19" fmla="*/ 0 w 10000"/>
                <a:gd name="connsiteY19" fmla="*/ 8756 h 9169"/>
                <a:gd name="connsiteX20" fmla="*/ 1013 w 10000"/>
                <a:gd name="connsiteY20" fmla="*/ 9169 h 9169"/>
                <a:gd name="connsiteX0" fmla="*/ 10000 w 10000"/>
                <a:gd name="connsiteY0" fmla="*/ 0 h 9770"/>
                <a:gd name="connsiteX1" fmla="*/ 8987 w 10000"/>
                <a:gd name="connsiteY1" fmla="*/ 226 h 9770"/>
                <a:gd name="connsiteX2" fmla="*/ 10000 w 10000"/>
                <a:gd name="connsiteY2" fmla="*/ 908 h 9770"/>
                <a:gd name="connsiteX3" fmla="*/ 7996 w 10000"/>
                <a:gd name="connsiteY3" fmla="*/ 2270 h 9770"/>
                <a:gd name="connsiteX4" fmla="*/ 7004 w 10000"/>
                <a:gd name="connsiteY4" fmla="*/ 2500 h 9770"/>
                <a:gd name="connsiteX5" fmla="*/ 7004 w 10000"/>
                <a:gd name="connsiteY5" fmla="*/ 3637 h 9770"/>
                <a:gd name="connsiteX6" fmla="*/ 5991 w 10000"/>
                <a:gd name="connsiteY6" fmla="*/ 4089 h 9770"/>
                <a:gd name="connsiteX7" fmla="*/ 5991 w 10000"/>
                <a:gd name="connsiteY7" fmla="*/ 5001 h 9770"/>
                <a:gd name="connsiteX8" fmla="*/ 5000 w 10000"/>
                <a:gd name="connsiteY8" fmla="*/ 5226 h 9770"/>
                <a:gd name="connsiteX9" fmla="*/ 5000 w 10000"/>
                <a:gd name="connsiteY9" fmla="*/ 5682 h 9770"/>
                <a:gd name="connsiteX10" fmla="*/ 5991 w 10000"/>
                <a:gd name="connsiteY10" fmla="*/ 5907 h 9770"/>
                <a:gd name="connsiteX11" fmla="*/ 4009 w 10000"/>
                <a:gd name="connsiteY11" fmla="*/ 6590 h 9770"/>
                <a:gd name="connsiteX12" fmla="*/ 1013 w 10000"/>
                <a:gd name="connsiteY12" fmla="*/ 7270 h 9770"/>
                <a:gd name="connsiteX13" fmla="*/ 0 w 10000"/>
                <a:gd name="connsiteY13" fmla="*/ 7270 h 9770"/>
                <a:gd name="connsiteX14" fmla="*/ 0 w 10000"/>
                <a:gd name="connsiteY14" fmla="*/ 7501 h 9770"/>
                <a:gd name="connsiteX15" fmla="*/ 1013 w 10000"/>
                <a:gd name="connsiteY15" fmla="*/ 7501 h 9770"/>
                <a:gd name="connsiteX16" fmla="*/ 1013 w 10000"/>
                <a:gd name="connsiteY16" fmla="*/ 7952 h 9770"/>
                <a:gd name="connsiteX17" fmla="*/ 0 w 10000"/>
                <a:gd name="connsiteY17" fmla="*/ 8182 h 9770"/>
                <a:gd name="connsiteX18" fmla="*/ 0 w 10000"/>
                <a:gd name="connsiteY18" fmla="*/ 9320 h 9770"/>
                <a:gd name="connsiteX19" fmla="*/ 1013 w 10000"/>
                <a:gd name="connsiteY19" fmla="*/ 9770 h 9770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0 w 35501"/>
                <a:gd name="connsiteY19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3895 w 35501"/>
                <a:gd name="connsiteY19" fmla="*/ 10109 h 19883"/>
                <a:gd name="connsiteX20" fmla="*/ 0 w 35501"/>
                <a:gd name="connsiteY20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0 w 35501"/>
                <a:gd name="connsiteY20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15730 w 35501"/>
                <a:gd name="connsiteY20" fmla="*/ 14072 h 19883"/>
                <a:gd name="connsiteX21" fmla="*/ 0 w 35501"/>
                <a:gd name="connsiteY21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0 w 35501"/>
                <a:gd name="connsiteY21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16923 w 35501"/>
                <a:gd name="connsiteY21" fmla="*/ 15735 h 19883"/>
                <a:gd name="connsiteX22" fmla="*/ 0 w 35501"/>
                <a:gd name="connsiteY22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0 w 35501"/>
                <a:gd name="connsiteY22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15914 w 35501"/>
                <a:gd name="connsiteY22" fmla="*/ 16616 h 19883"/>
                <a:gd name="connsiteX23" fmla="*/ 0 w 35501"/>
                <a:gd name="connsiteY23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0 w 35501"/>
                <a:gd name="connsiteY23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14354 w 35501"/>
                <a:gd name="connsiteY23" fmla="*/ 16714 h 19883"/>
                <a:gd name="connsiteX24" fmla="*/ 0 w 35501"/>
                <a:gd name="connsiteY24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13712 w 35501"/>
                <a:gd name="connsiteY23" fmla="*/ 16078 h 19883"/>
                <a:gd name="connsiteX24" fmla="*/ 0 w 35501"/>
                <a:gd name="connsiteY24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19675 w 35501"/>
                <a:gd name="connsiteY23" fmla="*/ 15124 h 19883"/>
                <a:gd name="connsiteX24" fmla="*/ 13712 w 35501"/>
                <a:gd name="connsiteY24" fmla="*/ 16078 h 19883"/>
                <a:gd name="connsiteX25" fmla="*/ 0 w 35501"/>
                <a:gd name="connsiteY25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3712 w 35501"/>
                <a:gd name="connsiteY24" fmla="*/ 16078 h 19883"/>
                <a:gd name="connsiteX25" fmla="*/ 0 w 35501"/>
                <a:gd name="connsiteY25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7657 w 35501"/>
                <a:gd name="connsiteY24" fmla="*/ 15564 h 19883"/>
                <a:gd name="connsiteX25" fmla="*/ 13712 w 35501"/>
                <a:gd name="connsiteY25" fmla="*/ 16078 h 19883"/>
                <a:gd name="connsiteX26" fmla="*/ 0 w 35501"/>
                <a:gd name="connsiteY26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3712 w 35501"/>
                <a:gd name="connsiteY25" fmla="*/ 16078 h 19883"/>
                <a:gd name="connsiteX26" fmla="*/ 0 w 35501"/>
                <a:gd name="connsiteY26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455 w 35501"/>
                <a:gd name="connsiteY25" fmla="*/ 15760 h 19883"/>
                <a:gd name="connsiteX26" fmla="*/ 13712 w 35501"/>
                <a:gd name="connsiteY26" fmla="*/ 16078 h 19883"/>
                <a:gd name="connsiteX27" fmla="*/ 0 w 35501"/>
                <a:gd name="connsiteY27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0 w 35501"/>
                <a:gd name="connsiteY27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2061 w 35501"/>
                <a:gd name="connsiteY27" fmla="*/ 16543 h 19883"/>
                <a:gd name="connsiteX28" fmla="*/ 0 w 35501"/>
                <a:gd name="connsiteY28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0 w 35501"/>
                <a:gd name="connsiteY28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7473 w 35501"/>
                <a:gd name="connsiteY28" fmla="*/ 17986 h 19883"/>
                <a:gd name="connsiteX29" fmla="*/ 0 w 35501"/>
                <a:gd name="connsiteY29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0 w 35501"/>
                <a:gd name="connsiteY29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6464 w 35501"/>
                <a:gd name="connsiteY29" fmla="*/ 18157 h 19883"/>
                <a:gd name="connsiteX30" fmla="*/ 0 w 35501"/>
                <a:gd name="connsiteY30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0 w 35501"/>
                <a:gd name="connsiteY30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4354 w 35501"/>
                <a:gd name="connsiteY30" fmla="*/ 18451 h 19883"/>
                <a:gd name="connsiteX31" fmla="*/ 0 w 35501"/>
                <a:gd name="connsiteY31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2611 w 35501"/>
                <a:gd name="connsiteY30" fmla="*/ 18109 h 19883"/>
                <a:gd name="connsiteX31" fmla="*/ 0 w 35501"/>
                <a:gd name="connsiteY31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2611 w 35501"/>
                <a:gd name="connsiteY30" fmla="*/ 18109 h 19883"/>
                <a:gd name="connsiteX31" fmla="*/ 960 w 35501"/>
                <a:gd name="connsiteY31" fmla="*/ 19160 h 19883"/>
                <a:gd name="connsiteX32" fmla="*/ 0 w 35501"/>
                <a:gd name="connsiteY32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2611 w 35501"/>
                <a:gd name="connsiteY30" fmla="*/ 18109 h 19883"/>
                <a:gd name="connsiteX31" fmla="*/ 685 w 35501"/>
                <a:gd name="connsiteY31" fmla="*/ 18842 h 19883"/>
                <a:gd name="connsiteX32" fmla="*/ 0 w 35501"/>
                <a:gd name="connsiteY32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2611 w 35501"/>
                <a:gd name="connsiteY30" fmla="*/ 18109 h 19883"/>
                <a:gd name="connsiteX31" fmla="*/ 685 w 35501"/>
                <a:gd name="connsiteY31" fmla="*/ 18842 h 19883"/>
                <a:gd name="connsiteX32" fmla="*/ 317 w 35501"/>
                <a:gd name="connsiteY32" fmla="*/ 19503 h 19883"/>
                <a:gd name="connsiteX33" fmla="*/ 0 w 35501"/>
                <a:gd name="connsiteY33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9267 w 36377"/>
                <a:gd name="connsiteY20" fmla="*/ 13020 h 19883"/>
                <a:gd name="connsiteX21" fmla="*/ 28349 w 36377"/>
                <a:gd name="connsiteY21" fmla="*/ 14194 h 19883"/>
                <a:gd name="connsiteX22" fmla="*/ 25689 w 36377"/>
                <a:gd name="connsiteY22" fmla="*/ 14365 h 19883"/>
                <a:gd name="connsiteX23" fmla="*/ 24496 w 36377"/>
                <a:gd name="connsiteY23" fmla="*/ 14684 h 19883"/>
                <a:gd name="connsiteX24" fmla="*/ 19175 w 36377"/>
                <a:gd name="connsiteY24" fmla="*/ 15393 h 19883"/>
                <a:gd name="connsiteX25" fmla="*/ 16790 w 36377"/>
                <a:gd name="connsiteY25" fmla="*/ 16029 h 19883"/>
                <a:gd name="connsiteX26" fmla="*/ 14588 w 36377"/>
                <a:gd name="connsiteY26" fmla="*/ 16078 h 19883"/>
                <a:gd name="connsiteX27" fmla="*/ 14313 w 36377"/>
                <a:gd name="connsiteY27" fmla="*/ 16470 h 19883"/>
                <a:gd name="connsiteX28" fmla="*/ 12477 w 36377"/>
                <a:gd name="connsiteY28" fmla="*/ 16934 h 19883"/>
                <a:gd name="connsiteX29" fmla="*/ 9634 w 36377"/>
                <a:gd name="connsiteY29" fmla="*/ 17178 h 19883"/>
                <a:gd name="connsiteX30" fmla="*/ 3487 w 36377"/>
                <a:gd name="connsiteY30" fmla="*/ 18109 h 19883"/>
                <a:gd name="connsiteX31" fmla="*/ 1561 w 36377"/>
                <a:gd name="connsiteY31" fmla="*/ 18842 h 19883"/>
                <a:gd name="connsiteX32" fmla="*/ 0 w 36377"/>
                <a:gd name="connsiteY32" fmla="*/ 19405 h 19883"/>
                <a:gd name="connsiteX33" fmla="*/ 876 w 36377"/>
                <a:gd name="connsiteY33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9267 w 36377"/>
                <a:gd name="connsiteY20" fmla="*/ 13020 h 19883"/>
                <a:gd name="connsiteX21" fmla="*/ 28349 w 36377"/>
                <a:gd name="connsiteY21" fmla="*/ 14194 h 19883"/>
                <a:gd name="connsiteX22" fmla="*/ 25689 w 36377"/>
                <a:gd name="connsiteY22" fmla="*/ 14365 h 19883"/>
                <a:gd name="connsiteX23" fmla="*/ 24496 w 36377"/>
                <a:gd name="connsiteY23" fmla="*/ 14684 h 19883"/>
                <a:gd name="connsiteX24" fmla="*/ 19175 w 36377"/>
                <a:gd name="connsiteY24" fmla="*/ 15393 h 19883"/>
                <a:gd name="connsiteX25" fmla="*/ 16790 w 36377"/>
                <a:gd name="connsiteY25" fmla="*/ 16029 h 19883"/>
                <a:gd name="connsiteX26" fmla="*/ 14588 w 36377"/>
                <a:gd name="connsiteY26" fmla="*/ 16078 h 19883"/>
                <a:gd name="connsiteX27" fmla="*/ 14313 w 36377"/>
                <a:gd name="connsiteY27" fmla="*/ 16470 h 19883"/>
                <a:gd name="connsiteX28" fmla="*/ 12477 w 36377"/>
                <a:gd name="connsiteY28" fmla="*/ 16934 h 19883"/>
                <a:gd name="connsiteX29" fmla="*/ 9634 w 36377"/>
                <a:gd name="connsiteY29" fmla="*/ 17178 h 19883"/>
                <a:gd name="connsiteX30" fmla="*/ 3487 w 36377"/>
                <a:gd name="connsiteY30" fmla="*/ 18109 h 19883"/>
                <a:gd name="connsiteX31" fmla="*/ 1561 w 36377"/>
                <a:gd name="connsiteY31" fmla="*/ 18842 h 19883"/>
                <a:gd name="connsiteX32" fmla="*/ 0 w 36377"/>
                <a:gd name="connsiteY32" fmla="*/ 19405 h 19883"/>
                <a:gd name="connsiteX33" fmla="*/ 876 w 36377"/>
                <a:gd name="connsiteY33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7982 w 36377"/>
                <a:gd name="connsiteY20" fmla="*/ 10623 h 19883"/>
                <a:gd name="connsiteX21" fmla="*/ 29267 w 36377"/>
                <a:gd name="connsiteY21" fmla="*/ 13020 h 19883"/>
                <a:gd name="connsiteX22" fmla="*/ 28349 w 36377"/>
                <a:gd name="connsiteY22" fmla="*/ 14194 h 19883"/>
                <a:gd name="connsiteX23" fmla="*/ 25689 w 36377"/>
                <a:gd name="connsiteY23" fmla="*/ 14365 h 19883"/>
                <a:gd name="connsiteX24" fmla="*/ 24496 w 36377"/>
                <a:gd name="connsiteY24" fmla="*/ 14684 h 19883"/>
                <a:gd name="connsiteX25" fmla="*/ 19175 w 36377"/>
                <a:gd name="connsiteY25" fmla="*/ 15393 h 19883"/>
                <a:gd name="connsiteX26" fmla="*/ 16790 w 36377"/>
                <a:gd name="connsiteY26" fmla="*/ 16029 h 19883"/>
                <a:gd name="connsiteX27" fmla="*/ 14588 w 36377"/>
                <a:gd name="connsiteY27" fmla="*/ 16078 h 19883"/>
                <a:gd name="connsiteX28" fmla="*/ 14313 w 36377"/>
                <a:gd name="connsiteY28" fmla="*/ 16470 h 19883"/>
                <a:gd name="connsiteX29" fmla="*/ 12477 w 36377"/>
                <a:gd name="connsiteY29" fmla="*/ 16934 h 19883"/>
                <a:gd name="connsiteX30" fmla="*/ 9634 w 36377"/>
                <a:gd name="connsiteY30" fmla="*/ 17178 h 19883"/>
                <a:gd name="connsiteX31" fmla="*/ 3487 w 36377"/>
                <a:gd name="connsiteY31" fmla="*/ 18109 h 19883"/>
                <a:gd name="connsiteX32" fmla="*/ 1561 w 36377"/>
                <a:gd name="connsiteY32" fmla="*/ 18842 h 19883"/>
                <a:gd name="connsiteX33" fmla="*/ 0 w 36377"/>
                <a:gd name="connsiteY33" fmla="*/ 19405 h 19883"/>
                <a:gd name="connsiteX34" fmla="*/ 876 w 36377"/>
                <a:gd name="connsiteY34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9267 w 36377"/>
                <a:gd name="connsiteY21" fmla="*/ 13020 h 19883"/>
                <a:gd name="connsiteX22" fmla="*/ 28349 w 36377"/>
                <a:gd name="connsiteY22" fmla="*/ 14194 h 19883"/>
                <a:gd name="connsiteX23" fmla="*/ 25689 w 36377"/>
                <a:gd name="connsiteY23" fmla="*/ 14365 h 19883"/>
                <a:gd name="connsiteX24" fmla="*/ 24496 w 36377"/>
                <a:gd name="connsiteY24" fmla="*/ 14684 h 19883"/>
                <a:gd name="connsiteX25" fmla="*/ 19175 w 36377"/>
                <a:gd name="connsiteY25" fmla="*/ 15393 h 19883"/>
                <a:gd name="connsiteX26" fmla="*/ 16790 w 36377"/>
                <a:gd name="connsiteY26" fmla="*/ 16029 h 19883"/>
                <a:gd name="connsiteX27" fmla="*/ 14588 w 36377"/>
                <a:gd name="connsiteY27" fmla="*/ 16078 h 19883"/>
                <a:gd name="connsiteX28" fmla="*/ 14313 w 36377"/>
                <a:gd name="connsiteY28" fmla="*/ 16470 h 19883"/>
                <a:gd name="connsiteX29" fmla="*/ 12477 w 36377"/>
                <a:gd name="connsiteY29" fmla="*/ 16934 h 19883"/>
                <a:gd name="connsiteX30" fmla="*/ 9634 w 36377"/>
                <a:gd name="connsiteY30" fmla="*/ 17178 h 19883"/>
                <a:gd name="connsiteX31" fmla="*/ 3487 w 36377"/>
                <a:gd name="connsiteY31" fmla="*/ 18109 h 19883"/>
                <a:gd name="connsiteX32" fmla="*/ 1561 w 36377"/>
                <a:gd name="connsiteY32" fmla="*/ 18842 h 19883"/>
                <a:gd name="connsiteX33" fmla="*/ 0 w 36377"/>
                <a:gd name="connsiteY33" fmla="*/ 19405 h 19883"/>
                <a:gd name="connsiteX34" fmla="*/ 876 w 36377"/>
                <a:gd name="connsiteY34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8808 w 36377"/>
                <a:gd name="connsiteY21" fmla="*/ 11821 h 19883"/>
                <a:gd name="connsiteX22" fmla="*/ 29267 w 36377"/>
                <a:gd name="connsiteY22" fmla="*/ 13020 h 19883"/>
                <a:gd name="connsiteX23" fmla="*/ 28349 w 36377"/>
                <a:gd name="connsiteY23" fmla="*/ 14194 h 19883"/>
                <a:gd name="connsiteX24" fmla="*/ 25689 w 36377"/>
                <a:gd name="connsiteY24" fmla="*/ 14365 h 19883"/>
                <a:gd name="connsiteX25" fmla="*/ 24496 w 36377"/>
                <a:gd name="connsiteY25" fmla="*/ 14684 h 19883"/>
                <a:gd name="connsiteX26" fmla="*/ 19175 w 36377"/>
                <a:gd name="connsiteY26" fmla="*/ 15393 h 19883"/>
                <a:gd name="connsiteX27" fmla="*/ 16790 w 36377"/>
                <a:gd name="connsiteY27" fmla="*/ 16029 h 19883"/>
                <a:gd name="connsiteX28" fmla="*/ 14588 w 36377"/>
                <a:gd name="connsiteY28" fmla="*/ 16078 h 19883"/>
                <a:gd name="connsiteX29" fmla="*/ 14313 w 36377"/>
                <a:gd name="connsiteY29" fmla="*/ 16470 h 19883"/>
                <a:gd name="connsiteX30" fmla="*/ 12477 w 36377"/>
                <a:gd name="connsiteY30" fmla="*/ 16934 h 19883"/>
                <a:gd name="connsiteX31" fmla="*/ 9634 w 36377"/>
                <a:gd name="connsiteY31" fmla="*/ 17178 h 19883"/>
                <a:gd name="connsiteX32" fmla="*/ 3487 w 36377"/>
                <a:gd name="connsiteY32" fmla="*/ 18109 h 19883"/>
                <a:gd name="connsiteX33" fmla="*/ 1561 w 36377"/>
                <a:gd name="connsiteY33" fmla="*/ 18842 h 19883"/>
                <a:gd name="connsiteX34" fmla="*/ 0 w 36377"/>
                <a:gd name="connsiteY34" fmla="*/ 19405 h 19883"/>
                <a:gd name="connsiteX35" fmla="*/ 876 w 36377"/>
                <a:gd name="connsiteY35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9267 w 36377"/>
                <a:gd name="connsiteY22" fmla="*/ 13020 h 19883"/>
                <a:gd name="connsiteX23" fmla="*/ 28349 w 36377"/>
                <a:gd name="connsiteY23" fmla="*/ 14194 h 19883"/>
                <a:gd name="connsiteX24" fmla="*/ 25689 w 36377"/>
                <a:gd name="connsiteY24" fmla="*/ 14365 h 19883"/>
                <a:gd name="connsiteX25" fmla="*/ 24496 w 36377"/>
                <a:gd name="connsiteY25" fmla="*/ 14684 h 19883"/>
                <a:gd name="connsiteX26" fmla="*/ 19175 w 36377"/>
                <a:gd name="connsiteY26" fmla="*/ 15393 h 19883"/>
                <a:gd name="connsiteX27" fmla="*/ 16790 w 36377"/>
                <a:gd name="connsiteY27" fmla="*/ 16029 h 19883"/>
                <a:gd name="connsiteX28" fmla="*/ 14588 w 36377"/>
                <a:gd name="connsiteY28" fmla="*/ 16078 h 19883"/>
                <a:gd name="connsiteX29" fmla="*/ 14313 w 36377"/>
                <a:gd name="connsiteY29" fmla="*/ 16470 h 19883"/>
                <a:gd name="connsiteX30" fmla="*/ 12477 w 36377"/>
                <a:gd name="connsiteY30" fmla="*/ 16934 h 19883"/>
                <a:gd name="connsiteX31" fmla="*/ 9634 w 36377"/>
                <a:gd name="connsiteY31" fmla="*/ 17178 h 19883"/>
                <a:gd name="connsiteX32" fmla="*/ 3487 w 36377"/>
                <a:gd name="connsiteY32" fmla="*/ 18109 h 19883"/>
                <a:gd name="connsiteX33" fmla="*/ 1561 w 36377"/>
                <a:gd name="connsiteY33" fmla="*/ 18842 h 19883"/>
                <a:gd name="connsiteX34" fmla="*/ 0 w 36377"/>
                <a:gd name="connsiteY34" fmla="*/ 19405 h 19883"/>
                <a:gd name="connsiteX35" fmla="*/ 876 w 36377"/>
                <a:gd name="connsiteY35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8625 w 36377"/>
                <a:gd name="connsiteY22" fmla="*/ 12286 h 19883"/>
                <a:gd name="connsiteX23" fmla="*/ 29267 w 36377"/>
                <a:gd name="connsiteY23" fmla="*/ 13020 h 19883"/>
                <a:gd name="connsiteX24" fmla="*/ 28349 w 36377"/>
                <a:gd name="connsiteY24" fmla="*/ 14194 h 19883"/>
                <a:gd name="connsiteX25" fmla="*/ 25689 w 36377"/>
                <a:gd name="connsiteY25" fmla="*/ 14365 h 19883"/>
                <a:gd name="connsiteX26" fmla="*/ 24496 w 36377"/>
                <a:gd name="connsiteY26" fmla="*/ 14684 h 19883"/>
                <a:gd name="connsiteX27" fmla="*/ 19175 w 36377"/>
                <a:gd name="connsiteY27" fmla="*/ 15393 h 19883"/>
                <a:gd name="connsiteX28" fmla="*/ 16790 w 36377"/>
                <a:gd name="connsiteY28" fmla="*/ 16029 h 19883"/>
                <a:gd name="connsiteX29" fmla="*/ 14588 w 36377"/>
                <a:gd name="connsiteY29" fmla="*/ 16078 h 19883"/>
                <a:gd name="connsiteX30" fmla="*/ 14313 w 36377"/>
                <a:gd name="connsiteY30" fmla="*/ 16470 h 19883"/>
                <a:gd name="connsiteX31" fmla="*/ 12477 w 36377"/>
                <a:gd name="connsiteY31" fmla="*/ 16934 h 19883"/>
                <a:gd name="connsiteX32" fmla="*/ 9634 w 36377"/>
                <a:gd name="connsiteY32" fmla="*/ 17178 h 19883"/>
                <a:gd name="connsiteX33" fmla="*/ 3487 w 36377"/>
                <a:gd name="connsiteY33" fmla="*/ 18109 h 19883"/>
                <a:gd name="connsiteX34" fmla="*/ 1561 w 36377"/>
                <a:gd name="connsiteY34" fmla="*/ 18842 h 19883"/>
                <a:gd name="connsiteX35" fmla="*/ 0 w 36377"/>
                <a:gd name="connsiteY35" fmla="*/ 19405 h 19883"/>
                <a:gd name="connsiteX36" fmla="*/ 876 w 36377"/>
                <a:gd name="connsiteY36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9267 w 36377"/>
                <a:gd name="connsiteY23" fmla="*/ 13020 h 19883"/>
                <a:gd name="connsiteX24" fmla="*/ 28349 w 36377"/>
                <a:gd name="connsiteY24" fmla="*/ 14194 h 19883"/>
                <a:gd name="connsiteX25" fmla="*/ 25689 w 36377"/>
                <a:gd name="connsiteY25" fmla="*/ 14365 h 19883"/>
                <a:gd name="connsiteX26" fmla="*/ 24496 w 36377"/>
                <a:gd name="connsiteY26" fmla="*/ 14684 h 19883"/>
                <a:gd name="connsiteX27" fmla="*/ 19175 w 36377"/>
                <a:gd name="connsiteY27" fmla="*/ 15393 h 19883"/>
                <a:gd name="connsiteX28" fmla="*/ 16790 w 36377"/>
                <a:gd name="connsiteY28" fmla="*/ 16029 h 19883"/>
                <a:gd name="connsiteX29" fmla="*/ 14588 w 36377"/>
                <a:gd name="connsiteY29" fmla="*/ 16078 h 19883"/>
                <a:gd name="connsiteX30" fmla="*/ 14313 w 36377"/>
                <a:gd name="connsiteY30" fmla="*/ 16470 h 19883"/>
                <a:gd name="connsiteX31" fmla="*/ 12477 w 36377"/>
                <a:gd name="connsiteY31" fmla="*/ 16934 h 19883"/>
                <a:gd name="connsiteX32" fmla="*/ 9634 w 36377"/>
                <a:gd name="connsiteY32" fmla="*/ 17178 h 19883"/>
                <a:gd name="connsiteX33" fmla="*/ 3487 w 36377"/>
                <a:gd name="connsiteY33" fmla="*/ 18109 h 19883"/>
                <a:gd name="connsiteX34" fmla="*/ 1561 w 36377"/>
                <a:gd name="connsiteY34" fmla="*/ 18842 h 19883"/>
                <a:gd name="connsiteX35" fmla="*/ 0 w 36377"/>
                <a:gd name="connsiteY35" fmla="*/ 19405 h 19883"/>
                <a:gd name="connsiteX36" fmla="*/ 876 w 36377"/>
                <a:gd name="connsiteY36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625 w 36377"/>
                <a:gd name="connsiteY23" fmla="*/ 12311 h 19883"/>
                <a:gd name="connsiteX24" fmla="*/ 29267 w 36377"/>
                <a:gd name="connsiteY24" fmla="*/ 13020 h 19883"/>
                <a:gd name="connsiteX25" fmla="*/ 28349 w 36377"/>
                <a:gd name="connsiteY25" fmla="*/ 14194 h 19883"/>
                <a:gd name="connsiteX26" fmla="*/ 25689 w 36377"/>
                <a:gd name="connsiteY26" fmla="*/ 14365 h 19883"/>
                <a:gd name="connsiteX27" fmla="*/ 24496 w 36377"/>
                <a:gd name="connsiteY27" fmla="*/ 14684 h 19883"/>
                <a:gd name="connsiteX28" fmla="*/ 19175 w 36377"/>
                <a:gd name="connsiteY28" fmla="*/ 15393 h 19883"/>
                <a:gd name="connsiteX29" fmla="*/ 16790 w 36377"/>
                <a:gd name="connsiteY29" fmla="*/ 16029 h 19883"/>
                <a:gd name="connsiteX30" fmla="*/ 14588 w 36377"/>
                <a:gd name="connsiteY30" fmla="*/ 16078 h 19883"/>
                <a:gd name="connsiteX31" fmla="*/ 14313 w 36377"/>
                <a:gd name="connsiteY31" fmla="*/ 16470 h 19883"/>
                <a:gd name="connsiteX32" fmla="*/ 12477 w 36377"/>
                <a:gd name="connsiteY32" fmla="*/ 16934 h 19883"/>
                <a:gd name="connsiteX33" fmla="*/ 9634 w 36377"/>
                <a:gd name="connsiteY33" fmla="*/ 17178 h 19883"/>
                <a:gd name="connsiteX34" fmla="*/ 3487 w 36377"/>
                <a:gd name="connsiteY34" fmla="*/ 18109 h 19883"/>
                <a:gd name="connsiteX35" fmla="*/ 1561 w 36377"/>
                <a:gd name="connsiteY35" fmla="*/ 18842 h 19883"/>
                <a:gd name="connsiteX36" fmla="*/ 0 w 36377"/>
                <a:gd name="connsiteY36" fmla="*/ 19405 h 19883"/>
                <a:gd name="connsiteX37" fmla="*/ 876 w 36377"/>
                <a:gd name="connsiteY37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9267 w 36377"/>
                <a:gd name="connsiteY24" fmla="*/ 13020 h 19883"/>
                <a:gd name="connsiteX25" fmla="*/ 28349 w 36377"/>
                <a:gd name="connsiteY25" fmla="*/ 14194 h 19883"/>
                <a:gd name="connsiteX26" fmla="*/ 25689 w 36377"/>
                <a:gd name="connsiteY26" fmla="*/ 14365 h 19883"/>
                <a:gd name="connsiteX27" fmla="*/ 24496 w 36377"/>
                <a:gd name="connsiteY27" fmla="*/ 14684 h 19883"/>
                <a:gd name="connsiteX28" fmla="*/ 19175 w 36377"/>
                <a:gd name="connsiteY28" fmla="*/ 15393 h 19883"/>
                <a:gd name="connsiteX29" fmla="*/ 16790 w 36377"/>
                <a:gd name="connsiteY29" fmla="*/ 16029 h 19883"/>
                <a:gd name="connsiteX30" fmla="*/ 14588 w 36377"/>
                <a:gd name="connsiteY30" fmla="*/ 16078 h 19883"/>
                <a:gd name="connsiteX31" fmla="*/ 14313 w 36377"/>
                <a:gd name="connsiteY31" fmla="*/ 16470 h 19883"/>
                <a:gd name="connsiteX32" fmla="*/ 12477 w 36377"/>
                <a:gd name="connsiteY32" fmla="*/ 16934 h 19883"/>
                <a:gd name="connsiteX33" fmla="*/ 9634 w 36377"/>
                <a:gd name="connsiteY33" fmla="*/ 17178 h 19883"/>
                <a:gd name="connsiteX34" fmla="*/ 3487 w 36377"/>
                <a:gd name="connsiteY34" fmla="*/ 18109 h 19883"/>
                <a:gd name="connsiteX35" fmla="*/ 1561 w 36377"/>
                <a:gd name="connsiteY35" fmla="*/ 18842 h 19883"/>
                <a:gd name="connsiteX36" fmla="*/ 0 w 36377"/>
                <a:gd name="connsiteY36" fmla="*/ 19405 h 19883"/>
                <a:gd name="connsiteX37" fmla="*/ 876 w 36377"/>
                <a:gd name="connsiteY37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9083 w 36377"/>
                <a:gd name="connsiteY24" fmla="*/ 12360 h 19883"/>
                <a:gd name="connsiteX25" fmla="*/ 29267 w 36377"/>
                <a:gd name="connsiteY25" fmla="*/ 13020 h 19883"/>
                <a:gd name="connsiteX26" fmla="*/ 28349 w 36377"/>
                <a:gd name="connsiteY26" fmla="*/ 14194 h 19883"/>
                <a:gd name="connsiteX27" fmla="*/ 25689 w 36377"/>
                <a:gd name="connsiteY27" fmla="*/ 14365 h 19883"/>
                <a:gd name="connsiteX28" fmla="*/ 24496 w 36377"/>
                <a:gd name="connsiteY28" fmla="*/ 14684 h 19883"/>
                <a:gd name="connsiteX29" fmla="*/ 19175 w 36377"/>
                <a:gd name="connsiteY29" fmla="*/ 15393 h 19883"/>
                <a:gd name="connsiteX30" fmla="*/ 16790 w 36377"/>
                <a:gd name="connsiteY30" fmla="*/ 16029 h 19883"/>
                <a:gd name="connsiteX31" fmla="*/ 14588 w 36377"/>
                <a:gd name="connsiteY31" fmla="*/ 16078 h 19883"/>
                <a:gd name="connsiteX32" fmla="*/ 14313 w 36377"/>
                <a:gd name="connsiteY32" fmla="*/ 16470 h 19883"/>
                <a:gd name="connsiteX33" fmla="*/ 12477 w 36377"/>
                <a:gd name="connsiteY33" fmla="*/ 16934 h 19883"/>
                <a:gd name="connsiteX34" fmla="*/ 9634 w 36377"/>
                <a:gd name="connsiteY34" fmla="*/ 17178 h 19883"/>
                <a:gd name="connsiteX35" fmla="*/ 3487 w 36377"/>
                <a:gd name="connsiteY35" fmla="*/ 18109 h 19883"/>
                <a:gd name="connsiteX36" fmla="*/ 1561 w 36377"/>
                <a:gd name="connsiteY36" fmla="*/ 18842 h 19883"/>
                <a:gd name="connsiteX37" fmla="*/ 0 w 36377"/>
                <a:gd name="connsiteY37" fmla="*/ 19405 h 19883"/>
                <a:gd name="connsiteX38" fmla="*/ 876 w 36377"/>
                <a:gd name="connsiteY38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6606 w 36377"/>
                <a:gd name="connsiteY24" fmla="*/ 12800 h 19883"/>
                <a:gd name="connsiteX25" fmla="*/ 29267 w 36377"/>
                <a:gd name="connsiteY25" fmla="*/ 13020 h 19883"/>
                <a:gd name="connsiteX26" fmla="*/ 28349 w 36377"/>
                <a:gd name="connsiteY26" fmla="*/ 14194 h 19883"/>
                <a:gd name="connsiteX27" fmla="*/ 25689 w 36377"/>
                <a:gd name="connsiteY27" fmla="*/ 14365 h 19883"/>
                <a:gd name="connsiteX28" fmla="*/ 24496 w 36377"/>
                <a:gd name="connsiteY28" fmla="*/ 14684 h 19883"/>
                <a:gd name="connsiteX29" fmla="*/ 19175 w 36377"/>
                <a:gd name="connsiteY29" fmla="*/ 15393 h 19883"/>
                <a:gd name="connsiteX30" fmla="*/ 16790 w 36377"/>
                <a:gd name="connsiteY30" fmla="*/ 16029 h 19883"/>
                <a:gd name="connsiteX31" fmla="*/ 14588 w 36377"/>
                <a:gd name="connsiteY31" fmla="*/ 16078 h 19883"/>
                <a:gd name="connsiteX32" fmla="*/ 14313 w 36377"/>
                <a:gd name="connsiteY32" fmla="*/ 16470 h 19883"/>
                <a:gd name="connsiteX33" fmla="*/ 12477 w 36377"/>
                <a:gd name="connsiteY33" fmla="*/ 16934 h 19883"/>
                <a:gd name="connsiteX34" fmla="*/ 9634 w 36377"/>
                <a:gd name="connsiteY34" fmla="*/ 17178 h 19883"/>
                <a:gd name="connsiteX35" fmla="*/ 3487 w 36377"/>
                <a:gd name="connsiteY35" fmla="*/ 18109 h 19883"/>
                <a:gd name="connsiteX36" fmla="*/ 1561 w 36377"/>
                <a:gd name="connsiteY36" fmla="*/ 18842 h 19883"/>
                <a:gd name="connsiteX37" fmla="*/ 0 w 36377"/>
                <a:gd name="connsiteY37" fmla="*/ 19405 h 19883"/>
                <a:gd name="connsiteX38" fmla="*/ 876 w 36377"/>
                <a:gd name="connsiteY38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6606 w 36377"/>
                <a:gd name="connsiteY24" fmla="*/ 12800 h 19883"/>
                <a:gd name="connsiteX25" fmla="*/ 29267 w 36377"/>
                <a:gd name="connsiteY25" fmla="*/ 13020 h 19883"/>
                <a:gd name="connsiteX26" fmla="*/ 28349 w 36377"/>
                <a:gd name="connsiteY26" fmla="*/ 14194 h 19883"/>
                <a:gd name="connsiteX27" fmla="*/ 25689 w 36377"/>
                <a:gd name="connsiteY27" fmla="*/ 14365 h 19883"/>
                <a:gd name="connsiteX28" fmla="*/ 24496 w 36377"/>
                <a:gd name="connsiteY28" fmla="*/ 14684 h 19883"/>
                <a:gd name="connsiteX29" fmla="*/ 19175 w 36377"/>
                <a:gd name="connsiteY29" fmla="*/ 15393 h 19883"/>
                <a:gd name="connsiteX30" fmla="*/ 16790 w 36377"/>
                <a:gd name="connsiteY30" fmla="*/ 16029 h 19883"/>
                <a:gd name="connsiteX31" fmla="*/ 14588 w 36377"/>
                <a:gd name="connsiteY31" fmla="*/ 16078 h 19883"/>
                <a:gd name="connsiteX32" fmla="*/ 14313 w 36377"/>
                <a:gd name="connsiteY32" fmla="*/ 16470 h 19883"/>
                <a:gd name="connsiteX33" fmla="*/ 12477 w 36377"/>
                <a:gd name="connsiteY33" fmla="*/ 16934 h 19883"/>
                <a:gd name="connsiteX34" fmla="*/ 9634 w 36377"/>
                <a:gd name="connsiteY34" fmla="*/ 17178 h 19883"/>
                <a:gd name="connsiteX35" fmla="*/ 3487 w 36377"/>
                <a:gd name="connsiteY35" fmla="*/ 18109 h 19883"/>
                <a:gd name="connsiteX36" fmla="*/ 1561 w 36377"/>
                <a:gd name="connsiteY36" fmla="*/ 18842 h 19883"/>
                <a:gd name="connsiteX37" fmla="*/ 0 w 36377"/>
                <a:gd name="connsiteY37" fmla="*/ 19405 h 19883"/>
                <a:gd name="connsiteX38" fmla="*/ 876 w 36377"/>
                <a:gd name="connsiteY38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6973 w 36377"/>
                <a:gd name="connsiteY24" fmla="*/ 12360 h 19883"/>
                <a:gd name="connsiteX25" fmla="*/ 26606 w 36377"/>
                <a:gd name="connsiteY25" fmla="*/ 12800 h 19883"/>
                <a:gd name="connsiteX26" fmla="*/ 29267 w 36377"/>
                <a:gd name="connsiteY26" fmla="*/ 13020 h 19883"/>
                <a:gd name="connsiteX27" fmla="*/ 28349 w 36377"/>
                <a:gd name="connsiteY27" fmla="*/ 14194 h 19883"/>
                <a:gd name="connsiteX28" fmla="*/ 25689 w 36377"/>
                <a:gd name="connsiteY28" fmla="*/ 14365 h 19883"/>
                <a:gd name="connsiteX29" fmla="*/ 24496 w 36377"/>
                <a:gd name="connsiteY29" fmla="*/ 14684 h 19883"/>
                <a:gd name="connsiteX30" fmla="*/ 19175 w 36377"/>
                <a:gd name="connsiteY30" fmla="*/ 15393 h 19883"/>
                <a:gd name="connsiteX31" fmla="*/ 16790 w 36377"/>
                <a:gd name="connsiteY31" fmla="*/ 16029 h 19883"/>
                <a:gd name="connsiteX32" fmla="*/ 14588 w 36377"/>
                <a:gd name="connsiteY32" fmla="*/ 16078 h 19883"/>
                <a:gd name="connsiteX33" fmla="*/ 14313 w 36377"/>
                <a:gd name="connsiteY33" fmla="*/ 16470 h 19883"/>
                <a:gd name="connsiteX34" fmla="*/ 12477 w 36377"/>
                <a:gd name="connsiteY34" fmla="*/ 16934 h 19883"/>
                <a:gd name="connsiteX35" fmla="*/ 9634 w 36377"/>
                <a:gd name="connsiteY35" fmla="*/ 17178 h 19883"/>
                <a:gd name="connsiteX36" fmla="*/ 3487 w 36377"/>
                <a:gd name="connsiteY36" fmla="*/ 18109 h 19883"/>
                <a:gd name="connsiteX37" fmla="*/ 1561 w 36377"/>
                <a:gd name="connsiteY37" fmla="*/ 18842 h 19883"/>
                <a:gd name="connsiteX38" fmla="*/ 0 w 36377"/>
                <a:gd name="connsiteY38" fmla="*/ 19405 h 19883"/>
                <a:gd name="connsiteX39" fmla="*/ 876 w 36377"/>
                <a:gd name="connsiteY39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6606 w 36377"/>
                <a:gd name="connsiteY25" fmla="*/ 12800 h 19883"/>
                <a:gd name="connsiteX26" fmla="*/ 29267 w 36377"/>
                <a:gd name="connsiteY26" fmla="*/ 13020 h 19883"/>
                <a:gd name="connsiteX27" fmla="*/ 28349 w 36377"/>
                <a:gd name="connsiteY27" fmla="*/ 14194 h 19883"/>
                <a:gd name="connsiteX28" fmla="*/ 25689 w 36377"/>
                <a:gd name="connsiteY28" fmla="*/ 14365 h 19883"/>
                <a:gd name="connsiteX29" fmla="*/ 24496 w 36377"/>
                <a:gd name="connsiteY29" fmla="*/ 14684 h 19883"/>
                <a:gd name="connsiteX30" fmla="*/ 19175 w 36377"/>
                <a:gd name="connsiteY30" fmla="*/ 15393 h 19883"/>
                <a:gd name="connsiteX31" fmla="*/ 16790 w 36377"/>
                <a:gd name="connsiteY31" fmla="*/ 16029 h 19883"/>
                <a:gd name="connsiteX32" fmla="*/ 14588 w 36377"/>
                <a:gd name="connsiteY32" fmla="*/ 16078 h 19883"/>
                <a:gd name="connsiteX33" fmla="*/ 14313 w 36377"/>
                <a:gd name="connsiteY33" fmla="*/ 16470 h 19883"/>
                <a:gd name="connsiteX34" fmla="*/ 12477 w 36377"/>
                <a:gd name="connsiteY34" fmla="*/ 16934 h 19883"/>
                <a:gd name="connsiteX35" fmla="*/ 9634 w 36377"/>
                <a:gd name="connsiteY35" fmla="*/ 17178 h 19883"/>
                <a:gd name="connsiteX36" fmla="*/ 3487 w 36377"/>
                <a:gd name="connsiteY36" fmla="*/ 18109 h 19883"/>
                <a:gd name="connsiteX37" fmla="*/ 1561 w 36377"/>
                <a:gd name="connsiteY37" fmla="*/ 18842 h 19883"/>
                <a:gd name="connsiteX38" fmla="*/ 0 w 36377"/>
                <a:gd name="connsiteY38" fmla="*/ 19405 h 19883"/>
                <a:gd name="connsiteX39" fmla="*/ 876 w 36377"/>
                <a:gd name="connsiteY39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6790 w 36377"/>
                <a:gd name="connsiteY25" fmla="*/ 12457 h 19883"/>
                <a:gd name="connsiteX26" fmla="*/ 26606 w 36377"/>
                <a:gd name="connsiteY26" fmla="*/ 12800 h 19883"/>
                <a:gd name="connsiteX27" fmla="*/ 29267 w 36377"/>
                <a:gd name="connsiteY27" fmla="*/ 13020 h 19883"/>
                <a:gd name="connsiteX28" fmla="*/ 28349 w 36377"/>
                <a:gd name="connsiteY28" fmla="*/ 14194 h 19883"/>
                <a:gd name="connsiteX29" fmla="*/ 25689 w 36377"/>
                <a:gd name="connsiteY29" fmla="*/ 14365 h 19883"/>
                <a:gd name="connsiteX30" fmla="*/ 24496 w 36377"/>
                <a:gd name="connsiteY30" fmla="*/ 14684 h 19883"/>
                <a:gd name="connsiteX31" fmla="*/ 19175 w 36377"/>
                <a:gd name="connsiteY31" fmla="*/ 15393 h 19883"/>
                <a:gd name="connsiteX32" fmla="*/ 16790 w 36377"/>
                <a:gd name="connsiteY32" fmla="*/ 16029 h 19883"/>
                <a:gd name="connsiteX33" fmla="*/ 14588 w 36377"/>
                <a:gd name="connsiteY33" fmla="*/ 16078 h 19883"/>
                <a:gd name="connsiteX34" fmla="*/ 14313 w 36377"/>
                <a:gd name="connsiteY34" fmla="*/ 16470 h 19883"/>
                <a:gd name="connsiteX35" fmla="*/ 12477 w 36377"/>
                <a:gd name="connsiteY35" fmla="*/ 16934 h 19883"/>
                <a:gd name="connsiteX36" fmla="*/ 9634 w 36377"/>
                <a:gd name="connsiteY36" fmla="*/ 17178 h 19883"/>
                <a:gd name="connsiteX37" fmla="*/ 3487 w 36377"/>
                <a:gd name="connsiteY37" fmla="*/ 18109 h 19883"/>
                <a:gd name="connsiteX38" fmla="*/ 1561 w 36377"/>
                <a:gd name="connsiteY38" fmla="*/ 18842 h 19883"/>
                <a:gd name="connsiteX39" fmla="*/ 0 w 36377"/>
                <a:gd name="connsiteY39" fmla="*/ 19405 h 19883"/>
                <a:gd name="connsiteX40" fmla="*/ 876 w 36377"/>
                <a:gd name="connsiteY40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7983 w 36377"/>
                <a:gd name="connsiteY25" fmla="*/ 12212 h 19883"/>
                <a:gd name="connsiteX26" fmla="*/ 26606 w 36377"/>
                <a:gd name="connsiteY26" fmla="*/ 12800 h 19883"/>
                <a:gd name="connsiteX27" fmla="*/ 29267 w 36377"/>
                <a:gd name="connsiteY27" fmla="*/ 13020 h 19883"/>
                <a:gd name="connsiteX28" fmla="*/ 28349 w 36377"/>
                <a:gd name="connsiteY28" fmla="*/ 14194 h 19883"/>
                <a:gd name="connsiteX29" fmla="*/ 25689 w 36377"/>
                <a:gd name="connsiteY29" fmla="*/ 14365 h 19883"/>
                <a:gd name="connsiteX30" fmla="*/ 24496 w 36377"/>
                <a:gd name="connsiteY30" fmla="*/ 14684 h 19883"/>
                <a:gd name="connsiteX31" fmla="*/ 19175 w 36377"/>
                <a:gd name="connsiteY31" fmla="*/ 15393 h 19883"/>
                <a:gd name="connsiteX32" fmla="*/ 16790 w 36377"/>
                <a:gd name="connsiteY32" fmla="*/ 16029 h 19883"/>
                <a:gd name="connsiteX33" fmla="*/ 14588 w 36377"/>
                <a:gd name="connsiteY33" fmla="*/ 16078 h 19883"/>
                <a:gd name="connsiteX34" fmla="*/ 14313 w 36377"/>
                <a:gd name="connsiteY34" fmla="*/ 16470 h 19883"/>
                <a:gd name="connsiteX35" fmla="*/ 12477 w 36377"/>
                <a:gd name="connsiteY35" fmla="*/ 16934 h 19883"/>
                <a:gd name="connsiteX36" fmla="*/ 9634 w 36377"/>
                <a:gd name="connsiteY36" fmla="*/ 17178 h 19883"/>
                <a:gd name="connsiteX37" fmla="*/ 3487 w 36377"/>
                <a:gd name="connsiteY37" fmla="*/ 18109 h 19883"/>
                <a:gd name="connsiteX38" fmla="*/ 1561 w 36377"/>
                <a:gd name="connsiteY38" fmla="*/ 18842 h 19883"/>
                <a:gd name="connsiteX39" fmla="*/ 0 w 36377"/>
                <a:gd name="connsiteY39" fmla="*/ 19405 h 19883"/>
                <a:gd name="connsiteX40" fmla="*/ 876 w 36377"/>
                <a:gd name="connsiteY40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7432 w 36377"/>
                <a:gd name="connsiteY25" fmla="*/ 11650 h 19883"/>
                <a:gd name="connsiteX26" fmla="*/ 27983 w 36377"/>
                <a:gd name="connsiteY26" fmla="*/ 12212 h 19883"/>
                <a:gd name="connsiteX27" fmla="*/ 26606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606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606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606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606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7524 w 36377"/>
                <a:gd name="connsiteY32" fmla="*/ 15338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8556 w 36377"/>
                <a:gd name="connsiteY32" fmla="*/ 15577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8556 w 36377"/>
                <a:gd name="connsiteY32" fmla="*/ 15577 h 19883"/>
                <a:gd name="connsiteX33" fmla="*/ 16652 w 36377"/>
                <a:gd name="connsiteY33" fmla="*/ 15974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8556 w 36377"/>
                <a:gd name="connsiteY32" fmla="*/ 15577 h 19883"/>
                <a:gd name="connsiteX33" fmla="*/ 16446 w 36377"/>
                <a:gd name="connsiteY33" fmla="*/ 16047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8556 w 36377"/>
                <a:gd name="connsiteY32" fmla="*/ 15577 h 19883"/>
                <a:gd name="connsiteX33" fmla="*/ 16446 w 36377"/>
                <a:gd name="connsiteY33" fmla="*/ 16047 h 19883"/>
                <a:gd name="connsiteX34" fmla="*/ 14588 w 36377"/>
                <a:gd name="connsiteY34" fmla="*/ 16078 h 19883"/>
                <a:gd name="connsiteX35" fmla="*/ 14382 w 36377"/>
                <a:gd name="connsiteY35" fmla="*/ 16507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8556 w 36377"/>
                <a:gd name="connsiteY32" fmla="*/ 15577 h 19883"/>
                <a:gd name="connsiteX33" fmla="*/ 16446 w 36377"/>
                <a:gd name="connsiteY33" fmla="*/ 16047 h 19883"/>
                <a:gd name="connsiteX34" fmla="*/ 14450 w 36377"/>
                <a:gd name="connsiteY34" fmla="*/ 16078 h 19883"/>
                <a:gd name="connsiteX35" fmla="*/ 14382 w 36377"/>
                <a:gd name="connsiteY35" fmla="*/ 16507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920"/>
                <a:gd name="connsiteX1" fmla="*/ 35364 w 36377"/>
                <a:gd name="connsiteY1" fmla="*/ 231 h 19920"/>
                <a:gd name="connsiteX2" fmla="*/ 36377 w 36377"/>
                <a:gd name="connsiteY2" fmla="*/ 929 h 19920"/>
                <a:gd name="connsiteX3" fmla="*/ 34373 w 36377"/>
                <a:gd name="connsiteY3" fmla="*/ 2323 h 19920"/>
                <a:gd name="connsiteX4" fmla="*/ 33381 w 36377"/>
                <a:gd name="connsiteY4" fmla="*/ 2559 h 19920"/>
                <a:gd name="connsiteX5" fmla="*/ 33381 w 36377"/>
                <a:gd name="connsiteY5" fmla="*/ 3723 h 19920"/>
                <a:gd name="connsiteX6" fmla="*/ 32368 w 36377"/>
                <a:gd name="connsiteY6" fmla="*/ 4185 h 19920"/>
                <a:gd name="connsiteX7" fmla="*/ 32368 w 36377"/>
                <a:gd name="connsiteY7" fmla="*/ 5119 h 19920"/>
                <a:gd name="connsiteX8" fmla="*/ 31377 w 36377"/>
                <a:gd name="connsiteY8" fmla="*/ 5349 h 19920"/>
                <a:gd name="connsiteX9" fmla="*/ 31377 w 36377"/>
                <a:gd name="connsiteY9" fmla="*/ 5816 h 19920"/>
                <a:gd name="connsiteX10" fmla="*/ 32368 w 36377"/>
                <a:gd name="connsiteY10" fmla="*/ 6046 h 19920"/>
                <a:gd name="connsiteX11" fmla="*/ 30386 w 36377"/>
                <a:gd name="connsiteY11" fmla="*/ 6745 h 19920"/>
                <a:gd name="connsiteX12" fmla="*/ 27390 w 36377"/>
                <a:gd name="connsiteY12" fmla="*/ 7441 h 19920"/>
                <a:gd name="connsiteX13" fmla="*/ 26377 w 36377"/>
                <a:gd name="connsiteY13" fmla="*/ 7441 h 19920"/>
                <a:gd name="connsiteX14" fmla="*/ 26377 w 36377"/>
                <a:gd name="connsiteY14" fmla="*/ 7678 h 19920"/>
                <a:gd name="connsiteX15" fmla="*/ 27390 w 36377"/>
                <a:gd name="connsiteY15" fmla="*/ 7678 h 19920"/>
                <a:gd name="connsiteX16" fmla="*/ 27390 w 36377"/>
                <a:gd name="connsiteY16" fmla="*/ 8139 h 19920"/>
                <a:gd name="connsiteX17" fmla="*/ 26377 w 36377"/>
                <a:gd name="connsiteY17" fmla="*/ 8375 h 19920"/>
                <a:gd name="connsiteX18" fmla="*/ 26377 w 36377"/>
                <a:gd name="connsiteY18" fmla="*/ 9539 h 19920"/>
                <a:gd name="connsiteX19" fmla="*/ 27432 w 36377"/>
                <a:gd name="connsiteY19" fmla="*/ 10060 h 19920"/>
                <a:gd name="connsiteX20" fmla="*/ 28326 w 36377"/>
                <a:gd name="connsiteY20" fmla="*/ 10244 h 19920"/>
                <a:gd name="connsiteX21" fmla="*/ 27248 w 36377"/>
                <a:gd name="connsiteY21" fmla="*/ 10476 h 19920"/>
                <a:gd name="connsiteX22" fmla="*/ 27410 w 36377"/>
                <a:gd name="connsiteY22" fmla="*/ 10794 h 19920"/>
                <a:gd name="connsiteX23" fmla="*/ 28258 w 36377"/>
                <a:gd name="connsiteY23" fmla="*/ 11357 h 19920"/>
                <a:gd name="connsiteX24" fmla="*/ 27386 w 36377"/>
                <a:gd name="connsiteY24" fmla="*/ 11406 h 19920"/>
                <a:gd name="connsiteX25" fmla="*/ 26973 w 36377"/>
                <a:gd name="connsiteY25" fmla="*/ 11821 h 19920"/>
                <a:gd name="connsiteX26" fmla="*/ 27983 w 36377"/>
                <a:gd name="connsiteY26" fmla="*/ 12212 h 19920"/>
                <a:gd name="connsiteX27" fmla="*/ 26468 w 36377"/>
                <a:gd name="connsiteY27" fmla="*/ 12800 h 19920"/>
                <a:gd name="connsiteX28" fmla="*/ 29267 w 36377"/>
                <a:gd name="connsiteY28" fmla="*/ 13020 h 19920"/>
                <a:gd name="connsiteX29" fmla="*/ 28349 w 36377"/>
                <a:gd name="connsiteY29" fmla="*/ 14194 h 19920"/>
                <a:gd name="connsiteX30" fmla="*/ 25689 w 36377"/>
                <a:gd name="connsiteY30" fmla="*/ 14365 h 19920"/>
                <a:gd name="connsiteX31" fmla="*/ 24358 w 36377"/>
                <a:gd name="connsiteY31" fmla="*/ 14666 h 19920"/>
                <a:gd name="connsiteX32" fmla="*/ 18556 w 36377"/>
                <a:gd name="connsiteY32" fmla="*/ 15577 h 19920"/>
                <a:gd name="connsiteX33" fmla="*/ 16446 w 36377"/>
                <a:gd name="connsiteY33" fmla="*/ 16047 h 19920"/>
                <a:gd name="connsiteX34" fmla="*/ 14450 w 36377"/>
                <a:gd name="connsiteY34" fmla="*/ 16078 h 19920"/>
                <a:gd name="connsiteX35" fmla="*/ 14382 w 36377"/>
                <a:gd name="connsiteY35" fmla="*/ 16507 h 19920"/>
                <a:gd name="connsiteX36" fmla="*/ 12477 w 36377"/>
                <a:gd name="connsiteY36" fmla="*/ 16934 h 19920"/>
                <a:gd name="connsiteX37" fmla="*/ 9634 w 36377"/>
                <a:gd name="connsiteY37" fmla="*/ 17178 h 19920"/>
                <a:gd name="connsiteX38" fmla="*/ 3487 w 36377"/>
                <a:gd name="connsiteY38" fmla="*/ 18109 h 19920"/>
                <a:gd name="connsiteX39" fmla="*/ 1561 w 36377"/>
                <a:gd name="connsiteY39" fmla="*/ 18842 h 19920"/>
                <a:gd name="connsiteX40" fmla="*/ 0 w 36377"/>
                <a:gd name="connsiteY40" fmla="*/ 19405 h 19920"/>
                <a:gd name="connsiteX41" fmla="*/ 1151 w 36377"/>
                <a:gd name="connsiteY41" fmla="*/ 19920 h 19920"/>
                <a:gd name="connsiteX0" fmla="*/ 36377 w 36377"/>
                <a:gd name="connsiteY0" fmla="*/ 0 h 19957"/>
                <a:gd name="connsiteX1" fmla="*/ 35364 w 36377"/>
                <a:gd name="connsiteY1" fmla="*/ 231 h 19957"/>
                <a:gd name="connsiteX2" fmla="*/ 36377 w 36377"/>
                <a:gd name="connsiteY2" fmla="*/ 929 h 19957"/>
                <a:gd name="connsiteX3" fmla="*/ 34373 w 36377"/>
                <a:gd name="connsiteY3" fmla="*/ 2323 h 19957"/>
                <a:gd name="connsiteX4" fmla="*/ 33381 w 36377"/>
                <a:gd name="connsiteY4" fmla="*/ 2559 h 19957"/>
                <a:gd name="connsiteX5" fmla="*/ 33381 w 36377"/>
                <a:gd name="connsiteY5" fmla="*/ 3723 h 19957"/>
                <a:gd name="connsiteX6" fmla="*/ 32368 w 36377"/>
                <a:gd name="connsiteY6" fmla="*/ 4185 h 19957"/>
                <a:gd name="connsiteX7" fmla="*/ 32368 w 36377"/>
                <a:gd name="connsiteY7" fmla="*/ 5119 h 19957"/>
                <a:gd name="connsiteX8" fmla="*/ 31377 w 36377"/>
                <a:gd name="connsiteY8" fmla="*/ 5349 h 19957"/>
                <a:gd name="connsiteX9" fmla="*/ 31377 w 36377"/>
                <a:gd name="connsiteY9" fmla="*/ 5816 h 19957"/>
                <a:gd name="connsiteX10" fmla="*/ 32368 w 36377"/>
                <a:gd name="connsiteY10" fmla="*/ 6046 h 19957"/>
                <a:gd name="connsiteX11" fmla="*/ 30386 w 36377"/>
                <a:gd name="connsiteY11" fmla="*/ 6745 h 19957"/>
                <a:gd name="connsiteX12" fmla="*/ 27390 w 36377"/>
                <a:gd name="connsiteY12" fmla="*/ 7441 h 19957"/>
                <a:gd name="connsiteX13" fmla="*/ 26377 w 36377"/>
                <a:gd name="connsiteY13" fmla="*/ 7441 h 19957"/>
                <a:gd name="connsiteX14" fmla="*/ 26377 w 36377"/>
                <a:gd name="connsiteY14" fmla="*/ 7678 h 19957"/>
                <a:gd name="connsiteX15" fmla="*/ 27390 w 36377"/>
                <a:gd name="connsiteY15" fmla="*/ 7678 h 19957"/>
                <a:gd name="connsiteX16" fmla="*/ 27390 w 36377"/>
                <a:gd name="connsiteY16" fmla="*/ 8139 h 19957"/>
                <a:gd name="connsiteX17" fmla="*/ 26377 w 36377"/>
                <a:gd name="connsiteY17" fmla="*/ 8375 h 19957"/>
                <a:gd name="connsiteX18" fmla="*/ 26377 w 36377"/>
                <a:gd name="connsiteY18" fmla="*/ 9539 h 19957"/>
                <a:gd name="connsiteX19" fmla="*/ 27432 w 36377"/>
                <a:gd name="connsiteY19" fmla="*/ 10060 h 19957"/>
                <a:gd name="connsiteX20" fmla="*/ 28326 w 36377"/>
                <a:gd name="connsiteY20" fmla="*/ 10244 h 19957"/>
                <a:gd name="connsiteX21" fmla="*/ 27248 w 36377"/>
                <a:gd name="connsiteY21" fmla="*/ 10476 h 19957"/>
                <a:gd name="connsiteX22" fmla="*/ 27410 w 36377"/>
                <a:gd name="connsiteY22" fmla="*/ 10794 h 19957"/>
                <a:gd name="connsiteX23" fmla="*/ 28258 w 36377"/>
                <a:gd name="connsiteY23" fmla="*/ 11357 h 19957"/>
                <a:gd name="connsiteX24" fmla="*/ 27386 w 36377"/>
                <a:gd name="connsiteY24" fmla="*/ 11406 h 19957"/>
                <a:gd name="connsiteX25" fmla="*/ 26973 w 36377"/>
                <a:gd name="connsiteY25" fmla="*/ 11821 h 19957"/>
                <a:gd name="connsiteX26" fmla="*/ 27983 w 36377"/>
                <a:gd name="connsiteY26" fmla="*/ 12212 h 19957"/>
                <a:gd name="connsiteX27" fmla="*/ 26468 w 36377"/>
                <a:gd name="connsiteY27" fmla="*/ 12800 h 19957"/>
                <a:gd name="connsiteX28" fmla="*/ 29267 w 36377"/>
                <a:gd name="connsiteY28" fmla="*/ 13020 h 19957"/>
                <a:gd name="connsiteX29" fmla="*/ 28349 w 36377"/>
                <a:gd name="connsiteY29" fmla="*/ 14194 h 19957"/>
                <a:gd name="connsiteX30" fmla="*/ 25689 w 36377"/>
                <a:gd name="connsiteY30" fmla="*/ 14365 h 19957"/>
                <a:gd name="connsiteX31" fmla="*/ 24358 w 36377"/>
                <a:gd name="connsiteY31" fmla="*/ 14666 h 19957"/>
                <a:gd name="connsiteX32" fmla="*/ 18556 w 36377"/>
                <a:gd name="connsiteY32" fmla="*/ 15577 h 19957"/>
                <a:gd name="connsiteX33" fmla="*/ 16446 w 36377"/>
                <a:gd name="connsiteY33" fmla="*/ 16047 h 19957"/>
                <a:gd name="connsiteX34" fmla="*/ 14450 w 36377"/>
                <a:gd name="connsiteY34" fmla="*/ 16078 h 19957"/>
                <a:gd name="connsiteX35" fmla="*/ 14382 w 36377"/>
                <a:gd name="connsiteY35" fmla="*/ 16507 h 19957"/>
                <a:gd name="connsiteX36" fmla="*/ 12477 w 36377"/>
                <a:gd name="connsiteY36" fmla="*/ 16934 h 19957"/>
                <a:gd name="connsiteX37" fmla="*/ 9634 w 36377"/>
                <a:gd name="connsiteY37" fmla="*/ 17178 h 19957"/>
                <a:gd name="connsiteX38" fmla="*/ 3487 w 36377"/>
                <a:gd name="connsiteY38" fmla="*/ 18109 h 19957"/>
                <a:gd name="connsiteX39" fmla="*/ 1561 w 36377"/>
                <a:gd name="connsiteY39" fmla="*/ 18842 h 19957"/>
                <a:gd name="connsiteX40" fmla="*/ 0 w 36377"/>
                <a:gd name="connsiteY40" fmla="*/ 19405 h 19957"/>
                <a:gd name="connsiteX41" fmla="*/ 1289 w 36377"/>
                <a:gd name="connsiteY41" fmla="*/ 19957 h 19957"/>
                <a:gd name="connsiteX0" fmla="*/ 35895 w 35895"/>
                <a:gd name="connsiteY0" fmla="*/ 0 h 19957"/>
                <a:gd name="connsiteX1" fmla="*/ 34882 w 35895"/>
                <a:gd name="connsiteY1" fmla="*/ 231 h 19957"/>
                <a:gd name="connsiteX2" fmla="*/ 35895 w 35895"/>
                <a:gd name="connsiteY2" fmla="*/ 929 h 19957"/>
                <a:gd name="connsiteX3" fmla="*/ 33891 w 35895"/>
                <a:gd name="connsiteY3" fmla="*/ 2323 h 19957"/>
                <a:gd name="connsiteX4" fmla="*/ 32899 w 35895"/>
                <a:gd name="connsiteY4" fmla="*/ 2559 h 19957"/>
                <a:gd name="connsiteX5" fmla="*/ 32899 w 35895"/>
                <a:gd name="connsiteY5" fmla="*/ 3723 h 19957"/>
                <a:gd name="connsiteX6" fmla="*/ 31886 w 35895"/>
                <a:gd name="connsiteY6" fmla="*/ 4185 h 19957"/>
                <a:gd name="connsiteX7" fmla="*/ 31886 w 35895"/>
                <a:gd name="connsiteY7" fmla="*/ 5119 h 19957"/>
                <a:gd name="connsiteX8" fmla="*/ 30895 w 35895"/>
                <a:gd name="connsiteY8" fmla="*/ 5349 h 19957"/>
                <a:gd name="connsiteX9" fmla="*/ 30895 w 35895"/>
                <a:gd name="connsiteY9" fmla="*/ 5816 h 19957"/>
                <a:gd name="connsiteX10" fmla="*/ 31886 w 35895"/>
                <a:gd name="connsiteY10" fmla="*/ 6046 h 19957"/>
                <a:gd name="connsiteX11" fmla="*/ 29904 w 35895"/>
                <a:gd name="connsiteY11" fmla="*/ 6745 h 19957"/>
                <a:gd name="connsiteX12" fmla="*/ 26908 w 35895"/>
                <a:gd name="connsiteY12" fmla="*/ 7441 h 19957"/>
                <a:gd name="connsiteX13" fmla="*/ 25895 w 35895"/>
                <a:gd name="connsiteY13" fmla="*/ 7441 h 19957"/>
                <a:gd name="connsiteX14" fmla="*/ 25895 w 35895"/>
                <a:gd name="connsiteY14" fmla="*/ 7678 h 19957"/>
                <a:gd name="connsiteX15" fmla="*/ 26908 w 35895"/>
                <a:gd name="connsiteY15" fmla="*/ 7678 h 19957"/>
                <a:gd name="connsiteX16" fmla="*/ 26908 w 35895"/>
                <a:gd name="connsiteY16" fmla="*/ 8139 h 19957"/>
                <a:gd name="connsiteX17" fmla="*/ 25895 w 35895"/>
                <a:gd name="connsiteY17" fmla="*/ 8375 h 19957"/>
                <a:gd name="connsiteX18" fmla="*/ 25895 w 35895"/>
                <a:gd name="connsiteY18" fmla="*/ 9539 h 19957"/>
                <a:gd name="connsiteX19" fmla="*/ 26950 w 35895"/>
                <a:gd name="connsiteY19" fmla="*/ 10060 h 19957"/>
                <a:gd name="connsiteX20" fmla="*/ 27844 w 35895"/>
                <a:gd name="connsiteY20" fmla="*/ 10244 h 19957"/>
                <a:gd name="connsiteX21" fmla="*/ 26766 w 35895"/>
                <a:gd name="connsiteY21" fmla="*/ 10476 h 19957"/>
                <a:gd name="connsiteX22" fmla="*/ 26928 w 35895"/>
                <a:gd name="connsiteY22" fmla="*/ 10794 h 19957"/>
                <a:gd name="connsiteX23" fmla="*/ 27776 w 35895"/>
                <a:gd name="connsiteY23" fmla="*/ 11357 h 19957"/>
                <a:gd name="connsiteX24" fmla="*/ 26904 w 35895"/>
                <a:gd name="connsiteY24" fmla="*/ 11406 h 19957"/>
                <a:gd name="connsiteX25" fmla="*/ 26491 w 35895"/>
                <a:gd name="connsiteY25" fmla="*/ 11821 h 19957"/>
                <a:gd name="connsiteX26" fmla="*/ 27501 w 35895"/>
                <a:gd name="connsiteY26" fmla="*/ 12212 h 19957"/>
                <a:gd name="connsiteX27" fmla="*/ 25986 w 35895"/>
                <a:gd name="connsiteY27" fmla="*/ 12800 h 19957"/>
                <a:gd name="connsiteX28" fmla="*/ 28785 w 35895"/>
                <a:gd name="connsiteY28" fmla="*/ 13020 h 19957"/>
                <a:gd name="connsiteX29" fmla="*/ 27867 w 35895"/>
                <a:gd name="connsiteY29" fmla="*/ 14194 h 19957"/>
                <a:gd name="connsiteX30" fmla="*/ 25207 w 35895"/>
                <a:gd name="connsiteY30" fmla="*/ 14365 h 19957"/>
                <a:gd name="connsiteX31" fmla="*/ 23876 w 35895"/>
                <a:gd name="connsiteY31" fmla="*/ 14666 h 19957"/>
                <a:gd name="connsiteX32" fmla="*/ 18074 w 35895"/>
                <a:gd name="connsiteY32" fmla="*/ 15577 h 19957"/>
                <a:gd name="connsiteX33" fmla="*/ 15964 w 35895"/>
                <a:gd name="connsiteY33" fmla="*/ 16047 h 19957"/>
                <a:gd name="connsiteX34" fmla="*/ 13968 w 35895"/>
                <a:gd name="connsiteY34" fmla="*/ 16078 h 19957"/>
                <a:gd name="connsiteX35" fmla="*/ 13900 w 35895"/>
                <a:gd name="connsiteY35" fmla="*/ 16507 h 19957"/>
                <a:gd name="connsiteX36" fmla="*/ 11995 w 35895"/>
                <a:gd name="connsiteY36" fmla="*/ 16934 h 19957"/>
                <a:gd name="connsiteX37" fmla="*/ 9152 w 35895"/>
                <a:gd name="connsiteY37" fmla="*/ 17178 h 19957"/>
                <a:gd name="connsiteX38" fmla="*/ 3005 w 35895"/>
                <a:gd name="connsiteY38" fmla="*/ 18109 h 19957"/>
                <a:gd name="connsiteX39" fmla="*/ 1079 w 35895"/>
                <a:gd name="connsiteY39" fmla="*/ 18842 h 19957"/>
                <a:gd name="connsiteX40" fmla="*/ 0 w 35895"/>
                <a:gd name="connsiteY40" fmla="*/ 19478 h 19957"/>
                <a:gd name="connsiteX41" fmla="*/ 807 w 35895"/>
                <a:gd name="connsiteY41" fmla="*/ 19957 h 19957"/>
                <a:gd name="connsiteX0" fmla="*/ 37672 w 37672"/>
                <a:gd name="connsiteY0" fmla="*/ 0 h 19957"/>
                <a:gd name="connsiteX1" fmla="*/ 36659 w 37672"/>
                <a:gd name="connsiteY1" fmla="*/ 231 h 19957"/>
                <a:gd name="connsiteX2" fmla="*/ 37672 w 37672"/>
                <a:gd name="connsiteY2" fmla="*/ 929 h 19957"/>
                <a:gd name="connsiteX3" fmla="*/ 35668 w 37672"/>
                <a:gd name="connsiteY3" fmla="*/ 2323 h 19957"/>
                <a:gd name="connsiteX4" fmla="*/ 34676 w 37672"/>
                <a:gd name="connsiteY4" fmla="*/ 2559 h 19957"/>
                <a:gd name="connsiteX5" fmla="*/ 34676 w 37672"/>
                <a:gd name="connsiteY5" fmla="*/ 3723 h 19957"/>
                <a:gd name="connsiteX6" fmla="*/ 33663 w 37672"/>
                <a:gd name="connsiteY6" fmla="*/ 4185 h 19957"/>
                <a:gd name="connsiteX7" fmla="*/ 33663 w 37672"/>
                <a:gd name="connsiteY7" fmla="*/ 5119 h 19957"/>
                <a:gd name="connsiteX8" fmla="*/ 32672 w 37672"/>
                <a:gd name="connsiteY8" fmla="*/ 5349 h 19957"/>
                <a:gd name="connsiteX9" fmla="*/ 32672 w 37672"/>
                <a:gd name="connsiteY9" fmla="*/ 5816 h 19957"/>
                <a:gd name="connsiteX10" fmla="*/ 33663 w 37672"/>
                <a:gd name="connsiteY10" fmla="*/ 6046 h 19957"/>
                <a:gd name="connsiteX11" fmla="*/ 31681 w 37672"/>
                <a:gd name="connsiteY11" fmla="*/ 6745 h 19957"/>
                <a:gd name="connsiteX12" fmla="*/ 28685 w 37672"/>
                <a:gd name="connsiteY12" fmla="*/ 7441 h 19957"/>
                <a:gd name="connsiteX13" fmla="*/ 27672 w 37672"/>
                <a:gd name="connsiteY13" fmla="*/ 7441 h 19957"/>
                <a:gd name="connsiteX14" fmla="*/ 27672 w 37672"/>
                <a:gd name="connsiteY14" fmla="*/ 7678 h 19957"/>
                <a:gd name="connsiteX15" fmla="*/ 28685 w 37672"/>
                <a:gd name="connsiteY15" fmla="*/ 7678 h 19957"/>
                <a:gd name="connsiteX16" fmla="*/ 28685 w 37672"/>
                <a:gd name="connsiteY16" fmla="*/ 8139 h 19957"/>
                <a:gd name="connsiteX17" fmla="*/ 27672 w 37672"/>
                <a:gd name="connsiteY17" fmla="*/ 8375 h 19957"/>
                <a:gd name="connsiteX18" fmla="*/ 27672 w 37672"/>
                <a:gd name="connsiteY18" fmla="*/ 9539 h 19957"/>
                <a:gd name="connsiteX19" fmla="*/ 28727 w 37672"/>
                <a:gd name="connsiteY19" fmla="*/ 10060 h 19957"/>
                <a:gd name="connsiteX20" fmla="*/ 29621 w 37672"/>
                <a:gd name="connsiteY20" fmla="*/ 10244 h 19957"/>
                <a:gd name="connsiteX21" fmla="*/ 28543 w 37672"/>
                <a:gd name="connsiteY21" fmla="*/ 10476 h 19957"/>
                <a:gd name="connsiteX22" fmla="*/ 28705 w 37672"/>
                <a:gd name="connsiteY22" fmla="*/ 10794 h 19957"/>
                <a:gd name="connsiteX23" fmla="*/ 29553 w 37672"/>
                <a:gd name="connsiteY23" fmla="*/ 11357 h 19957"/>
                <a:gd name="connsiteX24" fmla="*/ 28681 w 37672"/>
                <a:gd name="connsiteY24" fmla="*/ 11406 h 19957"/>
                <a:gd name="connsiteX25" fmla="*/ 28268 w 37672"/>
                <a:gd name="connsiteY25" fmla="*/ 11821 h 19957"/>
                <a:gd name="connsiteX26" fmla="*/ 29278 w 37672"/>
                <a:gd name="connsiteY26" fmla="*/ 12212 h 19957"/>
                <a:gd name="connsiteX27" fmla="*/ 27763 w 37672"/>
                <a:gd name="connsiteY27" fmla="*/ 12800 h 19957"/>
                <a:gd name="connsiteX28" fmla="*/ 30562 w 37672"/>
                <a:gd name="connsiteY28" fmla="*/ 13020 h 19957"/>
                <a:gd name="connsiteX29" fmla="*/ 29644 w 37672"/>
                <a:gd name="connsiteY29" fmla="*/ 14194 h 19957"/>
                <a:gd name="connsiteX30" fmla="*/ 26984 w 37672"/>
                <a:gd name="connsiteY30" fmla="*/ 14365 h 19957"/>
                <a:gd name="connsiteX31" fmla="*/ 25653 w 37672"/>
                <a:gd name="connsiteY31" fmla="*/ 14666 h 19957"/>
                <a:gd name="connsiteX32" fmla="*/ 19851 w 37672"/>
                <a:gd name="connsiteY32" fmla="*/ 15577 h 19957"/>
                <a:gd name="connsiteX33" fmla="*/ 17741 w 37672"/>
                <a:gd name="connsiteY33" fmla="*/ 16047 h 19957"/>
                <a:gd name="connsiteX34" fmla="*/ 15745 w 37672"/>
                <a:gd name="connsiteY34" fmla="*/ 16078 h 19957"/>
                <a:gd name="connsiteX35" fmla="*/ 15677 w 37672"/>
                <a:gd name="connsiteY35" fmla="*/ 16507 h 19957"/>
                <a:gd name="connsiteX36" fmla="*/ 13772 w 37672"/>
                <a:gd name="connsiteY36" fmla="*/ 16934 h 19957"/>
                <a:gd name="connsiteX37" fmla="*/ 10929 w 37672"/>
                <a:gd name="connsiteY37" fmla="*/ 17178 h 19957"/>
                <a:gd name="connsiteX38" fmla="*/ 4782 w 37672"/>
                <a:gd name="connsiteY38" fmla="*/ 18109 h 19957"/>
                <a:gd name="connsiteX39" fmla="*/ 2856 w 37672"/>
                <a:gd name="connsiteY39" fmla="*/ 18842 h 19957"/>
                <a:gd name="connsiteX40" fmla="*/ 11 w 37672"/>
                <a:gd name="connsiteY40" fmla="*/ 18799 h 19957"/>
                <a:gd name="connsiteX41" fmla="*/ 1777 w 37672"/>
                <a:gd name="connsiteY41" fmla="*/ 19478 h 19957"/>
                <a:gd name="connsiteX42" fmla="*/ 2584 w 37672"/>
                <a:gd name="connsiteY42" fmla="*/ 19957 h 19957"/>
                <a:gd name="connsiteX0" fmla="*/ 37672 w 37672"/>
                <a:gd name="connsiteY0" fmla="*/ 0 h 19957"/>
                <a:gd name="connsiteX1" fmla="*/ 36659 w 37672"/>
                <a:gd name="connsiteY1" fmla="*/ 231 h 19957"/>
                <a:gd name="connsiteX2" fmla="*/ 37672 w 37672"/>
                <a:gd name="connsiteY2" fmla="*/ 929 h 19957"/>
                <a:gd name="connsiteX3" fmla="*/ 35668 w 37672"/>
                <a:gd name="connsiteY3" fmla="*/ 2323 h 19957"/>
                <a:gd name="connsiteX4" fmla="*/ 34676 w 37672"/>
                <a:gd name="connsiteY4" fmla="*/ 2559 h 19957"/>
                <a:gd name="connsiteX5" fmla="*/ 34676 w 37672"/>
                <a:gd name="connsiteY5" fmla="*/ 3723 h 19957"/>
                <a:gd name="connsiteX6" fmla="*/ 33663 w 37672"/>
                <a:gd name="connsiteY6" fmla="*/ 4185 h 19957"/>
                <a:gd name="connsiteX7" fmla="*/ 33663 w 37672"/>
                <a:gd name="connsiteY7" fmla="*/ 5119 h 19957"/>
                <a:gd name="connsiteX8" fmla="*/ 32672 w 37672"/>
                <a:gd name="connsiteY8" fmla="*/ 5349 h 19957"/>
                <a:gd name="connsiteX9" fmla="*/ 32672 w 37672"/>
                <a:gd name="connsiteY9" fmla="*/ 5816 h 19957"/>
                <a:gd name="connsiteX10" fmla="*/ 33663 w 37672"/>
                <a:gd name="connsiteY10" fmla="*/ 6046 h 19957"/>
                <a:gd name="connsiteX11" fmla="*/ 31681 w 37672"/>
                <a:gd name="connsiteY11" fmla="*/ 6745 h 19957"/>
                <a:gd name="connsiteX12" fmla="*/ 28685 w 37672"/>
                <a:gd name="connsiteY12" fmla="*/ 7441 h 19957"/>
                <a:gd name="connsiteX13" fmla="*/ 27672 w 37672"/>
                <a:gd name="connsiteY13" fmla="*/ 7441 h 19957"/>
                <a:gd name="connsiteX14" fmla="*/ 27672 w 37672"/>
                <a:gd name="connsiteY14" fmla="*/ 7678 h 19957"/>
                <a:gd name="connsiteX15" fmla="*/ 28685 w 37672"/>
                <a:gd name="connsiteY15" fmla="*/ 7678 h 19957"/>
                <a:gd name="connsiteX16" fmla="*/ 28685 w 37672"/>
                <a:gd name="connsiteY16" fmla="*/ 8139 h 19957"/>
                <a:gd name="connsiteX17" fmla="*/ 27672 w 37672"/>
                <a:gd name="connsiteY17" fmla="*/ 8375 h 19957"/>
                <a:gd name="connsiteX18" fmla="*/ 27672 w 37672"/>
                <a:gd name="connsiteY18" fmla="*/ 9539 h 19957"/>
                <a:gd name="connsiteX19" fmla="*/ 28727 w 37672"/>
                <a:gd name="connsiteY19" fmla="*/ 10060 h 19957"/>
                <a:gd name="connsiteX20" fmla="*/ 29621 w 37672"/>
                <a:gd name="connsiteY20" fmla="*/ 10244 h 19957"/>
                <a:gd name="connsiteX21" fmla="*/ 28543 w 37672"/>
                <a:gd name="connsiteY21" fmla="*/ 10476 h 19957"/>
                <a:gd name="connsiteX22" fmla="*/ 28705 w 37672"/>
                <a:gd name="connsiteY22" fmla="*/ 10794 h 19957"/>
                <a:gd name="connsiteX23" fmla="*/ 29553 w 37672"/>
                <a:gd name="connsiteY23" fmla="*/ 11357 h 19957"/>
                <a:gd name="connsiteX24" fmla="*/ 28681 w 37672"/>
                <a:gd name="connsiteY24" fmla="*/ 11406 h 19957"/>
                <a:gd name="connsiteX25" fmla="*/ 28268 w 37672"/>
                <a:gd name="connsiteY25" fmla="*/ 11821 h 19957"/>
                <a:gd name="connsiteX26" fmla="*/ 29278 w 37672"/>
                <a:gd name="connsiteY26" fmla="*/ 12212 h 19957"/>
                <a:gd name="connsiteX27" fmla="*/ 27763 w 37672"/>
                <a:gd name="connsiteY27" fmla="*/ 12800 h 19957"/>
                <a:gd name="connsiteX28" fmla="*/ 30562 w 37672"/>
                <a:gd name="connsiteY28" fmla="*/ 13020 h 19957"/>
                <a:gd name="connsiteX29" fmla="*/ 29644 w 37672"/>
                <a:gd name="connsiteY29" fmla="*/ 14194 h 19957"/>
                <a:gd name="connsiteX30" fmla="*/ 26984 w 37672"/>
                <a:gd name="connsiteY30" fmla="*/ 14365 h 19957"/>
                <a:gd name="connsiteX31" fmla="*/ 25653 w 37672"/>
                <a:gd name="connsiteY31" fmla="*/ 14666 h 19957"/>
                <a:gd name="connsiteX32" fmla="*/ 19851 w 37672"/>
                <a:gd name="connsiteY32" fmla="*/ 15577 h 19957"/>
                <a:gd name="connsiteX33" fmla="*/ 17741 w 37672"/>
                <a:gd name="connsiteY33" fmla="*/ 16047 h 19957"/>
                <a:gd name="connsiteX34" fmla="*/ 15745 w 37672"/>
                <a:gd name="connsiteY34" fmla="*/ 16078 h 19957"/>
                <a:gd name="connsiteX35" fmla="*/ 15677 w 37672"/>
                <a:gd name="connsiteY35" fmla="*/ 16507 h 19957"/>
                <a:gd name="connsiteX36" fmla="*/ 13772 w 37672"/>
                <a:gd name="connsiteY36" fmla="*/ 16934 h 19957"/>
                <a:gd name="connsiteX37" fmla="*/ 10929 w 37672"/>
                <a:gd name="connsiteY37" fmla="*/ 17178 h 19957"/>
                <a:gd name="connsiteX38" fmla="*/ 4782 w 37672"/>
                <a:gd name="connsiteY38" fmla="*/ 18109 h 19957"/>
                <a:gd name="connsiteX39" fmla="*/ 2856 w 37672"/>
                <a:gd name="connsiteY39" fmla="*/ 18842 h 19957"/>
                <a:gd name="connsiteX40" fmla="*/ 11 w 37672"/>
                <a:gd name="connsiteY40" fmla="*/ 18799 h 19957"/>
                <a:gd name="connsiteX41" fmla="*/ 1777 w 37672"/>
                <a:gd name="connsiteY41" fmla="*/ 19478 h 19957"/>
                <a:gd name="connsiteX42" fmla="*/ 2584 w 37672"/>
                <a:gd name="connsiteY42" fmla="*/ 19957 h 19957"/>
                <a:gd name="connsiteX0" fmla="*/ 37661 w 37661"/>
                <a:gd name="connsiteY0" fmla="*/ 0 h 19957"/>
                <a:gd name="connsiteX1" fmla="*/ 36648 w 37661"/>
                <a:gd name="connsiteY1" fmla="*/ 231 h 19957"/>
                <a:gd name="connsiteX2" fmla="*/ 37661 w 37661"/>
                <a:gd name="connsiteY2" fmla="*/ 929 h 19957"/>
                <a:gd name="connsiteX3" fmla="*/ 35657 w 37661"/>
                <a:gd name="connsiteY3" fmla="*/ 2323 h 19957"/>
                <a:gd name="connsiteX4" fmla="*/ 34665 w 37661"/>
                <a:gd name="connsiteY4" fmla="*/ 2559 h 19957"/>
                <a:gd name="connsiteX5" fmla="*/ 34665 w 37661"/>
                <a:gd name="connsiteY5" fmla="*/ 3723 h 19957"/>
                <a:gd name="connsiteX6" fmla="*/ 33652 w 37661"/>
                <a:gd name="connsiteY6" fmla="*/ 4185 h 19957"/>
                <a:gd name="connsiteX7" fmla="*/ 33652 w 37661"/>
                <a:gd name="connsiteY7" fmla="*/ 5119 h 19957"/>
                <a:gd name="connsiteX8" fmla="*/ 32661 w 37661"/>
                <a:gd name="connsiteY8" fmla="*/ 5349 h 19957"/>
                <a:gd name="connsiteX9" fmla="*/ 32661 w 37661"/>
                <a:gd name="connsiteY9" fmla="*/ 5816 h 19957"/>
                <a:gd name="connsiteX10" fmla="*/ 33652 w 37661"/>
                <a:gd name="connsiteY10" fmla="*/ 6046 h 19957"/>
                <a:gd name="connsiteX11" fmla="*/ 31670 w 37661"/>
                <a:gd name="connsiteY11" fmla="*/ 6745 h 19957"/>
                <a:gd name="connsiteX12" fmla="*/ 28674 w 37661"/>
                <a:gd name="connsiteY12" fmla="*/ 7441 h 19957"/>
                <a:gd name="connsiteX13" fmla="*/ 27661 w 37661"/>
                <a:gd name="connsiteY13" fmla="*/ 7441 h 19957"/>
                <a:gd name="connsiteX14" fmla="*/ 27661 w 37661"/>
                <a:gd name="connsiteY14" fmla="*/ 7678 h 19957"/>
                <a:gd name="connsiteX15" fmla="*/ 28674 w 37661"/>
                <a:gd name="connsiteY15" fmla="*/ 7678 h 19957"/>
                <a:gd name="connsiteX16" fmla="*/ 28674 w 37661"/>
                <a:gd name="connsiteY16" fmla="*/ 8139 h 19957"/>
                <a:gd name="connsiteX17" fmla="*/ 27661 w 37661"/>
                <a:gd name="connsiteY17" fmla="*/ 8375 h 19957"/>
                <a:gd name="connsiteX18" fmla="*/ 27661 w 37661"/>
                <a:gd name="connsiteY18" fmla="*/ 9539 h 19957"/>
                <a:gd name="connsiteX19" fmla="*/ 28716 w 37661"/>
                <a:gd name="connsiteY19" fmla="*/ 10060 h 19957"/>
                <a:gd name="connsiteX20" fmla="*/ 29610 w 37661"/>
                <a:gd name="connsiteY20" fmla="*/ 10244 h 19957"/>
                <a:gd name="connsiteX21" fmla="*/ 28532 w 37661"/>
                <a:gd name="connsiteY21" fmla="*/ 10476 h 19957"/>
                <a:gd name="connsiteX22" fmla="*/ 28694 w 37661"/>
                <a:gd name="connsiteY22" fmla="*/ 10794 h 19957"/>
                <a:gd name="connsiteX23" fmla="*/ 29542 w 37661"/>
                <a:gd name="connsiteY23" fmla="*/ 11357 h 19957"/>
                <a:gd name="connsiteX24" fmla="*/ 28670 w 37661"/>
                <a:gd name="connsiteY24" fmla="*/ 11406 h 19957"/>
                <a:gd name="connsiteX25" fmla="*/ 28257 w 37661"/>
                <a:gd name="connsiteY25" fmla="*/ 11821 h 19957"/>
                <a:gd name="connsiteX26" fmla="*/ 29267 w 37661"/>
                <a:gd name="connsiteY26" fmla="*/ 12212 h 19957"/>
                <a:gd name="connsiteX27" fmla="*/ 27752 w 37661"/>
                <a:gd name="connsiteY27" fmla="*/ 12800 h 19957"/>
                <a:gd name="connsiteX28" fmla="*/ 30551 w 37661"/>
                <a:gd name="connsiteY28" fmla="*/ 13020 h 19957"/>
                <a:gd name="connsiteX29" fmla="*/ 29633 w 37661"/>
                <a:gd name="connsiteY29" fmla="*/ 14194 h 19957"/>
                <a:gd name="connsiteX30" fmla="*/ 26973 w 37661"/>
                <a:gd name="connsiteY30" fmla="*/ 14365 h 19957"/>
                <a:gd name="connsiteX31" fmla="*/ 25642 w 37661"/>
                <a:gd name="connsiteY31" fmla="*/ 14666 h 19957"/>
                <a:gd name="connsiteX32" fmla="*/ 19840 w 37661"/>
                <a:gd name="connsiteY32" fmla="*/ 15577 h 19957"/>
                <a:gd name="connsiteX33" fmla="*/ 17730 w 37661"/>
                <a:gd name="connsiteY33" fmla="*/ 16047 h 19957"/>
                <a:gd name="connsiteX34" fmla="*/ 15734 w 37661"/>
                <a:gd name="connsiteY34" fmla="*/ 16078 h 19957"/>
                <a:gd name="connsiteX35" fmla="*/ 15666 w 37661"/>
                <a:gd name="connsiteY35" fmla="*/ 16507 h 19957"/>
                <a:gd name="connsiteX36" fmla="*/ 13761 w 37661"/>
                <a:gd name="connsiteY36" fmla="*/ 16934 h 19957"/>
                <a:gd name="connsiteX37" fmla="*/ 10918 w 37661"/>
                <a:gd name="connsiteY37" fmla="*/ 17178 h 19957"/>
                <a:gd name="connsiteX38" fmla="*/ 4771 w 37661"/>
                <a:gd name="connsiteY38" fmla="*/ 18109 h 19957"/>
                <a:gd name="connsiteX39" fmla="*/ 2845 w 37661"/>
                <a:gd name="connsiteY39" fmla="*/ 18842 h 19957"/>
                <a:gd name="connsiteX40" fmla="*/ 0 w 37661"/>
                <a:gd name="connsiteY40" fmla="*/ 18799 h 19957"/>
                <a:gd name="connsiteX41" fmla="*/ 1766 w 37661"/>
                <a:gd name="connsiteY41" fmla="*/ 19478 h 19957"/>
                <a:gd name="connsiteX42" fmla="*/ 2573 w 37661"/>
                <a:gd name="connsiteY42" fmla="*/ 19957 h 19957"/>
                <a:gd name="connsiteX0" fmla="*/ 35895 w 35895"/>
                <a:gd name="connsiteY0" fmla="*/ 0 h 19957"/>
                <a:gd name="connsiteX1" fmla="*/ 34882 w 35895"/>
                <a:gd name="connsiteY1" fmla="*/ 231 h 19957"/>
                <a:gd name="connsiteX2" fmla="*/ 35895 w 35895"/>
                <a:gd name="connsiteY2" fmla="*/ 929 h 19957"/>
                <a:gd name="connsiteX3" fmla="*/ 33891 w 35895"/>
                <a:gd name="connsiteY3" fmla="*/ 2323 h 19957"/>
                <a:gd name="connsiteX4" fmla="*/ 32899 w 35895"/>
                <a:gd name="connsiteY4" fmla="*/ 2559 h 19957"/>
                <a:gd name="connsiteX5" fmla="*/ 32899 w 35895"/>
                <a:gd name="connsiteY5" fmla="*/ 3723 h 19957"/>
                <a:gd name="connsiteX6" fmla="*/ 31886 w 35895"/>
                <a:gd name="connsiteY6" fmla="*/ 4185 h 19957"/>
                <a:gd name="connsiteX7" fmla="*/ 31886 w 35895"/>
                <a:gd name="connsiteY7" fmla="*/ 5119 h 19957"/>
                <a:gd name="connsiteX8" fmla="*/ 30895 w 35895"/>
                <a:gd name="connsiteY8" fmla="*/ 5349 h 19957"/>
                <a:gd name="connsiteX9" fmla="*/ 30895 w 35895"/>
                <a:gd name="connsiteY9" fmla="*/ 5816 h 19957"/>
                <a:gd name="connsiteX10" fmla="*/ 31886 w 35895"/>
                <a:gd name="connsiteY10" fmla="*/ 6046 h 19957"/>
                <a:gd name="connsiteX11" fmla="*/ 29904 w 35895"/>
                <a:gd name="connsiteY11" fmla="*/ 6745 h 19957"/>
                <a:gd name="connsiteX12" fmla="*/ 26908 w 35895"/>
                <a:gd name="connsiteY12" fmla="*/ 7441 h 19957"/>
                <a:gd name="connsiteX13" fmla="*/ 25895 w 35895"/>
                <a:gd name="connsiteY13" fmla="*/ 7441 h 19957"/>
                <a:gd name="connsiteX14" fmla="*/ 25895 w 35895"/>
                <a:gd name="connsiteY14" fmla="*/ 7678 h 19957"/>
                <a:gd name="connsiteX15" fmla="*/ 26908 w 35895"/>
                <a:gd name="connsiteY15" fmla="*/ 7678 h 19957"/>
                <a:gd name="connsiteX16" fmla="*/ 26908 w 35895"/>
                <a:gd name="connsiteY16" fmla="*/ 8139 h 19957"/>
                <a:gd name="connsiteX17" fmla="*/ 25895 w 35895"/>
                <a:gd name="connsiteY17" fmla="*/ 8375 h 19957"/>
                <a:gd name="connsiteX18" fmla="*/ 25895 w 35895"/>
                <a:gd name="connsiteY18" fmla="*/ 9539 h 19957"/>
                <a:gd name="connsiteX19" fmla="*/ 26950 w 35895"/>
                <a:gd name="connsiteY19" fmla="*/ 10060 h 19957"/>
                <a:gd name="connsiteX20" fmla="*/ 27844 w 35895"/>
                <a:gd name="connsiteY20" fmla="*/ 10244 h 19957"/>
                <a:gd name="connsiteX21" fmla="*/ 26766 w 35895"/>
                <a:gd name="connsiteY21" fmla="*/ 10476 h 19957"/>
                <a:gd name="connsiteX22" fmla="*/ 26928 w 35895"/>
                <a:gd name="connsiteY22" fmla="*/ 10794 h 19957"/>
                <a:gd name="connsiteX23" fmla="*/ 27776 w 35895"/>
                <a:gd name="connsiteY23" fmla="*/ 11357 h 19957"/>
                <a:gd name="connsiteX24" fmla="*/ 26904 w 35895"/>
                <a:gd name="connsiteY24" fmla="*/ 11406 h 19957"/>
                <a:gd name="connsiteX25" fmla="*/ 26491 w 35895"/>
                <a:gd name="connsiteY25" fmla="*/ 11821 h 19957"/>
                <a:gd name="connsiteX26" fmla="*/ 27501 w 35895"/>
                <a:gd name="connsiteY26" fmla="*/ 12212 h 19957"/>
                <a:gd name="connsiteX27" fmla="*/ 25986 w 35895"/>
                <a:gd name="connsiteY27" fmla="*/ 12800 h 19957"/>
                <a:gd name="connsiteX28" fmla="*/ 28785 w 35895"/>
                <a:gd name="connsiteY28" fmla="*/ 13020 h 19957"/>
                <a:gd name="connsiteX29" fmla="*/ 27867 w 35895"/>
                <a:gd name="connsiteY29" fmla="*/ 14194 h 19957"/>
                <a:gd name="connsiteX30" fmla="*/ 25207 w 35895"/>
                <a:gd name="connsiteY30" fmla="*/ 14365 h 19957"/>
                <a:gd name="connsiteX31" fmla="*/ 23876 w 35895"/>
                <a:gd name="connsiteY31" fmla="*/ 14666 h 19957"/>
                <a:gd name="connsiteX32" fmla="*/ 18074 w 35895"/>
                <a:gd name="connsiteY32" fmla="*/ 15577 h 19957"/>
                <a:gd name="connsiteX33" fmla="*/ 15964 w 35895"/>
                <a:gd name="connsiteY33" fmla="*/ 16047 h 19957"/>
                <a:gd name="connsiteX34" fmla="*/ 13968 w 35895"/>
                <a:gd name="connsiteY34" fmla="*/ 16078 h 19957"/>
                <a:gd name="connsiteX35" fmla="*/ 13900 w 35895"/>
                <a:gd name="connsiteY35" fmla="*/ 16507 h 19957"/>
                <a:gd name="connsiteX36" fmla="*/ 11995 w 35895"/>
                <a:gd name="connsiteY36" fmla="*/ 16934 h 19957"/>
                <a:gd name="connsiteX37" fmla="*/ 9152 w 35895"/>
                <a:gd name="connsiteY37" fmla="*/ 17178 h 19957"/>
                <a:gd name="connsiteX38" fmla="*/ 3005 w 35895"/>
                <a:gd name="connsiteY38" fmla="*/ 18109 h 19957"/>
                <a:gd name="connsiteX39" fmla="*/ 1079 w 35895"/>
                <a:gd name="connsiteY39" fmla="*/ 18842 h 19957"/>
                <a:gd name="connsiteX40" fmla="*/ 2982 w 35895"/>
                <a:gd name="connsiteY40" fmla="*/ 19331 h 19957"/>
                <a:gd name="connsiteX41" fmla="*/ 0 w 35895"/>
                <a:gd name="connsiteY41" fmla="*/ 19478 h 19957"/>
                <a:gd name="connsiteX42" fmla="*/ 807 w 35895"/>
                <a:gd name="connsiteY42" fmla="*/ 19957 h 19957"/>
                <a:gd name="connsiteX0" fmla="*/ 36629 w 36629"/>
                <a:gd name="connsiteY0" fmla="*/ 0 h 19957"/>
                <a:gd name="connsiteX1" fmla="*/ 35616 w 36629"/>
                <a:gd name="connsiteY1" fmla="*/ 231 h 19957"/>
                <a:gd name="connsiteX2" fmla="*/ 36629 w 36629"/>
                <a:gd name="connsiteY2" fmla="*/ 929 h 19957"/>
                <a:gd name="connsiteX3" fmla="*/ 34625 w 36629"/>
                <a:gd name="connsiteY3" fmla="*/ 2323 h 19957"/>
                <a:gd name="connsiteX4" fmla="*/ 33633 w 36629"/>
                <a:gd name="connsiteY4" fmla="*/ 2559 h 19957"/>
                <a:gd name="connsiteX5" fmla="*/ 33633 w 36629"/>
                <a:gd name="connsiteY5" fmla="*/ 3723 h 19957"/>
                <a:gd name="connsiteX6" fmla="*/ 32620 w 36629"/>
                <a:gd name="connsiteY6" fmla="*/ 4185 h 19957"/>
                <a:gd name="connsiteX7" fmla="*/ 32620 w 36629"/>
                <a:gd name="connsiteY7" fmla="*/ 5119 h 19957"/>
                <a:gd name="connsiteX8" fmla="*/ 31629 w 36629"/>
                <a:gd name="connsiteY8" fmla="*/ 5349 h 19957"/>
                <a:gd name="connsiteX9" fmla="*/ 31629 w 36629"/>
                <a:gd name="connsiteY9" fmla="*/ 5816 h 19957"/>
                <a:gd name="connsiteX10" fmla="*/ 32620 w 36629"/>
                <a:gd name="connsiteY10" fmla="*/ 6046 h 19957"/>
                <a:gd name="connsiteX11" fmla="*/ 30638 w 36629"/>
                <a:gd name="connsiteY11" fmla="*/ 6745 h 19957"/>
                <a:gd name="connsiteX12" fmla="*/ 27642 w 36629"/>
                <a:gd name="connsiteY12" fmla="*/ 7441 h 19957"/>
                <a:gd name="connsiteX13" fmla="*/ 26629 w 36629"/>
                <a:gd name="connsiteY13" fmla="*/ 7441 h 19957"/>
                <a:gd name="connsiteX14" fmla="*/ 26629 w 36629"/>
                <a:gd name="connsiteY14" fmla="*/ 7678 h 19957"/>
                <a:gd name="connsiteX15" fmla="*/ 27642 w 36629"/>
                <a:gd name="connsiteY15" fmla="*/ 7678 h 19957"/>
                <a:gd name="connsiteX16" fmla="*/ 27642 w 36629"/>
                <a:gd name="connsiteY16" fmla="*/ 8139 h 19957"/>
                <a:gd name="connsiteX17" fmla="*/ 26629 w 36629"/>
                <a:gd name="connsiteY17" fmla="*/ 8375 h 19957"/>
                <a:gd name="connsiteX18" fmla="*/ 26629 w 36629"/>
                <a:gd name="connsiteY18" fmla="*/ 9539 h 19957"/>
                <a:gd name="connsiteX19" fmla="*/ 27684 w 36629"/>
                <a:gd name="connsiteY19" fmla="*/ 10060 h 19957"/>
                <a:gd name="connsiteX20" fmla="*/ 28578 w 36629"/>
                <a:gd name="connsiteY20" fmla="*/ 10244 h 19957"/>
                <a:gd name="connsiteX21" fmla="*/ 27500 w 36629"/>
                <a:gd name="connsiteY21" fmla="*/ 10476 h 19957"/>
                <a:gd name="connsiteX22" fmla="*/ 27662 w 36629"/>
                <a:gd name="connsiteY22" fmla="*/ 10794 h 19957"/>
                <a:gd name="connsiteX23" fmla="*/ 28510 w 36629"/>
                <a:gd name="connsiteY23" fmla="*/ 11357 h 19957"/>
                <a:gd name="connsiteX24" fmla="*/ 27638 w 36629"/>
                <a:gd name="connsiteY24" fmla="*/ 11406 h 19957"/>
                <a:gd name="connsiteX25" fmla="*/ 27225 w 36629"/>
                <a:gd name="connsiteY25" fmla="*/ 11821 h 19957"/>
                <a:gd name="connsiteX26" fmla="*/ 28235 w 36629"/>
                <a:gd name="connsiteY26" fmla="*/ 12212 h 19957"/>
                <a:gd name="connsiteX27" fmla="*/ 26720 w 36629"/>
                <a:gd name="connsiteY27" fmla="*/ 12800 h 19957"/>
                <a:gd name="connsiteX28" fmla="*/ 29519 w 36629"/>
                <a:gd name="connsiteY28" fmla="*/ 13020 h 19957"/>
                <a:gd name="connsiteX29" fmla="*/ 28601 w 36629"/>
                <a:gd name="connsiteY29" fmla="*/ 14194 h 19957"/>
                <a:gd name="connsiteX30" fmla="*/ 25941 w 36629"/>
                <a:gd name="connsiteY30" fmla="*/ 14365 h 19957"/>
                <a:gd name="connsiteX31" fmla="*/ 24610 w 36629"/>
                <a:gd name="connsiteY31" fmla="*/ 14666 h 19957"/>
                <a:gd name="connsiteX32" fmla="*/ 18808 w 36629"/>
                <a:gd name="connsiteY32" fmla="*/ 15577 h 19957"/>
                <a:gd name="connsiteX33" fmla="*/ 16698 w 36629"/>
                <a:gd name="connsiteY33" fmla="*/ 16047 h 19957"/>
                <a:gd name="connsiteX34" fmla="*/ 14702 w 36629"/>
                <a:gd name="connsiteY34" fmla="*/ 16078 h 19957"/>
                <a:gd name="connsiteX35" fmla="*/ 14634 w 36629"/>
                <a:gd name="connsiteY35" fmla="*/ 16507 h 19957"/>
                <a:gd name="connsiteX36" fmla="*/ 12729 w 36629"/>
                <a:gd name="connsiteY36" fmla="*/ 16934 h 19957"/>
                <a:gd name="connsiteX37" fmla="*/ 9886 w 36629"/>
                <a:gd name="connsiteY37" fmla="*/ 17178 h 19957"/>
                <a:gd name="connsiteX38" fmla="*/ 3739 w 36629"/>
                <a:gd name="connsiteY38" fmla="*/ 18109 h 19957"/>
                <a:gd name="connsiteX39" fmla="*/ 1813 w 36629"/>
                <a:gd name="connsiteY39" fmla="*/ 18842 h 19957"/>
                <a:gd name="connsiteX40" fmla="*/ 0 w 36629"/>
                <a:gd name="connsiteY40" fmla="*/ 19166 h 19957"/>
                <a:gd name="connsiteX41" fmla="*/ 734 w 36629"/>
                <a:gd name="connsiteY41" fmla="*/ 19478 h 19957"/>
                <a:gd name="connsiteX42" fmla="*/ 1541 w 36629"/>
                <a:gd name="connsiteY42" fmla="*/ 19957 h 19957"/>
                <a:gd name="connsiteX0" fmla="*/ 36285 w 36285"/>
                <a:gd name="connsiteY0" fmla="*/ 0 h 19957"/>
                <a:gd name="connsiteX1" fmla="*/ 35272 w 36285"/>
                <a:gd name="connsiteY1" fmla="*/ 231 h 19957"/>
                <a:gd name="connsiteX2" fmla="*/ 36285 w 36285"/>
                <a:gd name="connsiteY2" fmla="*/ 929 h 19957"/>
                <a:gd name="connsiteX3" fmla="*/ 34281 w 36285"/>
                <a:gd name="connsiteY3" fmla="*/ 2323 h 19957"/>
                <a:gd name="connsiteX4" fmla="*/ 33289 w 36285"/>
                <a:gd name="connsiteY4" fmla="*/ 2559 h 19957"/>
                <a:gd name="connsiteX5" fmla="*/ 33289 w 36285"/>
                <a:gd name="connsiteY5" fmla="*/ 3723 h 19957"/>
                <a:gd name="connsiteX6" fmla="*/ 32276 w 36285"/>
                <a:gd name="connsiteY6" fmla="*/ 4185 h 19957"/>
                <a:gd name="connsiteX7" fmla="*/ 32276 w 36285"/>
                <a:gd name="connsiteY7" fmla="*/ 5119 h 19957"/>
                <a:gd name="connsiteX8" fmla="*/ 31285 w 36285"/>
                <a:gd name="connsiteY8" fmla="*/ 5349 h 19957"/>
                <a:gd name="connsiteX9" fmla="*/ 31285 w 36285"/>
                <a:gd name="connsiteY9" fmla="*/ 5816 h 19957"/>
                <a:gd name="connsiteX10" fmla="*/ 32276 w 36285"/>
                <a:gd name="connsiteY10" fmla="*/ 6046 h 19957"/>
                <a:gd name="connsiteX11" fmla="*/ 30294 w 36285"/>
                <a:gd name="connsiteY11" fmla="*/ 6745 h 19957"/>
                <a:gd name="connsiteX12" fmla="*/ 27298 w 36285"/>
                <a:gd name="connsiteY12" fmla="*/ 7441 h 19957"/>
                <a:gd name="connsiteX13" fmla="*/ 26285 w 36285"/>
                <a:gd name="connsiteY13" fmla="*/ 7441 h 19957"/>
                <a:gd name="connsiteX14" fmla="*/ 26285 w 36285"/>
                <a:gd name="connsiteY14" fmla="*/ 7678 h 19957"/>
                <a:gd name="connsiteX15" fmla="*/ 27298 w 36285"/>
                <a:gd name="connsiteY15" fmla="*/ 7678 h 19957"/>
                <a:gd name="connsiteX16" fmla="*/ 27298 w 36285"/>
                <a:gd name="connsiteY16" fmla="*/ 8139 h 19957"/>
                <a:gd name="connsiteX17" fmla="*/ 26285 w 36285"/>
                <a:gd name="connsiteY17" fmla="*/ 8375 h 19957"/>
                <a:gd name="connsiteX18" fmla="*/ 26285 w 36285"/>
                <a:gd name="connsiteY18" fmla="*/ 9539 h 19957"/>
                <a:gd name="connsiteX19" fmla="*/ 27340 w 36285"/>
                <a:gd name="connsiteY19" fmla="*/ 10060 h 19957"/>
                <a:gd name="connsiteX20" fmla="*/ 28234 w 36285"/>
                <a:gd name="connsiteY20" fmla="*/ 10244 h 19957"/>
                <a:gd name="connsiteX21" fmla="*/ 27156 w 36285"/>
                <a:gd name="connsiteY21" fmla="*/ 10476 h 19957"/>
                <a:gd name="connsiteX22" fmla="*/ 27318 w 36285"/>
                <a:gd name="connsiteY22" fmla="*/ 10794 h 19957"/>
                <a:gd name="connsiteX23" fmla="*/ 28166 w 36285"/>
                <a:gd name="connsiteY23" fmla="*/ 11357 h 19957"/>
                <a:gd name="connsiteX24" fmla="*/ 27294 w 36285"/>
                <a:gd name="connsiteY24" fmla="*/ 11406 h 19957"/>
                <a:gd name="connsiteX25" fmla="*/ 26881 w 36285"/>
                <a:gd name="connsiteY25" fmla="*/ 11821 h 19957"/>
                <a:gd name="connsiteX26" fmla="*/ 27891 w 36285"/>
                <a:gd name="connsiteY26" fmla="*/ 12212 h 19957"/>
                <a:gd name="connsiteX27" fmla="*/ 26376 w 36285"/>
                <a:gd name="connsiteY27" fmla="*/ 12800 h 19957"/>
                <a:gd name="connsiteX28" fmla="*/ 29175 w 36285"/>
                <a:gd name="connsiteY28" fmla="*/ 13020 h 19957"/>
                <a:gd name="connsiteX29" fmla="*/ 28257 w 36285"/>
                <a:gd name="connsiteY29" fmla="*/ 14194 h 19957"/>
                <a:gd name="connsiteX30" fmla="*/ 25597 w 36285"/>
                <a:gd name="connsiteY30" fmla="*/ 14365 h 19957"/>
                <a:gd name="connsiteX31" fmla="*/ 24266 w 36285"/>
                <a:gd name="connsiteY31" fmla="*/ 14666 h 19957"/>
                <a:gd name="connsiteX32" fmla="*/ 18464 w 36285"/>
                <a:gd name="connsiteY32" fmla="*/ 15577 h 19957"/>
                <a:gd name="connsiteX33" fmla="*/ 16354 w 36285"/>
                <a:gd name="connsiteY33" fmla="*/ 16047 h 19957"/>
                <a:gd name="connsiteX34" fmla="*/ 14358 w 36285"/>
                <a:gd name="connsiteY34" fmla="*/ 16078 h 19957"/>
                <a:gd name="connsiteX35" fmla="*/ 14290 w 36285"/>
                <a:gd name="connsiteY35" fmla="*/ 16507 h 19957"/>
                <a:gd name="connsiteX36" fmla="*/ 12385 w 36285"/>
                <a:gd name="connsiteY36" fmla="*/ 16934 h 19957"/>
                <a:gd name="connsiteX37" fmla="*/ 9542 w 36285"/>
                <a:gd name="connsiteY37" fmla="*/ 17178 h 19957"/>
                <a:gd name="connsiteX38" fmla="*/ 3395 w 36285"/>
                <a:gd name="connsiteY38" fmla="*/ 18109 h 19957"/>
                <a:gd name="connsiteX39" fmla="*/ 1469 w 36285"/>
                <a:gd name="connsiteY39" fmla="*/ 18842 h 19957"/>
                <a:gd name="connsiteX40" fmla="*/ 0 w 36285"/>
                <a:gd name="connsiteY40" fmla="*/ 19239 h 19957"/>
                <a:gd name="connsiteX41" fmla="*/ 390 w 36285"/>
                <a:gd name="connsiteY41" fmla="*/ 19478 h 19957"/>
                <a:gd name="connsiteX42" fmla="*/ 1197 w 36285"/>
                <a:gd name="connsiteY42" fmla="*/ 19957 h 19957"/>
                <a:gd name="connsiteX0" fmla="*/ 36216 w 36216"/>
                <a:gd name="connsiteY0" fmla="*/ 0 h 19957"/>
                <a:gd name="connsiteX1" fmla="*/ 35203 w 36216"/>
                <a:gd name="connsiteY1" fmla="*/ 231 h 19957"/>
                <a:gd name="connsiteX2" fmla="*/ 36216 w 36216"/>
                <a:gd name="connsiteY2" fmla="*/ 929 h 19957"/>
                <a:gd name="connsiteX3" fmla="*/ 34212 w 36216"/>
                <a:gd name="connsiteY3" fmla="*/ 2323 h 19957"/>
                <a:gd name="connsiteX4" fmla="*/ 33220 w 36216"/>
                <a:gd name="connsiteY4" fmla="*/ 2559 h 19957"/>
                <a:gd name="connsiteX5" fmla="*/ 33220 w 36216"/>
                <a:gd name="connsiteY5" fmla="*/ 3723 h 19957"/>
                <a:gd name="connsiteX6" fmla="*/ 32207 w 36216"/>
                <a:gd name="connsiteY6" fmla="*/ 4185 h 19957"/>
                <a:gd name="connsiteX7" fmla="*/ 32207 w 36216"/>
                <a:gd name="connsiteY7" fmla="*/ 5119 h 19957"/>
                <a:gd name="connsiteX8" fmla="*/ 31216 w 36216"/>
                <a:gd name="connsiteY8" fmla="*/ 5349 h 19957"/>
                <a:gd name="connsiteX9" fmla="*/ 31216 w 36216"/>
                <a:gd name="connsiteY9" fmla="*/ 5816 h 19957"/>
                <a:gd name="connsiteX10" fmla="*/ 32207 w 36216"/>
                <a:gd name="connsiteY10" fmla="*/ 6046 h 19957"/>
                <a:gd name="connsiteX11" fmla="*/ 30225 w 36216"/>
                <a:gd name="connsiteY11" fmla="*/ 6745 h 19957"/>
                <a:gd name="connsiteX12" fmla="*/ 27229 w 36216"/>
                <a:gd name="connsiteY12" fmla="*/ 7441 h 19957"/>
                <a:gd name="connsiteX13" fmla="*/ 26216 w 36216"/>
                <a:gd name="connsiteY13" fmla="*/ 7441 h 19957"/>
                <a:gd name="connsiteX14" fmla="*/ 26216 w 36216"/>
                <a:gd name="connsiteY14" fmla="*/ 7678 h 19957"/>
                <a:gd name="connsiteX15" fmla="*/ 27229 w 36216"/>
                <a:gd name="connsiteY15" fmla="*/ 7678 h 19957"/>
                <a:gd name="connsiteX16" fmla="*/ 27229 w 36216"/>
                <a:gd name="connsiteY16" fmla="*/ 8139 h 19957"/>
                <a:gd name="connsiteX17" fmla="*/ 26216 w 36216"/>
                <a:gd name="connsiteY17" fmla="*/ 8375 h 19957"/>
                <a:gd name="connsiteX18" fmla="*/ 26216 w 36216"/>
                <a:gd name="connsiteY18" fmla="*/ 9539 h 19957"/>
                <a:gd name="connsiteX19" fmla="*/ 27271 w 36216"/>
                <a:gd name="connsiteY19" fmla="*/ 10060 h 19957"/>
                <a:gd name="connsiteX20" fmla="*/ 28165 w 36216"/>
                <a:gd name="connsiteY20" fmla="*/ 10244 h 19957"/>
                <a:gd name="connsiteX21" fmla="*/ 27087 w 36216"/>
                <a:gd name="connsiteY21" fmla="*/ 10476 h 19957"/>
                <a:gd name="connsiteX22" fmla="*/ 27249 w 36216"/>
                <a:gd name="connsiteY22" fmla="*/ 10794 h 19957"/>
                <a:gd name="connsiteX23" fmla="*/ 28097 w 36216"/>
                <a:gd name="connsiteY23" fmla="*/ 11357 h 19957"/>
                <a:gd name="connsiteX24" fmla="*/ 27225 w 36216"/>
                <a:gd name="connsiteY24" fmla="*/ 11406 h 19957"/>
                <a:gd name="connsiteX25" fmla="*/ 26812 w 36216"/>
                <a:gd name="connsiteY25" fmla="*/ 11821 h 19957"/>
                <a:gd name="connsiteX26" fmla="*/ 27822 w 36216"/>
                <a:gd name="connsiteY26" fmla="*/ 12212 h 19957"/>
                <a:gd name="connsiteX27" fmla="*/ 26307 w 36216"/>
                <a:gd name="connsiteY27" fmla="*/ 12800 h 19957"/>
                <a:gd name="connsiteX28" fmla="*/ 29106 w 36216"/>
                <a:gd name="connsiteY28" fmla="*/ 13020 h 19957"/>
                <a:gd name="connsiteX29" fmla="*/ 28188 w 36216"/>
                <a:gd name="connsiteY29" fmla="*/ 14194 h 19957"/>
                <a:gd name="connsiteX30" fmla="*/ 25528 w 36216"/>
                <a:gd name="connsiteY30" fmla="*/ 14365 h 19957"/>
                <a:gd name="connsiteX31" fmla="*/ 24197 w 36216"/>
                <a:gd name="connsiteY31" fmla="*/ 14666 h 19957"/>
                <a:gd name="connsiteX32" fmla="*/ 18395 w 36216"/>
                <a:gd name="connsiteY32" fmla="*/ 15577 h 19957"/>
                <a:gd name="connsiteX33" fmla="*/ 16285 w 36216"/>
                <a:gd name="connsiteY33" fmla="*/ 16047 h 19957"/>
                <a:gd name="connsiteX34" fmla="*/ 14289 w 36216"/>
                <a:gd name="connsiteY34" fmla="*/ 16078 h 19957"/>
                <a:gd name="connsiteX35" fmla="*/ 14221 w 36216"/>
                <a:gd name="connsiteY35" fmla="*/ 16507 h 19957"/>
                <a:gd name="connsiteX36" fmla="*/ 12316 w 36216"/>
                <a:gd name="connsiteY36" fmla="*/ 16934 h 19957"/>
                <a:gd name="connsiteX37" fmla="*/ 9473 w 36216"/>
                <a:gd name="connsiteY37" fmla="*/ 17178 h 19957"/>
                <a:gd name="connsiteX38" fmla="*/ 3326 w 36216"/>
                <a:gd name="connsiteY38" fmla="*/ 18109 h 19957"/>
                <a:gd name="connsiteX39" fmla="*/ 1400 w 36216"/>
                <a:gd name="connsiteY39" fmla="*/ 18842 h 19957"/>
                <a:gd name="connsiteX40" fmla="*/ 0 w 36216"/>
                <a:gd name="connsiteY40" fmla="*/ 19331 h 19957"/>
                <a:gd name="connsiteX41" fmla="*/ 321 w 36216"/>
                <a:gd name="connsiteY41" fmla="*/ 19478 h 19957"/>
                <a:gd name="connsiteX42" fmla="*/ 1128 w 36216"/>
                <a:gd name="connsiteY42" fmla="*/ 19957 h 19957"/>
                <a:gd name="connsiteX0" fmla="*/ 36216 w 36216"/>
                <a:gd name="connsiteY0" fmla="*/ 0 h 19957"/>
                <a:gd name="connsiteX1" fmla="*/ 35203 w 36216"/>
                <a:gd name="connsiteY1" fmla="*/ 231 h 19957"/>
                <a:gd name="connsiteX2" fmla="*/ 36216 w 36216"/>
                <a:gd name="connsiteY2" fmla="*/ 929 h 19957"/>
                <a:gd name="connsiteX3" fmla="*/ 34212 w 36216"/>
                <a:gd name="connsiteY3" fmla="*/ 2323 h 19957"/>
                <a:gd name="connsiteX4" fmla="*/ 33220 w 36216"/>
                <a:gd name="connsiteY4" fmla="*/ 2559 h 19957"/>
                <a:gd name="connsiteX5" fmla="*/ 33220 w 36216"/>
                <a:gd name="connsiteY5" fmla="*/ 3723 h 19957"/>
                <a:gd name="connsiteX6" fmla="*/ 32207 w 36216"/>
                <a:gd name="connsiteY6" fmla="*/ 4185 h 19957"/>
                <a:gd name="connsiteX7" fmla="*/ 32207 w 36216"/>
                <a:gd name="connsiteY7" fmla="*/ 5119 h 19957"/>
                <a:gd name="connsiteX8" fmla="*/ 31216 w 36216"/>
                <a:gd name="connsiteY8" fmla="*/ 5349 h 19957"/>
                <a:gd name="connsiteX9" fmla="*/ 31216 w 36216"/>
                <a:gd name="connsiteY9" fmla="*/ 5816 h 19957"/>
                <a:gd name="connsiteX10" fmla="*/ 32207 w 36216"/>
                <a:gd name="connsiteY10" fmla="*/ 6046 h 19957"/>
                <a:gd name="connsiteX11" fmla="*/ 30225 w 36216"/>
                <a:gd name="connsiteY11" fmla="*/ 6745 h 19957"/>
                <a:gd name="connsiteX12" fmla="*/ 27229 w 36216"/>
                <a:gd name="connsiteY12" fmla="*/ 7441 h 19957"/>
                <a:gd name="connsiteX13" fmla="*/ 26216 w 36216"/>
                <a:gd name="connsiteY13" fmla="*/ 7441 h 19957"/>
                <a:gd name="connsiteX14" fmla="*/ 26216 w 36216"/>
                <a:gd name="connsiteY14" fmla="*/ 7678 h 19957"/>
                <a:gd name="connsiteX15" fmla="*/ 27229 w 36216"/>
                <a:gd name="connsiteY15" fmla="*/ 7678 h 19957"/>
                <a:gd name="connsiteX16" fmla="*/ 27229 w 36216"/>
                <a:gd name="connsiteY16" fmla="*/ 8139 h 19957"/>
                <a:gd name="connsiteX17" fmla="*/ 26216 w 36216"/>
                <a:gd name="connsiteY17" fmla="*/ 8375 h 19957"/>
                <a:gd name="connsiteX18" fmla="*/ 26216 w 36216"/>
                <a:gd name="connsiteY18" fmla="*/ 9539 h 19957"/>
                <a:gd name="connsiteX19" fmla="*/ 27271 w 36216"/>
                <a:gd name="connsiteY19" fmla="*/ 10060 h 19957"/>
                <a:gd name="connsiteX20" fmla="*/ 28165 w 36216"/>
                <a:gd name="connsiteY20" fmla="*/ 10244 h 19957"/>
                <a:gd name="connsiteX21" fmla="*/ 27087 w 36216"/>
                <a:gd name="connsiteY21" fmla="*/ 10476 h 19957"/>
                <a:gd name="connsiteX22" fmla="*/ 27249 w 36216"/>
                <a:gd name="connsiteY22" fmla="*/ 10794 h 19957"/>
                <a:gd name="connsiteX23" fmla="*/ 28097 w 36216"/>
                <a:gd name="connsiteY23" fmla="*/ 11357 h 19957"/>
                <a:gd name="connsiteX24" fmla="*/ 27225 w 36216"/>
                <a:gd name="connsiteY24" fmla="*/ 11406 h 19957"/>
                <a:gd name="connsiteX25" fmla="*/ 26812 w 36216"/>
                <a:gd name="connsiteY25" fmla="*/ 11821 h 19957"/>
                <a:gd name="connsiteX26" fmla="*/ 27822 w 36216"/>
                <a:gd name="connsiteY26" fmla="*/ 12212 h 19957"/>
                <a:gd name="connsiteX27" fmla="*/ 26307 w 36216"/>
                <a:gd name="connsiteY27" fmla="*/ 12800 h 19957"/>
                <a:gd name="connsiteX28" fmla="*/ 29106 w 36216"/>
                <a:gd name="connsiteY28" fmla="*/ 13020 h 19957"/>
                <a:gd name="connsiteX29" fmla="*/ 28188 w 36216"/>
                <a:gd name="connsiteY29" fmla="*/ 14194 h 19957"/>
                <a:gd name="connsiteX30" fmla="*/ 25528 w 36216"/>
                <a:gd name="connsiteY30" fmla="*/ 14365 h 19957"/>
                <a:gd name="connsiteX31" fmla="*/ 24197 w 36216"/>
                <a:gd name="connsiteY31" fmla="*/ 14666 h 19957"/>
                <a:gd name="connsiteX32" fmla="*/ 18395 w 36216"/>
                <a:gd name="connsiteY32" fmla="*/ 15577 h 19957"/>
                <a:gd name="connsiteX33" fmla="*/ 16285 w 36216"/>
                <a:gd name="connsiteY33" fmla="*/ 16047 h 19957"/>
                <a:gd name="connsiteX34" fmla="*/ 14289 w 36216"/>
                <a:gd name="connsiteY34" fmla="*/ 16078 h 19957"/>
                <a:gd name="connsiteX35" fmla="*/ 14221 w 36216"/>
                <a:gd name="connsiteY35" fmla="*/ 16507 h 19957"/>
                <a:gd name="connsiteX36" fmla="*/ 12316 w 36216"/>
                <a:gd name="connsiteY36" fmla="*/ 16971 h 19957"/>
                <a:gd name="connsiteX37" fmla="*/ 9473 w 36216"/>
                <a:gd name="connsiteY37" fmla="*/ 17178 h 19957"/>
                <a:gd name="connsiteX38" fmla="*/ 3326 w 36216"/>
                <a:gd name="connsiteY38" fmla="*/ 18109 h 19957"/>
                <a:gd name="connsiteX39" fmla="*/ 1400 w 36216"/>
                <a:gd name="connsiteY39" fmla="*/ 18842 h 19957"/>
                <a:gd name="connsiteX40" fmla="*/ 0 w 36216"/>
                <a:gd name="connsiteY40" fmla="*/ 19331 h 19957"/>
                <a:gd name="connsiteX41" fmla="*/ 321 w 36216"/>
                <a:gd name="connsiteY41" fmla="*/ 19478 h 19957"/>
                <a:gd name="connsiteX42" fmla="*/ 1128 w 36216"/>
                <a:gd name="connsiteY42" fmla="*/ 19957 h 19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36216" h="19957">
                  <a:moveTo>
                    <a:pt x="36216" y="0"/>
                  </a:moveTo>
                  <a:lnTo>
                    <a:pt x="35203" y="231"/>
                  </a:lnTo>
                  <a:lnTo>
                    <a:pt x="36216" y="929"/>
                  </a:lnTo>
                  <a:lnTo>
                    <a:pt x="34212" y="2323"/>
                  </a:lnTo>
                  <a:lnTo>
                    <a:pt x="33220" y="2559"/>
                  </a:lnTo>
                  <a:lnTo>
                    <a:pt x="33220" y="3723"/>
                  </a:lnTo>
                  <a:lnTo>
                    <a:pt x="32207" y="4185"/>
                  </a:lnTo>
                  <a:lnTo>
                    <a:pt x="32207" y="5119"/>
                  </a:lnTo>
                  <a:lnTo>
                    <a:pt x="31216" y="5349"/>
                  </a:lnTo>
                  <a:lnTo>
                    <a:pt x="31216" y="5816"/>
                  </a:lnTo>
                  <a:lnTo>
                    <a:pt x="32207" y="6046"/>
                  </a:lnTo>
                  <a:lnTo>
                    <a:pt x="30225" y="6745"/>
                  </a:lnTo>
                  <a:lnTo>
                    <a:pt x="27229" y="7441"/>
                  </a:lnTo>
                  <a:lnTo>
                    <a:pt x="26216" y="7441"/>
                  </a:lnTo>
                  <a:lnTo>
                    <a:pt x="26216" y="7678"/>
                  </a:lnTo>
                  <a:lnTo>
                    <a:pt x="27229" y="7678"/>
                  </a:lnTo>
                  <a:lnTo>
                    <a:pt x="27229" y="8139"/>
                  </a:lnTo>
                  <a:lnTo>
                    <a:pt x="26216" y="8375"/>
                  </a:lnTo>
                  <a:lnTo>
                    <a:pt x="26216" y="9539"/>
                  </a:lnTo>
                  <a:lnTo>
                    <a:pt x="27271" y="10060"/>
                  </a:lnTo>
                  <a:lnTo>
                    <a:pt x="28165" y="10244"/>
                  </a:lnTo>
                  <a:lnTo>
                    <a:pt x="27087" y="10476"/>
                  </a:lnTo>
                  <a:lnTo>
                    <a:pt x="27249" y="10794"/>
                  </a:lnTo>
                  <a:lnTo>
                    <a:pt x="28097" y="11357"/>
                  </a:lnTo>
                  <a:lnTo>
                    <a:pt x="27225" y="11406"/>
                  </a:lnTo>
                  <a:lnTo>
                    <a:pt x="26812" y="11821"/>
                  </a:lnTo>
                  <a:lnTo>
                    <a:pt x="27822" y="12212"/>
                  </a:lnTo>
                  <a:lnTo>
                    <a:pt x="26307" y="12800"/>
                  </a:lnTo>
                  <a:lnTo>
                    <a:pt x="29106" y="13020"/>
                  </a:lnTo>
                  <a:lnTo>
                    <a:pt x="28188" y="14194"/>
                  </a:lnTo>
                  <a:lnTo>
                    <a:pt x="25528" y="14365"/>
                  </a:lnTo>
                  <a:lnTo>
                    <a:pt x="24197" y="14666"/>
                  </a:lnTo>
                  <a:lnTo>
                    <a:pt x="18395" y="15577"/>
                  </a:lnTo>
                  <a:lnTo>
                    <a:pt x="16285" y="16047"/>
                  </a:lnTo>
                  <a:lnTo>
                    <a:pt x="14289" y="16078"/>
                  </a:lnTo>
                  <a:cubicBezTo>
                    <a:pt x="14220" y="16221"/>
                    <a:pt x="14290" y="16364"/>
                    <a:pt x="14221" y="16507"/>
                  </a:cubicBezTo>
                  <a:lnTo>
                    <a:pt x="12316" y="16971"/>
                  </a:lnTo>
                  <a:lnTo>
                    <a:pt x="9473" y="17178"/>
                  </a:lnTo>
                  <a:lnTo>
                    <a:pt x="3326" y="18109"/>
                  </a:lnTo>
                  <a:lnTo>
                    <a:pt x="1400" y="18842"/>
                  </a:lnTo>
                  <a:lnTo>
                    <a:pt x="0" y="19331"/>
                  </a:lnTo>
                  <a:lnTo>
                    <a:pt x="321" y="19478"/>
                  </a:lnTo>
                  <a:lnTo>
                    <a:pt x="1128" y="19957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56" name="Freeform 47"/>
            <p:cNvSpPr>
              <a:spLocks/>
            </p:cNvSpPr>
            <p:nvPr/>
          </p:nvSpPr>
          <p:spPr bwMode="gray">
            <a:xfrm>
              <a:off x="4163703" y="3815559"/>
              <a:ext cx="1253345" cy="2590232"/>
            </a:xfrm>
            <a:custGeom>
              <a:avLst/>
              <a:gdLst>
                <a:gd name="T0" fmla="*/ 2147483647 w 454"/>
                <a:gd name="T1" fmla="*/ 0 h 2358"/>
                <a:gd name="T2" fmla="*/ 2147483647 w 454"/>
                <a:gd name="T3" fmla="*/ 2147483647 h 2358"/>
                <a:gd name="T4" fmla="*/ 2147483647 w 454"/>
                <a:gd name="T5" fmla="*/ 2147483647 h 2358"/>
                <a:gd name="T6" fmla="*/ 2147483647 w 454"/>
                <a:gd name="T7" fmla="*/ 2147483647 h 2358"/>
                <a:gd name="T8" fmla="*/ 2147483647 w 454"/>
                <a:gd name="T9" fmla="*/ 2147483647 h 2358"/>
                <a:gd name="T10" fmla="*/ 2147483647 w 454"/>
                <a:gd name="T11" fmla="*/ 2147483647 h 2358"/>
                <a:gd name="T12" fmla="*/ 2147483647 w 454"/>
                <a:gd name="T13" fmla="*/ 2147483647 h 2358"/>
                <a:gd name="T14" fmla="*/ 2147483647 w 454"/>
                <a:gd name="T15" fmla="*/ 2147483647 h 2358"/>
                <a:gd name="T16" fmla="*/ 2147483647 w 454"/>
                <a:gd name="T17" fmla="*/ 2147483647 h 2358"/>
                <a:gd name="T18" fmla="*/ 2147483647 w 454"/>
                <a:gd name="T19" fmla="*/ 2147483647 h 2358"/>
                <a:gd name="T20" fmla="*/ 2147483647 w 454"/>
                <a:gd name="T21" fmla="*/ 2147483647 h 2358"/>
                <a:gd name="T22" fmla="*/ 2147483647 w 454"/>
                <a:gd name="T23" fmla="*/ 2147483647 h 2358"/>
                <a:gd name="T24" fmla="*/ 2147483647 w 454"/>
                <a:gd name="T25" fmla="*/ 2147483647 h 2358"/>
                <a:gd name="T26" fmla="*/ 2147483647 w 454"/>
                <a:gd name="T27" fmla="*/ 2147483647 h 2358"/>
                <a:gd name="T28" fmla="*/ 2147483647 w 454"/>
                <a:gd name="T29" fmla="*/ 2147483647 h 2358"/>
                <a:gd name="T30" fmla="*/ 2147483647 w 454"/>
                <a:gd name="T31" fmla="*/ 2147483647 h 2358"/>
                <a:gd name="T32" fmla="*/ 2147483647 w 454"/>
                <a:gd name="T33" fmla="*/ 2147483647 h 2358"/>
                <a:gd name="T34" fmla="*/ 0 w 454"/>
                <a:gd name="T35" fmla="*/ 2147483647 h 2358"/>
                <a:gd name="T36" fmla="*/ 0 w 454"/>
                <a:gd name="T37" fmla="*/ 2147483647 h 2358"/>
                <a:gd name="T38" fmla="*/ 2147483647 w 454"/>
                <a:gd name="T39" fmla="*/ 2147483647 h 2358"/>
                <a:gd name="T40" fmla="*/ 2147483647 w 454"/>
                <a:gd name="T41" fmla="*/ 2147483647 h 2358"/>
                <a:gd name="T42" fmla="*/ 0 w 454"/>
                <a:gd name="T43" fmla="*/ 2147483647 h 2358"/>
                <a:gd name="T44" fmla="*/ 0 w 454"/>
                <a:gd name="T45" fmla="*/ 2147483647 h 2358"/>
                <a:gd name="T46" fmla="*/ 2147483647 w 454"/>
                <a:gd name="T47" fmla="*/ 2147483647 h 235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54"/>
                <a:gd name="T73" fmla="*/ 0 h 2358"/>
                <a:gd name="T74" fmla="*/ 454 w 454"/>
                <a:gd name="T75" fmla="*/ 2358 h 2358"/>
                <a:gd name="connsiteX0" fmla="*/ 8987 w 10000"/>
                <a:gd name="connsiteY0" fmla="*/ 0 h 9809"/>
                <a:gd name="connsiteX1" fmla="*/ 7996 w 10000"/>
                <a:gd name="connsiteY1" fmla="*/ 577 h 9809"/>
                <a:gd name="connsiteX2" fmla="*/ 8987 w 10000"/>
                <a:gd name="connsiteY2" fmla="*/ 1344 h 9809"/>
                <a:gd name="connsiteX3" fmla="*/ 10000 w 10000"/>
                <a:gd name="connsiteY3" fmla="*/ 1539 h 9809"/>
                <a:gd name="connsiteX4" fmla="*/ 8987 w 10000"/>
                <a:gd name="connsiteY4" fmla="*/ 1730 h 9809"/>
                <a:gd name="connsiteX5" fmla="*/ 10000 w 10000"/>
                <a:gd name="connsiteY5" fmla="*/ 2307 h 9809"/>
                <a:gd name="connsiteX6" fmla="*/ 7996 w 10000"/>
                <a:gd name="connsiteY6" fmla="*/ 3460 h 9809"/>
                <a:gd name="connsiteX7" fmla="*/ 7004 w 10000"/>
                <a:gd name="connsiteY7" fmla="*/ 3655 h 9809"/>
                <a:gd name="connsiteX8" fmla="*/ 7004 w 10000"/>
                <a:gd name="connsiteY8" fmla="*/ 4618 h 9809"/>
                <a:gd name="connsiteX9" fmla="*/ 5991 w 10000"/>
                <a:gd name="connsiteY9" fmla="*/ 5000 h 9809"/>
                <a:gd name="connsiteX10" fmla="*/ 5991 w 10000"/>
                <a:gd name="connsiteY10" fmla="*/ 5772 h 9809"/>
                <a:gd name="connsiteX11" fmla="*/ 5000 w 10000"/>
                <a:gd name="connsiteY11" fmla="*/ 5963 h 9809"/>
                <a:gd name="connsiteX12" fmla="*/ 5000 w 10000"/>
                <a:gd name="connsiteY12" fmla="*/ 6348 h 9809"/>
                <a:gd name="connsiteX13" fmla="*/ 5991 w 10000"/>
                <a:gd name="connsiteY13" fmla="*/ 6539 h 9809"/>
                <a:gd name="connsiteX14" fmla="*/ 4009 w 10000"/>
                <a:gd name="connsiteY14" fmla="*/ 7116 h 9809"/>
                <a:gd name="connsiteX15" fmla="*/ 1013 w 10000"/>
                <a:gd name="connsiteY15" fmla="*/ 7693 h 9809"/>
                <a:gd name="connsiteX16" fmla="*/ 0 w 10000"/>
                <a:gd name="connsiteY16" fmla="*/ 7693 h 9809"/>
                <a:gd name="connsiteX17" fmla="*/ 0 w 10000"/>
                <a:gd name="connsiteY17" fmla="*/ 7888 h 9809"/>
                <a:gd name="connsiteX18" fmla="*/ 1013 w 10000"/>
                <a:gd name="connsiteY18" fmla="*/ 7888 h 9809"/>
                <a:gd name="connsiteX19" fmla="*/ 1013 w 10000"/>
                <a:gd name="connsiteY19" fmla="*/ 8270 h 9809"/>
                <a:gd name="connsiteX20" fmla="*/ 0 w 10000"/>
                <a:gd name="connsiteY20" fmla="*/ 8465 h 9809"/>
                <a:gd name="connsiteX21" fmla="*/ 0 w 10000"/>
                <a:gd name="connsiteY21" fmla="*/ 9427 h 9809"/>
                <a:gd name="connsiteX22" fmla="*/ 1013 w 10000"/>
                <a:gd name="connsiteY22" fmla="*/ 9809 h 9809"/>
                <a:gd name="connsiteX0" fmla="*/ 7996 w 10000"/>
                <a:gd name="connsiteY0" fmla="*/ 0 h 9412"/>
                <a:gd name="connsiteX1" fmla="*/ 8987 w 10000"/>
                <a:gd name="connsiteY1" fmla="*/ 782 h 9412"/>
                <a:gd name="connsiteX2" fmla="*/ 10000 w 10000"/>
                <a:gd name="connsiteY2" fmla="*/ 981 h 9412"/>
                <a:gd name="connsiteX3" fmla="*/ 8987 w 10000"/>
                <a:gd name="connsiteY3" fmla="*/ 1176 h 9412"/>
                <a:gd name="connsiteX4" fmla="*/ 10000 w 10000"/>
                <a:gd name="connsiteY4" fmla="*/ 1764 h 9412"/>
                <a:gd name="connsiteX5" fmla="*/ 7996 w 10000"/>
                <a:gd name="connsiteY5" fmla="*/ 2939 h 9412"/>
                <a:gd name="connsiteX6" fmla="*/ 7004 w 10000"/>
                <a:gd name="connsiteY6" fmla="*/ 3138 h 9412"/>
                <a:gd name="connsiteX7" fmla="*/ 7004 w 10000"/>
                <a:gd name="connsiteY7" fmla="*/ 4120 h 9412"/>
                <a:gd name="connsiteX8" fmla="*/ 5991 w 10000"/>
                <a:gd name="connsiteY8" fmla="*/ 4509 h 9412"/>
                <a:gd name="connsiteX9" fmla="*/ 5991 w 10000"/>
                <a:gd name="connsiteY9" fmla="*/ 5296 h 9412"/>
                <a:gd name="connsiteX10" fmla="*/ 5000 w 10000"/>
                <a:gd name="connsiteY10" fmla="*/ 5491 h 9412"/>
                <a:gd name="connsiteX11" fmla="*/ 5000 w 10000"/>
                <a:gd name="connsiteY11" fmla="*/ 5884 h 9412"/>
                <a:gd name="connsiteX12" fmla="*/ 5991 w 10000"/>
                <a:gd name="connsiteY12" fmla="*/ 6078 h 9412"/>
                <a:gd name="connsiteX13" fmla="*/ 4009 w 10000"/>
                <a:gd name="connsiteY13" fmla="*/ 6667 h 9412"/>
                <a:gd name="connsiteX14" fmla="*/ 1013 w 10000"/>
                <a:gd name="connsiteY14" fmla="*/ 7255 h 9412"/>
                <a:gd name="connsiteX15" fmla="*/ 0 w 10000"/>
                <a:gd name="connsiteY15" fmla="*/ 7255 h 9412"/>
                <a:gd name="connsiteX16" fmla="*/ 0 w 10000"/>
                <a:gd name="connsiteY16" fmla="*/ 7454 h 9412"/>
                <a:gd name="connsiteX17" fmla="*/ 1013 w 10000"/>
                <a:gd name="connsiteY17" fmla="*/ 7454 h 9412"/>
                <a:gd name="connsiteX18" fmla="*/ 1013 w 10000"/>
                <a:gd name="connsiteY18" fmla="*/ 7843 h 9412"/>
                <a:gd name="connsiteX19" fmla="*/ 0 w 10000"/>
                <a:gd name="connsiteY19" fmla="*/ 8042 h 9412"/>
                <a:gd name="connsiteX20" fmla="*/ 0 w 10000"/>
                <a:gd name="connsiteY20" fmla="*/ 9023 h 9412"/>
                <a:gd name="connsiteX21" fmla="*/ 1013 w 10000"/>
                <a:gd name="connsiteY21" fmla="*/ 9412 h 9412"/>
                <a:gd name="connsiteX0" fmla="*/ 8987 w 10000"/>
                <a:gd name="connsiteY0" fmla="*/ 0 h 9169"/>
                <a:gd name="connsiteX1" fmla="*/ 10000 w 10000"/>
                <a:gd name="connsiteY1" fmla="*/ 211 h 9169"/>
                <a:gd name="connsiteX2" fmla="*/ 8987 w 10000"/>
                <a:gd name="connsiteY2" fmla="*/ 418 h 9169"/>
                <a:gd name="connsiteX3" fmla="*/ 10000 w 10000"/>
                <a:gd name="connsiteY3" fmla="*/ 1043 h 9169"/>
                <a:gd name="connsiteX4" fmla="*/ 7996 w 10000"/>
                <a:gd name="connsiteY4" fmla="*/ 2292 h 9169"/>
                <a:gd name="connsiteX5" fmla="*/ 7004 w 10000"/>
                <a:gd name="connsiteY5" fmla="*/ 2503 h 9169"/>
                <a:gd name="connsiteX6" fmla="*/ 7004 w 10000"/>
                <a:gd name="connsiteY6" fmla="*/ 3546 h 9169"/>
                <a:gd name="connsiteX7" fmla="*/ 5991 w 10000"/>
                <a:gd name="connsiteY7" fmla="*/ 3960 h 9169"/>
                <a:gd name="connsiteX8" fmla="*/ 5991 w 10000"/>
                <a:gd name="connsiteY8" fmla="*/ 4796 h 9169"/>
                <a:gd name="connsiteX9" fmla="*/ 5000 w 10000"/>
                <a:gd name="connsiteY9" fmla="*/ 5003 h 9169"/>
                <a:gd name="connsiteX10" fmla="*/ 5000 w 10000"/>
                <a:gd name="connsiteY10" fmla="*/ 5421 h 9169"/>
                <a:gd name="connsiteX11" fmla="*/ 5991 w 10000"/>
                <a:gd name="connsiteY11" fmla="*/ 5627 h 9169"/>
                <a:gd name="connsiteX12" fmla="*/ 4009 w 10000"/>
                <a:gd name="connsiteY12" fmla="*/ 6253 h 9169"/>
                <a:gd name="connsiteX13" fmla="*/ 1013 w 10000"/>
                <a:gd name="connsiteY13" fmla="*/ 6877 h 9169"/>
                <a:gd name="connsiteX14" fmla="*/ 0 w 10000"/>
                <a:gd name="connsiteY14" fmla="*/ 6877 h 9169"/>
                <a:gd name="connsiteX15" fmla="*/ 0 w 10000"/>
                <a:gd name="connsiteY15" fmla="*/ 7089 h 9169"/>
                <a:gd name="connsiteX16" fmla="*/ 1013 w 10000"/>
                <a:gd name="connsiteY16" fmla="*/ 7089 h 9169"/>
                <a:gd name="connsiteX17" fmla="*/ 1013 w 10000"/>
                <a:gd name="connsiteY17" fmla="*/ 7502 h 9169"/>
                <a:gd name="connsiteX18" fmla="*/ 0 w 10000"/>
                <a:gd name="connsiteY18" fmla="*/ 7713 h 9169"/>
                <a:gd name="connsiteX19" fmla="*/ 0 w 10000"/>
                <a:gd name="connsiteY19" fmla="*/ 8756 h 9169"/>
                <a:gd name="connsiteX20" fmla="*/ 1013 w 10000"/>
                <a:gd name="connsiteY20" fmla="*/ 9169 h 9169"/>
                <a:gd name="connsiteX0" fmla="*/ 10000 w 10000"/>
                <a:gd name="connsiteY0" fmla="*/ 0 h 9770"/>
                <a:gd name="connsiteX1" fmla="*/ 8987 w 10000"/>
                <a:gd name="connsiteY1" fmla="*/ 226 h 9770"/>
                <a:gd name="connsiteX2" fmla="*/ 10000 w 10000"/>
                <a:gd name="connsiteY2" fmla="*/ 908 h 9770"/>
                <a:gd name="connsiteX3" fmla="*/ 7996 w 10000"/>
                <a:gd name="connsiteY3" fmla="*/ 2270 h 9770"/>
                <a:gd name="connsiteX4" fmla="*/ 7004 w 10000"/>
                <a:gd name="connsiteY4" fmla="*/ 2500 h 9770"/>
                <a:gd name="connsiteX5" fmla="*/ 7004 w 10000"/>
                <a:gd name="connsiteY5" fmla="*/ 3637 h 9770"/>
                <a:gd name="connsiteX6" fmla="*/ 5991 w 10000"/>
                <a:gd name="connsiteY6" fmla="*/ 4089 h 9770"/>
                <a:gd name="connsiteX7" fmla="*/ 5991 w 10000"/>
                <a:gd name="connsiteY7" fmla="*/ 5001 h 9770"/>
                <a:gd name="connsiteX8" fmla="*/ 5000 w 10000"/>
                <a:gd name="connsiteY8" fmla="*/ 5226 h 9770"/>
                <a:gd name="connsiteX9" fmla="*/ 5000 w 10000"/>
                <a:gd name="connsiteY9" fmla="*/ 5682 h 9770"/>
                <a:gd name="connsiteX10" fmla="*/ 5991 w 10000"/>
                <a:gd name="connsiteY10" fmla="*/ 5907 h 9770"/>
                <a:gd name="connsiteX11" fmla="*/ 4009 w 10000"/>
                <a:gd name="connsiteY11" fmla="*/ 6590 h 9770"/>
                <a:gd name="connsiteX12" fmla="*/ 1013 w 10000"/>
                <a:gd name="connsiteY12" fmla="*/ 7270 h 9770"/>
                <a:gd name="connsiteX13" fmla="*/ 0 w 10000"/>
                <a:gd name="connsiteY13" fmla="*/ 7270 h 9770"/>
                <a:gd name="connsiteX14" fmla="*/ 0 w 10000"/>
                <a:gd name="connsiteY14" fmla="*/ 7501 h 9770"/>
                <a:gd name="connsiteX15" fmla="*/ 1013 w 10000"/>
                <a:gd name="connsiteY15" fmla="*/ 7501 h 9770"/>
                <a:gd name="connsiteX16" fmla="*/ 1013 w 10000"/>
                <a:gd name="connsiteY16" fmla="*/ 7952 h 9770"/>
                <a:gd name="connsiteX17" fmla="*/ 0 w 10000"/>
                <a:gd name="connsiteY17" fmla="*/ 8182 h 9770"/>
                <a:gd name="connsiteX18" fmla="*/ 0 w 10000"/>
                <a:gd name="connsiteY18" fmla="*/ 9320 h 9770"/>
                <a:gd name="connsiteX19" fmla="*/ 1013 w 10000"/>
                <a:gd name="connsiteY19" fmla="*/ 9770 h 9770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0 w 35501"/>
                <a:gd name="connsiteY19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3895 w 35501"/>
                <a:gd name="connsiteY19" fmla="*/ 10109 h 19883"/>
                <a:gd name="connsiteX20" fmla="*/ 0 w 35501"/>
                <a:gd name="connsiteY20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0 w 35501"/>
                <a:gd name="connsiteY20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15730 w 35501"/>
                <a:gd name="connsiteY20" fmla="*/ 14072 h 19883"/>
                <a:gd name="connsiteX21" fmla="*/ 0 w 35501"/>
                <a:gd name="connsiteY21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0 w 35501"/>
                <a:gd name="connsiteY21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16923 w 35501"/>
                <a:gd name="connsiteY21" fmla="*/ 15735 h 19883"/>
                <a:gd name="connsiteX22" fmla="*/ 0 w 35501"/>
                <a:gd name="connsiteY22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0 w 35501"/>
                <a:gd name="connsiteY22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15914 w 35501"/>
                <a:gd name="connsiteY22" fmla="*/ 16616 h 19883"/>
                <a:gd name="connsiteX23" fmla="*/ 0 w 35501"/>
                <a:gd name="connsiteY23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0 w 35501"/>
                <a:gd name="connsiteY23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14354 w 35501"/>
                <a:gd name="connsiteY23" fmla="*/ 16714 h 19883"/>
                <a:gd name="connsiteX24" fmla="*/ 0 w 35501"/>
                <a:gd name="connsiteY24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13712 w 35501"/>
                <a:gd name="connsiteY23" fmla="*/ 16078 h 19883"/>
                <a:gd name="connsiteX24" fmla="*/ 0 w 35501"/>
                <a:gd name="connsiteY24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19675 w 35501"/>
                <a:gd name="connsiteY23" fmla="*/ 15124 h 19883"/>
                <a:gd name="connsiteX24" fmla="*/ 13712 w 35501"/>
                <a:gd name="connsiteY24" fmla="*/ 16078 h 19883"/>
                <a:gd name="connsiteX25" fmla="*/ 0 w 35501"/>
                <a:gd name="connsiteY25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3712 w 35501"/>
                <a:gd name="connsiteY24" fmla="*/ 16078 h 19883"/>
                <a:gd name="connsiteX25" fmla="*/ 0 w 35501"/>
                <a:gd name="connsiteY25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7657 w 35501"/>
                <a:gd name="connsiteY24" fmla="*/ 15564 h 19883"/>
                <a:gd name="connsiteX25" fmla="*/ 13712 w 35501"/>
                <a:gd name="connsiteY25" fmla="*/ 16078 h 19883"/>
                <a:gd name="connsiteX26" fmla="*/ 0 w 35501"/>
                <a:gd name="connsiteY26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3712 w 35501"/>
                <a:gd name="connsiteY25" fmla="*/ 16078 h 19883"/>
                <a:gd name="connsiteX26" fmla="*/ 0 w 35501"/>
                <a:gd name="connsiteY26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455 w 35501"/>
                <a:gd name="connsiteY25" fmla="*/ 15760 h 19883"/>
                <a:gd name="connsiteX26" fmla="*/ 13712 w 35501"/>
                <a:gd name="connsiteY26" fmla="*/ 16078 h 19883"/>
                <a:gd name="connsiteX27" fmla="*/ 0 w 35501"/>
                <a:gd name="connsiteY27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0 w 35501"/>
                <a:gd name="connsiteY27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2061 w 35501"/>
                <a:gd name="connsiteY27" fmla="*/ 16543 h 19883"/>
                <a:gd name="connsiteX28" fmla="*/ 0 w 35501"/>
                <a:gd name="connsiteY28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0 w 35501"/>
                <a:gd name="connsiteY28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7473 w 35501"/>
                <a:gd name="connsiteY28" fmla="*/ 17986 h 19883"/>
                <a:gd name="connsiteX29" fmla="*/ 0 w 35501"/>
                <a:gd name="connsiteY29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0 w 35501"/>
                <a:gd name="connsiteY29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6464 w 35501"/>
                <a:gd name="connsiteY29" fmla="*/ 18157 h 19883"/>
                <a:gd name="connsiteX30" fmla="*/ 0 w 35501"/>
                <a:gd name="connsiteY30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0 w 35501"/>
                <a:gd name="connsiteY30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4354 w 35501"/>
                <a:gd name="connsiteY30" fmla="*/ 18451 h 19883"/>
                <a:gd name="connsiteX31" fmla="*/ 0 w 35501"/>
                <a:gd name="connsiteY31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2611 w 35501"/>
                <a:gd name="connsiteY30" fmla="*/ 18109 h 19883"/>
                <a:gd name="connsiteX31" fmla="*/ 0 w 35501"/>
                <a:gd name="connsiteY31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2611 w 35501"/>
                <a:gd name="connsiteY30" fmla="*/ 18109 h 19883"/>
                <a:gd name="connsiteX31" fmla="*/ 960 w 35501"/>
                <a:gd name="connsiteY31" fmla="*/ 19160 h 19883"/>
                <a:gd name="connsiteX32" fmla="*/ 0 w 35501"/>
                <a:gd name="connsiteY32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2611 w 35501"/>
                <a:gd name="connsiteY30" fmla="*/ 18109 h 19883"/>
                <a:gd name="connsiteX31" fmla="*/ 685 w 35501"/>
                <a:gd name="connsiteY31" fmla="*/ 18842 h 19883"/>
                <a:gd name="connsiteX32" fmla="*/ 0 w 35501"/>
                <a:gd name="connsiteY32" fmla="*/ 19883 h 19883"/>
                <a:gd name="connsiteX0" fmla="*/ 35501 w 35501"/>
                <a:gd name="connsiteY0" fmla="*/ 0 h 19883"/>
                <a:gd name="connsiteX1" fmla="*/ 34488 w 35501"/>
                <a:gd name="connsiteY1" fmla="*/ 231 h 19883"/>
                <a:gd name="connsiteX2" fmla="*/ 35501 w 35501"/>
                <a:gd name="connsiteY2" fmla="*/ 929 h 19883"/>
                <a:gd name="connsiteX3" fmla="*/ 33497 w 35501"/>
                <a:gd name="connsiteY3" fmla="*/ 2323 h 19883"/>
                <a:gd name="connsiteX4" fmla="*/ 32505 w 35501"/>
                <a:gd name="connsiteY4" fmla="*/ 2559 h 19883"/>
                <a:gd name="connsiteX5" fmla="*/ 32505 w 35501"/>
                <a:gd name="connsiteY5" fmla="*/ 3723 h 19883"/>
                <a:gd name="connsiteX6" fmla="*/ 31492 w 35501"/>
                <a:gd name="connsiteY6" fmla="*/ 4185 h 19883"/>
                <a:gd name="connsiteX7" fmla="*/ 31492 w 35501"/>
                <a:gd name="connsiteY7" fmla="*/ 5119 h 19883"/>
                <a:gd name="connsiteX8" fmla="*/ 30501 w 35501"/>
                <a:gd name="connsiteY8" fmla="*/ 5349 h 19883"/>
                <a:gd name="connsiteX9" fmla="*/ 30501 w 35501"/>
                <a:gd name="connsiteY9" fmla="*/ 5816 h 19883"/>
                <a:gd name="connsiteX10" fmla="*/ 31492 w 35501"/>
                <a:gd name="connsiteY10" fmla="*/ 6046 h 19883"/>
                <a:gd name="connsiteX11" fmla="*/ 29510 w 35501"/>
                <a:gd name="connsiteY11" fmla="*/ 6745 h 19883"/>
                <a:gd name="connsiteX12" fmla="*/ 26514 w 35501"/>
                <a:gd name="connsiteY12" fmla="*/ 7441 h 19883"/>
                <a:gd name="connsiteX13" fmla="*/ 25501 w 35501"/>
                <a:gd name="connsiteY13" fmla="*/ 7441 h 19883"/>
                <a:gd name="connsiteX14" fmla="*/ 25501 w 35501"/>
                <a:gd name="connsiteY14" fmla="*/ 7678 h 19883"/>
                <a:gd name="connsiteX15" fmla="*/ 26514 w 35501"/>
                <a:gd name="connsiteY15" fmla="*/ 7678 h 19883"/>
                <a:gd name="connsiteX16" fmla="*/ 26514 w 35501"/>
                <a:gd name="connsiteY16" fmla="*/ 8139 h 19883"/>
                <a:gd name="connsiteX17" fmla="*/ 25501 w 35501"/>
                <a:gd name="connsiteY17" fmla="*/ 8375 h 19883"/>
                <a:gd name="connsiteX18" fmla="*/ 25501 w 35501"/>
                <a:gd name="connsiteY18" fmla="*/ 9539 h 19883"/>
                <a:gd name="connsiteX19" fmla="*/ 26556 w 35501"/>
                <a:gd name="connsiteY19" fmla="*/ 10060 h 19883"/>
                <a:gd name="connsiteX20" fmla="*/ 28391 w 35501"/>
                <a:gd name="connsiteY20" fmla="*/ 13020 h 19883"/>
                <a:gd name="connsiteX21" fmla="*/ 27473 w 35501"/>
                <a:gd name="connsiteY21" fmla="*/ 14194 h 19883"/>
                <a:gd name="connsiteX22" fmla="*/ 24813 w 35501"/>
                <a:gd name="connsiteY22" fmla="*/ 14365 h 19883"/>
                <a:gd name="connsiteX23" fmla="*/ 23620 w 35501"/>
                <a:gd name="connsiteY23" fmla="*/ 14684 h 19883"/>
                <a:gd name="connsiteX24" fmla="*/ 18299 w 35501"/>
                <a:gd name="connsiteY24" fmla="*/ 15393 h 19883"/>
                <a:gd name="connsiteX25" fmla="*/ 15914 w 35501"/>
                <a:gd name="connsiteY25" fmla="*/ 16029 h 19883"/>
                <a:gd name="connsiteX26" fmla="*/ 13712 w 35501"/>
                <a:gd name="connsiteY26" fmla="*/ 16078 h 19883"/>
                <a:gd name="connsiteX27" fmla="*/ 13437 w 35501"/>
                <a:gd name="connsiteY27" fmla="*/ 16470 h 19883"/>
                <a:gd name="connsiteX28" fmla="*/ 11601 w 35501"/>
                <a:gd name="connsiteY28" fmla="*/ 16934 h 19883"/>
                <a:gd name="connsiteX29" fmla="*/ 8758 w 35501"/>
                <a:gd name="connsiteY29" fmla="*/ 17178 h 19883"/>
                <a:gd name="connsiteX30" fmla="*/ 2611 w 35501"/>
                <a:gd name="connsiteY30" fmla="*/ 18109 h 19883"/>
                <a:gd name="connsiteX31" fmla="*/ 685 w 35501"/>
                <a:gd name="connsiteY31" fmla="*/ 18842 h 19883"/>
                <a:gd name="connsiteX32" fmla="*/ 317 w 35501"/>
                <a:gd name="connsiteY32" fmla="*/ 19503 h 19883"/>
                <a:gd name="connsiteX33" fmla="*/ 0 w 35501"/>
                <a:gd name="connsiteY33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9267 w 36377"/>
                <a:gd name="connsiteY20" fmla="*/ 13020 h 19883"/>
                <a:gd name="connsiteX21" fmla="*/ 28349 w 36377"/>
                <a:gd name="connsiteY21" fmla="*/ 14194 h 19883"/>
                <a:gd name="connsiteX22" fmla="*/ 25689 w 36377"/>
                <a:gd name="connsiteY22" fmla="*/ 14365 h 19883"/>
                <a:gd name="connsiteX23" fmla="*/ 24496 w 36377"/>
                <a:gd name="connsiteY23" fmla="*/ 14684 h 19883"/>
                <a:gd name="connsiteX24" fmla="*/ 19175 w 36377"/>
                <a:gd name="connsiteY24" fmla="*/ 15393 h 19883"/>
                <a:gd name="connsiteX25" fmla="*/ 16790 w 36377"/>
                <a:gd name="connsiteY25" fmla="*/ 16029 h 19883"/>
                <a:gd name="connsiteX26" fmla="*/ 14588 w 36377"/>
                <a:gd name="connsiteY26" fmla="*/ 16078 h 19883"/>
                <a:gd name="connsiteX27" fmla="*/ 14313 w 36377"/>
                <a:gd name="connsiteY27" fmla="*/ 16470 h 19883"/>
                <a:gd name="connsiteX28" fmla="*/ 12477 w 36377"/>
                <a:gd name="connsiteY28" fmla="*/ 16934 h 19883"/>
                <a:gd name="connsiteX29" fmla="*/ 9634 w 36377"/>
                <a:gd name="connsiteY29" fmla="*/ 17178 h 19883"/>
                <a:gd name="connsiteX30" fmla="*/ 3487 w 36377"/>
                <a:gd name="connsiteY30" fmla="*/ 18109 h 19883"/>
                <a:gd name="connsiteX31" fmla="*/ 1561 w 36377"/>
                <a:gd name="connsiteY31" fmla="*/ 18842 h 19883"/>
                <a:gd name="connsiteX32" fmla="*/ 0 w 36377"/>
                <a:gd name="connsiteY32" fmla="*/ 19405 h 19883"/>
                <a:gd name="connsiteX33" fmla="*/ 876 w 36377"/>
                <a:gd name="connsiteY33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9267 w 36377"/>
                <a:gd name="connsiteY20" fmla="*/ 13020 h 19883"/>
                <a:gd name="connsiteX21" fmla="*/ 28349 w 36377"/>
                <a:gd name="connsiteY21" fmla="*/ 14194 h 19883"/>
                <a:gd name="connsiteX22" fmla="*/ 25689 w 36377"/>
                <a:gd name="connsiteY22" fmla="*/ 14365 h 19883"/>
                <a:gd name="connsiteX23" fmla="*/ 24496 w 36377"/>
                <a:gd name="connsiteY23" fmla="*/ 14684 h 19883"/>
                <a:gd name="connsiteX24" fmla="*/ 19175 w 36377"/>
                <a:gd name="connsiteY24" fmla="*/ 15393 h 19883"/>
                <a:gd name="connsiteX25" fmla="*/ 16790 w 36377"/>
                <a:gd name="connsiteY25" fmla="*/ 16029 h 19883"/>
                <a:gd name="connsiteX26" fmla="*/ 14588 w 36377"/>
                <a:gd name="connsiteY26" fmla="*/ 16078 h 19883"/>
                <a:gd name="connsiteX27" fmla="*/ 14313 w 36377"/>
                <a:gd name="connsiteY27" fmla="*/ 16470 h 19883"/>
                <a:gd name="connsiteX28" fmla="*/ 12477 w 36377"/>
                <a:gd name="connsiteY28" fmla="*/ 16934 h 19883"/>
                <a:gd name="connsiteX29" fmla="*/ 9634 w 36377"/>
                <a:gd name="connsiteY29" fmla="*/ 17178 h 19883"/>
                <a:gd name="connsiteX30" fmla="*/ 3487 w 36377"/>
                <a:gd name="connsiteY30" fmla="*/ 18109 h 19883"/>
                <a:gd name="connsiteX31" fmla="*/ 1561 w 36377"/>
                <a:gd name="connsiteY31" fmla="*/ 18842 h 19883"/>
                <a:gd name="connsiteX32" fmla="*/ 0 w 36377"/>
                <a:gd name="connsiteY32" fmla="*/ 19405 h 19883"/>
                <a:gd name="connsiteX33" fmla="*/ 876 w 36377"/>
                <a:gd name="connsiteY33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7982 w 36377"/>
                <a:gd name="connsiteY20" fmla="*/ 10623 h 19883"/>
                <a:gd name="connsiteX21" fmla="*/ 29267 w 36377"/>
                <a:gd name="connsiteY21" fmla="*/ 13020 h 19883"/>
                <a:gd name="connsiteX22" fmla="*/ 28349 w 36377"/>
                <a:gd name="connsiteY22" fmla="*/ 14194 h 19883"/>
                <a:gd name="connsiteX23" fmla="*/ 25689 w 36377"/>
                <a:gd name="connsiteY23" fmla="*/ 14365 h 19883"/>
                <a:gd name="connsiteX24" fmla="*/ 24496 w 36377"/>
                <a:gd name="connsiteY24" fmla="*/ 14684 h 19883"/>
                <a:gd name="connsiteX25" fmla="*/ 19175 w 36377"/>
                <a:gd name="connsiteY25" fmla="*/ 15393 h 19883"/>
                <a:gd name="connsiteX26" fmla="*/ 16790 w 36377"/>
                <a:gd name="connsiteY26" fmla="*/ 16029 h 19883"/>
                <a:gd name="connsiteX27" fmla="*/ 14588 w 36377"/>
                <a:gd name="connsiteY27" fmla="*/ 16078 h 19883"/>
                <a:gd name="connsiteX28" fmla="*/ 14313 w 36377"/>
                <a:gd name="connsiteY28" fmla="*/ 16470 h 19883"/>
                <a:gd name="connsiteX29" fmla="*/ 12477 w 36377"/>
                <a:gd name="connsiteY29" fmla="*/ 16934 h 19883"/>
                <a:gd name="connsiteX30" fmla="*/ 9634 w 36377"/>
                <a:gd name="connsiteY30" fmla="*/ 17178 h 19883"/>
                <a:gd name="connsiteX31" fmla="*/ 3487 w 36377"/>
                <a:gd name="connsiteY31" fmla="*/ 18109 h 19883"/>
                <a:gd name="connsiteX32" fmla="*/ 1561 w 36377"/>
                <a:gd name="connsiteY32" fmla="*/ 18842 h 19883"/>
                <a:gd name="connsiteX33" fmla="*/ 0 w 36377"/>
                <a:gd name="connsiteY33" fmla="*/ 19405 h 19883"/>
                <a:gd name="connsiteX34" fmla="*/ 876 w 36377"/>
                <a:gd name="connsiteY34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9267 w 36377"/>
                <a:gd name="connsiteY21" fmla="*/ 13020 h 19883"/>
                <a:gd name="connsiteX22" fmla="*/ 28349 w 36377"/>
                <a:gd name="connsiteY22" fmla="*/ 14194 h 19883"/>
                <a:gd name="connsiteX23" fmla="*/ 25689 w 36377"/>
                <a:gd name="connsiteY23" fmla="*/ 14365 h 19883"/>
                <a:gd name="connsiteX24" fmla="*/ 24496 w 36377"/>
                <a:gd name="connsiteY24" fmla="*/ 14684 h 19883"/>
                <a:gd name="connsiteX25" fmla="*/ 19175 w 36377"/>
                <a:gd name="connsiteY25" fmla="*/ 15393 h 19883"/>
                <a:gd name="connsiteX26" fmla="*/ 16790 w 36377"/>
                <a:gd name="connsiteY26" fmla="*/ 16029 h 19883"/>
                <a:gd name="connsiteX27" fmla="*/ 14588 w 36377"/>
                <a:gd name="connsiteY27" fmla="*/ 16078 h 19883"/>
                <a:gd name="connsiteX28" fmla="*/ 14313 w 36377"/>
                <a:gd name="connsiteY28" fmla="*/ 16470 h 19883"/>
                <a:gd name="connsiteX29" fmla="*/ 12477 w 36377"/>
                <a:gd name="connsiteY29" fmla="*/ 16934 h 19883"/>
                <a:gd name="connsiteX30" fmla="*/ 9634 w 36377"/>
                <a:gd name="connsiteY30" fmla="*/ 17178 h 19883"/>
                <a:gd name="connsiteX31" fmla="*/ 3487 w 36377"/>
                <a:gd name="connsiteY31" fmla="*/ 18109 h 19883"/>
                <a:gd name="connsiteX32" fmla="*/ 1561 w 36377"/>
                <a:gd name="connsiteY32" fmla="*/ 18842 h 19883"/>
                <a:gd name="connsiteX33" fmla="*/ 0 w 36377"/>
                <a:gd name="connsiteY33" fmla="*/ 19405 h 19883"/>
                <a:gd name="connsiteX34" fmla="*/ 876 w 36377"/>
                <a:gd name="connsiteY34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8808 w 36377"/>
                <a:gd name="connsiteY21" fmla="*/ 11821 h 19883"/>
                <a:gd name="connsiteX22" fmla="*/ 29267 w 36377"/>
                <a:gd name="connsiteY22" fmla="*/ 13020 h 19883"/>
                <a:gd name="connsiteX23" fmla="*/ 28349 w 36377"/>
                <a:gd name="connsiteY23" fmla="*/ 14194 h 19883"/>
                <a:gd name="connsiteX24" fmla="*/ 25689 w 36377"/>
                <a:gd name="connsiteY24" fmla="*/ 14365 h 19883"/>
                <a:gd name="connsiteX25" fmla="*/ 24496 w 36377"/>
                <a:gd name="connsiteY25" fmla="*/ 14684 h 19883"/>
                <a:gd name="connsiteX26" fmla="*/ 19175 w 36377"/>
                <a:gd name="connsiteY26" fmla="*/ 15393 h 19883"/>
                <a:gd name="connsiteX27" fmla="*/ 16790 w 36377"/>
                <a:gd name="connsiteY27" fmla="*/ 16029 h 19883"/>
                <a:gd name="connsiteX28" fmla="*/ 14588 w 36377"/>
                <a:gd name="connsiteY28" fmla="*/ 16078 h 19883"/>
                <a:gd name="connsiteX29" fmla="*/ 14313 w 36377"/>
                <a:gd name="connsiteY29" fmla="*/ 16470 h 19883"/>
                <a:gd name="connsiteX30" fmla="*/ 12477 w 36377"/>
                <a:gd name="connsiteY30" fmla="*/ 16934 h 19883"/>
                <a:gd name="connsiteX31" fmla="*/ 9634 w 36377"/>
                <a:gd name="connsiteY31" fmla="*/ 17178 h 19883"/>
                <a:gd name="connsiteX32" fmla="*/ 3487 w 36377"/>
                <a:gd name="connsiteY32" fmla="*/ 18109 h 19883"/>
                <a:gd name="connsiteX33" fmla="*/ 1561 w 36377"/>
                <a:gd name="connsiteY33" fmla="*/ 18842 h 19883"/>
                <a:gd name="connsiteX34" fmla="*/ 0 w 36377"/>
                <a:gd name="connsiteY34" fmla="*/ 19405 h 19883"/>
                <a:gd name="connsiteX35" fmla="*/ 876 w 36377"/>
                <a:gd name="connsiteY35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9267 w 36377"/>
                <a:gd name="connsiteY22" fmla="*/ 13020 h 19883"/>
                <a:gd name="connsiteX23" fmla="*/ 28349 w 36377"/>
                <a:gd name="connsiteY23" fmla="*/ 14194 h 19883"/>
                <a:gd name="connsiteX24" fmla="*/ 25689 w 36377"/>
                <a:gd name="connsiteY24" fmla="*/ 14365 h 19883"/>
                <a:gd name="connsiteX25" fmla="*/ 24496 w 36377"/>
                <a:gd name="connsiteY25" fmla="*/ 14684 h 19883"/>
                <a:gd name="connsiteX26" fmla="*/ 19175 w 36377"/>
                <a:gd name="connsiteY26" fmla="*/ 15393 h 19883"/>
                <a:gd name="connsiteX27" fmla="*/ 16790 w 36377"/>
                <a:gd name="connsiteY27" fmla="*/ 16029 h 19883"/>
                <a:gd name="connsiteX28" fmla="*/ 14588 w 36377"/>
                <a:gd name="connsiteY28" fmla="*/ 16078 h 19883"/>
                <a:gd name="connsiteX29" fmla="*/ 14313 w 36377"/>
                <a:gd name="connsiteY29" fmla="*/ 16470 h 19883"/>
                <a:gd name="connsiteX30" fmla="*/ 12477 w 36377"/>
                <a:gd name="connsiteY30" fmla="*/ 16934 h 19883"/>
                <a:gd name="connsiteX31" fmla="*/ 9634 w 36377"/>
                <a:gd name="connsiteY31" fmla="*/ 17178 h 19883"/>
                <a:gd name="connsiteX32" fmla="*/ 3487 w 36377"/>
                <a:gd name="connsiteY32" fmla="*/ 18109 h 19883"/>
                <a:gd name="connsiteX33" fmla="*/ 1561 w 36377"/>
                <a:gd name="connsiteY33" fmla="*/ 18842 h 19883"/>
                <a:gd name="connsiteX34" fmla="*/ 0 w 36377"/>
                <a:gd name="connsiteY34" fmla="*/ 19405 h 19883"/>
                <a:gd name="connsiteX35" fmla="*/ 876 w 36377"/>
                <a:gd name="connsiteY35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8625 w 36377"/>
                <a:gd name="connsiteY22" fmla="*/ 12286 h 19883"/>
                <a:gd name="connsiteX23" fmla="*/ 29267 w 36377"/>
                <a:gd name="connsiteY23" fmla="*/ 13020 h 19883"/>
                <a:gd name="connsiteX24" fmla="*/ 28349 w 36377"/>
                <a:gd name="connsiteY24" fmla="*/ 14194 h 19883"/>
                <a:gd name="connsiteX25" fmla="*/ 25689 w 36377"/>
                <a:gd name="connsiteY25" fmla="*/ 14365 h 19883"/>
                <a:gd name="connsiteX26" fmla="*/ 24496 w 36377"/>
                <a:gd name="connsiteY26" fmla="*/ 14684 h 19883"/>
                <a:gd name="connsiteX27" fmla="*/ 19175 w 36377"/>
                <a:gd name="connsiteY27" fmla="*/ 15393 h 19883"/>
                <a:gd name="connsiteX28" fmla="*/ 16790 w 36377"/>
                <a:gd name="connsiteY28" fmla="*/ 16029 h 19883"/>
                <a:gd name="connsiteX29" fmla="*/ 14588 w 36377"/>
                <a:gd name="connsiteY29" fmla="*/ 16078 h 19883"/>
                <a:gd name="connsiteX30" fmla="*/ 14313 w 36377"/>
                <a:gd name="connsiteY30" fmla="*/ 16470 h 19883"/>
                <a:gd name="connsiteX31" fmla="*/ 12477 w 36377"/>
                <a:gd name="connsiteY31" fmla="*/ 16934 h 19883"/>
                <a:gd name="connsiteX32" fmla="*/ 9634 w 36377"/>
                <a:gd name="connsiteY32" fmla="*/ 17178 h 19883"/>
                <a:gd name="connsiteX33" fmla="*/ 3487 w 36377"/>
                <a:gd name="connsiteY33" fmla="*/ 18109 h 19883"/>
                <a:gd name="connsiteX34" fmla="*/ 1561 w 36377"/>
                <a:gd name="connsiteY34" fmla="*/ 18842 h 19883"/>
                <a:gd name="connsiteX35" fmla="*/ 0 w 36377"/>
                <a:gd name="connsiteY35" fmla="*/ 19405 h 19883"/>
                <a:gd name="connsiteX36" fmla="*/ 876 w 36377"/>
                <a:gd name="connsiteY36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9267 w 36377"/>
                <a:gd name="connsiteY23" fmla="*/ 13020 h 19883"/>
                <a:gd name="connsiteX24" fmla="*/ 28349 w 36377"/>
                <a:gd name="connsiteY24" fmla="*/ 14194 h 19883"/>
                <a:gd name="connsiteX25" fmla="*/ 25689 w 36377"/>
                <a:gd name="connsiteY25" fmla="*/ 14365 h 19883"/>
                <a:gd name="connsiteX26" fmla="*/ 24496 w 36377"/>
                <a:gd name="connsiteY26" fmla="*/ 14684 h 19883"/>
                <a:gd name="connsiteX27" fmla="*/ 19175 w 36377"/>
                <a:gd name="connsiteY27" fmla="*/ 15393 h 19883"/>
                <a:gd name="connsiteX28" fmla="*/ 16790 w 36377"/>
                <a:gd name="connsiteY28" fmla="*/ 16029 h 19883"/>
                <a:gd name="connsiteX29" fmla="*/ 14588 w 36377"/>
                <a:gd name="connsiteY29" fmla="*/ 16078 h 19883"/>
                <a:gd name="connsiteX30" fmla="*/ 14313 w 36377"/>
                <a:gd name="connsiteY30" fmla="*/ 16470 h 19883"/>
                <a:gd name="connsiteX31" fmla="*/ 12477 w 36377"/>
                <a:gd name="connsiteY31" fmla="*/ 16934 h 19883"/>
                <a:gd name="connsiteX32" fmla="*/ 9634 w 36377"/>
                <a:gd name="connsiteY32" fmla="*/ 17178 h 19883"/>
                <a:gd name="connsiteX33" fmla="*/ 3487 w 36377"/>
                <a:gd name="connsiteY33" fmla="*/ 18109 h 19883"/>
                <a:gd name="connsiteX34" fmla="*/ 1561 w 36377"/>
                <a:gd name="connsiteY34" fmla="*/ 18842 h 19883"/>
                <a:gd name="connsiteX35" fmla="*/ 0 w 36377"/>
                <a:gd name="connsiteY35" fmla="*/ 19405 h 19883"/>
                <a:gd name="connsiteX36" fmla="*/ 876 w 36377"/>
                <a:gd name="connsiteY36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625 w 36377"/>
                <a:gd name="connsiteY23" fmla="*/ 12311 h 19883"/>
                <a:gd name="connsiteX24" fmla="*/ 29267 w 36377"/>
                <a:gd name="connsiteY24" fmla="*/ 13020 h 19883"/>
                <a:gd name="connsiteX25" fmla="*/ 28349 w 36377"/>
                <a:gd name="connsiteY25" fmla="*/ 14194 h 19883"/>
                <a:gd name="connsiteX26" fmla="*/ 25689 w 36377"/>
                <a:gd name="connsiteY26" fmla="*/ 14365 h 19883"/>
                <a:gd name="connsiteX27" fmla="*/ 24496 w 36377"/>
                <a:gd name="connsiteY27" fmla="*/ 14684 h 19883"/>
                <a:gd name="connsiteX28" fmla="*/ 19175 w 36377"/>
                <a:gd name="connsiteY28" fmla="*/ 15393 h 19883"/>
                <a:gd name="connsiteX29" fmla="*/ 16790 w 36377"/>
                <a:gd name="connsiteY29" fmla="*/ 16029 h 19883"/>
                <a:gd name="connsiteX30" fmla="*/ 14588 w 36377"/>
                <a:gd name="connsiteY30" fmla="*/ 16078 h 19883"/>
                <a:gd name="connsiteX31" fmla="*/ 14313 w 36377"/>
                <a:gd name="connsiteY31" fmla="*/ 16470 h 19883"/>
                <a:gd name="connsiteX32" fmla="*/ 12477 w 36377"/>
                <a:gd name="connsiteY32" fmla="*/ 16934 h 19883"/>
                <a:gd name="connsiteX33" fmla="*/ 9634 w 36377"/>
                <a:gd name="connsiteY33" fmla="*/ 17178 h 19883"/>
                <a:gd name="connsiteX34" fmla="*/ 3487 w 36377"/>
                <a:gd name="connsiteY34" fmla="*/ 18109 h 19883"/>
                <a:gd name="connsiteX35" fmla="*/ 1561 w 36377"/>
                <a:gd name="connsiteY35" fmla="*/ 18842 h 19883"/>
                <a:gd name="connsiteX36" fmla="*/ 0 w 36377"/>
                <a:gd name="connsiteY36" fmla="*/ 19405 h 19883"/>
                <a:gd name="connsiteX37" fmla="*/ 876 w 36377"/>
                <a:gd name="connsiteY37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9267 w 36377"/>
                <a:gd name="connsiteY24" fmla="*/ 13020 h 19883"/>
                <a:gd name="connsiteX25" fmla="*/ 28349 w 36377"/>
                <a:gd name="connsiteY25" fmla="*/ 14194 h 19883"/>
                <a:gd name="connsiteX26" fmla="*/ 25689 w 36377"/>
                <a:gd name="connsiteY26" fmla="*/ 14365 h 19883"/>
                <a:gd name="connsiteX27" fmla="*/ 24496 w 36377"/>
                <a:gd name="connsiteY27" fmla="*/ 14684 h 19883"/>
                <a:gd name="connsiteX28" fmla="*/ 19175 w 36377"/>
                <a:gd name="connsiteY28" fmla="*/ 15393 h 19883"/>
                <a:gd name="connsiteX29" fmla="*/ 16790 w 36377"/>
                <a:gd name="connsiteY29" fmla="*/ 16029 h 19883"/>
                <a:gd name="connsiteX30" fmla="*/ 14588 w 36377"/>
                <a:gd name="connsiteY30" fmla="*/ 16078 h 19883"/>
                <a:gd name="connsiteX31" fmla="*/ 14313 w 36377"/>
                <a:gd name="connsiteY31" fmla="*/ 16470 h 19883"/>
                <a:gd name="connsiteX32" fmla="*/ 12477 w 36377"/>
                <a:gd name="connsiteY32" fmla="*/ 16934 h 19883"/>
                <a:gd name="connsiteX33" fmla="*/ 9634 w 36377"/>
                <a:gd name="connsiteY33" fmla="*/ 17178 h 19883"/>
                <a:gd name="connsiteX34" fmla="*/ 3487 w 36377"/>
                <a:gd name="connsiteY34" fmla="*/ 18109 h 19883"/>
                <a:gd name="connsiteX35" fmla="*/ 1561 w 36377"/>
                <a:gd name="connsiteY35" fmla="*/ 18842 h 19883"/>
                <a:gd name="connsiteX36" fmla="*/ 0 w 36377"/>
                <a:gd name="connsiteY36" fmla="*/ 19405 h 19883"/>
                <a:gd name="connsiteX37" fmla="*/ 876 w 36377"/>
                <a:gd name="connsiteY37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9083 w 36377"/>
                <a:gd name="connsiteY24" fmla="*/ 12360 h 19883"/>
                <a:gd name="connsiteX25" fmla="*/ 29267 w 36377"/>
                <a:gd name="connsiteY25" fmla="*/ 13020 h 19883"/>
                <a:gd name="connsiteX26" fmla="*/ 28349 w 36377"/>
                <a:gd name="connsiteY26" fmla="*/ 14194 h 19883"/>
                <a:gd name="connsiteX27" fmla="*/ 25689 w 36377"/>
                <a:gd name="connsiteY27" fmla="*/ 14365 h 19883"/>
                <a:gd name="connsiteX28" fmla="*/ 24496 w 36377"/>
                <a:gd name="connsiteY28" fmla="*/ 14684 h 19883"/>
                <a:gd name="connsiteX29" fmla="*/ 19175 w 36377"/>
                <a:gd name="connsiteY29" fmla="*/ 15393 h 19883"/>
                <a:gd name="connsiteX30" fmla="*/ 16790 w 36377"/>
                <a:gd name="connsiteY30" fmla="*/ 16029 h 19883"/>
                <a:gd name="connsiteX31" fmla="*/ 14588 w 36377"/>
                <a:gd name="connsiteY31" fmla="*/ 16078 h 19883"/>
                <a:gd name="connsiteX32" fmla="*/ 14313 w 36377"/>
                <a:gd name="connsiteY32" fmla="*/ 16470 h 19883"/>
                <a:gd name="connsiteX33" fmla="*/ 12477 w 36377"/>
                <a:gd name="connsiteY33" fmla="*/ 16934 h 19883"/>
                <a:gd name="connsiteX34" fmla="*/ 9634 w 36377"/>
                <a:gd name="connsiteY34" fmla="*/ 17178 h 19883"/>
                <a:gd name="connsiteX35" fmla="*/ 3487 w 36377"/>
                <a:gd name="connsiteY35" fmla="*/ 18109 h 19883"/>
                <a:gd name="connsiteX36" fmla="*/ 1561 w 36377"/>
                <a:gd name="connsiteY36" fmla="*/ 18842 h 19883"/>
                <a:gd name="connsiteX37" fmla="*/ 0 w 36377"/>
                <a:gd name="connsiteY37" fmla="*/ 19405 h 19883"/>
                <a:gd name="connsiteX38" fmla="*/ 876 w 36377"/>
                <a:gd name="connsiteY38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6606 w 36377"/>
                <a:gd name="connsiteY24" fmla="*/ 12800 h 19883"/>
                <a:gd name="connsiteX25" fmla="*/ 29267 w 36377"/>
                <a:gd name="connsiteY25" fmla="*/ 13020 h 19883"/>
                <a:gd name="connsiteX26" fmla="*/ 28349 w 36377"/>
                <a:gd name="connsiteY26" fmla="*/ 14194 h 19883"/>
                <a:gd name="connsiteX27" fmla="*/ 25689 w 36377"/>
                <a:gd name="connsiteY27" fmla="*/ 14365 h 19883"/>
                <a:gd name="connsiteX28" fmla="*/ 24496 w 36377"/>
                <a:gd name="connsiteY28" fmla="*/ 14684 h 19883"/>
                <a:gd name="connsiteX29" fmla="*/ 19175 w 36377"/>
                <a:gd name="connsiteY29" fmla="*/ 15393 h 19883"/>
                <a:gd name="connsiteX30" fmla="*/ 16790 w 36377"/>
                <a:gd name="connsiteY30" fmla="*/ 16029 h 19883"/>
                <a:gd name="connsiteX31" fmla="*/ 14588 w 36377"/>
                <a:gd name="connsiteY31" fmla="*/ 16078 h 19883"/>
                <a:gd name="connsiteX32" fmla="*/ 14313 w 36377"/>
                <a:gd name="connsiteY32" fmla="*/ 16470 h 19883"/>
                <a:gd name="connsiteX33" fmla="*/ 12477 w 36377"/>
                <a:gd name="connsiteY33" fmla="*/ 16934 h 19883"/>
                <a:gd name="connsiteX34" fmla="*/ 9634 w 36377"/>
                <a:gd name="connsiteY34" fmla="*/ 17178 h 19883"/>
                <a:gd name="connsiteX35" fmla="*/ 3487 w 36377"/>
                <a:gd name="connsiteY35" fmla="*/ 18109 h 19883"/>
                <a:gd name="connsiteX36" fmla="*/ 1561 w 36377"/>
                <a:gd name="connsiteY36" fmla="*/ 18842 h 19883"/>
                <a:gd name="connsiteX37" fmla="*/ 0 w 36377"/>
                <a:gd name="connsiteY37" fmla="*/ 19405 h 19883"/>
                <a:gd name="connsiteX38" fmla="*/ 876 w 36377"/>
                <a:gd name="connsiteY38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6606 w 36377"/>
                <a:gd name="connsiteY24" fmla="*/ 12800 h 19883"/>
                <a:gd name="connsiteX25" fmla="*/ 29267 w 36377"/>
                <a:gd name="connsiteY25" fmla="*/ 13020 h 19883"/>
                <a:gd name="connsiteX26" fmla="*/ 28349 w 36377"/>
                <a:gd name="connsiteY26" fmla="*/ 14194 h 19883"/>
                <a:gd name="connsiteX27" fmla="*/ 25689 w 36377"/>
                <a:gd name="connsiteY27" fmla="*/ 14365 h 19883"/>
                <a:gd name="connsiteX28" fmla="*/ 24496 w 36377"/>
                <a:gd name="connsiteY28" fmla="*/ 14684 h 19883"/>
                <a:gd name="connsiteX29" fmla="*/ 19175 w 36377"/>
                <a:gd name="connsiteY29" fmla="*/ 15393 h 19883"/>
                <a:gd name="connsiteX30" fmla="*/ 16790 w 36377"/>
                <a:gd name="connsiteY30" fmla="*/ 16029 h 19883"/>
                <a:gd name="connsiteX31" fmla="*/ 14588 w 36377"/>
                <a:gd name="connsiteY31" fmla="*/ 16078 h 19883"/>
                <a:gd name="connsiteX32" fmla="*/ 14313 w 36377"/>
                <a:gd name="connsiteY32" fmla="*/ 16470 h 19883"/>
                <a:gd name="connsiteX33" fmla="*/ 12477 w 36377"/>
                <a:gd name="connsiteY33" fmla="*/ 16934 h 19883"/>
                <a:gd name="connsiteX34" fmla="*/ 9634 w 36377"/>
                <a:gd name="connsiteY34" fmla="*/ 17178 h 19883"/>
                <a:gd name="connsiteX35" fmla="*/ 3487 w 36377"/>
                <a:gd name="connsiteY35" fmla="*/ 18109 h 19883"/>
                <a:gd name="connsiteX36" fmla="*/ 1561 w 36377"/>
                <a:gd name="connsiteY36" fmla="*/ 18842 h 19883"/>
                <a:gd name="connsiteX37" fmla="*/ 0 w 36377"/>
                <a:gd name="connsiteY37" fmla="*/ 19405 h 19883"/>
                <a:gd name="connsiteX38" fmla="*/ 876 w 36377"/>
                <a:gd name="connsiteY38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6973 w 36377"/>
                <a:gd name="connsiteY24" fmla="*/ 12360 h 19883"/>
                <a:gd name="connsiteX25" fmla="*/ 26606 w 36377"/>
                <a:gd name="connsiteY25" fmla="*/ 12800 h 19883"/>
                <a:gd name="connsiteX26" fmla="*/ 29267 w 36377"/>
                <a:gd name="connsiteY26" fmla="*/ 13020 h 19883"/>
                <a:gd name="connsiteX27" fmla="*/ 28349 w 36377"/>
                <a:gd name="connsiteY27" fmla="*/ 14194 h 19883"/>
                <a:gd name="connsiteX28" fmla="*/ 25689 w 36377"/>
                <a:gd name="connsiteY28" fmla="*/ 14365 h 19883"/>
                <a:gd name="connsiteX29" fmla="*/ 24496 w 36377"/>
                <a:gd name="connsiteY29" fmla="*/ 14684 h 19883"/>
                <a:gd name="connsiteX30" fmla="*/ 19175 w 36377"/>
                <a:gd name="connsiteY30" fmla="*/ 15393 h 19883"/>
                <a:gd name="connsiteX31" fmla="*/ 16790 w 36377"/>
                <a:gd name="connsiteY31" fmla="*/ 16029 h 19883"/>
                <a:gd name="connsiteX32" fmla="*/ 14588 w 36377"/>
                <a:gd name="connsiteY32" fmla="*/ 16078 h 19883"/>
                <a:gd name="connsiteX33" fmla="*/ 14313 w 36377"/>
                <a:gd name="connsiteY33" fmla="*/ 16470 h 19883"/>
                <a:gd name="connsiteX34" fmla="*/ 12477 w 36377"/>
                <a:gd name="connsiteY34" fmla="*/ 16934 h 19883"/>
                <a:gd name="connsiteX35" fmla="*/ 9634 w 36377"/>
                <a:gd name="connsiteY35" fmla="*/ 17178 h 19883"/>
                <a:gd name="connsiteX36" fmla="*/ 3487 w 36377"/>
                <a:gd name="connsiteY36" fmla="*/ 18109 h 19883"/>
                <a:gd name="connsiteX37" fmla="*/ 1561 w 36377"/>
                <a:gd name="connsiteY37" fmla="*/ 18842 h 19883"/>
                <a:gd name="connsiteX38" fmla="*/ 0 w 36377"/>
                <a:gd name="connsiteY38" fmla="*/ 19405 h 19883"/>
                <a:gd name="connsiteX39" fmla="*/ 876 w 36377"/>
                <a:gd name="connsiteY39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6606 w 36377"/>
                <a:gd name="connsiteY25" fmla="*/ 12800 h 19883"/>
                <a:gd name="connsiteX26" fmla="*/ 29267 w 36377"/>
                <a:gd name="connsiteY26" fmla="*/ 13020 h 19883"/>
                <a:gd name="connsiteX27" fmla="*/ 28349 w 36377"/>
                <a:gd name="connsiteY27" fmla="*/ 14194 h 19883"/>
                <a:gd name="connsiteX28" fmla="*/ 25689 w 36377"/>
                <a:gd name="connsiteY28" fmla="*/ 14365 h 19883"/>
                <a:gd name="connsiteX29" fmla="*/ 24496 w 36377"/>
                <a:gd name="connsiteY29" fmla="*/ 14684 h 19883"/>
                <a:gd name="connsiteX30" fmla="*/ 19175 w 36377"/>
                <a:gd name="connsiteY30" fmla="*/ 15393 h 19883"/>
                <a:gd name="connsiteX31" fmla="*/ 16790 w 36377"/>
                <a:gd name="connsiteY31" fmla="*/ 16029 h 19883"/>
                <a:gd name="connsiteX32" fmla="*/ 14588 w 36377"/>
                <a:gd name="connsiteY32" fmla="*/ 16078 h 19883"/>
                <a:gd name="connsiteX33" fmla="*/ 14313 w 36377"/>
                <a:gd name="connsiteY33" fmla="*/ 16470 h 19883"/>
                <a:gd name="connsiteX34" fmla="*/ 12477 w 36377"/>
                <a:gd name="connsiteY34" fmla="*/ 16934 h 19883"/>
                <a:gd name="connsiteX35" fmla="*/ 9634 w 36377"/>
                <a:gd name="connsiteY35" fmla="*/ 17178 h 19883"/>
                <a:gd name="connsiteX36" fmla="*/ 3487 w 36377"/>
                <a:gd name="connsiteY36" fmla="*/ 18109 h 19883"/>
                <a:gd name="connsiteX37" fmla="*/ 1561 w 36377"/>
                <a:gd name="connsiteY37" fmla="*/ 18842 h 19883"/>
                <a:gd name="connsiteX38" fmla="*/ 0 w 36377"/>
                <a:gd name="connsiteY38" fmla="*/ 19405 h 19883"/>
                <a:gd name="connsiteX39" fmla="*/ 876 w 36377"/>
                <a:gd name="connsiteY39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6790 w 36377"/>
                <a:gd name="connsiteY25" fmla="*/ 12457 h 19883"/>
                <a:gd name="connsiteX26" fmla="*/ 26606 w 36377"/>
                <a:gd name="connsiteY26" fmla="*/ 12800 h 19883"/>
                <a:gd name="connsiteX27" fmla="*/ 29267 w 36377"/>
                <a:gd name="connsiteY27" fmla="*/ 13020 h 19883"/>
                <a:gd name="connsiteX28" fmla="*/ 28349 w 36377"/>
                <a:gd name="connsiteY28" fmla="*/ 14194 h 19883"/>
                <a:gd name="connsiteX29" fmla="*/ 25689 w 36377"/>
                <a:gd name="connsiteY29" fmla="*/ 14365 h 19883"/>
                <a:gd name="connsiteX30" fmla="*/ 24496 w 36377"/>
                <a:gd name="connsiteY30" fmla="*/ 14684 h 19883"/>
                <a:gd name="connsiteX31" fmla="*/ 19175 w 36377"/>
                <a:gd name="connsiteY31" fmla="*/ 15393 h 19883"/>
                <a:gd name="connsiteX32" fmla="*/ 16790 w 36377"/>
                <a:gd name="connsiteY32" fmla="*/ 16029 h 19883"/>
                <a:gd name="connsiteX33" fmla="*/ 14588 w 36377"/>
                <a:gd name="connsiteY33" fmla="*/ 16078 h 19883"/>
                <a:gd name="connsiteX34" fmla="*/ 14313 w 36377"/>
                <a:gd name="connsiteY34" fmla="*/ 16470 h 19883"/>
                <a:gd name="connsiteX35" fmla="*/ 12477 w 36377"/>
                <a:gd name="connsiteY35" fmla="*/ 16934 h 19883"/>
                <a:gd name="connsiteX36" fmla="*/ 9634 w 36377"/>
                <a:gd name="connsiteY36" fmla="*/ 17178 h 19883"/>
                <a:gd name="connsiteX37" fmla="*/ 3487 w 36377"/>
                <a:gd name="connsiteY37" fmla="*/ 18109 h 19883"/>
                <a:gd name="connsiteX38" fmla="*/ 1561 w 36377"/>
                <a:gd name="connsiteY38" fmla="*/ 18842 h 19883"/>
                <a:gd name="connsiteX39" fmla="*/ 0 w 36377"/>
                <a:gd name="connsiteY39" fmla="*/ 19405 h 19883"/>
                <a:gd name="connsiteX40" fmla="*/ 876 w 36377"/>
                <a:gd name="connsiteY40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7983 w 36377"/>
                <a:gd name="connsiteY25" fmla="*/ 12212 h 19883"/>
                <a:gd name="connsiteX26" fmla="*/ 26606 w 36377"/>
                <a:gd name="connsiteY26" fmla="*/ 12800 h 19883"/>
                <a:gd name="connsiteX27" fmla="*/ 29267 w 36377"/>
                <a:gd name="connsiteY27" fmla="*/ 13020 h 19883"/>
                <a:gd name="connsiteX28" fmla="*/ 28349 w 36377"/>
                <a:gd name="connsiteY28" fmla="*/ 14194 h 19883"/>
                <a:gd name="connsiteX29" fmla="*/ 25689 w 36377"/>
                <a:gd name="connsiteY29" fmla="*/ 14365 h 19883"/>
                <a:gd name="connsiteX30" fmla="*/ 24496 w 36377"/>
                <a:gd name="connsiteY30" fmla="*/ 14684 h 19883"/>
                <a:gd name="connsiteX31" fmla="*/ 19175 w 36377"/>
                <a:gd name="connsiteY31" fmla="*/ 15393 h 19883"/>
                <a:gd name="connsiteX32" fmla="*/ 16790 w 36377"/>
                <a:gd name="connsiteY32" fmla="*/ 16029 h 19883"/>
                <a:gd name="connsiteX33" fmla="*/ 14588 w 36377"/>
                <a:gd name="connsiteY33" fmla="*/ 16078 h 19883"/>
                <a:gd name="connsiteX34" fmla="*/ 14313 w 36377"/>
                <a:gd name="connsiteY34" fmla="*/ 16470 h 19883"/>
                <a:gd name="connsiteX35" fmla="*/ 12477 w 36377"/>
                <a:gd name="connsiteY35" fmla="*/ 16934 h 19883"/>
                <a:gd name="connsiteX36" fmla="*/ 9634 w 36377"/>
                <a:gd name="connsiteY36" fmla="*/ 17178 h 19883"/>
                <a:gd name="connsiteX37" fmla="*/ 3487 w 36377"/>
                <a:gd name="connsiteY37" fmla="*/ 18109 h 19883"/>
                <a:gd name="connsiteX38" fmla="*/ 1561 w 36377"/>
                <a:gd name="connsiteY38" fmla="*/ 18842 h 19883"/>
                <a:gd name="connsiteX39" fmla="*/ 0 w 36377"/>
                <a:gd name="connsiteY39" fmla="*/ 19405 h 19883"/>
                <a:gd name="connsiteX40" fmla="*/ 876 w 36377"/>
                <a:gd name="connsiteY40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7432 w 36377"/>
                <a:gd name="connsiteY25" fmla="*/ 11650 h 19883"/>
                <a:gd name="connsiteX26" fmla="*/ 27983 w 36377"/>
                <a:gd name="connsiteY26" fmla="*/ 12212 h 19883"/>
                <a:gd name="connsiteX27" fmla="*/ 26606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257 w 36377"/>
                <a:gd name="connsiteY20" fmla="*/ 10281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606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341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606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248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606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606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496 w 36377"/>
                <a:gd name="connsiteY31" fmla="*/ 14684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9175 w 36377"/>
                <a:gd name="connsiteY32" fmla="*/ 15393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7524 w 36377"/>
                <a:gd name="connsiteY32" fmla="*/ 15338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8556 w 36377"/>
                <a:gd name="connsiteY32" fmla="*/ 15577 h 19883"/>
                <a:gd name="connsiteX33" fmla="*/ 16790 w 36377"/>
                <a:gd name="connsiteY33" fmla="*/ 16029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8556 w 36377"/>
                <a:gd name="connsiteY32" fmla="*/ 15577 h 19883"/>
                <a:gd name="connsiteX33" fmla="*/ 16652 w 36377"/>
                <a:gd name="connsiteY33" fmla="*/ 15974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8556 w 36377"/>
                <a:gd name="connsiteY32" fmla="*/ 15577 h 19883"/>
                <a:gd name="connsiteX33" fmla="*/ 16446 w 36377"/>
                <a:gd name="connsiteY33" fmla="*/ 16047 h 19883"/>
                <a:gd name="connsiteX34" fmla="*/ 14588 w 36377"/>
                <a:gd name="connsiteY34" fmla="*/ 16078 h 19883"/>
                <a:gd name="connsiteX35" fmla="*/ 14313 w 36377"/>
                <a:gd name="connsiteY35" fmla="*/ 16470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8556 w 36377"/>
                <a:gd name="connsiteY32" fmla="*/ 15577 h 19883"/>
                <a:gd name="connsiteX33" fmla="*/ 16446 w 36377"/>
                <a:gd name="connsiteY33" fmla="*/ 16047 h 19883"/>
                <a:gd name="connsiteX34" fmla="*/ 14588 w 36377"/>
                <a:gd name="connsiteY34" fmla="*/ 16078 h 19883"/>
                <a:gd name="connsiteX35" fmla="*/ 14382 w 36377"/>
                <a:gd name="connsiteY35" fmla="*/ 16507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883"/>
                <a:gd name="connsiteX1" fmla="*/ 35364 w 36377"/>
                <a:gd name="connsiteY1" fmla="*/ 231 h 19883"/>
                <a:gd name="connsiteX2" fmla="*/ 36377 w 36377"/>
                <a:gd name="connsiteY2" fmla="*/ 929 h 19883"/>
                <a:gd name="connsiteX3" fmla="*/ 34373 w 36377"/>
                <a:gd name="connsiteY3" fmla="*/ 2323 h 19883"/>
                <a:gd name="connsiteX4" fmla="*/ 33381 w 36377"/>
                <a:gd name="connsiteY4" fmla="*/ 2559 h 19883"/>
                <a:gd name="connsiteX5" fmla="*/ 33381 w 36377"/>
                <a:gd name="connsiteY5" fmla="*/ 3723 h 19883"/>
                <a:gd name="connsiteX6" fmla="*/ 32368 w 36377"/>
                <a:gd name="connsiteY6" fmla="*/ 4185 h 19883"/>
                <a:gd name="connsiteX7" fmla="*/ 32368 w 36377"/>
                <a:gd name="connsiteY7" fmla="*/ 5119 h 19883"/>
                <a:gd name="connsiteX8" fmla="*/ 31377 w 36377"/>
                <a:gd name="connsiteY8" fmla="*/ 5349 h 19883"/>
                <a:gd name="connsiteX9" fmla="*/ 31377 w 36377"/>
                <a:gd name="connsiteY9" fmla="*/ 5816 h 19883"/>
                <a:gd name="connsiteX10" fmla="*/ 32368 w 36377"/>
                <a:gd name="connsiteY10" fmla="*/ 6046 h 19883"/>
                <a:gd name="connsiteX11" fmla="*/ 30386 w 36377"/>
                <a:gd name="connsiteY11" fmla="*/ 6745 h 19883"/>
                <a:gd name="connsiteX12" fmla="*/ 27390 w 36377"/>
                <a:gd name="connsiteY12" fmla="*/ 7441 h 19883"/>
                <a:gd name="connsiteX13" fmla="*/ 26377 w 36377"/>
                <a:gd name="connsiteY13" fmla="*/ 7441 h 19883"/>
                <a:gd name="connsiteX14" fmla="*/ 26377 w 36377"/>
                <a:gd name="connsiteY14" fmla="*/ 7678 h 19883"/>
                <a:gd name="connsiteX15" fmla="*/ 27390 w 36377"/>
                <a:gd name="connsiteY15" fmla="*/ 7678 h 19883"/>
                <a:gd name="connsiteX16" fmla="*/ 27390 w 36377"/>
                <a:gd name="connsiteY16" fmla="*/ 8139 h 19883"/>
                <a:gd name="connsiteX17" fmla="*/ 26377 w 36377"/>
                <a:gd name="connsiteY17" fmla="*/ 8375 h 19883"/>
                <a:gd name="connsiteX18" fmla="*/ 26377 w 36377"/>
                <a:gd name="connsiteY18" fmla="*/ 9539 h 19883"/>
                <a:gd name="connsiteX19" fmla="*/ 27432 w 36377"/>
                <a:gd name="connsiteY19" fmla="*/ 10060 h 19883"/>
                <a:gd name="connsiteX20" fmla="*/ 28326 w 36377"/>
                <a:gd name="connsiteY20" fmla="*/ 10244 h 19883"/>
                <a:gd name="connsiteX21" fmla="*/ 27248 w 36377"/>
                <a:gd name="connsiteY21" fmla="*/ 10476 h 19883"/>
                <a:gd name="connsiteX22" fmla="*/ 27410 w 36377"/>
                <a:gd name="connsiteY22" fmla="*/ 10794 h 19883"/>
                <a:gd name="connsiteX23" fmla="*/ 28258 w 36377"/>
                <a:gd name="connsiteY23" fmla="*/ 11357 h 19883"/>
                <a:gd name="connsiteX24" fmla="*/ 27386 w 36377"/>
                <a:gd name="connsiteY24" fmla="*/ 11406 h 19883"/>
                <a:gd name="connsiteX25" fmla="*/ 26973 w 36377"/>
                <a:gd name="connsiteY25" fmla="*/ 11821 h 19883"/>
                <a:gd name="connsiteX26" fmla="*/ 27983 w 36377"/>
                <a:gd name="connsiteY26" fmla="*/ 12212 h 19883"/>
                <a:gd name="connsiteX27" fmla="*/ 26468 w 36377"/>
                <a:gd name="connsiteY27" fmla="*/ 12800 h 19883"/>
                <a:gd name="connsiteX28" fmla="*/ 29267 w 36377"/>
                <a:gd name="connsiteY28" fmla="*/ 13020 h 19883"/>
                <a:gd name="connsiteX29" fmla="*/ 28349 w 36377"/>
                <a:gd name="connsiteY29" fmla="*/ 14194 h 19883"/>
                <a:gd name="connsiteX30" fmla="*/ 25689 w 36377"/>
                <a:gd name="connsiteY30" fmla="*/ 14365 h 19883"/>
                <a:gd name="connsiteX31" fmla="*/ 24358 w 36377"/>
                <a:gd name="connsiteY31" fmla="*/ 14666 h 19883"/>
                <a:gd name="connsiteX32" fmla="*/ 18556 w 36377"/>
                <a:gd name="connsiteY32" fmla="*/ 15577 h 19883"/>
                <a:gd name="connsiteX33" fmla="*/ 16446 w 36377"/>
                <a:gd name="connsiteY33" fmla="*/ 16047 h 19883"/>
                <a:gd name="connsiteX34" fmla="*/ 14450 w 36377"/>
                <a:gd name="connsiteY34" fmla="*/ 16078 h 19883"/>
                <a:gd name="connsiteX35" fmla="*/ 14382 w 36377"/>
                <a:gd name="connsiteY35" fmla="*/ 16507 h 19883"/>
                <a:gd name="connsiteX36" fmla="*/ 12477 w 36377"/>
                <a:gd name="connsiteY36" fmla="*/ 16934 h 19883"/>
                <a:gd name="connsiteX37" fmla="*/ 9634 w 36377"/>
                <a:gd name="connsiteY37" fmla="*/ 17178 h 19883"/>
                <a:gd name="connsiteX38" fmla="*/ 3487 w 36377"/>
                <a:gd name="connsiteY38" fmla="*/ 18109 h 19883"/>
                <a:gd name="connsiteX39" fmla="*/ 1561 w 36377"/>
                <a:gd name="connsiteY39" fmla="*/ 18842 h 19883"/>
                <a:gd name="connsiteX40" fmla="*/ 0 w 36377"/>
                <a:gd name="connsiteY40" fmla="*/ 19405 h 19883"/>
                <a:gd name="connsiteX41" fmla="*/ 876 w 36377"/>
                <a:gd name="connsiteY41" fmla="*/ 19883 h 19883"/>
                <a:gd name="connsiteX0" fmla="*/ 36377 w 36377"/>
                <a:gd name="connsiteY0" fmla="*/ 0 h 19920"/>
                <a:gd name="connsiteX1" fmla="*/ 35364 w 36377"/>
                <a:gd name="connsiteY1" fmla="*/ 231 h 19920"/>
                <a:gd name="connsiteX2" fmla="*/ 36377 w 36377"/>
                <a:gd name="connsiteY2" fmla="*/ 929 h 19920"/>
                <a:gd name="connsiteX3" fmla="*/ 34373 w 36377"/>
                <a:gd name="connsiteY3" fmla="*/ 2323 h 19920"/>
                <a:gd name="connsiteX4" fmla="*/ 33381 w 36377"/>
                <a:gd name="connsiteY4" fmla="*/ 2559 h 19920"/>
                <a:gd name="connsiteX5" fmla="*/ 33381 w 36377"/>
                <a:gd name="connsiteY5" fmla="*/ 3723 h 19920"/>
                <a:gd name="connsiteX6" fmla="*/ 32368 w 36377"/>
                <a:gd name="connsiteY6" fmla="*/ 4185 h 19920"/>
                <a:gd name="connsiteX7" fmla="*/ 32368 w 36377"/>
                <a:gd name="connsiteY7" fmla="*/ 5119 h 19920"/>
                <a:gd name="connsiteX8" fmla="*/ 31377 w 36377"/>
                <a:gd name="connsiteY8" fmla="*/ 5349 h 19920"/>
                <a:gd name="connsiteX9" fmla="*/ 31377 w 36377"/>
                <a:gd name="connsiteY9" fmla="*/ 5816 h 19920"/>
                <a:gd name="connsiteX10" fmla="*/ 32368 w 36377"/>
                <a:gd name="connsiteY10" fmla="*/ 6046 h 19920"/>
                <a:gd name="connsiteX11" fmla="*/ 30386 w 36377"/>
                <a:gd name="connsiteY11" fmla="*/ 6745 h 19920"/>
                <a:gd name="connsiteX12" fmla="*/ 27390 w 36377"/>
                <a:gd name="connsiteY12" fmla="*/ 7441 h 19920"/>
                <a:gd name="connsiteX13" fmla="*/ 26377 w 36377"/>
                <a:gd name="connsiteY13" fmla="*/ 7441 h 19920"/>
                <a:gd name="connsiteX14" fmla="*/ 26377 w 36377"/>
                <a:gd name="connsiteY14" fmla="*/ 7678 h 19920"/>
                <a:gd name="connsiteX15" fmla="*/ 27390 w 36377"/>
                <a:gd name="connsiteY15" fmla="*/ 7678 h 19920"/>
                <a:gd name="connsiteX16" fmla="*/ 27390 w 36377"/>
                <a:gd name="connsiteY16" fmla="*/ 8139 h 19920"/>
                <a:gd name="connsiteX17" fmla="*/ 26377 w 36377"/>
                <a:gd name="connsiteY17" fmla="*/ 8375 h 19920"/>
                <a:gd name="connsiteX18" fmla="*/ 26377 w 36377"/>
                <a:gd name="connsiteY18" fmla="*/ 9539 h 19920"/>
                <a:gd name="connsiteX19" fmla="*/ 27432 w 36377"/>
                <a:gd name="connsiteY19" fmla="*/ 10060 h 19920"/>
                <a:gd name="connsiteX20" fmla="*/ 28326 w 36377"/>
                <a:gd name="connsiteY20" fmla="*/ 10244 h 19920"/>
                <a:gd name="connsiteX21" fmla="*/ 27248 w 36377"/>
                <a:gd name="connsiteY21" fmla="*/ 10476 h 19920"/>
                <a:gd name="connsiteX22" fmla="*/ 27410 w 36377"/>
                <a:gd name="connsiteY22" fmla="*/ 10794 h 19920"/>
                <a:gd name="connsiteX23" fmla="*/ 28258 w 36377"/>
                <a:gd name="connsiteY23" fmla="*/ 11357 h 19920"/>
                <a:gd name="connsiteX24" fmla="*/ 27386 w 36377"/>
                <a:gd name="connsiteY24" fmla="*/ 11406 h 19920"/>
                <a:gd name="connsiteX25" fmla="*/ 26973 w 36377"/>
                <a:gd name="connsiteY25" fmla="*/ 11821 h 19920"/>
                <a:gd name="connsiteX26" fmla="*/ 27983 w 36377"/>
                <a:gd name="connsiteY26" fmla="*/ 12212 h 19920"/>
                <a:gd name="connsiteX27" fmla="*/ 26468 w 36377"/>
                <a:gd name="connsiteY27" fmla="*/ 12800 h 19920"/>
                <a:gd name="connsiteX28" fmla="*/ 29267 w 36377"/>
                <a:gd name="connsiteY28" fmla="*/ 13020 h 19920"/>
                <a:gd name="connsiteX29" fmla="*/ 28349 w 36377"/>
                <a:gd name="connsiteY29" fmla="*/ 14194 h 19920"/>
                <a:gd name="connsiteX30" fmla="*/ 25689 w 36377"/>
                <a:gd name="connsiteY30" fmla="*/ 14365 h 19920"/>
                <a:gd name="connsiteX31" fmla="*/ 24358 w 36377"/>
                <a:gd name="connsiteY31" fmla="*/ 14666 h 19920"/>
                <a:gd name="connsiteX32" fmla="*/ 18556 w 36377"/>
                <a:gd name="connsiteY32" fmla="*/ 15577 h 19920"/>
                <a:gd name="connsiteX33" fmla="*/ 16446 w 36377"/>
                <a:gd name="connsiteY33" fmla="*/ 16047 h 19920"/>
                <a:gd name="connsiteX34" fmla="*/ 14450 w 36377"/>
                <a:gd name="connsiteY34" fmla="*/ 16078 h 19920"/>
                <a:gd name="connsiteX35" fmla="*/ 14382 w 36377"/>
                <a:gd name="connsiteY35" fmla="*/ 16507 h 19920"/>
                <a:gd name="connsiteX36" fmla="*/ 12477 w 36377"/>
                <a:gd name="connsiteY36" fmla="*/ 16934 h 19920"/>
                <a:gd name="connsiteX37" fmla="*/ 9634 w 36377"/>
                <a:gd name="connsiteY37" fmla="*/ 17178 h 19920"/>
                <a:gd name="connsiteX38" fmla="*/ 3487 w 36377"/>
                <a:gd name="connsiteY38" fmla="*/ 18109 h 19920"/>
                <a:gd name="connsiteX39" fmla="*/ 1561 w 36377"/>
                <a:gd name="connsiteY39" fmla="*/ 18842 h 19920"/>
                <a:gd name="connsiteX40" fmla="*/ 0 w 36377"/>
                <a:gd name="connsiteY40" fmla="*/ 19405 h 19920"/>
                <a:gd name="connsiteX41" fmla="*/ 1151 w 36377"/>
                <a:gd name="connsiteY41" fmla="*/ 19920 h 19920"/>
                <a:gd name="connsiteX0" fmla="*/ 36377 w 36377"/>
                <a:gd name="connsiteY0" fmla="*/ 0 h 19957"/>
                <a:gd name="connsiteX1" fmla="*/ 35364 w 36377"/>
                <a:gd name="connsiteY1" fmla="*/ 231 h 19957"/>
                <a:gd name="connsiteX2" fmla="*/ 36377 w 36377"/>
                <a:gd name="connsiteY2" fmla="*/ 929 h 19957"/>
                <a:gd name="connsiteX3" fmla="*/ 34373 w 36377"/>
                <a:gd name="connsiteY3" fmla="*/ 2323 h 19957"/>
                <a:gd name="connsiteX4" fmla="*/ 33381 w 36377"/>
                <a:gd name="connsiteY4" fmla="*/ 2559 h 19957"/>
                <a:gd name="connsiteX5" fmla="*/ 33381 w 36377"/>
                <a:gd name="connsiteY5" fmla="*/ 3723 h 19957"/>
                <a:gd name="connsiteX6" fmla="*/ 32368 w 36377"/>
                <a:gd name="connsiteY6" fmla="*/ 4185 h 19957"/>
                <a:gd name="connsiteX7" fmla="*/ 32368 w 36377"/>
                <a:gd name="connsiteY7" fmla="*/ 5119 h 19957"/>
                <a:gd name="connsiteX8" fmla="*/ 31377 w 36377"/>
                <a:gd name="connsiteY8" fmla="*/ 5349 h 19957"/>
                <a:gd name="connsiteX9" fmla="*/ 31377 w 36377"/>
                <a:gd name="connsiteY9" fmla="*/ 5816 h 19957"/>
                <a:gd name="connsiteX10" fmla="*/ 32368 w 36377"/>
                <a:gd name="connsiteY10" fmla="*/ 6046 h 19957"/>
                <a:gd name="connsiteX11" fmla="*/ 30386 w 36377"/>
                <a:gd name="connsiteY11" fmla="*/ 6745 h 19957"/>
                <a:gd name="connsiteX12" fmla="*/ 27390 w 36377"/>
                <a:gd name="connsiteY12" fmla="*/ 7441 h 19957"/>
                <a:gd name="connsiteX13" fmla="*/ 26377 w 36377"/>
                <a:gd name="connsiteY13" fmla="*/ 7441 h 19957"/>
                <a:gd name="connsiteX14" fmla="*/ 26377 w 36377"/>
                <a:gd name="connsiteY14" fmla="*/ 7678 h 19957"/>
                <a:gd name="connsiteX15" fmla="*/ 27390 w 36377"/>
                <a:gd name="connsiteY15" fmla="*/ 7678 h 19957"/>
                <a:gd name="connsiteX16" fmla="*/ 27390 w 36377"/>
                <a:gd name="connsiteY16" fmla="*/ 8139 h 19957"/>
                <a:gd name="connsiteX17" fmla="*/ 26377 w 36377"/>
                <a:gd name="connsiteY17" fmla="*/ 8375 h 19957"/>
                <a:gd name="connsiteX18" fmla="*/ 26377 w 36377"/>
                <a:gd name="connsiteY18" fmla="*/ 9539 h 19957"/>
                <a:gd name="connsiteX19" fmla="*/ 27432 w 36377"/>
                <a:gd name="connsiteY19" fmla="*/ 10060 h 19957"/>
                <a:gd name="connsiteX20" fmla="*/ 28326 w 36377"/>
                <a:gd name="connsiteY20" fmla="*/ 10244 h 19957"/>
                <a:gd name="connsiteX21" fmla="*/ 27248 w 36377"/>
                <a:gd name="connsiteY21" fmla="*/ 10476 h 19957"/>
                <a:gd name="connsiteX22" fmla="*/ 27410 w 36377"/>
                <a:gd name="connsiteY22" fmla="*/ 10794 h 19957"/>
                <a:gd name="connsiteX23" fmla="*/ 28258 w 36377"/>
                <a:gd name="connsiteY23" fmla="*/ 11357 h 19957"/>
                <a:gd name="connsiteX24" fmla="*/ 27386 w 36377"/>
                <a:gd name="connsiteY24" fmla="*/ 11406 h 19957"/>
                <a:gd name="connsiteX25" fmla="*/ 26973 w 36377"/>
                <a:gd name="connsiteY25" fmla="*/ 11821 h 19957"/>
                <a:gd name="connsiteX26" fmla="*/ 27983 w 36377"/>
                <a:gd name="connsiteY26" fmla="*/ 12212 h 19957"/>
                <a:gd name="connsiteX27" fmla="*/ 26468 w 36377"/>
                <a:gd name="connsiteY27" fmla="*/ 12800 h 19957"/>
                <a:gd name="connsiteX28" fmla="*/ 29267 w 36377"/>
                <a:gd name="connsiteY28" fmla="*/ 13020 h 19957"/>
                <a:gd name="connsiteX29" fmla="*/ 28349 w 36377"/>
                <a:gd name="connsiteY29" fmla="*/ 14194 h 19957"/>
                <a:gd name="connsiteX30" fmla="*/ 25689 w 36377"/>
                <a:gd name="connsiteY30" fmla="*/ 14365 h 19957"/>
                <a:gd name="connsiteX31" fmla="*/ 24358 w 36377"/>
                <a:gd name="connsiteY31" fmla="*/ 14666 h 19957"/>
                <a:gd name="connsiteX32" fmla="*/ 18556 w 36377"/>
                <a:gd name="connsiteY32" fmla="*/ 15577 h 19957"/>
                <a:gd name="connsiteX33" fmla="*/ 16446 w 36377"/>
                <a:gd name="connsiteY33" fmla="*/ 16047 h 19957"/>
                <a:gd name="connsiteX34" fmla="*/ 14450 w 36377"/>
                <a:gd name="connsiteY34" fmla="*/ 16078 h 19957"/>
                <a:gd name="connsiteX35" fmla="*/ 14382 w 36377"/>
                <a:gd name="connsiteY35" fmla="*/ 16507 h 19957"/>
                <a:gd name="connsiteX36" fmla="*/ 12477 w 36377"/>
                <a:gd name="connsiteY36" fmla="*/ 16934 h 19957"/>
                <a:gd name="connsiteX37" fmla="*/ 9634 w 36377"/>
                <a:gd name="connsiteY37" fmla="*/ 17178 h 19957"/>
                <a:gd name="connsiteX38" fmla="*/ 3487 w 36377"/>
                <a:gd name="connsiteY38" fmla="*/ 18109 h 19957"/>
                <a:gd name="connsiteX39" fmla="*/ 1561 w 36377"/>
                <a:gd name="connsiteY39" fmla="*/ 18842 h 19957"/>
                <a:gd name="connsiteX40" fmla="*/ 0 w 36377"/>
                <a:gd name="connsiteY40" fmla="*/ 19405 h 19957"/>
                <a:gd name="connsiteX41" fmla="*/ 1289 w 36377"/>
                <a:gd name="connsiteY41" fmla="*/ 19957 h 19957"/>
                <a:gd name="connsiteX0" fmla="*/ 35895 w 35895"/>
                <a:gd name="connsiteY0" fmla="*/ 0 h 19957"/>
                <a:gd name="connsiteX1" fmla="*/ 34882 w 35895"/>
                <a:gd name="connsiteY1" fmla="*/ 231 h 19957"/>
                <a:gd name="connsiteX2" fmla="*/ 35895 w 35895"/>
                <a:gd name="connsiteY2" fmla="*/ 929 h 19957"/>
                <a:gd name="connsiteX3" fmla="*/ 33891 w 35895"/>
                <a:gd name="connsiteY3" fmla="*/ 2323 h 19957"/>
                <a:gd name="connsiteX4" fmla="*/ 32899 w 35895"/>
                <a:gd name="connsiteY4" fmla="*/ 2559 h 19957"/>
                <a:gd name="connsiteX5" fmla="*/ 32899 w 35895"/>
                <a:gd name="connsiteY5" fmla="*/ 3723 h 19957"/>
                <a:gd name="connsiteX6" fmla="*/ 31886 w 35895"/>
                <a:gd name="connsiteY6" fmla="*/ 4185 h 19957"/>
                <a:gd name="connsiteX7" fmla="*/ 31886 w 35895"/>
                <a:gd name="connsiteY7" fmla="*/ 5119 h 19957"/>
                <a:gd name="connsiteX8" fmla="*/ 30895 w 35895"/>
                <a:gd name="connsiteY8" fmla="*/ 5349 h 19957"/>
                <a:gd name="connsiteX9" fmla="*/ 30895 w 35895"/>
                <a:gd name="connsiteY9" fmla="*/ 5816 h 19957"/>
                <a:gd name="connsiteX10" fmla="*/ 31886 w 35895"/>
                <a:gd name="connsiteY10" fmla="*/ 6046 h 19957"/>
                <a:gd name="connsiteX11" fmla="*/ 29904 w 35895"/>
                <a:gd name="connsiteY11" fmla="*/ 6745 h 19957"/>
                <a:gd name="connsiteX12" fmla="*/ 26908 w 35895"/>
                <a:gd name="connsiteY12" fmla="*/ 7441 h 19957"/>
                <a:gd name="connsiteX13" fmla="*/ 25895 w 35895"/>
                <a:gd name="connsiteY13" fmla="*/ 7441 h 19957"/>
                <a:gd name="connsiteX14" fmla="*/ 25895 w 35895"/>
                <a:gd name="connsiteY14" fmla="*/ 7678 h 19957"/>
                <a:gd name="connsiteX15" fmla="*/ 26908 w 35895"/>
                <a:gd name="connsiteY15" fmla="*/ 7678 h 19957"/>
                <a:gd name="connsiteX16" fmla="*/ 26908 w 35895"/>
                <a:gd name="connsiteY16" fmla="*/ 8139 h 19957"/>
                <a:gd name="connsiteX17" fmla="*/ 25895 w 35895"/>
                <a:gd name="connsiteY17" fmla="*/ 8375 h 19957"/>
                <a:gd name="connsiteX18" fmla="*/ 25895 w 35895"/>
                <a:gd name="connsiteY18" fmla="*/ 9539 h 19957"/>
                <a:gd name="connsiteX19" fmla="*/ 26950 w 35895"/>
                <a:gd name="connsiteY19" fmla="*/ 10060 h 19957"/>
                <a:gd name="connsiteX20" fmla="*/ 27844 w 35895"/>
                <a:gd name="connsiteY20" fmla="*/ 10244 h 19957"/>
                <a:gd name="connsiteX21" fmla="*/ 26766 w 35895"/>
                <a:gd name="connsiteY21" fmla="*/ 10476 h 19957"/>
                <a:gd name="connsiteX22" fmla="*/ 26928 w 35895"/>
                <a:gd name="connsiteY22" fmla="*/ 10794 h 19957"/>
                <a:gd name="connsiteX23" fmla="*/ 27776 w 35895"/>
                <a:gd name="connsiteY23" fmla="*/ 11357 h 19957"/>
                <a:gd name="connsiteX24" fmla="*/ 26904 w 35895"/>
                <a:gd name="connsiteY24" fmla="*/ 11406 h 19957"/>
                <a:gd name="connsiteX25" fmla="*/ 26491 w 35895"/>
                <a:gd name="connsiteY25" fmla="*/ 11821 h 19957"/>
                <a:gd name="connsiteX26" fmla="*/ 27501 w 35895"/>
                <a:gd name="connsiteY26" fmla="*/ 12212 h 19957"/>
                <a:gd name="connsiteX27" fmla="*/ 25986 w 35895"/>
                <a:gd name="connsiteY27" fmla="*/ 12800 h 19957"/>
                <a:gd name="connsiteX28" fmla="*/ 28785 w 35895"/>
                <a:gd name="connsiteY28" fmla="*/ 13020 h 19957"/>
                <a:gd name="connsiteX29" fmla="*/ 27867 w 35895"/>
                <a:gd name="connsiteY29" fmla="*/ 14194 h 19957"/>
                <a:gd name="connsiteX30" fmla="*/ 25207 w 35895"/>
                <a:gd name="connsiteY30" fmla="*/ 14365 h 19957"/>
                <a:gd name="connsiteX31" fmla="*/ 23876 w 35895"/>
                <a:gd name="connsiteY31" fmla="*/ 14666 h 19957"/>
                <a:gd name="connsiteX32" fmla="*/ 18074 w 35895"/>
                <a:gd name="connsiteY32" fmla="*/ 15577 h 19957"/>
                <a:gd name="connsiteX33" fmla="*/ 15964 w 35895"/>
                <a:gd name="connsiteY33" fmla="*/ 16047 h 19957"/>
                <a:gd name="connsiteX34" fmla="*/ 13968 w 35895"/>
                <a:gd name="connsiteY34" fmla="*/ 16078 h 19957"/>
                <a:gd name="connsiteX35" fmla="*/ 13900 w 35895"/>
                <a:gd name="connsiteY35" fmla="*/ 16507 h 19957"/>
                <a:gd name="connsiteX36" fmla="*/ 11995 w 35895"/>
                <a:gd name="connsiteY36" fmla="*/ 16934 h 19957"/>
                <a:gd name="connsiteX37" fmla="*/ 9152 w 35895"/>
                <a:gd name="connsiteY37" fmla="*/ 17178 h 19957"/>
                <a:gd name="connsiteX38" fmla="*/ 3005 w 35895"/>
                <a:gd name="connsiteY38" fmla="*/ 18109 h 19957"/>
                <a:gd name="connsiteX39" fmla="*/ 1079 w 35895"/>
                <a:gd name="connsiteY39" fmla="*/ 18842 h 19957"/>
                <a:gd name="connsiteX40" fmla="*/ 0 w 35895"/>
                <a:gd name="connsiteY40" fmla="*/ 19478 h 19957"/>
                <a:gd name="connsiteX41" fmla="*/ 807 w 35895"/>
                <a:gd name="connsiteY41" fmla="*/ 19957 h 19957"/>
                <a:gd name="connsiteX0" fmla="*/ 37672 w 37672"/>
                <a:gd name="connsiteY0" fmla="*/ 0 h 19957"/>
                <a:gd name="connsiteX1" fmla="*/ 36659 w 37672"/>
                <a:gd name="connsiteY1" fmla="*/ 231 h 19957"/>
                <a:gd name="connsiteX2" fmla="*/ 37672 w 37672"/>
                <a:gd name="connsiteY2" fmla="*/ 929 h 19957"/>
                <a:gd name="connsiteX3" fmla="*/ 35668 w 37672"/>
                <a:gd name="connsiteY3" fmla="*/ 2323 h 19957"/>
                <a:gd name="connsiteX4" fmla="*/ 34676 w 37672"/>
                <a:gd name="connsiteY4" fmla="*/ 2559 h 19957"/>
                <a:gd name="connsiteX5" fmla="*/ 34676 w 37672"/>
                <a:gd name="connsiteY5" fmla="*/ 3723 h 19957"/>
                <a:gd name="connsiteX6" fmla="*/ 33663 w 37672"/>
                <a:gd name="connsiteY6" fmla="*/ 4185 h 19957"/>
                <a:gd name="connsiteX7" fmla="*/ 33663 w 37672"/>
                <a:gd name="connsiteY7" fmla="*/ 5119 h 19957"/>
                <a:gd name="connsiteX8" fmla="*/ 32672 w 37672"/>
                <a:gd name="connsiteY8" fmla="*/ 5349 h 19957"/>
                <a:gd name="connsiteX9" fmla="*/ 32672 w 37672"/>
                <a:gd name="connsiteY9" fmla="*/ 5816 h 19957"/>
                <a:gd name="connsiteX10" fmla="*/ 33663 w 37672"/>
                <a:gd name="connsiteY10" fmla="*/ 6046 h 19957"/>
                <a:gd name="connsiteX11" fmla="*/ 31681 w 37672"/>
                <a:gd name="connsiteY11" fmla="*/ 6745 h 19957"/>
                <a:gd name="connsiteX12" fmla="*/ 28685 w 37672"/>
                <a:gd name="connsiteY12" fmla="*/ 7441 h 19957"/>
                <a:gd name="connsiteX13" fmla="*/ 27672 w 37672"/>
                <a:gd name="connsiteY13" fmla="*/ 7441 h 19957"/>
                <a:gd name="connsiteX14" fmla="*/ 27672 w 37672"/>
                <a:gd name="connsiteY14" fmla="*/ 7678 h 19957"/>
                <a:gd name="connsiteX15" fmla="*/ 28685 w 37672"/>
                <a:gd name="connsiteY15" fmla="*/ 7678 h 19957"/>
                <a:gd name="connsiteX16" fmla="*/ 28685 w 37672"/>
                <a:gd name="connsiteY16" fmla="*/ 8139 h 19957"/>
                <a:gd name="connsiteX17" fmla="*/ 27672 w 37672"/>
                <a:gd name="connsiteY17" fmla="*/ 8375 h 19957"/>
                <a:gd name="connsiteX18" fmla="*/ 27672 w 37672"/>
                <a:gd name="connsiteY18" fmla="*/ 9539 h 19957"/>
                <a:gd name="connsiteX19" fmla="*/ 28727 w 37672"/>
                <a:gd name="connsiteY19" fmla="*/ 10060 h 19957"/>
                <a:gd name="connsiteX20" fmla="*/ 29621 w 37672"/>
                <a:gd name="connsiteY20" fmla="*/ 10244 h 19957"/>
                <a:gd name="connsiteX21" fmla="*/ 28543 w 37672"/>
                <a:gd name="connsiteY21" fmla="*/ 10476 h 19957"/>
                <a:gd name="connsiteX22" fmla="*/ 28705 w 37672"/>
                <a:gd name="connsiteY22" fmla="*/ 10794 h 19957"/>
                <a:gd name="connsiteX23" fmla="*/ 29553 w 37672"/>
                <a:gd name="connsiteY23" fmla="*/ 11357 h 19957"/>
                <a:gd name="connsiteX24" fmla="*/ 28681 w 37672"/>
                <a:gd name="connsiteY24" fmla="*/ 11406 h 19957"/>
                <a:gd name="connsiteX25" fmla="*/ 28268 w 37672"/>
                <a:gd name="connsiteY25" fmla="*/ 11821 h 19957"/>
                <a:gd name="connsiteX26" fmla="*/ 29278 w 37672"/>
                <a:gd name="connsiteY26" fmla="*/ 12212 h 19957"/>
                <a:gd name="connsiteX27" fmla="*/ 27763 w 37672"/>
                <a:gd name="connsiteY27" fmla="*/ 12800 h 19957"/>
                <a:gd name="connsiteX28" fmla="*/ 30562 w 37672"/>
                <a:gd name="connsiteY28" fmla="*/ 13020 h 19957"/>
                <a:gd name="connsiteX29" fmla="*/ 29644 w 37672"/>
                <a:gd name="connsiteY29" fmla="*/ 14194 h 19957"/>
                <a:gd name="connsiteX30" fmla="*/ 26984 w 37672"/>
                <a:gd name="connsiteY30" fmla="*/ 14365 h 19957"/>
                <a:gd name="connsiteX31" fmla="*/ 25653 w 37672"/>
                <a:gd name="connsiteY31" fmla="*/ 14666 h 19957"/>
                <a:gd name="connsiteX32" fmla="*/ 19851 w 37672"/>
                <a:gd name="connsiteY32" fmla="*/ 15577 h 19957"/>
                <a:gd name="connsiteX33" fmla="*/ 17741 w 37672"/>
                <a:gd name="connsiteY33" fmla="*/ 16047 h 19957"/>
                <a:gd name="connsiteX34" fmla="*/ 15745 w 37672"/>
                <a:gd name="connsiteY34" fmla="*/ 16078 h 19957"/>
                <a:gd name="connsiteX35" fmla="*/ 15677 w 37672"/>
                <a:gd name="connsiteY35" fmla="*/ 16507 h 19957"/>
                <a:gd name="connsiteX36" fmla="*/ 13772 w 37672"/>
                <a:gd name="connsiteY36" fmla="*/ 16934 h 19957"/>
                <a:gd name="connsiteX37" fmla="*/ 10929 w 37672"/>
                <a:gd name="connsiteY37" fmla="*/ 17178 h 19957"/>
                <a:gd name="connsiteX38" fmla="*/ 4782 w 37672"/>
                <a:gd name="connsiteY38" fmla="*/ 18109 h 19957"/>
                <a:gd name="connsiteX39" fmla="*/ 2856 w 37672"/>
                <a:gd name="connsiteY39" fmla="*/ 18842 h 19957"/>
                <a:gd name="connsiteX40" fmla="*/ 11 w 37672"/>
                <a:gd name="connsiteY40" fmla="*/ 18799 h 19957"/>
                <a:gd name="connsiteX41" fmla="*/ 1777 w 37672"/>
                <a:gd name="connsiteY41" fmla="*/ 19478 h 19957"/>
                <a:gd name="connsiteX42" fmla="*/ 2584 w 37672"/>
                <a:gd name="connsiteY42" fmla="*/ 19957 h 19957"/>
                <a:gd name="connsiteX0" fmla="*/ 37672 w 37672"/>
                <a:gd name="connsiteY0" fmla="*/ 0 h 19957"/>
                <a:gd name="connsiteX1" fmla="*/ 36659 w 37672"/>
                <a:gd name="connsiteY1" fmla="*/ 231 h 19957"/>
                <a:gd name="connsiteX2" fmla="*/ 37672 w 37672"/>
                <a:gd name="connsiteY2" fmla="*/ 929 h 19957"/>
                <a:gd name="connsiteX3" fmla="*/ 35668 w 37672"/>
                <a:gd name="connsiteY3" fmla="*/ 2323 h 19957"/>
                <a:gd name="connsiteX4" fmla="*/ 34676 w 37672"/>
                <a:gd name="connsiteY4" fmla="*/ 2559 h 19957"/>
                <a:gd name="connsiteX5" fmla="*/ 34676 w 37672"/>
                <a:gd name="connsiteY5" fmla="*/ 3723 h 19957"/>
                <a:gd name="connsiteX6" fmla="*/ 33663 w 37672"/>
                <a:gd name="connsiteY6" fmla="*/ 4185 h 19957"/>
                <a:gd name="connsiteX7" fmla="*/ 33663 w 37672"/>
                <a:gd name="connsiteY7" fmla="*/ 5119 h 19957"/>
                <a:gd name="connsiteX8" fmla="*/ 32672 w 37672"/>
                <a:gd name="connsiteY8" fmla="*/ 5349 h 19957"/>
                <a:gd name="connsiteX9" fmla="*/ 32672 w 37672"/>
                <a:gd name="connsiteY9" fmla="*/ 5816 h 19957"/>
                <a:gd name="connsiteX10" fmla="*/ 33663 w 37672"/>
                <a:gd name="connsiteY10" fmla="*/ 6046 h 19957"/>
                <a:gd name="connsiteX11" fmla="*/ 31681 w 37672"/>
                <a:gd name="connsiteY11" fmla="*/ 6745 h 19957"/>
                <a:gd name="connsiteX12" fmla="*/ 28685 w 37672"/>
                <a:gd name="connsiteY12" fmla="*/ 7441 h 19957"/>
                <a:gd name="connsiteX13" fmla="*/ 27672 w 37672"/>
                <a:gd name="connsiteY13" fmla="*/ 7441 h 19957"/>
                <a:gd name="connsiteX14" fmla="*/ 27672 w 37672"/>
                <a:gd name="connsiteY14" fmla="*/ 7678 h 19957"/>
                <a:gd name="connsiteX15" fmla="*/ 28685 w 37672"/>
                <a:gd name="connsiteY15" fmla="*/ 7678 h 19957"/>
                <a:gd name="connsiteX16" fmla="*/ 28685 w 37672"/>
                <a:gd name="connsiteY16" fmla="*/ 8139 h 19957"/>
                <a:gd name="connsiteX17" fmla="*/ 27672 w 37672"/>
                <a:gd name="connsiteY17" fmla="*/ 8375 h 19957"/>
                <a:gd name="connsiteX18" fmla="*/ 27672 w 37672"/>
                <a:gd name="connsiteY18" fmla="*/ 9539 h 19957"/>
                <a:gd name="connsiteX19" fmla="*/ 28727 w 37672"/>
                <a:gd name="connsiteY19" fmla="*/ 10060 h 19957"/>
                <a:gd name="connsiteX20" fmla="*/ 29621 w 37672"/>
                <a:gd name="connsiteY20" fmla="*/ 10244 h 19957"/>
                <a:gd name="connsiteX21" fmla="*/ 28543 w 37672"/>
                <a:gd name="connsiteY21" fmla="*/ 10476 h 19957"/>
                <a:gd name="connsiteX22" fmla="*/ 28705 w 37672"/>
                <a:gd name="connsiteY22" fmla="*/ 10794 h 19957"/>
                <a:gd name="connsiteX23" fmla="*/ 29553 w 37672"/>
                <a:gd name="connsiteY23" fmla="*/ 11357 h 19957"/>
                <a:gd name="connsiteX24" fmla="*/ 28681 w 37672"/>
                <a:gd name="connsiteY24" fmla="*/ 11406 h 19957"/>
                <a:gd name="connsiteX25" fmla="*/ 28268 w 37672"/>
                <a:gd name="connsiteY25" fmla="*/ 11821 h 19957"/>
                <a:gd name="connsiteX26" fmla="*/ 29278 w 37672"/>
                <a:gd name="connsiteY26" fmla="*/ 12212 h 19957"/>
                <a:gd name="connsiteX27" fmla="*/ 27763 w 37672"/>
                <a:gd name="connsiteY27" fmla="*/ 12800 h 19957"/>
                <a:gd name="connsiteX28" fmla="*/ 30562 w 37672"/>
                <a:gd name="connsiteY28" fmla="*/ 13020 h 19957"/>
                <a:gd name="connsiteX29" fmla="*/ 29644 w 37672"/>
                <a:gd name="connsiteY29" fmla="*/ 14194 h 19957"/>
                <a:gd name="connsiteX30" fmla="*/ 26984 w 37672"/>
                <a:gd name="connsiteY30" fmla="*/ 14365 h 19957"/>
                <a:gd name="connsiteX31" fmla="*/ 25653 w 37672"/>
                <a:gd name="connsiteY31" fmla="*/ 14666 h 19957"/>
                <a:gd name="connsiteX32" fmla="*/ 19851 w 37672"/>
                <a:gd name="connsiteY32" fmla="*/ 15577 h 19957"/>
                <a:gd name="connsiteX33" fmla="*/ 17741 w 37672"/>
                <a:gd name="connsiteY33" fmla="*/ 16047 h 19957"/>
                <a:gd name="connsiteX34" fmla="*/ 15745 w 37672"/>
                <a:gd name="connsiteY34" fmla="*/ 16078 h 19957"/>
                <a:gd name="connsiteX35" fmla="*/ 15677 w 37672"/>
                <a:gd name="connsiteY35" fmla="*/ 16507 h 19957"/>
                <a:gd name="connsiteX36" fmla="*/ 13772 w 37672"/>
                <a:gd name="connsiteY36" fmla="*/ 16934 h 19957"/>
                <a:gd name="connsiteX37" fmla="*/ 10929 w 37672"/>
                <a:gd name="connsiteY37" fmla="*/ 17178 h 19957"/>
                <a:gd name="connsiteX38" fmla="*/ 4782 w 37672"/>
                <a:gd name="connsiteY38" fmla="*/ 18109 h 19957"/>
                <a:gd name="connsiteX39" fmla="*/ 2856 w 37672"/>
                <a:gd name="connsiteY39" fmla="*/ 18842 h 19957"/>
                <a:gd name="connsiteX40" fmla="*/ 11 w 37672"/>
                <a:gd name="connsiteY40" fmla="*/ 18799 h 19957"/>
                <a:gd name="connsiteX41" fmla="*/ 1777 w 37672"/>
                <a:gd name="connsiteY41" fmla="*/ 19478 h 19957"/>
                <a:gd name="connsiteX42" fmla="*/ 2584 w 37672"/>
                <a:gd name="connsiteY42" fmla="*/ 19957 h 19957"/>
                <a:gd name="connsiteX0" fmla="*/ 37661 w 37661"/>
                <a:gd name="connsiteY0" fmla="*/ 0 h 19957"/>
                <a:gd name="connsiteX1" fmla="*/ 36648 w 37661"/>
                <a:gd name="connsiteY1" fmla="*/ 231 h 19957"/>
                <a:gd name="connsiteX2" fmla="*/ 37661 w 37661"/>
                <a:gd name="connsiteY2" fmla="*/ 929 h 19957"/>
                <a:gd name="connsiteX3" fmla="*/ 35657 w 37661"/>
                <a:gd name="connsiteY3" fmla="*/ 2323 h 19957"/>
                <a:gd name="connsiteX4" fmla="*/ 34665 w 37661"/>
                <a:gd name="connsiteY4" fmla="*/ 2559 h 19957"/>
                <a:gd name="connsiteX5" fmla="*/ 34665 w 37661"/>
                <a:gd name="connsiteY5" fmla="*/ 3723 h 19957"/>
                <a:gd name="connsiteX6" fmla="*/ 33652 w 37661"/>
                <a:gd name="connsiteY6" fmla="*/ 4185 h 19957"/>
                <a:gd name="connsiteX7" fmla="*/ 33652 w 37661"/>
                <a:gd name="connsiteY7" fmla="*/ 5119 h 19957"/>
                <a:gd name="connsiteX8" fmla="*/ 32661 w 37661"/>
                <a:gd name="connsiteY8" fmla="*/ 5349 h 19957"/>
                <a:gd name="connsiteX9" fmla="*/ 32661 w 37661"/>
                <a:gd name="connsiteY9" fmla="*/ 5816 h 19957"/>
                <a:gd name="connsiteX10" fmla="*/ 33652 w 37661"/>
                <a:gd name="connsiteY10" fmla="*/ 6046 h 19957"/>
                <a:gd name="connsiteX11" fmla="*/ 31670 w 37661"/>
                <a:gd name="connsiteY11" fmla="*/ 6745 h 19957"/>
                <a:gd name="connsiteX12" fmla="*/ 28674 w 37661"/>
                <a:gd name="connsiteY12" fmla="*/ 7441 h 19957"/>
                <a:gd name="connsiteX13" fmla="*/ 27661 w 37661"/>
                <a:gd name="connsiteY13" fmla="*/ 7441 h 19957"/>
                <a:gd name="connsiteX14" fmla="*/ 27661 w 37661"/>
                <a:gd name="connsiteY14" fmla="*/ 7678 h 19957"/>
                <a:gd name="connsiteX15" fmla="*/ 28674 w 37661"/>
                <a:gd name="connsiteY15" fmla="*/ 7678 h 19957"/>
                <a:gd name="connsiteX16" fmla="*/ 28674 w 37661"/>
                <a:gd name="connsiteY16" fmla="*/ 8139 h 19957"/>
                <a:gd name="connsiteX17" fmla="*/ 27661 w 37661"/>
                <a:gd name="connsiteY17" fmla="*/ 8375 h 19957"/>
                <a:gd name="connsiteX18" fmla="*/ 27661 w 37661"/>
                <a:gd name="connsiteY18" fmla="*/ 9539 h 19957"/>
                <a:gd name="connsiteX19" fmla="*/ 28716 w 37661"/>
                <a:gd name="connsiteY19" fmla="*/ 10060 h 19957"/>
                <a:gd name="connsiteX20" fmla="*/ 29610 w 37661"/>
                <a:gd name="connsiteY20" fmla="*/ 10244 h 19957"/>
                <a:gd name="connsiteX21" fmla="*/ 28532 w 37661"/>
                <a:gd name="connsiteY21" fmla="*/ 10476 h 19957"/>
                <a:gd name="connsiteX22" fmla="*/ 28694 w 37661"/>
                <a:gd name="connsiteY22" fmla="*/ 10794 h 19957"/>
                <a:gd name="connsiteX23" fmla="*/ 29542 w 37661"/>
                <a:gd name="connsiteY23" fmla="*/ 11357 h 19957"/>
                <a:gd name="connsiteX24" fmla="*/ 28670 w 37661"/>
                <a:gd name="connsiteY24" fmla="*/ 11406 h 19957"/>
                <a:gd name="connsiteX25" fmla="*/ 28257 w 37661"/>
                <a:gd name="connsiteY25" fmla="*/ 11821 h 19957"/>
                <a:gd name="connsiteX26" fmla="*/ 29267 w 37661"/>
                <a:gd name="connsiteY26" fmla="*/ 12212 h 19957"/>
                <a:gd name="connsiteX27" fmla="*/ 27752 w 37661"/>
                <a:gd name="connsiteY27" fmla="*/ 12800 h 19957"/>
                <a:gd name="connsiteX28" fmla="*/ 30551 w 37661"/>
                <a:gd name="connsiteY28" fmla="*/ 13020 h 19957"/>
                <a:gd name="connsiteX29" fmla="*/ 29633 w 37661"/>
                <a:gd name="connsiteY29" fmla="*/ 14194 h 19957"/>
                <a:gd name="connsiteX30" fmla="*/ 26973 w 37661"/>
                <a:gd name="connsiteY30" fmla="*/ 14365 h 19957"/>
                <a:gd name="connsiteX31" fmla="*/ 25642 w 37661"/>
                <a:gd name="connsiteY31" fmla="*/ 14666 h 19957"/>
                <a:gd name="connsiteX32" fmla="*/ 19840 w 37661"/>
                <a:gd name="connsiteY32" fmla="*/ 15577 h 19957"/>
                <a:gd name="connsiteX33" fmla="*/ 17730 w 37661"/>
                <a:gd name="connsiteY33" fmla="*/ 16047 h 19957"/>
                <a:gd name="connsiteX34" fmla="*/ 15734 w 37661"/>
                <a:gd name="connsiteY34" fmla="*/ 16078 h 19957"/>
                <a:gd name="connsiteX35" fmla="*/ 15666 w 37661"/>
                <a:gd name="connsiteY35" fmla="*/ 16507 h 19957"/>
                <a:gd name="connsiteX36" fmla="*/ 13761 w 37661"/>
                <a:gd name="connsiteY36" fmla="*/ 16934 h 19957"/>
                <a:gd name="connsiteX37" fmla="*/ 10918 w 37661"/>
                <a:gd name="connsiteY37" fmla="*/ 17178 h 19957"/>
                <a:gd name="connsiteX38" fmla="*/ 4771 w 37661"/>
                <a:gd name="connsiteY38" fmla="*/ 18109 h 19957"/>
                <a:gd name="connsiteX39" fmla="*/ 2845 w 37661"/>
                <a:gd name="connsiteY39" fmla="*/ 18842 h 19957"/>
                <a:gd name="connsiteX40" fmla="*/ 0 w 37661"/>
                <a:gd name="connsiteY40" fmla="*/ 18799 h 19957"/>
                <a:gd name="connsiteX41" fmla="*/ 1766 w 37661"/>
                <a:gd name="connsiteY41" fmla="*/ 19478 h 19957"/>
                <a:gd name="connsiteX42" fmla="*/ 2573 w 37661"/>
                <a:gd name="connsiteY42" fmla="*/ 19957 h 19957"/>
                <a:gd name="connsiteX0" fmla="*/ 35895 w 35895"/>
                <a:gd name="connsiteY0" fmla="*/ 0 h 19957"/>
                <a:gd name="connsiteX1" fmla="*/ 34882 w 35895"/>
                <a:gd name="connsiteY1" fmla="*/ 231 h 19957"/>
                <a:gd name="connsiteX2" fmla="*/ 35895 w 35895"/>
                <a:gd name="connsiteY2" fmla="*/ 929 h 19957"/>
                <a:gd name="connsiteX3" fmla="*/ 33891 w 35895"/>
                <a:gd name="connsiteY3" fmla="*/ 2323 h 19957"/>
                <a:gd name="connsiteX4" fmla="*/ 32899 w 35895"/>
                <a:gd name="connsiteY4" fmla="*/ 2559 h 19957"/>
                <a:gd name="connsiteX5" fmla="*/ 32899 w 35895"/>
                <a:gd name="connsiteY5" fmla="*/ 3723 h 19957"/>
                <a:gd name="connsiteX6" fmla="*/ 31886 w 35895"/>
                <a:gd name="connsiteY6" fmla="*/ 4185 h 19957"/>
                <a:gd name="connsiteX7" fmla="*/ 31886 w 35895"/>
                <a:gd name="connsiteY7" fmla="*/ 5119 h 19957"/>
                <a:gd name="connsiteX8" fmla="*/ 30895 w 35895"/>
                <a:gd name="connsiteY8" fmla="*/ 5349 h 19957"/>
                <a:gd name="connsiteX9" fmla="*/ 30895 w 35895"/>
                <a:gd name="connsiteY9" fmla="*/ 5816 h 19957"/>
                <a:gd name="connsiteX10" fmla="*/ 31886 w 35895"/>
                <a:gd name="connsiteY10" fmla="*/ 6046 h 19957"/>
                <a:gd name="connsiteX11" fmla="*/ 29904 w 35895"/>
                <a:gd name="connsiteY11" fmla="*/ 6745 h 19957"/>
                <a:gd name="connsiteX12" fmla="*/ 26908 w 35895"/>
                <a:gd name="connsiteY12" fmla="*/ 7441 h 19957"/>
                <a:gd name="connsiteX13" fmla="*/ 25895 w 35895"/>
                <a:gd name="connsiteY13" fmla="*/ 7441 h 19957"/>
                <a:gd name="connsiteX14" fmla="*/ 25895 w 35895"/>
                <a:gd name="connsiteY14" fmla="*/ 7678 h 19957"/>
                <a:gd name="connsiteX15" fmla="*/ 26908 w 35895"/>
                <a:gd name="connsiteY15" fmla="*/ 7678 h 19957"/>
                <a:gd name="connsiteX16" fmla="*/ 26908 w 35895"/>
                <a:gd name="connsiteY16" fmla="*/ 8139 h 19957"/>
                <a:gd name="connsiteX17" fmla="*/ 25895 w 35895"/>
                <a:gd name="connsiteY17" fmla="*/ 8375 h 19957"/>
                <a:gd name="connsiteX18" fmla="*/ 25895 w 35895"/>
                <a:gd name="connsiteY18" fmla="*/ 9539 h 19957"/>
                <a:gd name="connsiteX19" fmla="*/ 26950 w 35895"/>
                <a:gd name="connsiteY19" fmla="*/ 10060 h 19957"/>
                <a:gd name="connsiteX20" fmla="*/ 27844 w 35895"/>
                <a:gd name="connsiteY20" fmla="*/ 10244 h 19957"/>
                <a:gd name="connsiteX21" fmla="*/ 26766 w 35895"/>
                <a:gd name="connsiteY21" fmla="*/ 10476 h 19957"/>
                <a:gd name="connsiteX22" fmla="*/ 26928 w 35895"/>
                <a:gd name="connsiteY22" fmla="*/ 10794 h 19957"/>
                <a:gd name="connsiteX23" fmla="*/ 27776 w 35895"/>
                <a:gd name="connsiteY23" fmla="*/ 11357 h 19957"/>
                <a:gd name="connsiteX24" fmla="*/ 26904 w 35895"/>
                <a:gd name="connsiteY24" fmla="*/ 11406 h 19957"/>
                <a:gd name="connsiteX25" fmla="*/ 26491 w 35895"/>
                <a:gd name="connsiteY25" fmla="*/ 11821 h 19957"/>
                <a:gd name="connsiteX26" fmla="*/ 27501 w 35895"/>
                <a:gd name="connsiteY26" fmla="*/ 12212 h 19957"/>
                <a:gd name="connsiteX27" fmla="*/ 25986 w 35895"/>
                <a:gd name="connsiteY27" fmla="*/ 12800 h 19957"/>
                <a:gd name="connsiteX28" fmla="*/ 28785 w 35895"/>
                <a:gd name="connsiteY28" fmla="*/ 13020 h 19957"/>
                <a:gd name="connsiteX29" fmla="*/ 27867 w 35895"/>
                <a:gd name="connsiteY29" fmla="*/ 14194 h 19957"/>
                <a:gd name="connsiteX30" fmla="*/ 25207 w 35895"/>
                <a:gd name="connsiteY30" fmla="*/ 14365 h 19957"/>
                <a:gd name="connsiteX31" fmla="*/ 23876 w 35895"/>
                <a:gd name="connsiteY31" fmla="*/ 14666 h 19957"/>
                <a:gd name="connsiteX32" fmla="*/ 18074 w 35895"/>
                <a:gd name="connsiteY32" fmla="*/ 15577 h 19957"/>
                <a:gd name="connsiteX33" fmla="*/ 15964 w 35895"/>
                <a:gd name="connsiteY33" fmla="*/ 16047 h 19957"/>
                <a:gd name="connsiteX34" fmla="*/ 13968 w 35895"/>
                <a:gd name="connsiteY34" fmla="*/ 16078 h 19957"/>
                <a:gd name="connsiteX35" fmla="*/ 13900 w 35895"/>
                <a:gd name="connsiteY35" fmla="*/ 16507 h 19957"/>
                <a:gd name="connsiteX36" fmla="*/ 11995 w 35895"/>
                <a:gd name="connsiteY36" fmla="*/ 16934 h 19957"/>
                <a:gd name="connsiteX37" fmla="*/ 9152 w 35895"/>
                <a:gd name="connsiteY37" fmla="*/ 17178 h 19957"/>
                <a:gd name="connsiteX38" fmla="*/ 3005 w 35895"/>
                <a:gd name="connsiteY38" fmla="*/ 18109 h 19957"/>
                <a:gd name="connsiteX39" fmla="*/ 1079 w 35895"/>
                <a:gd name="connsiteY39" fmla="*/ 18842 h 19957"/>
                <a:gd name="connsiteX40" fmla="*/ 2982 w 35895"/>
                <a:gd name="connsiteY40" fmla="*/ 19331 h 19957"/>
                <a:gd name="connsiteX41" fmla="*/ 0 w 35895"/>
                <a:gd name="connsiteY41" fmla="*/ 19478 h 19957"/>
                <a:gd name="connsiteX42" fmla="*/ 807 w 35895"/>
                <a:gd name="connsiteY42" fmla="*/ 19957 h 19957"/>
                <a:gd name="connsiteX0" fmla="*/ 36629 w 36629"/>
                <a:gd name="connsiteY0" fmla="*/ 0 h 19957"/>
                <a:gd name="connsiteX1" fmla="*/ 35616 w 36629"/>
                <a:gd name="connsiteY1" fmla="*/ 231 h 19957"/>
                <a:gd name="connsiteX2" fmla="*/ 36629 w 36629"/>
                <a:gd name="connsiteY2" fmla="*/ 929 h 19957"/>
                <a:gd name="connsiteX3" fmla="*/ 34625 w 36629"/>
                <a:gd name="connsiteY3" fmla="*/ 2323 h 19957"/>
                <a:gd name="connsiteX4" fmla="*/ 33633 w 36629"/>
                <a:gd name="connsiteY4" fmla="*/ 2559 h 19957"/>
                <a:gd name="connsiteX5" fmla="*/ 33633 w 36629"/>
                <a:gd name="connsiteY5" fmla="*/ 3723 h 19957"/>
                <a:gd name="connsiteX6" fmla="*/ 32620 w 36629"/>
                <a:gd name="connsiteY6" fmla="*/ 4185 h 19957"/>
                <a:gd name="connsiteX7" fmla="*/ 32620 w 36629"/>
                <a:gd name="connsiteY7" fmla="*/ 5119 h 19957"/>
                <a:gd name="connsiteX8" fmla="*/ 31629 w 36629"/>
                <a:gd name="connsiteY8" fmla="*/ 5349 h 19957"/>
                <a:gd name="connsiteX9" fmla="*/ 31629 w 36629"/>
                <a:gd name="connsiteY9" fmla="*/ 5816 h 19957"/>
                <a:gd name="connsiteX10" fmla="*/ 32620 w 36629"/>
                <a:gd name="connsiteY10" fmla="*/ 6046 h 19957"/>
                <a:gd name="connsiteX11" fmla="*/ 30638 w 36629"/>
                <a:gd name="connsiteY11" fmla="*/ 6745 h 19957"/>
                <a:gd name="connsiteX12" fmla="*/ 27642 w 36629"/>
                <a:gd name="connsiteY12" fmla="*/ 7441 h 19957"/>
                <a:gd name="connsiteX13" fmla="*/ 26629 w 36629"/>
                <a:gd name="connsiteY13" fmla="*/ 7441 h 19957"/>
                <a:gd name="connsiteX14" fmla="*/ 26629 w 36629"/>
                <a:gd name="connsiteY14" fmla="*/ 7678 h 19957"/>
                <a:gd name="connsiteX15" fmla="*/ 27642 w 36629"/>
                <a:gd name="connsiteY15" fmla="*/ 7678 h 19957"/>
                <a:gd name="connsiteX16" fmla="*/ 27642 w 36629"/>
                <a:gd name="connsiteY16" fmla="*/ 8139 h 19957"/>
                <a:gd name="connsiteX17" fmla="*/ 26629 w 36629"/>
                <a:gd name="connsiteY17" fmla="*/ 8375 h 19957"/>
                <a:gd name="connsiteX18" fmla="*/ 26629 w 36629"/>
                <a:gd name="connsiteY18" fmla="*/ 9539 h 19957"/>
                <a:gd name="connsiteX19" fmla="*/ 27684 w 36629"/>
                <a:gd name="connsiteY19" fmla="*/ 10060 h 19957"/>
                <a:gd name="connsiteX20" fmla="*/ 28578 w 36629"/>
                <a:gd name="connsiteY20" fmla="*/ 10244 h 19957"/>
                <a:gd name="connsiteX21" fmla="*/ 27500 w 36629"/>
                <a:gd name="connsiteY21" fmla="*/ 10476 h 19957"/>
                <a:gd name="connsiteX22" fmla="*/ 27662 w 36629"/>
                <a:gd name="connsiteY22" fmla="*/ 10794 h 19957"/>
                <a:gd name="connsiteX23" fmla="*/ 28510 w 36629"/>
                <a:gd name="connsiteY23" fmla="*/ 11357 h 19957"/>
                <a:gd name="connsiteX24" fmla="*/ 27638 w 36629"/>
                <a:gd name="connsiteY24" fmla="*/ 11406 h 19957"/>
                <a:gd name="connsiteX25" fmla="*/ 27225 w 36629"/>
                <a:gd name="connsiteY25" fmla="*/ 11821 h 19957"/>
                <a:gd name="connsiteX26" fmla="*/ 28235 w 36629"/>
                <a:gd name="connsiteY26" fmla="*/ 12212 h 19957"/>
                <a:gd name="connsiteX27" fmla="*/ 26720 w 36629"/>
                <a:gd name="connsiteY27" fmla="*/ 12800 h 19957"/>
                <a:gd name="connsiteX28" fmla="*/ 29519 w 36629"/>
                <a:gd name="connsiteY28" fmla="*/ 13020 h 19957"/>
                <a:gd name="connsiteX29" fmla="*/ 28601 w 36629"/>
                <a:gd name="connsiteY29" fmla="*/ 14194 h 19957"/>
                <a:gd name="connsiteX30" fmla="*/ 25941 w 36629"/>
                <a:gd name="connsiteY30" fmla="*/ 14365 h 19957"/>
                <a:gd name="connsiteX31" fmla="*/ 24610 w 36629"/>
                <a:gd name="connsiteY31" fmla="*/ 14666 h 19957"/>
                <a:gd name="connsiteX32" fmla="*/ 18808 w 36629"/>
                <a:gd name="connsiteY32" fmla="*/ 15577 h 19957"/>
                <a:gd name="connsiteX33" fmla="*/ 16698 w 36629"/>
                <a:gd name="connsiteY33" fmla="*/ 16047 h 19957"/>
                <a:gd name="connsiteX34" fmla="*/ 14702 w 36629"/>
                <a:gd name="connsiteY34" fmla="*/ 16078 h 19957"/>
                <a:gd name="connsiteX35" fmla="*/ 14634 w 36629"/>
                <a:gd name="connsiteY35" fmla="*/ 16507 h 19957"/>
                <a:gd name="connsiteX36" fmla="*/ 12729 w 36629"/>
                <a:gd name="connsiteY36" fmla="*/ 16934 h 19957"/>
                <a:gd name="connsiteX37" fmla="*/ 9886 w 36629"/>
                <a:gd name="connsiteY37" fmla="*/ 17178 h 19957"/>
                <a:gd name="connsiteX38" fmla="*/ 3739 w 36629"/>
                <a:gd name="connsiteY38" fmla="*/ 18109 h 19957"/>
                <a:gd name="connsiteX39" fmla="*/ 1813 w 36629"/>
                <a:gd name="connsiteY39" fmla="*/ 18842 h 19957"/>
                <a:gd name="connsiteX40" fmla="*/ 0 w 36629"/>
                <a:gd name="connsiteY40" fmla="*/ 19166 h 19957"/>
                <a:gd name="connsiteX41" fmla="*/ 734 w 36629"/>
                <a:gd name="connsiteY41" fmla="*/ 19478 h 19957"/>
                <a:gd name="connsiteX42" fmla="*/ 1541 w 36629"/>
                <a:gd name="connsiteY42" fmla="*/ 19957 h 19957"/>
                <a:gd name="connsiteX0" fmla="*/ 36285 w 36285"/>
                <a:gd name="connsiteY0" fmla="*/ 0 h 19957"/>
                <a:gd name="connsiteX1" fmla="*/ 35272 w 36285"/>
                <a:gd name="connsiteY1" fmla="*/ 231 h 19957"/>
                <a:gd name="connsiteX2" fmla="*/ 36285 w 36285"/>
                <a:gd name="connsiteY2" fmla="*/ 929 h 19957"/>
                <a:gd name="connsiteX3" fmla="*/ 34281 w 36285"/>
                <a:gd name="connsiteY3" fmla="*/ 2323 h 19957"/>
                <a:gd name="connsiteX4" fmla="*/ 33289 w 36285"/>
                <a:gd name="connsiteY4" fmla="*/ 2559 h 19957"/>
                <a:gd name="connsiteX5" fmla="*/ 33289 w 36285"/>
                <a:gd name="connsiteY5" fmla="*/ 3723 h 19957"/>
                <a:gd name="connsiteX6" fmla="*/ 32276 w 36285"/>
                <a:gd name="connsiteY6" fmla="*/ 4185 h 19957"/>
                <a:gd name="connsiteX7" fmla="*/ 32276 w 36285"/>
                <a:gd name="connsiteY7" fmla="*/ 5119 h 19957"/>
                <a:gd name="connsiteX8" fmla="*/ 31285 w 36285"/>
                <a:gd name="connsiteY8" fmla="*/ 5349 h 19957"/>
                <a:gd name="connsiteX9" fmla="*/ 31285 w 36285"/>
                <a:gd name="connsiteY9" fmla="*/ 5816 h 19957"/>
                <a:gd name="connsiteX10" fmla="*/ 32276 w 36285"/>
                <a:gd name="connsiteY10" fmla="*/ 6046 h 19957"/>
                <a:gd name="connsiteX11" fmla="*/ 30294 w 36285"/>
                <a:gd name="connsiteY11" fmla="*/ 6745 h 19957"/>
                <a:gd name="connsiteX12" fmla="*/ 27298 w 36285"/>
                <a:gd name="connsiteY12" fmla="*/ 7441 h 19957"/>
                <a:gd name="connsiteX13" fmla="*/ 26285 w 36285"/>
                <a:gd name="connsiteY13" fmla="*/ 7441 h 19957"/>
                <a:gd name="connsiteX14" fmla="*/ 26285 w 36285"/>
                <a:gd name="connsiteY14" fmla="*/ 7678 h 19957"/>
                <a:gd name="connsiteX15" fmla="*/ 27298 w 36285"/>
                <a:gd name="connsiteY15" fmla="*/ 7678 h 19957"/>
                <a:gd name="connsiteX16" fmla="*/ 27298 w 36285"/>
                <a:gd name="connsiteY16" fmla="*/ 8139 h 19957"/>
                <a:gd name="connsiteX17" fmla="*/ 26285 w 36285"/>
                <a:gd name="connsiteY17" fmla="*/ 8375 h 19957"/>
                <a:gd name="connsiteX18" fmla="*/ 26285 w 36285"/>
                <a:gd name="connsiteY18" fmla="*/ 9539 h 19957"/>
                <a:gd name="connsiteX19" fmla="*/ 27340 w 36285"/>
                <a:gd name="connsiteY19" fmla="*/ 10060 h 19957"/>
                <a:gd name="connsiteX20" fmla="*/ 28234 w 36285"/>
                <a:gd name="connsiteY20" fmla="*/ 10244 h 19957"/>
                <a:gd name="connsiteX21" fmla="*/ 27156 w 36285"/>
                <a:gd name="connsiteY21" fmla="*/ 10476 h 19957"/>
                <a:gd name="connsiteX22" fmla="*/ 27318 w 36285"/>
                <a:gd name="connsiteY22" fmla="*/ 10794 h 19957"/>
                <a:gd name="connsiteX23" fmla="*/ 28166 w 36285"/>
                <a:gd name="connsiteY23" fmla="*/ 11357 h 19957"/>
                <a:gd name="connsiteX24" fmla="*/ 27294 w 36285"/>
                <a:gd name="connsiteY24" fmla="*/ 11406 h 19957"/>
                <a:gd name="connsiteX25" fmla="*/ 26881 w 36285"/>
                <a:gd name="connsiteY25" fmla="*/ 11821 h 19957"/>
                <a:gd name="connsiteX26" fmla="*/ 27891 w 36285"/>
                <a:gd name="connsiteY26" fmla="*/ 12212 h 19957"/>
                <a:gd name="connsiteX27" fmla="*/ 26376 w 36285"/>
                <a:gd name="connsiteY27" fmla="*/ 12800 h 19957"/>
                <a:gd name="connsiteX28" fmla="*/ 29175 w 36285"/>
                <a:gd name="connsiteY28" fmla="*/ 13020 h 19957"/>
                <a:gd name="connsiteX29" fmla="*/ 28257 w 36285"/>
                <a:gd name="connsiteY29" fmla="*/ 14194 h 19957"/>
                <a:gd name="connsiteX30" fmla="*/ 25597 w 36285"/>
                <a:gd name="connsiteY30" fmla="*/ 14365 h 19957"/>
                <a:gd name="connsiteX31" fmla="*/ 24266 w 36285"/>
                <a:gd name="connsiteY31" fmla="*/ 14666 h 19957"/>
                <a:gd name="connsiteX32" fmla="*/ 18464 w 36285"/>
                <a:gd name="connsiteY32" fmla="*/ 15577 h 19957"/>
                <a:gd name="connsiteX33" fmla="*/ 16354 w 36285"/>
                <a:gd name="connsiteY33" fmla="*/ 16047 h 19957"/>
                <a:gd name="connsiteX34" fmla="*/ 14358 w 36285"/>
                <a:gd name="connsiteY34" fmla="*/ 16078 h 19957"/>
                <a:gd name="connsiteX35" fmla="*/ 14290 w 36285"/>
                <a:gd name="connsiteY35" fmla="*/ 16507 h 19957"/>
                <a:gd name="connsiteX36" fmla="*/ 12385 w 36285"/>
                <a:gd name="connsiteY36" fmla="*/ 16934 h 19957"/>
                <a:gd name="connsiteX37" fmla="*/ 9542 w 36285"/>
                <a:gd name="connsiteY37" fmla="*/ 17178 h 19957"/>
                <a:gd name="connsiteX38" fmla="*/ 3395 w 36285"/>
                <a:gd name="connsiteY38" fmla="*/ 18109 h 19957"/>
                <a:gd name="connsiteX39" fmla="*/ 1469 w 36285"/>
                <a:gd name="connsiteY39" fmla="*/ 18842 h 19957"/>
                <a:gd name="connsiteX40" fmla="*/ 0 w 36285"/>
                <a:gd name="connsiteY40" fmla="*/ 19239 h 19957"/>
                <a:gd name="connsiteX41" fmla="*/ 390 w 36285"/>
                <a:gd name="connsiteY41" fmla="*/ 19478 h 19957"/>
                <a:gd name="connsiteX42" fmla="*/ 1197 w 36285"/>
                <a:gd name="connsiteY42" fmla="*/ 19957 h 19957"/>
                <a:gd name="connsiteX0" fmla="*/ 36216 w 36216"/>
                <a:gd name="connsiteY0" fmla="*/ 0 h 19957"/>
                <a:gd name="connsiteX1" fmla="*/ 35203 w 36216"/>
                <a:gd name="connsiteY1" fmla="*/ 231 h 19957"/>
                <a:gd name="connsiteX2" fmla="*/ 36216 w 36216"/>
                <a:gd name="connsiteY2" fmla="*/ 929 h 19957"/>
                <a:gd name="connsiteX3" fmla="*/ 34212 w 36216"/>
                <a:gd name="connsiteY3" fmla="*/ 2323 h 19957"/>
                <a:gd name="connsiteX4" fmla="*/ 33220 w 36216"/>
                <a:gd name="connsiteY4" fmla="*/ 2559 h 19957"/>
                <a:gd name="connsiteX5" fmla="*/ 33220 w 36216"/>
                <a:gd name="connsiteY5" fmla="*/ 3723 h 19957"/>
                <a:gd name="connsiteX6" fmla="*/ 32207 w 36216"/>
                <a:gd name="connsiteY6" fmla="*/ 4185 h 19957"/>
                <a:gd name="connsiteX7" fmla="*/ 32207 w 36216"/>
                <a:gd name="connsiteY7" fmla="*/ 5119 h 19957"/>
                <a:gd name="connsiteX8" fmla="*/ 31216 w 36216"/>
                <a:gd name="connsiteY8" fmla="*/ 5349 h 19957"/>
                <a:gd name="connsiteX9" fmla="*/ 31216 w 36216"/>
                <a:gd name="connsiteY9" fmla="*/ 5816 h 19957"/>
                <a:gd name="connsiteX10" fmla="*/ 32207 w 36216"/>
                <a:gd name="connsiteY10" fmla="*/ 6046 h 19957"/>
                <a:gd name="connsiteX11" fmla="*/ 30225 w 36216"/>
                <a:gd name="connsiteY11" fmla="*/ 6745 h 19957"/>
                <a:gd name="connsiteX12" fmla="*/ 27229 w 36216"/>
                <a:gd name="connsiteY12" fmla="*/ 7441 h 19957"/>
                <a:gd name="connsiteX13" fmla="*/ 26216 w 36216"/>
                <a:gd name="connsiteY13" fmla="*/ 7441 h 19957"/>
                <a:gd name="connsiteX14" fmla="*/ 26216 w 36216"/>
                <a:gd name="connsiteY14" fmla="*/ 7678 h 19957"/>
                <a:gd name="connsiteX15" fmla="*/ 27229 w 36216"/>
                <a:gd name="connsiteY15" fmla="*/ 7678 h 19957"/>
                <a:gd name="connsiteX16" fmla="*/ 27229 w 36216"/>
                <a:gd name="connsiteY16" fmla="*/ 8139 h 19957"/>
                <a:gd name="connsiteX17" fmla="*/ 26216 w 36216"/>
                <a:gd name="connsiteY17" fmla="*/ 8375 h 19957"/>
                <a:gd name="connsiteX18" fmla="*/ 26216 w 36216"/>
                <a:gd name="connsiteY18" fmla="*/ 9539 h 19957"/>
                <a:gd name="connsiteX19" fmla="*/ 27271 w 36216"/>
                <a:gd name="connsiteY19" fmla="*/ 10060 h 19957"/>
                <a:gd name="connsiteX20" fmla="*/ 28165 w 36216"/>
                <a:gd name="connsiteY20" fmla="*/ 10244 h 19957"/>
                <a:gd name="connsiteX21" fmla="*/ 27087 w 36216"/>
                <a:gd name="connsiteY21" fmla="*/ 10476 h 19957"/>
                <a:gd name="connsiteX22" fmla="*/ 27249 w 36216"/>
                <a:gd name="connsiteY22" fmla="*/ 10794 h 19957"/>
                <a:gd name="connsiteX23" fmla="*/ 28097 w 36216"/>
                <a:gd name="connsiteY23" fmla="*/ 11357 h 19957"/>
                <a:gd name="connsiteX24" fmla="*/ 27225 w 36216"/>
                <a:gd name="connsiteY24" fmla="*/ 11406 h 19957"/>
                <a:gd name="connsiteX25" fmla="*/ 26812 w 36216"/>
                <a:gd name="connsiteY25" fmla="*/ 11821 h 19957"/>
                <a:gd name="connsiteX26" fmla="*/ 27822 w 36216"/>
                <a:gd name="connsiteY26" fmla="*/ 12212 h 19957"/>
                <a:gd name="connsiteX27" fmla="*/ 26307 w 36216"/>
                <a:gd name="connsiteY27" fmla="*/ 12800 h 19957"/>
                <a:gd name="connsiteX28" fmla="*/ 29106 w 36216"/>
                <a:gd name="connsiteY28" fmla="*/ 13020 h 19957"/>
                <a:gd name="connsiteX29" fmla="*/ 28188 w 36216"/>
                <a:gd name="connsiteY29" fmla="*/ 14194 h 19957"/>
                <a:gd name="connsiteX30" fmla="*/ 25528 w 36216"/>
                <a:gd name="connsiteY30" fmla="*/ 14365 h 19957"/>
                <a:gd name="connsiteX31" fmla="*/ 24197 w 36216"/>
                <a:gd name="connsiteY31" fmla="*/ 14666 h 19957"/>
                <a:gd name="connsiteX32" fmla="*/ 18395 w 36216"/>
                <a:gd name="connsiteY32" fmla="*/ 15577 h 19957"/>
                <a:gd name="connsiteX33" fmla="*/ 16285 w 36216"/>
                <a:gd name="connsiteY33" fmla="*/ 16047 h 19957"/>
                <a:gd name="connsiteX34" fmla="*/ 14289 w 36216"/>
                <a:gd name="connsiteY34" fmla="*/ 16078 h 19957"/>
                <a:gd name="connsiteX35" fmla="*/ 14221 w 36216"/>
                <a:gd name="connsiteY35" fmla="*/ 16507 h 19957"/>
                <a:gd name="connsiteX36" fmla="*/ 12316 w 36216"/>
                <a:gd name="connsiteY36" fmla="*/ 16934 h 19957"/>
                <a:gd name="connsiteX37" fmla="*/ 9473 w 36216"/>
                <a:gd name="connsiteY37" fmla="*/ 17178 h 19957"/>
                <a:gd name="connsiteX38" fmla="*/ 3326 w 36216"/>
                <a:gd name="connsiteY38" fmla="*/ 18109 h 19957"/>
                <a:gd name="connsiteX39" fmla="*/ 1400 w 36216"/>
                <a:gd name="connsiteY39" fmla="*/ 18842 h 19957"/>
                <a:gd name="connsiteX40" fmla="*/ 0 w 36216"/>
                <a:gd name="connsiteY40" fmla="*/ 19331 h 19957"/>
                <a:gd name="connsiteX41" fmla="*/ 321 w 36216"/>
                <a:gd name="connsiteY41" fmla="*/ 19478 h 19957"/>
                <a:gd name="connsiteX42" fmla="*/ 1128 w 36216"/>
                <a:gd name="connsiteY42" fmla="*/ 19957 h 19957"/>
                <a:gd name="connsiteX0" fmla="*/ 36216 w 36216"/>
                <a:gd name="connsiteY0" fmla="*/ 0 h 19957"/>
                <a:gd name="connsiteX1" fmla="*/ 35203 w 36216"/>
                <a:gd name="connsiteY1" fmla="*/ 231 h 19957"/>
                <a:gd name="connsiteX2" fmla="*/ 36216 w 36216"/>
                <a:gd name="connsiteY2" fmla="*/ 929 h 19957"/>
                <a:gd name="connsiteX3" fmla="*/ 34212 w 36216"/>
                <a:gd name="connsiteY3" fmla="*/ 2323 h 19957"/>
                <a:gd name="connsiteX4" fmla="*/ 33220 w 36216"/>
                <a:gd name="connsiteY4" fmla="*/ 2559 h 19957"/>
                <a:gd name="connsiteX5" fmla="*/ 33220 w 36216"/>
                <a:gd name="connsiteY5" fmla="*/ 3723 h 19957"/>
                <a:gd name="connsiteX6" fmla="*/ 32207 w 36216"/>
                <a:gd name="connsiteY6" fmla="*/ 4185 h 19957"/>
                <a:gd name="connsiteX7" fmla="*/ 32207 w 36216"/>
                <a:gd name="connsiteY7" fmla="*/ 5119 h 19957"/>
                <a:gd name="connsiteX8" fmla="*/ 31216 w 36216"/>
                <a:gd name="connsiteY8" fmla="*/ 5349 h 19957"/>
                <a:gd name="connsiteX9" fmla="*/ 31216 w 36216"/>
                <a:gd name="connsiteY9" fmla="*/ 5816 h 19957"/>
                <a:gd name="connsiteX10" fmla="*/ 32207 w 36216"/>
                <a:gd name="connsiteY10" fmla="*/ 6046 h 19957"/>
                <a:gd name="connsiteX11" fmla="*/ 30225 w 36216"/>
                <a:gd name="connsiteY11" fmla="*/ 6745 h 19957"/>
                <a:gd name="connsiteX12" fmla="*/ 27229 w 36216"/>
                <a:gd name="connsiteY12" fmla="*/ 7441 h 19957"/>
                <a:gd name="connsiteX13" fmla="*/ 26216 w 36216"/>
                <a:gd name="connsiteY13" fmla="*/ 7441 h 19957"/>
                <a:gd name="connsiteX14" fmla="*/ 26216 w 36216"/>
                <a:gd name="connsiteY14" fmla="*/ 7678 h 19957"/>
                <a:gd name="connsiteX15" fmla="*/ 27229 w 36216"/>
                <a:gd name="connsiteY15" fmla="*/ 7678 h 19957"/>
                <a:gd name="connsiteX16" fmla="*/ 27229 w 36216"/>
                <a:gd name="connsiteY16" fmla="*/ 8139 h 19957"/>
                <a:gd name="connsiteX17" fmla="*/ 26216 w 36216"/>
                <a:gd name="connsiteY17" fmla="*/ 8375 h 19957"/>
                <a:gd name="connsiteX18" fmla="*/ 26216 w 36216"/>
                <a:gd name="connsiteY18" fmla="*/ 9539 h 19957"/>
                <a:gd name="connsiteX19" fmla="*/ 27271 w 36216"/>
                <a:gd name="connsiteY19" fmla="*/ 10060 h 19957"/>
                <a:gd name="connsiteX20" fmla="*/ 28165 w 36216"/>
                <a:gd name="connsiteY20" fmla="*/ 10244 h 19957"/>
                <a:gd name="connsiteX21" fmla="*/ 27087 w 36216"/>
                <a:gd name="connsiteY21" fmla="*/ 10476 h 19957"/>
                <a:gd name="connsiteX22" fmla="*/ 27249 w 36216"/>
                <a:gd name="connsiteY22" fmla="*/ 10794 h 19957"/>
                <a:gd name="connsiteX23" fmla="*/ 28097 w 36216"/>
                <a:gd name="connsiteY23" fmla="*/ 11357 h 19957"/>
                <a:gd name="connsiteX24" fmla="*/ 27225 w 36216"/>
                <a:gd name="connsiteY24" fmla="*/ 11406 h 19957"/>
                <a:gd name="connsiteX25" fmla="*/ 26812 w 36216"/>
                <a:gd name="connsiteY25" fmla="*/ 11821 h 19957"/>
                <a:gd name="connsiteX26" fmla="*/ 27822 w 36216"/>
                <a:gd name="connsiteY26" fmla="*/ 12212 h 19957"/>
                <a:gd name="connsiteX27" fmla="*/ 26307 w 36216"/>
                <a:gd name="connsiteY27" fmla="*/ 12800 h 19957"/>
                <a:gd name="connsiteX28" fmla="*/ 29106 w 36216"/>
                <a:gd name="connsiteY28" fmla="*/ 13020 h 19957"/>
                <a:gd name="connsiteX29" fmla="*/ 28188 w 36216"/>
                <a:gd name="connsiteY29" fmla="*/ 14194 h 19957"/>
                <a:gd name="connsiteX30" fmla="*/ 25528 w 36216"/>
                <a:gd name="connsiteY30" fmla="*/ 14365 h 19957"/>
                <a:gd name="connsiteX31" fmla="*/ 24197 w 36216"/>
                <a:gd name="connsiteY31" fmla="*/ 14666 h 19957"/>
                <a:gd name="connsiteX32" fmla="*/ 18395 w 36216"/>
                <a:gd name="connsiteY32" fmla="*/ 15577 h 19957"/>
                <a:gd name="connsiteX33" fmla="*/ 16285 w 36216"/>
                <a:gd name="connsiteY33" fmla="*/ 16047 h 19957"/>
                <a:gd name="connsiteX34" fmla="*/ 14289 w 36216"/>
                <a:gd name="connsiteY34" fmla="*/ 16078 h 19957"/>
                <a:gd name="connsiteX35" fmla="*/ 14221 w 36216"/>
                <a:gd name="connsiteY35" fmla="*/ 16507 h 19957"/>
                <a:gd name="connsiteX36" fmla="*/ 12316 w 36216"/>
                <a:gd name="connsiteY36" fmla="*/ 16971 h 19957"/>
                <a:gd name="connsiteX37" fmla="*/ 9473 w 36216"/>
                <a:gd name="connsiteY37" fmla="*/ 17178 h 19957"/>
                <a:gd name="connsiteX38" fmla="*/ 3326 w 36216"/>
                <a:gd name="connsiteY38" fmla="*/ 18109 h 19957"/>
                <a:gd name="connsiteX39" fmla="*/ 1400 w 36216"/>
                <a:gd name="connsiteY39" fmla="*/ 18842 h 19957"/>
                <a:gd name="connsiteX40" fmla="*/ 0 w 36216"/>
                <a:gd name="connsiteY40" fmla="*/ 19331 h 19957"/>
                <a:gd name="connsiteX41" fmla="*/ 321 w 36216"/>
                <a:gd name="connsiteY41" fmla="*/ 19478 h 19957"/>
                <a:gd name="connsiteX42" fmla="*/ 1128 w 36216"/>
                <a:gd name="connsiteY42" fmla="*/ 19957 h 19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36216" h="19957">
                  <a:moveTo>
                    <a:pt x="36216" y="0"/>
                  </a:moveTo>
                  <a:lnTo>
                    <a:pt x="35203" y="231"/>
                  </a:lnTo>
                  <a:lnTo>
                    <a:pt x="36216" y="929"/>
                  </a:lnTo>
                  <a:lnTo>
                    <a:pt x="34212" y="2323"/>
                  </a:lnTo>
                  <a:lnTo>
                    <a:pt x="33220" y="2559"/>
                  </a:lnTo>
                  <a:lnTo>
                    <a:pt x="33220" y="3723"/>
                  </a:lnTo>
                  <a:lnTo>
                    <a:pt x="32207" y="4185"/>
                  </a:lnTo>
                  <a:lnTo>
                    <a:pt x="32207" y="5119"/>
                  </a:lnTo>
                  <a:lnTo>
                    <a:pt x="31216" y="5349"/>
                  </a:lnTo>
                  <a:lnTo>
                    <a:pt x="31216" y="5816"/>
                  </a:lnTo>
                  <a:lnTo>
                    <a:pt x="32207" y="6046"/>
                  </a:lnTo>
                  <a:lnTo>
                    <a:pt x="30225" y="6745"/>
                  </a:lnTo>
                  <a:lnTo>
                    <a:pt x="27229" y="7441"/>
                  </a:lnTo>
                  <a:lnTo>
                    <a:pt x="26216" y="7441"/>
                  </a:lnTo>
                  <a:lnTo>
                    <a:pt x="26216" y="7678"/>
                  </a:lnTo>
                  <a:lnTo>
                    <a:pt x="27229" y="7678"/>
                  </a:lnTo>
                  <a:lnTo>
                    <a:pt x="27229" y="8139"/>
                  </a:lnTo>
                  <a:lnTo>
                    <a:pt x="26216" y="8375"/>
                  </a:lnTo>
                  <a:lnTo>
                    <a:pt x="26216" y="9539"/>
                  </a:lnTo>
                  <a:lnTo>
                    <a:pt x="27271" y="10060"/>
                  </a:lnTo>
                  <a:lnTo>
                    <a:pt x="28165" y="10244"/>
                  </a:lnTo>
                  <a:lnTo>
                    <a:pt x="27087" y="10476"/>
                  </a:lnTo>
                  <a:lnTo>
                    <a:pt x="27249" y="10794"/>
                  </a:lnTo>
                  <a:lnTo>
                    <a:pt x="28097" y="11357"/>
                  </a:lnTo>
                  <a:lnTo>
                    <a:pt x="27225" y="11406"/>
                  </a:lnTo>
                  <a:lnTo>
                    <a:pt x="26812" y="11821"/>
                  </a:lnTo>
                  <a:lnTo>
                    <a:pt x="27822" y="12212"/>
                  </a:lnTo>
                  <a:lnTo>
                    <a:pt x="26307" y="12800"/>
                  </a:lnTo>
                  <a:lnTo>
                    <a:pt x="29106" y="13020"/>
                  </a:lnTo>
                  <a:lnTo>
                    <a:pt x="28188" y="14194"/>
                  </a:lnTo>
                  <a:lnTo>
                    <a:pt x="25528" y="14365"/>
                  </a:lnTo>
                  <a:lnTo>
                    <a:pt x="24197" y="14666"/>
                  </a:lnTo>
                  <a:lnTo>
                    <a:pt x="18395" y="15577"/>
                  </a:lnTo>
                  <a:lnTo>
                    <a:pt x="16285" y="16047"/>
                  </a:lnTo>
                  <a:lnTo>
                    <a:pt x="14289" y="16078"/>
                  </a:lnTo>
                  <a:cubicBezTo>
                    <a:pt x="14220" y="16221"/>
                    <a:pt x="14290" y="16364"/>
                    <a:pt x="14221" y="16507"/>
                  </a:cubicBezTo>
                  <a:lnTo>
                    <a:pt x="12316" y="16971"/>
                  </a:lnTo>
                  <a:lnTo>
                    <a:pt x="9473" y="17178"/>
                  </a:lnTo>
                  <a:lnTo>
                    <a:pt x="3326" y="18109"/>
                  </a:lnTo>
                  <a:lnTo>
                    <a:pt x="1400" y="18842"/>
                  </a:lnTo>
                  <a:lnTo>
                    <a:pt x="0" y="19331"/>
                  </a:lnTo>
                  <a:lnTo>
                    <a:pt x="321" y="19478"/>
                  </a:lnTo>
                  <a:lnTo>
                    <a:pt x="1128" y="19957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 bwMode="gray">
          <a:xfrm>
            <a:off x="5295500" y="10292921"/>
            <a:ext cx="3564813" cy="1055257"/>
            <a:chOff x="5314998" y="3545583"/>
            <a:chExt cx="3564813" cy="1055257"/>
          </a:xfrm>
        </p:grpSpPr>
        <p:sp>
          <p:nvSpPr>
            <p:cNvPr id="54" name="Freeform 99"/>
            <p:cNvSpPr>
              <a:spLocks/>
            </p:cNvSpPr>
            <p:nvPr/>
          </p:nvSpPr>
          <p:spPr bwMode="gray">
            <a:xfrm>
              <a:off x="5314998" y="3545583"/>
              <a:ext cx="3564813" cy="1054015"/>
            </a:xfrm>
            <a:custGeom>
              <a:avLst/>
              <a:gdLst>
                <a:gd name="T0" fmla="*/ 0 w 1996"/>
                <a:gd name="T1" fmla="*/ 2147483647 h 227"/>
                <a:gd name="T2" fmla="*/ 2147483647 w 1996"/>
                <a:gd name="T3" fmla="*/ 2147483647 h 227"/>
                <a:gd name="T4" fmla="*/ 2147483647 w 1996"/>
                <a:gd name="T5" fmla="*/ 0 h 227"/>
                <a:gd name="T6" fmla="*/ 2147483647 w 1996"/>
                <a:gd name="T7" fmla="*/ 0 h 227"/>
                <a:gd name="T8" fmla="*/ 2147483647 w 1996"/>
                <a:gd name="T9" fmla="*/ 2147483647 h 227"/>
                <a:gd name="T10" fmla="*/ 2147483647 w 1996"/>
                <a:gd name="T11" fmla="*/ 2147483647 h 227"/>
                <a:gd name="T12" fmla="*/ 2147483647 w 1996"/>
                <a:gd name="T13" fmla="*/ 2147483647 h 227"/>
                <a:gd name="T14" fmla="*/ 2147483647 w 1996"/>
                <a:gd name="T15" fmla="*/ 2147483647 h 227"/>
                <a:gd name="T16" fmla="*/ 2147483647 w 1996"/>
                <a:gd name="T17" fmla="*/ 2147483647 h 227"/>
                <a:gd name="T18" fmla="*/ 2147483647 w 1996"/>
                <a:gd name="T19" fmla="*/ 2147483647 h 227"/>
                <a:gd name="T20" fmla="*/ 2147483647 w 1996"/>
                <a:gd name="T21" fmla="*/ 2147483647 h 227"/>
                <a:gd name="T22" fmla="*/ 2147483647 w 1996"/>
                <a:gd name="T23" fmla="*/ 2147483647 h 227"/>
                <a:gd name="T24" fmla="*/ 2147483647 w 1996"/>
                <a:gd name="T25" fmla="*/ 2147483647 h 22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96"/>
                <a:gd name="T40" fmla="*/ 0 h 227"/>
                <a:gd name="T41" fmla="*/ 1996 w 1996"/>
                <a:gd name="T42" fmla="*/ 227 h 227"/>
                <a:gd name="connsiteX0" fmla="*/ 0 w 11409"/>
                <a:gd name="connsiteY0" fmla="*/ 1982 h 10000"/>
                <a:gd name="connsiteX1" fmla="*/ 902 w 11409"/>
                <a:gd name="connsiteY1" fmla="*/ 1982 h 10000"/>
                <a:gd name="connsiteX2" fmla="*/ 1593 w 11409"/>
                <a:gd name="connsiteY2" fmla="*/ 0 h 10000"/>
                <a:gd name="connsiteX3" fmla="*/ 2049 w 11409"/>
                <a:gd name="connsiteY3" fmla="*/ 0 h 10000"/>
                <a:gd name="connsiteX4" fmla="*/ 3186 w 11409"/>
                <a:gd name="connsiteY4" fmla="*/ 10000 h 10000"/>
                <a:gd name="connsiteX5" fmla="*/ 4549 w 11409"/>
                <a:gd name="connsiteY5" fmla="*/ 10000 h 10000"/>
                <a:gd name="connsiteX6" fmla="*/ 4775 w 11409"/>
                <a:gd name="connsiteY6" fmla="*/ 8018 h 10000"/>
                <a:gd name="connsiteX7" fmla="*/ 6137 w 11409"/>
                <a:gd name="connsiteY7" fmla="*/ 10000 h 10000"/>
                <a:gd name="connsiteX8" fmla="*/ 6368 w 11409"/>
                <a:gd name="connsiteY8" fmla="*/ 8018 h 10000"/>
                <a:gd name="connsiteX9" fmla="*/ 7956 w 11409"/>
                <a:gd name="connsiteY9" fmla="*/ 8018 h 10000"/>
                <a:gd name="connsiteX10" fmla="*/ 8186 w 11409"/>
                <a:gd name="connsiteY10" fmla="*/ 5991 h 10000"/>
                <a:gd name="connsiteX11" fmla="*/ 9549 w 11409"/>
                <a:gd name="connsiteY11" fmla="*/ 2026 h 10000"/>
                <a:gd name="connsiteX12" fmla="*/ 11409 w 11409"/>
                <a:gd name="connsiteY12" fmla="*/ 2026 h 10000"/>
                <a:gd name="connsiteX0" fmla="*/ 0 w 11409"/>
                <a:gd name="connsiteY0" fmla="*/ 1982 h 10000"/>
                <a:gd name="connsiteX1" fmla="*/ 902 w 11409"/>
                <a:gd name="connsiteY1" fmla="*/ 1982 h 10000"/>
                <a:gd name="connsiteX2" fmla="*/ 1593 w 11409"/>
                <a:gd name="connsiteY2" fmla="*/ 0 h 10000"/>
                <a:gd name="connsiteX3" fmla="*/ 2049 w 11409"/>
                <a:gd name="connsiteY3" fmla="*/ 0 h 10000"/>
                <a:gd name="connsiteX4" fmla="*/ 3186 w 11409"/>
                <a:gd name="connsiteY4" fmla="*/ 10000 h 10000"/>
                <a:gd name="connsiteX5" fmla="*/ 4549 w 11409"/>
                <a:gd name="connsiteY5" fmla="*/ 10000 h 10000"/>
                <a:gd name="connsiteX6" fmla="*/ 4775 w 11409"/>
                <a:gd name="connsiteY6" fmla="*/ 8018 h 10000"/>
                <a:gd name="connsiteX7" fmla="*/ 6137 w 11409"/>
                <a:gd name="connsiteY7" fmla="*/ 10000 h 10000"/>
                <a:gd name="connsiteX8" fmla="*/ 6368 w 11409"/>
                <a:gd name="connsiteY8" fmla="*/ 8018 h 10000"/>
                <a:gd name="connsiteX9" fmla="*/ 7956 w 11409"/>
                <a:gd name="connsiteY9" fmla="*/ 8018 h 10000"/>
                <a:gd name="connsiteX10" fmla="*/ 8186 w 11409"/>
                <a:gd name="connsiteY10" fmla="*/ 5991 h 10000"/>
                <a:gd name="connsiteX11" fmla="*/ 9549 w 11409"/>
                <a:gd name="connsiteY11" fmla="*/ 2026 h 10000"/>
                <a:gd name="connsiteX12" fmla="*/ 9974 w 11409"/>
                <a:gd name="connsiteY12" fmla="*/ 1830 h 10000"/>
                <a:gd name="connsiteX13" fmla="*/ 11409 w 11409"/>
                <a:gd name="connsiteY13" fmla="*/ 2026 h 10000"/>
                <a:gd name="connsiteX0" fmla="*/ 0 w 11409"/>
                <a:gd name="connsiteY0" fmla="*/ 1982 h 10000"/>
                <a:gd name="connsiteX1" fmla="*/ 902 w 11409"/>
                <a:gd name="connsiteY1" fmla="*/ 1982 h 10000"/>
                <a:gd name="connsiteX2" fmla="*/ 1593 w 11409"/>
                <a:gd name="connsiteY2" fmla="*/ 0 h 10000"/>
                <a:gd name="connsiteX3" fmla="*/ 2049 w 11409"/>
                <a:gd name="connsiteY3" fmla="*/ 0 h 10000"/>
                <a:gd name="connsiteX4" fmla="*/ 3186 w 11409"/>
                <a:gd name="connsiteY4" fmla="*/ 10000 h 10000"/>
                <a:gd name="connsiteX5" fmla="*/ 4549 w 11409"/>
                <a:gd name="connsiteY5" fmla="*/ 10000 h 10000"/>
                <a:gd name="connsiteX6" fmla="*/ 4775 w 11409"/>
                <a:gd name="connsiteY6" fmla="*/ 8018 h 10000"/>
                <a:gd name="connsiteX7" fmla="*/ 6137 w 11409"/>
                <a:gd name="connsiteY7" fmla="*/ 10000 h 10000"/>
                <a:gd name="connsiteX8" fmla="*/ 6368 w 11409"/>
                <a:gd name="connsiteY8" fmla="*/ 8018 h 10000"/>
                <a:gd name="connsiteX9" fmla="*/ 7956 w 11409"/>
                <a:gd name="connsiteY9" fmla="*/ 8018 h 10000"/>
                <a:gd name="connsiteX10" fmla="*/ 8186 w 11409"/>
                <a:gd name="connsiteY10" fmla="*/ 5991 h 10000"/>
                <a:gd name="connsiteX11" fmla="*/ 9549 w 11409"/>
                <a:gd name="connsiteY11" fmla="*/ 2026 h 10000"/>
                <a:gd name="connsiteX12" fmla="*/ 9974 w 11409"/>
                <a:gd name="connsiteY12" fmla="*/ 1830 h 10000"/>
                <a:gd name="connsiteX13" fmla="*/ 11409 w 11409"/>
                <a:gd name="connsiteY13" fmla="*/ 2026 h 10000"/>
                <a:gd name="connsiteX0" fmla="*/ 0 w 11409"/>
                <a:gd name="connsiteY0" fmla="*/ 1982 h 10000"/>
                <a:gd name="connsiteX1" fmla="*/ 902 w 11409"/>
                <a:gd name="connsiteY1" fmla="*/ 1982 h 10000"/>
                <a:gd name="connsiteX2" fmla="*/ 1593 w 11409"/>
                <a:gd name="connsiteY2" fmla="*/ 0 h 10000"/>
                <a:gd name="connsiteX3" fmla="*/ 2049 w 11409"/>
                <a:gd name="connsiteY3" fmla="*/ 0 h 10000"/>
                <a:gd name="connsiteX4" fmla="*/ 3186 w 11409"/>
                <a:gd name="connsiteY4" fmla="*/ 10000 h 10000"/>
                <a:gd name="connsiteX5" fmla="*/ 4549 w 11409"/>
                <a:gd name="connsiteY5" fmla="*/ 10000 h 10000"/>
                <a:gd name="connsiteX6" fmla="*/ 4775 w 11409"/>
                <a:gd name="connsiteY6" fmla="*/ 8018 h 10000"/>
                <a:gd name="connsiteX7" fmla="*/ 6137 w 11409"/>
                <a:gd name="connsiteY7" fmla="*/ 10000 h 10000"/>
                <a:gd name="connsiteX8" fmla="*/ 6368 w 11409"/>
                <a:gd name="connsiteY8" fmla="*/ 8018 h 10000"/>
                <a:gd name="connsiteX9" fmla="*/ 7956 w 11409"/>
                <a:gd name="connsiteY9" fmla="*/ 8018 h 10000"/>
                <a:gd name="connsiteX10" fmla="*/ 8186 w 11409"/>
                <a:gd name="connsiteY10" fmla="*/ 5991 h 10000"/>
                <a:gd name="connsiteX11" fmla="*/ 9549 w 11409"/>
                <a:gd name="connsiteY11" fmla="*/ 2026 h 10000"/>
                <a:gd name="connsiteX12" fmla="*/ 9974 w 11409"/>
                <a:gd name="connsiteY12" fmla="*/ 1830 h 10000"/>
                <a:gd name="connsiteX13" fmla="*/ 11117 w 11409"/>
                <a:gd name="connsiteY13" fmla="*/ 1988 h 10000"/>
                <a:gd name="connsiteX14" fmla="*/ 11409 w 11409"/>
                <a:gd name="connsiteY14" fmla="*/ 2026 h 1000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9974 w 11409"/>
                <a:gd name="connsiteY12" fmla="*/ 5860 h 14030"/>
                <a:gd name="connsiteX13" fmla="*/ 10475 w 11409"/>
                <a:gd name="connsiteY13" fmla="*/ 0 h 14030"/>
                <a:gd name="connsiteX14" fmla="*/ 11409 w 11409"/>
                <a:gd name="connsiteY14" fmla="*/ 6056 h 1403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9974 w 11409"/>
                <a:gd name="connsiteY12" fmla="*/ 5860 h 14030"/>
                <a:gd name="connsiteX13" fmla="*/ 10115 w 11409"/>
                <a:gd name="connsiteY13" fmla="*/ 3801 h 14030"/>
                <a:gd name="connsiteX14" fmla="*/ 10475 w 11409"/>
                <a:gd name="connsiteY14" fmla="*/ 0 h 14030"/>
                <a:gd name="connsiteX15" fmla="*/ 11409 w 11409"/>
                <a:gd name="connsiteY15" fmla="*/ 6056 h 1403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9974 w 11409"/>
                <a:gd name="connsiteY12" fmla="*/ 5860 h 14030"/>
                <a:gd name="connsiteX13" fmla="*/ 10428 w 11409"/>
                <a:gd name="connsiteY13" fmla="*/ 4434 h 14030"/>
                <a:gd name="connsiteX14" fmla="*/ 10475 w 11409"/>
                <a:gd name="connsiteY14" fmla="*/ 0 h 14030"/>
                <a:gd name="connsiteX15" fmla="*/ 11409 w 11409"/>
                <a:gd name="connsiteY15" fmla="*/ 6056 h 1403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9974 w 11409"/>
                <a:gd name="connsiteY12" fmla="*/ 5860 h 14030"/>
                <a:gd name="connsiteX13" fmla="*/ 10428 w 11409"/>
                <a:gd name="connsiteY13" fmla="*/ 4434 h 14030"/>
                <a:gd name="connsiteX14" fmla="*/ 10475 w 11409"/>
                <a:gd name="connsiteY14" fmla="*/ 0 h 14030"/>
                <a:gd name="connsiteX15" fmla="*/ 11409 w 11409"/>
                <a:gd name="connsiteY15" fmla="*/ 6056 h 1403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10021 w 11409"/>
                <a:gd name="connsiteY12" fmla="*/ 6810 h 14030"/>
                <a:gd name="connsiteX13" fmla="*/ 10428 w 11409"/>
                <a:gd name="connsiteY13" fmla="*/ 4434 h 14030"/>
                <a:gd name="connsiteX14" fmla="*/ 10475 w 11409"/>
                <a:gd name="connsiteY14" fmla="*/ 0 h 14030"/>
                <a:gd name="connsiteX15" fmla="*/ 11409 w 11409"/>
                <a:gd name="connsiteY15" fmla="*/ 6056 h 1403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10021 w 11409"/>
                <a:gd name="connsiteY12" fmla="*/ 6810 h 14030"/>
                <a:gd name="connsiteX13" fmla="*/ 10428 w 11409"/>
                <a:gd name="connsiteY13" fmla="*/ 4434 h 14030"/>
                <a:gd name="connsiteX14" fmla="*/ 10475 w 11409"/>
                <a:gd name="connsiteY14" fmla="*/ 0 h 14030"/>
                <a:gd name="connsiteX15" fmla="*/ 11409 w 11409"/>
                <a:gd name="connsiteY15" fmla="*/ 6056 h 14030"/>
                <a:gd name="connsiteX0" fmla="*/ 0 w 14572"/>
                <a:gd name="connsiteY0" fmla="*/ 8349 h 16367"/>
                <a:gd name="connsiteX1" fmla="*/ 902 w 14572"/>
                <a:gd name="connsiteY1" fmla="*/ 8349 h 16367"/>
                <a:gd name="connsiteX2" fmla="*/ 1593 w 14572"/>
                <a:gd name="connsiteY2" fmla="*/ 6367 h 16367"/>
                <a:gd name="connsiteX3" fmla="*/ 2049 w 14572"/>
                <a:gd name="connsiteY3" fmla="*/ 6367 h 16367"/>
                <a:gd name="connsiteX4" fmla="*/ 3186 w 14572"/>
                <a:gd name="connsiteY4" fmla="*/ 16367 h 16367"/>
                <a:gd name="connsiteX5" fmla="*/ 4549 w 14572"/>
                <a:gd name="connsiteY5" fmla="*/ 16367 h 16367"/>
                <a:gd name="connsiteX6" fmla="*/ 4775 w 14572"/>
                <a:gd name="connsiteY6" fmla="*/ 14385 h 16367"/>
                <a:gd name="connsiteX7" fmla="*/ 6137 w 14572"/>
                <a:gd name="connsiteY7" fmla="*/ 16367 h 16367"/>
                <a:gd name="connsiteX8" fmla="*/ 6368 w 14572"/>
                <a:gd name="connsiteY8" fmla="*/ 14385 h 16367"/>
                <a:gd name="connsiteX9" fmla="*/ 7956 w 14572"/>
                <a:gd name="connsiteY9" fmla="*/ 14385 h 16367"/>
                <a:gd name="connsiteX10" fmla="*/ 8186 w 14572"/>
                <a:gd name="connsiteY10" fmla="*/ 12358 h 16367"/>
                <a:gd name="connsiteX11" fmla="*/ 9549 w 14572"/>
                <a:gd name="connsiteY11" fmla="*/ 8393 h 16367"/>
                <a:gd name="connsiteX12" fmla="*/ 10021 w 14572"/>
                <a:gd name="connsiteY12" fmla="*/ 9147 h 16367"/>
                <a:gd name="connsiteX13" fmla="*/ 10428 w 14572"/>
                <a:gd name="connsiteY13" fmla="*/ 6771 h 16367"/>
                <a:gd name="connsiteX14" fmla="*/ 10475 w 14572"/>
                <a:gd name="connsiteY14" fmla="*/ 2337 h 16367"/>
                <a:gd name="connsiteX15" fmla="*/ 14572 w 14572"/>
                <a:gd name="connsiteY15" fmla="*/ 0 h 16367"/>
                <a:gd name="connsiteX0" fmla="*/ 0 w 14603"/>
                <a:gd name="connsiteY0" fmla="*/ 7874 h 15892"/>
                <a:gd name="connsiteX1" fmla="*/ 902 w 14603"/>
                <a:gd name="connsiteY1" fmla="*/ 7874 h 15892"/>
                <a:gd name="connsiteX2" fmla="*/ 1593 w 14603"/>
                <a:gd name="connsiteY2" fmla="*/ 5892 h 15892"/>
                <a:gd name="connsiteX3" fmla="*/ 2049 w 14603"/>
                <a:gd name="connsiteY3" fmla="*/ 5892 h 15892"/>
                <a:gd name="connsiteX4" fmla="*/ 3186 w 14603"/>
                <a:gd name="connsiteY4" fmla="*/ 15892 h 15892"/>
                <a:gd name="connsiteX5" fmla="*/ 4549 w 14603"/>
                <a:gd name="connsiteY5" fmla="*/ 15892 h 15892"/>
                <a:gd name="connsiteX6" fmla="*/ 4775 w 14603"/>
                <a:gd name="connsiteY6" fmla="*/ 13910 h 15892"/>
                <a:gd name="connsiteX7" fmla="*/ 6137 w 14603"/>
                <a:gd name="connsiteY7" fmla="*/ 15892 h 15892"/>
                <a:gd name="connsiteX8" fmla="*/ 6368 w 14603"/>
                <a:gd name="connsiteY8" fmla="*/ 13910 h 15892"/>
                <a:gd name="connsiteX9" fmla="*/ 7956 w 14603"/>
                <a:gd name="connsiteY9" fmla="*/ 13910 h 15892"/>
                <a:gd name="connsiteX10" fmla="*/ 8186 w 14603"/>
                <a:gd name="connsiteY10" fmla="*/ 11883 h 15892"/>
                <a:gd name="connsiteX11" fmla="*/ 9549 w 14603"/>
                <a:gd name="connsiteY11" fmla="*/ 7918 h 15892"/>
                <a:gd name="connsiteX12" fmla="*/ 10021 w 14603"/>
                <a:gd name="connsiteY12" fmla="*/ 8672 h 15892"/>
                <a:gd name="connsiteX13" fmla="*/ 10428 w 14603"/>
                <a:gd name="connsiteY13" fmla="*/ 6296 h 15892"/>
                <a:gd name="connsiteX14" fmla="*/ 10475 w 14603"/>
                <a:gd name="connsiteY14" fmla="*/ 1862 h 15892"/>
                <a:gd name="connsiteX15" fmla="*/ 14603 w 14603"/>
                <a:gd name="connsiteY15" fmla="*/ 0 h 15892"/>
                <a:gd name="connsiteX0" fmla="*/ 0 w 15214"/>
                <a:gd name="connsiteY0" fmla="*/ 6012 h 14030"/>
                <a:gd name="connsiteX1" fmla="*/ 902 w 15214"/>
                <a:gd name="connsiteY1" fmla="*/ 6012 h 14030"/>
                <a:gd name="connsiteX2" fmla="*/ 1593 w 15214"/>
                <a:gd name="connsiteY2" fmla="*/ 4030 h 14030"/>
                <a:gd name="connsiteX3" fmla="*/ 2049 w 15214"/>
                <a:gd name="connsiteY3" fmla="*/ 4030 h 14030"/>
                <a:gd name="connsiteX4" fmla="*/ 3186 w 15214"/>
                <a:gd name="connsiteY4" fmla="*/ 14030 h 14030"/>
                <a:gd name="connsiteX5" fmla="*/ 4549 w 15214"/>
                <a:gd name="connsiteY5" fmla="*/ 14030 h 14030"/>
                <a:gd name="connsiteX6" fmla="*/ 4775 w 15214"/>
                <a:gd name="connsiteY6" fmla="*/ 12048 h 14030"/>
                <a:gd name="connsiteX7" fmla="*/ 6137 w 15214"/>
                <a:gd name="connsiteY7" fmla="*/ 14030 h 14030"/>
                <a:gd name="connsiteX8" fmla="*/ 6368 w 15214"/>
                <a:gd name="connsiteY8" fmla="*/ 12048 h 14030"/>
                <a:gd name="connsiteX9" fmla="*/ 7956 w 15214"/>
                <a:gd name="connsiteY9" fmla="*/ 12048 h 14030"/>
                <a:gd name="connsiteX10" fmla="*/ 8186 w 15214"/>
                <a:gd name="connsiteY10" fmla="*/ 10021 h 14030"/>
                <a:gd name="connsiteX11" fmla="*/ 9549 w 15214"/>
                <a:gd name="connsiteY11" fmla="*/ 6056 h 14030"/>
                <a:gd name="connsiteX12" fmla="*/ 10021 w 15214"/>
                <a:gd name="connsiteY12" fmla="*/ 6810 h 14030"/>
                <a:gd name="connsiteX13" fmla="*/ 10428 w 15214"/>
                <a:gd name="connsiteY13" fmla="*/ 4434 h 14030"/>
                <a:gd name="connsiteX14" fmla="*/ 10475 w 15214"/>
                <a:gd name="connsiteY14" fmla="*/ 0 h 14030"/>
                <a:gd name="connsiteX15" fmla="*/ 15214 w 15214"/>
                <a:gd name="connsiteY15" fmla="*/ 4314 h 14030"/>
                <a:gd name="connsiteX0" fmla="*/ 0 w 15214"/>
                <a:gd name="connsiteY0" fmla="*/ 6012 h 14030"/>
                <a:gd name="connsiteX1" fmla="*/ 902 w 15214"/>
                <a:gd name="connsiteY1" fmla="*/ 6012 h 14030"/>
                <a:gd name="connsiteX2" fmla="*/ 1593 w 15214"/>
                <a:gd name="connsiteY2" fmla="*/ 4030 h 14030"/>
                <a:gd name="connsiteX3" fmla="*/ 2049 w 15214"/>
                <a:gd name="connsiteY3" fmla="*/ 4030 h 14030"/>
                <a:gd name="connsiteX4" fmla="*/ 3186 w 15214"/>
                <a:gd name="connsiteY4" fmla="*/ 14030 h 14030"/>
                <a:gd name="connsiteX5" fmla="*/ 4549 w 15214"/>
                <a:gd name="connsiteY5" fmla="*/ 14030 h 14030"/>
                <a:gd name="connsiteX6" fmla="*/ 4775 w 15214"/>
                <a:gd name="connsiteY6" fmla="*/ 12048 h 14030"/>
                <a:gd name="connsiteX7" fmla="*/ 6137 w 15214"/>
                <a:gd name="connsiteY7" fmla="*/ 14030 h 14030"/>
                <a:gd name="connsiteX8" fmla="*/ 6368 w 15214"/>
                <a:gd name="connsiteY8" fmla="*/ 12048 h 14030"/>
                <a:gd name="connsiteX9" fmla="*/ 7956 w 15214"/>
                <a:gd name="connsiteY9" fmla="*/ 12048 h 14030"/>
                <a:gd name="connsiteX10" fmla="*/ 8186 w 15214"/>
                <a:gd name="connsiteY10" fmla="*/ 10021 h 14030"/>
                <a:gd name="connsiteX11" fmla="*/ 9549 w 15214"/>
                <a:gd name="connsiteY11" fmla="*/ 6056 h 14030"/>
                <a:gd name="connsiteX12" fmla="*/ 10021 w 15214"/>
                <a:gd name="connsiteY12" fmla="*/ 6810 h 14030"/>
                <a:gd name="connsiteX13" fmla="*/ 10428 w 15214"/>
                <a:gd name="connsiteY13" fmla="*/ 4434 h 14030"/>
                <a:gd name="connsiteX14" fmla="*/ 10475 w 15214"/>
                <a:gd name="connsiteY14" fmla="*/ 0 h 14030"/>
                <a:gd name="connsiteX15" fmla="*/ 13231 w 15214"/>
                <a:gd name="connsiteY15" fmla="*/ 2217 h 14030"/>
                <a:gd name="connsiteX16" fmla="*/ 15214 w 15214"/>
                <a:gd name="connsiteY16" fmla="*/ 4314 h 14030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214 w 15214"/>
                <a:gd name="connsiteY16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031 w 15214"/>
                <a:gd name="connsiteY16" fmla="*/ 3959 h 15455"/>
                <a:gd name="connsiteX17" fmla="*/ 15214 w 15214"/>
                <a:gd name="connsiteY17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031 w 15214"/>
                <a:gd name="connsiteY16" fmla="*/ 3959 h 15455"/>
                <a:gd name="connsiteX17" fmla="*/ 15214 w 15214"/>
                <a:gd name="connsiteY17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094 w 15214"/>
                <a:gd name="connsiteY16" fmla="*/ 1742 h 15455"/>
                <a:gd name="connsiteX17" fmla="*/ 15214 w 15214"/>
                <a:gd name="connsiteY17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094 w 15214"/>
                <a:gd name="connsiteY16" fmla="*/ 1742 h 15455"/>
                <a:gd name="connsiteX17" fmla="*/ 15214 w 15214"/>
                <a:gd name="connsiteY17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094 w 15214"/>
                <a:gd name="connsiteY16" fmla="*/ 1742 h 15455"/>
                <a:gd name="connsiteX17" fmla="*/ 15214 w 15214"/>
                <a:gd name="connsiteY17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204 w 15214"/>
                <a:gd name="connsiteY16" fmla="*/ 2692 h 15455"/>
                <a:gd name="connsiteX17" fmla="*/ 15214 w 15214"/>
                <a:gd name="connsiteY17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5267 w 15267"/>
                <a:gd name="connsiteY16" fmla="*/ 3167 h 15455"/>
                <a:gd name="connsiteX17" fmla="*/ 15214 w 15267"/>
                <a:gd name="connsiteY17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843 w 15267"/>
                <a:gd name="connsiteY16" fmla="*/ 1267 h 15455"/>
                <a:gd name="connsiteX17" fmla="*/ 15267 w 15267"/>
                <a:gd name="connsiteY17" fmla="*/ 3167 h 15455"/>
                <a:gd name="connsiteX18" fmla="*/ 15214 w 15267"/>
                <a:gd name="connsiteY18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733 w 15267"/>
                <a:gd name="connsiteY16" fmla="*/ 4434 h 15455"/>
                <a:gd name="connsiteX17" fmla="*/ 15267 w 15267"/>
                <a:gd name="connsiteY17" fmla="*/ 3167 h 15455"/>
                <a:gd name="connsiteX18" fmla="*/ 15214 w 15267"/>
                <a:gd name="connsiteY18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733 w 15267"/>
                <a:gd name="connsiteY16" fmla="*/ 4434 h 15455"/>
                <a:gd name="connsiteX17" fmla="*/ 15267 w 15267"/>
                <a:gd name="connsiteY17" fmla="*/ 3167 h 15455"/>
                <a:gd name="connsiteX18" fmla="*/ 15214 w 15267"/>
                <a:gd name="connsiteY18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717 w 15267"/>
                <a:gd name="connsiteY16" fmla="*/ 2217 h 15455"/>
                <a:gd name="connsiteX17" fmla="*/ 15267 w 15267"/>
                <a:gd name="connsiteY17" fmla="*/ 3167 h 15455"/>
                <a:gd name="connsiteX18" fmla="*/ 15214 w 15267"/>
                <a:gd name="connsiteY18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717 w 15267"/>
                <a:gd name="connsiteY16" fmla="*/ 2217 h 15455"/>
                <a:gd name="connsiteX17" fmla="*/ 15063 w 15267"/>
                <a:gd name="connsiteY17" fmla="*/ 2851 h 15455"/>
                <a:gd name="connsiteX18" fmla="*/ 15267 w 15267"/>
                <a:gd name="connsiteY18" fmla="*/ 3167 h 15455"/>
                <a:gd name="connsiteX19" fmla="*/ 15214 w 15267"/>
                <a:gd name="connsiteY19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717 w 15267"/>
                <a:gd name="connsiteY16" fmla="*/ 2217 h 15455"/>
                <a:gd name="connsiteX17" fmla="*/ 15126 w 15267"/>
                <a:gd name="connsiteY17" fmla="*/ 2059 h 15455"/>
                <a:gd name="connsiteX18" fmla="*/ 15267 w 15267"/>
                <a:gd name="connsiteY18" fmla="*/ 3167 h 15455"/>
                <a:gd name="connsiteX19" fmla="*/ 15214 w 15267"/>
                <a:gd name="connsiteY19" fmla="*/ 5739 h 15455"/>
                <a:gd name="connsiteX0" fmla="*/ 0 w 15267"/>
                <a:gd name="connsiteY0" fmla="*/ 7437 h 15455"/>
                <a:gd name="connsiteX1" fmla="*/ 172 w 15267"/>
                <a:gd name="connsiteY1" fmla="*/ 7443 h 15455"/>
                <a:gd name="connsiteX2" fmla="*/ 902 w 15267"/>
                <a:gd name="connsiteY2" fmla="*/ 7437 h 15455"/>
                <a:gd name="connsiteX3" fmla="*/ 1593 w 15267"/>
                <a:gd name="connsiteY3" fmla="*/ 5455 h 15455"/>
                <a:gd name="connsiteX4" fmla="*/ 2049 w 15267"/>
                <a:gd name="connsiteY4" fmla="*/ 5455 h 15455"/>
                <a:gd name="connsiteX5" fmla="*/ 3186 w 15267"/>
                <a:gd name="connsiteY5" fmla="*/ 15455 h 15455"/>
                <a:gd name="connsiteX6" fmla="*/ 4549 w 15267"/>
                <a:gd name="connsiteY6" fmla="*/ 15455 h 15455"/>
                <a:gd name="connsiteX7" fmla="*/ 4775 w 15267"/>
                <a:gd name="connsiteY7" fmla="*/ 13473 h 15455"/>
                <a:gd name="connsiteX8" fmla="*/ 6137 w 15267"/>
                <a:gd name="connsiteY8" fmla="*/ 15455 h 15455"/>
                <a:gd name="connsiteX9" fmla="*/ 6368 w 15267"/>
                <a:gd name="connsiteY9" fmla="*/ 13473 h 15455"/>
                <a:gd name="connsiteX10" fmla="*/ 7956 w 15267"/>
                <a:gd name="connsiteY10" fmla="*/ 13473 h 15455"/>
                <a:gd name="connsiteX11" fmla="*/ 8186 w 15267"/>
                <a:gd name="connsiteY11" fmla="*/ 11446 h 15455"/>
                <a:gd name="connsiteX12" fmla="*/ 9549 w 15267"/>
                <a:gd name="connsiteY12" fmla="*/ 7481 h 15455"/>
                <a:gd name="connsiteX13" fmla="*/ 10021 w 15267"/>
                <a:gd name="connsiteY13" fmla="*/ 8235 h 15455"/>
                <a:gd name="connsiteX14" fmla="*/ 10428 w 15267"/>
                <a:gd name="connsiteY14" fmla="*/ 5859 h 15455"/>
                <a:gd name="connsiteX15" fmla="*/ 10475 w 15267"/>
                <a:gd name="connsiteY15" fmla="*/ 1425 h 15455"/>
                <a:gd name="connsiteX16" fmla="*/ 14562 w 15267"/>
                <a:gd name="connsiteY16" fmla="*/ 0 h 15455"/>
                <a:gd name="connsiteX17" fmla="*/ 14717 w 15267"/>
                <a:gd name="connsiteY17" fmla="*/ 2217 h 15455"/>
                <a:gd name="connsiteX18" fmla="*/ 15126 w 15267"/>
                <a:gd name="connsiteY18" fmla="*/ 2059 h 15455"/>
                <a:gd name="connsiteX19" fmla="*/ 15267 w 15267"/>
                <a:gd name="connsiteY19" fmla="*/ 3167 h 15455"/>
                <a:gd name="connsiteX20" fmla="*/ 15214 w 15267"/>
                <a:gd name="connsiteY20" fmla="*/ 5739 h 15455"/>
                <a:gd name="connsiteX0" fmla="*/ 0 w 16128"/>
                <a:gd name="connsiteY0" fmla="*/ 0 h 18787"/>
                <a:gd name="connsiteX1" fmla="*/ 1033 w 16128"/>
                <a:gd name="connsiteY1" fmla="*/ 10775 h 18787"/>
                <a:gd name="connsiteX2" fmla="*/ 1763 w 16128"/>
                <a:gd name="connsiteY2" fmla="*/ 10769 h 18787"/>
                <a:gd name="connsiteX3" fmla="*/ 2454 w 16128"/>
                <a:gd name="connsiteY3" fmla="*/ 8787 h 18787"/>
                <a:gd name="connsiteX4" fmla="*/ 2910 w 16128"/>
                <a:gd name="connsiteY4" fmla="*/ 8787 h 18787"/>
                <a:gd name="connsiteX5" fmla="*/ 4047 w 16128"/>
                <a:gd name="connsiteY5" fmla="*/ 18787 h 18787"/>
                <a:gd name="connsiteX6" fmla="*/ 5410 w 16128"/>
                <a:gd name="connsiteY6" fmla="*/ 18787 h 18787"/>
                <a:gd name="connsiteX7" fmla="*/ 5636 w 16128"/>
                <a:gd name="connsiteY7" fmla="*/ 16805 h 18787"/>
                <a:gd name="connsiteX8" fmla="*/ 6998 w 16128"/>
                <a:gd name="connsiteY8" fmla="*/ 18787 h 18787"/>
                <a:gd name="connsiteX9" fmla="*/ 7229 w 16128"/>
                <a:gd name="connsiteY9" fmla="*/ 16805 h 18787"/>
                <a:gd name="connsiteX10" fmla="*/ 8817 w 16128"/>
                <a:gd name="connsiteY10" fmla="*/ 16805 h 18787"/>
                <a:gd name="connsiteX11" fmla="*/ 9047 w 16128"/>
                <a:gd name="connsiteY11" fmla="*/ 14778 h 18787"/>
                <a:gd name="connsiteX12" fmla="*/ 10410 w 16128"/>
                <a:gd name="connsiteY12" fmla="*/ 10813 h 18787"/>
                <a:gd name="connsiteX13" fmla="*/ 10882 w 16128"/>
                <a:gd name="connsiteY13" fmla="*/ 11567 h 18787"/>
                <a:gd name="connsiteX14" fmla="*/ 11289 w 16128"/>
                <a:gd name="connsiteY14" fmla="*/ 9191 h 18787"/>
                <a:gd name="connsiteX15" fmla="*/ 11336 w 16128"/>
                <a:gd name="connsiteY15" fmla="*/ 4757 h 18787"/>
                <a:gd name="connsiteX16" fmla="*/ 15423 w 16128"/>
                <a:gd name="connsiteY16" fmla="*/ 3332 h 18787"/>
                <a:gd name="connsiteX17" fmla="*/ 15578 w 16128"/>
                <a:gd name="connsiteY17" fmla="*/ 5549 h 18787"/>
                <a:gd name="connsiteX18" fmla="*/ 15987 w 16128"/>
                <a:gd name="connsiteY18" fmla="*/ 5391 h 18787"/>
                <a:gd name="connsiteX19" fmla="*/ 16128 w 16128"/>
                <a:gd name="connsiteY19" fmla="*/ 6499 h 18787"/>
                <a:gd name="connsiteX20" fmla="*/ 16075 w 16128"/>
                <a:gd name="connsiteY20" fmla="*/ 9071 h 18787"/>
                <a:gd name="connsiteX0" fmla="*/ 0 w 16128"/>
                <a:gd name="connsiteY0" fmla="*/ 0 h 18787"/>
                <a:gd name="connsiteX1" fmla="*/ 845 w 16128"/>
                <a:gd name="connsiteY1" fmla="*/ 11250 h 18787"/>
                <a:gd name="connsiteX2" fmla="*/ 1763 w 16128"/>
                <a:gd name="connsiteY2" fmla="*/ 10769 h 18787"/>
                <a:gd name="connsiteX3" fmla="*/ 2454 w 16128"/>
                <a:gd name="connsiteY3" fmla="*/ 8787 h 18787"/>
                <a:gd name="connsiteX4" fmla="*/ 2910 w 16128"/>
                <a:gd name="connsiteY4" fmla="*/ 8787 h 18787"/>
                <a:gd name="connsiteX5" fmla="*/ 4047 w 16128"/>
                <a:gd name="connsiteY5" fmla="*/ 18787 h 18787"/>
                <a:gd name="connsiteX6" fmla="*/ 5410 w 16128"/>
                <a:gd name="connsiteY6" fmla="*/ 18787 h 18787"/>
                <a:gd name="connsiteX7" fmla="*/ 5636 w 16128"/>
                <a:gd name="connsiteY7" fmla="*/ 16805 h 18787"/>
                <a:gd name="connsiteX8" fmla="*/ 6998 w 16128"/>
                <a:gd name="connsiteY8" fmla="*/ 18787 h 18787"/>
                <a:gd name="connsiteX9" fmla="*/ 7229 w 16128"/>
                <a:gd name="connsiteY9" fmla="*/ 16805 h 18787"/>
                <a:gd name="connsiteX10" fmla="*/ 8817 w 16128"/>
                <a:gd name="connsiteY10" fmla="*/ 16805 h 18787"/>
                <a:gd name="connsiteX11" fmla="*/ 9047 w 16128"/>
                <a:gd name="connsiteY11" fmla="*/ 14778 h 18787"/>
                <a:gd name="connsiteX12" fmla="*/ 10410 w 16128"/>
                <a:gd name="connsiteY12" fmla="*/ 10813 h 18787"/>
                <a:gd name="connsiteX13" fmla="*/ 10882 w 16128"/>
                <a:gd name="connsiteY13" fmla="*/ 11567 h 18787"/>
                <a:gd name="connsiteX14" fmla="*/ 11289 w 16128"/>
                <a:gd name="connsiteY14" fmla="*/ 9191 h 18787"/>
                <a:gd name="connsiteX15" fmla="*/ 11336 w 16128"/>
                <a:gd name="connsiteY15" fmla="*/ 4757 h 18787"/>
                <a:gd name="connsiteX16" fmla="*/ 15423 w 16128"/>
                <a:gd name="connsiteY16" fmla="*/ 3332 h 18787"/>
                <a:gd name="connsiteX17" fmla="*/ 15578 w 16128"/>
                <a:gd name="connsiteY17" fmla="*/ 5549 h 18787"/>
                <a:gd name="connsiteX18" fmla="*/ 15987 w 16128"/>
                <a:gd name="connsiteY18" fmla="*/ 5391 h 18787"/>
                <a:gd name="connsiteX19" fmla="*/ 16128 w 16128"/>
                <a:gd name="connsiteY19" fmla="*/ 6499 h 18787"/>
                <a:gd name="connsiteX20" fmla="*/ 16075 w 16128"/>
                <a:gd name="connsiteY20" fmla="*/ 9071 h 18787"/>
                <a:gd name="connsiteX0" fmla="*/ 0 w 16128"/>
                <a:gd name="connsiteY0" fmla="*/ 0 h 18787"/>
                <a:gd name="connsiteX1" fmla="*/ 845 w 16128"/>
                <a:gd name="connsiteY1" fmla="*/ 11250 h 18787"/>
                <a:gd name="connsiteX2" fmla="*/ 1763 w 16128"/>
                <a:gd name="connsiteY2" fmla="*/ 10769 h 18787"/>
                <a:gd name="connsiteX3" fmla="*/ 2454 w 16128"/>
                <a:gd name="connsiteY3" fmla="*/ 8787 h 18787"/>
                <a:gd name="connsiteX4" fmla="*/ 2910 w 16128"/>
                <a:gd name="connsiteY4" fmla="*/ 8787 h 18787"/>
                <a:gd name="connsiteX5" fmla="*/ 4047 w 16128"/>
                <a:gd name="connsiteY5" fmla="*/ 18787 h 18787"/>
                <a:gd name="connsiteX6" fmla="*/ 5410 w 16128"/>
                <a:gd name="connsiteY6" fmla="*/ 18787 h 18787"/>
                <a:gd name="connsiteX7" fmla="*/ 5636 w 16128"/>
                <a:gd name="connsiteY7" fmla="*/ 16805 h 18787"/>
                <a:gd name="connsiteX8" fmla="*/ 6998 w 16128"/>
                <a:gd name="connsiteY8" fmla="*/ 18787 h 18787"/>
                <a:gd name="connsiteX9" fmla="*/ 7229 w 16128"/>
                <a:gd name="connsiteY9" fmla="*/ 16805 h 18787"/>
                <a:gd name="connsiteX10" fmla="*/ 8817 w 16128"/>
                <a:gd name="connsiteY10" fmla="*/ 16805 h 18787"/>
                <a:gd name="connsiteX11" fmla="*/ 9047 w 16128"/>
                <a:gd name="connsiteY11" fmla="*/ 14778 h 18787"/>
                <a:gd name="connsiteX12" fmla="*/ 10410 w 16128"/>
                <a:gd name="connsiteY12" fmla="*/ 10813 h 18787"/>
                <a:gd name="connsiteX13" fmla="*/ 10882 w 16128"/>
                <a:gd name="connsiteY13" fmla="*/ 11567 h 18787"/>
                <a:gd name="connsiteX14" fmla="*/ 11289 w 16128"/>
                <a:gd name="connsiteY14" fmla="*/ 9191 h 18787"/>
                <a:gd name="connsiteX15" fmla="*/ 11336 w 16128"/>
                <a:gd name="connsiteY15" fmla="*/ 4757 h 18787"/>
                <a:gd name="connsiteX16" fmla="*/ 15423 w 16128"/>
                <a:gd name="connsiteY16" fmla="*/ 3332 h 18787"/>
                <a:gd name="connsiteX17" fmla="*/ 15578 w 16128"/>
                <a:gd name="connsiteY17" fmla="*/ 5549 h 18787"/>
                <a:gd name="connsiteX18" fmla="*/ 15987 w 16128"/>
                <a:gd name="connsiteY18" fmla="*/ 5391 h 18787"/>
                <a:gd name="connsiteX19" fmla="*/ 16128 w 16128"/>
                <a:gd name="connsiteY19" fmla="*/ 6499 h 18787"/>
                <a:gd name="connsiteX20" fmla="*/ 16075 w 16128"/>
                <a:gd name="connsiteY20" fmla="*/ 9071 h 18787"/>
                <a:gd name="connsiteX0" fmla="*/ 0 w 23424"/>
                <a:gd name="connsiteY0" fmla="*/ 0 h 70255"/>
                <a:gd name="connsiteX1" fmla="*/ 8141 w 23424"/>
                <a:gd name="connsiteY1" fmla="*/ 62718 h 70255"/>
                <a:gd name="connsiteX2" fmla="*/ 9059 w 23424"/>
                <a:gd name="connsiteY2" fmla="*/ 62237 h 70255"/>
                <a:gd name="connsiteX3" fmla="*/ 9750 w 23424"/>
                <a:gd name="connsiteY3" fmla="*/ 60255 h 70255"/>
                <a:gd name="connsiteX4" fmla="*/ 10206 w 23424"/>
                <a:gd name="connsiteY4" fmla="*/ 60255 h 70255"/>
                <a:gd name="connsiteX5" fmla="*/ 11343 w 23424"/>
                <a:gd name="connsiteY5" fmla="*/ 70255 h 70255"/>
                <a:gd name="connsiteX6" fmla="*/ 12706 w 23424"/>
                <a:gd name="connsiteY6" fmla="*/ 70255 h 70255"/>
                <a:gd name="connsiteX7" fmla="*/ 12932 w 23424"/>
                <a:gd name="connsiteY7" fmla="*/ 68273 h 70255"/>
                <a:gd name="connsiteX8" fmla="*/ 14294 w 23424"/>
                <a:gd name="connsiteY8" fmla="*/ 70255 h 70255"/>
                <a:gd name="connsiteX9" fmla="*/ 14525 w 23424"/>
                <a:gd name="connsiteY9" fmla="*/ 68273 h 70255"/>
                <a:gd name="connsiteX10" fmla="*/ 16113 w 23424"/>
                <a:gd name="connsiteY10" fmla="*/ 68273 h 70255"/>
                <a:gd name="connsiteX11" fmla="*/ 16343 w 23424"/>
                <a:gd name="connsiteY11" fmla="*/ 66246 h 70255"/>
                <a:gd name="connsiteX12" fmla="*/ 17706 w 23424"/>
                <a:gd name="connsiteY12" fmla="*/ 62281 h 70255"/>
                <a:gd name="connsiteX13" fmla="*/ 18178 w 23424"/>
                <a:gd name="connsiteY13" fmla="*/ 63035 h 70255"/>
                <a:gd name="connsiteX14" fmla="*/ 18585 w 23424"/>
                <a:gd name="connsiteY14" fmla="*/ 60659 h 70255"/>
                <a:gd name="connsiteX15" fmla="*/ 18632 w 23424"/>
                <a:gd name="connsiteY15" fmla="*/ 56225 h 70255"/>
                <a:gd name="connsiteX16" fmla="*/ 22719 w 23424"/>
                <a:gd name="connsiteY16" fmla="*/ 54800 h 70255"/>
                <a:gd name="connsiteX17" fmla="*/ 22874 w 23424"/>
                <a:gd name="connsiteY17" fmla="*/ 57017 h 70255"/>
                <a:gd name="connsiteX18" fmla="*/ 23283 w 23424"/>
                <a:gd name="connsiteY18" fmla="*/ 56859 h 70255"/>
                <a:gd name="connsiteX19" fmla="*/ 23424 w 23424"/>
                <a:gd name="connsiteY19" fmla="*/ 57967 h 70255"/>
                <a:gd name="connsiteX20" fmla="*/ 23371 w 23424"/>
                <a:gd name="connsiteY20" fmla="*/ 60539 h 70255"/>
                <a:gd name="connsiteX0" fmla="*/ 0 w 23393"/>
                <a:gd name="connsiteY0" fmla="*/ 0 h 69780"/>
                <a:gd name="connsiteX1" fmla="*/ 8110 w 23393"/>
                <a:gd name="connsiteY1" fmla="*/ 62243 h 69780"/>
                <a:gd name="connsiteX2" fmla="*/ 9028 w 23393"/>
                <a:gd name="connsiteY2" fmla="*/ 61762 h 69780"/>
                <a:gd name="connsiteX3" fmla="*/ 9719 w 23393"/>
                <a:gd name="connsiteY3" fmla="*/ 59780 h 69780"/>
                <a:gd name="connsiteX4" fmla="*/ 10175 w 23393"/>
                <a:gd name="connsiteY4" fmla="*/ 59780 h 69780"/>
                <a:gd name="connsiteX5" fmla="*/ 11312 w 23393"/>
                <a:gd name="connsiteY5" fmla="*/ 69780 h 69780"/>
                <a:gd name="connsiteX6" fmla="*/ 12675 w 23393"/>
                <a:gd name="connsiteY6" fmla="*/ 69780 h 69780"/>
                <a:gd name="connsiteX7" fmla="*/ 12901 w 23393"/>
                <a:gd name="connsiteY7" fmla="*/ 67798 h 69780"/>
                <a:gd name="connsiteX8" fmla="*/ 14263 w 23393"/>
                <a:gd name="connsiteY8" fmla="*/ 69780 h 69780"/>
                <a:gd name="connsiteX9" fmla="*/ 14494 w 23393"/>
                <a:gd name="connsiteY9" fmla="*/ 67798 h 69780"/>
                <a:gd name="connsiteX10" fmla="*/ 16082 w 23393"/>
                <a:gd name="connsiteY10" fmla="*/ 67798 h 69780"/>
                <a:gd name="connsiteX11" fmla="*/ 16312 w 23393"/>
                <a:gd name="connsiteY11" fmla="*/ 65771 h 69780"/>
                <a:gd name="connsiteX12" fmla="*/ 17675 w 23393"/>
                <a:gd name="connsiteY12" fmla="*/ 61806 h 69780"/>
                <a:gd name="connsiteX13" fmla="*/ 18147 w 23393"/>
                <a:gd name="connsiteY13" fmla="*/ 62560 h 69780"/>
                <a:gd name="connsiteX14" fmla="*/ 18554 w 23393"/>
                <a:gd name="connsiteY14" fmla="*/ 60184 h 69780"/>
                <a:gd name="connsiteX15" fmla="*/ 18601 w 23393"/>
                <a:gd name="connsiteY15" fmla="*/ 55750 h 69780"/>
                <a:gd name="connsiteX16" fmla="*/ 22688 w 23393"/>
                <a:gd name="connsiteY16" fmla="*/ 54325 h 69780"/>
                <a:gd name="connsiteX17" fmla="*/ 22843 w 23393"/>
                <a:gd name="connsiteY17" fmla="*/ 56542 h 69780"/>
                <a:gd name="connsiteX18" fmla="*/ 23252 w 23393"/>
                <a:gd name="connsiteY18" fmla="*/ 56384 h 69780"/>
                <a:gd name="connsiteX19" fmla="*/ 23393 w 23393"/>
                <a:gd name="connsiteY19" fmla="*/ 57492 h 69780"/>
                <a:gd name="connsiteX20" fmla="*/ 23340 w 23393"/>
                <a:gd name="connsiteY20" fmla="*/ 60064 h 69780"/>
                <a:gd name="connsiteX0" fmla="*/ 0 w 23440"/>
                <a:gd name="connsiteY0" fmla="*/ 0 h 70097"/>
                <a:gd name="connsiteX1" fmla="*/ 8157 w 23440"/>
                <a:gd name="connsiteY1" fmla="*/ 62560 h 70097"/>
                <a:gd name="connsiteX2" fmla="*/ 9075 w 23440"/>
                <a:gd name="connsiteY2" fmla="*/ 62079 h 70097"/>
                <a:gd name="connsiteX3" fmla="*/ 9766 w 23440"/>
                <a:gd name="connsiteY3" fmla="*/ 60097 h 70097"/>
                <a:gd name="connsiteX4" fmla="*/ 10222 w 23440"/>
                <a:gd name="connsiteY4" fmla="*/ 60097 h 70097"/>
                <a:gd name="connsiteX5" fmla="*/ 11359 w 23440"/>
                <a:gd name="connsiteY5" fmla="*/ 70097 h 70097"/>
                <a:gd name="connsiteX6" fmla="*/ 12722 w 23440"/>
                <a:gd name="connsiteY6" fmla="*/ 70097 h 70097"/>
                <a:gd name="connsiteX7" fmla="*/ 12948 w 23440"/>
                <a:gd name="connsiteY7" fmla="*/ 68115 h 70097"/>
                <a:gd name="connsiteX8" fmla="*/ 14310 w 23440"/>
                <a:gd name="connsiteY8" fmla="*/ 70097 h 70097"/>
                <a:gd name="connsiteX9" fmla="*/ 14541 w 23440"/>
                <a:gd name="connsiteY9" fmla="*/ 68115 h 70097"/>
                <a:gd name="connsiteX10" fmla="*/ 16129 w 23440"/>
                <a:gd name="connsiteY10" fmla="*/ 68115 h 70097"/>
                <a:gd name="connsiteX11" fmla="*/ 16359 w 23440"/>
                <a:gd name="connsiteY11" fmla="*/ 66088 h 70097"/>
                <a:gd name="connsiteX12" fmla="*/ 17722 w 23440"/>
                <a:gd name="connsiteY12" fmla="*/ 62123 h 70097"/>
                <a:gd name="connsiteX13" fmla="*/ 18194 w 23440"/>
                <a:gd name="connsiteY13" fmla="*/ 62877 h 70097"/>
                <a:gd name="connsiteX14" fmla="*/ 18601 w 23440"/>
                <a:gd name="connsiteY14" fmla="*/ 60501 h 70097"/>
                <a:gd name="connsiteX15" fmla="*/ 18648 w 23440"/>
                <a:gd name="connsiteY15" fmla="*/ 56067 h 70097"/>
                <a:gd name="connsiteX16" fmla="*/ 22735 w 23440"/>
                <a:gd name="connsiteY16" fmla="*/ 54642 h 70097"/>
                <a:gd name="connsiteX17" fmla="*/ 22890 w 23440"/>
                <a:gd name="connsiteY17" fmla="*/ 56859 h 70097"/>
                <a:gd name="connsiteX18" fmla="*/ 23299 w 23440"/>
                <a:gd name="connsiteY18" fmla="*/ 56701 h 70097"/>
                <a:gd name="connsiteX19" fmla="*/ 23440 w 23440"/>
                <a:gd name="connsiteY19" fmla="*/ 57809 h 70097"/>
                <a:gd name="connsiteX20" fmla="*/ 23387 w 23440"/>
                <a:gd name="connsiteY20" fmla="*/ 60381 h 70097"/>
                <a:gd name="connsiteX0" fmla="*/ 0 w 23440"/>
                <a:gd name="connsiteY0" fmla="*/ 0 h 70097"/>
                <a:gd name="connsiteX1" fmla="*/ 8157 w 23440"/>
                <a:gd name="connsiteY1" fmla="*/ 62560 h 70097"/>
                <a:gd name="connsiteX2" fmla="*/ 9075 w 23440"/>
                <a:gd name="connsiteY2" fmla="*/ 62079 h 70097"/>
                <a:gd name="connsiteX3" fmla="*/ 9766 w 23440"/>
                <a:gd name="connsiteY3" fmla="*/ 60097 h 70097"/>
                <a:gd name="connsiteX4" fmla="*/ 10222 w 23440"/>
                <a:gd name="connsiteY4" fmla="*/ 60097 h 70097"/>
                <a:gd name="connsiteX5" fmla="*/ 11359 w 23440"/>
                <a:gd name="connsiteY5" fmla="*/ 70097 h 70097"/>
                <a:gd name="connsiteX6" fmla="*/ 12722 w 23440"/>
                <a:gd name="connsiteY6" fmla="*/ 70097 h 70097"/>
                <a:gd name="connsiteX7" fmla="*/ 12948 w 23440"/>
                <a:gd name="connsiteY7" fmla="*/ 68115 h 70097"/>
                <a:gd name="connsiteX8" fmla="*/ 14310 w 23440"/>
                <a:gd name="connsiteY8" fmla="*/ 70097 h 70097"/>
                <a:gd name="connsiteX9" fmla="*/ 14541 w 23440"/>
                <a:gd name="connsiteY9" fmla="*/ 68115 h 70097"/>
                <a:gd name="connsiteX10" fmla="*/ 16129 w 23440"/>
                <a:gd name="connsiteY10" fmla="*/ 68115 h 70097"/>
                <a:gd name="connsiteX11" fmla="*/ 16359 w 23440"/>
                <a:gd name="connsiteY11" fmla="*/ 66088 h 70097"/>
                <a:gd name="connsiteX12" fmla="*/ 17722 w 23440"/>
                <a:gd name="connsiteY12" fmla="*/ 62123 h 70097"/>
                <a:gd name="connsiteX13" fmla="*/ 18194 w 23440"/>
                <a:gd name="connsiteY13" fmla="*/ 62877 h 70097"/>
                <a:gd name="connsiteX14" fmla="*/ 18601 w 23440"/>
                <a:gd name="connsiteY14" fmla="*/ 60501 h 70097"/>
                <a:gd name="connsiteX15" fmla="*/ 18648 w 23440"/>
                <a:gd name="connsiteY15" fmla="*/ 56067 h 70097"/>
                <a:gd name="connsiteX16" fmla="*/ 22735 w 23440"/>
                <a:gd name="connsiteY16" fmla="*/ 54642 h 70097"/>
                <a:gd name="connsiteX17" fmla="*/ 22890 w 23440"/>
                <a:gd name="connsiteY17" fmla="*/ 56859 h 70097"/>
                <a:gd name="connsiteX18" fmla="*/ 23299 w 23440"/>
                <a:gd name="connsiteY18" fmla="*/ 56701 h 70097"/>
                <a:gd name="connsiteX19" fmla="*/ 23440 w 23440"/>
                <a:gd name="connsiteY19" fmla="*/ 57809 h 70097"/>
                <a:gd name="connsiteX20" fmla="*/ 23387 w 23440"/>
                <a:gd name="connsiteY20" fmla="*/ 60381 h 70097"/>
                <a:gd name="connsiteX0" fmla="*/ 0 w 23440"/>
                <a:gd name="connsiteY0" fmla="*/ 0 h 70097"/>
                <a:gd name="connsiteX1" fmla="*/ 955 w 23440"/>
                <a:gd name="connsiteY1" fmla="*/ 7291 h 70097"/>
                <a:gd name="connsiteX2" fmla="*/ 8157 w 23440"/>
                <a:gd name="connsiteY2" fmla="*/ 62560 h 70097"/>
                <a:gd name="connsiteX3" fmla="*/ 9075 w 23440"/>
                <a:gd name="connsiteY3" fmla="*/ 62079 h 70097"/>
                <a:gd name="connsiteX4" fmla="*/ 9766 w 23440"/>
                <a:gd name="connsiteY4" fmla="*/ 60097 h 70097"/>
                <a:gd name="connsiteX5" fmla="*/ 10222 w 23440"/>
                <a:gd name="connsiteY5" fmla="*/ 60097 h 70097"/>
                <a:gd name="connsiteX6" fmla="*/ 11359 w 23440"/>
                <a:gd name="connsiteY6" fmla="*/ 70097 h 70097"/>
                <a:gd name="connsiteX7" fmla="*/ 12722 w 23440"/>
                <a:gd name="connsiteY7" fmla="*/ 70097 h 70097"/>
                <a:gd name="connsiteX8" fmla="*/ 12948 w 23440"/>
                <a:gd name="connsiteY8" fmla="*/ 68115 h 70097"/>
                <a:gd name="connsiteX9" fmla="*/ 14310 w 23440"/>
                <a:gd name="connsiteY9" fmla="*/ 70097 h 70097"/>
                <a:gd name="connsiteX10" fmla="*/ 14541 w 23440"/>
                <a:gd name="connsiteY10" fmla="*/ 68115 h 70097"/>
                <a:gd name="connsiteX11" fmla="*/ 16129 w 23440"/>
                <a:gd name="connsiteY11" fmla="*/ 68115 h 70097"/>
                <a:gd name="connsiteX12" fmla="*/ 16359 w 23440"/>
                <a:gd name="connsiteY12" fmla="*/ 66088 h 70097"/>
                <a:gd name="connsiteX13" fmla="*/ 17722 w 23440"/>
                <a:gd name="connsiteY13" fmla="*/ 62123 h 70097"/>
                <a:gd name="connsiteX14" fmla="*/ 18194 w 23440"/>
                <a:gd name="connsiteY14" fmla="*/ 62877 h 70097"/>
                <a:gd name="connsiteX15" fmla="*/ 18601 w 23440"/>
                <a:gd name="connsiteY15" fmla="*/ 60501 h 70097"/>
                <a:gd name="connsiteX16" fmla="*/ 18648 w 23440"/>
                <a:gd name="connsiteY16" fmla="*/ 56067 h 70097"/>
                <a:gd name="connsiteX17" fmla="*/ 22735 w 23440"/>
                <a:gd name="connsiteY17" fmla="*/ 54642 h 70097"/>
                <a:gd name="connsiteX18" fmla="*/ 22890 w 23440"/>
                <a:gd name="connsiteY18" fmla="*/ 56859 h 70097"/>
                <a:gd name="connsiteX19" fmla="*/ 23299 w 23440"/>
                <a:gd name="connsiteY19" fmla="*/ 56701 h 70097"/>
                <a:gd name="connsiteX20" fmla="*/ 23440 w 23440"/>
                <a:gd name="connsiteY20" fmla="*/ 57809 h 70097"/>
                <a:gd name="connsiteX21" fmla="*/ 23387 w 23440"/>
                <a:gd name="connsiteY21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8157 w 23440"/>
                <a:gd name="connsiteY2" fmla="*/ 62560 h 70097"/>
                <a:gd name="connsiteX3" fmla="*/ 9075 w 23440"/>
                <a:gd name="connsiteY3" fmla="*/ 62079 h 70097"/>
                <a:gd name="connsiteX4" fmla="*/ 9766 w 23440"/>
                <a:gd name="connsiteY4" fmla="*/ 60097 h 70097"/>
                <a:gd name="connsiteX5" fmla="*/ 10222 w 23440"/>
                <a:gd name="connsiteY5" fmla="*/ 60097 h 70097"/>
                <a:gd name="connsiteX6" fmla="*/ 11359 w 23440"/>
                <a:gd name="connsiteY6" fmla="*/ 70097 h 70097"/>
                <a:gd name="connsiteX7" fmla="*/ 12722 w 23440"/>
                <a:gd name="connsiteY7" fmla="*/ 70097 h 70097"/>
                <a:gd name="connsiteX8" fmla="*/ 12948 w 23440"/>
                <a:gd name="connsiteY8" fmla="*/ 68115 h 70097"/>
                <a:gd name="connsiteX9" fmla="*/ 14310 w 23440"/>
                <a:gd name="connsiteY9" fmla="*/ 70097 h 70097"/>
                <a:gd name="connsiteX10" fmla="*/ 14541 w 23440"/>
                <a:gd name="connsiteY10" fmla="*/ 68115 h 70097"/>
                <a:gd name="connsiteX11" fmla="*/ 16129 w 23440"/>
                <a:gd name="connsiteY11" fmla="*/ 68115 h 70097"/>
                <a:gd name="connsiteX12" fmla="*/ 16359 w 23440"/>
                <a:gd name="connsiteY12" fmla="*/ 66088 h 70097"/>
                <a:gd name="connsiteX13" fmla="*/ 17722 w 23440"/>
                <a:gd name="connsiteY13" fmla="*/ 62123 h 70097"/>
                <a:gd name="connsiteX14" fmla="*/ 18194 w 23440"/>
                <a:gd name="connsiteY14" fmla="*/ 62877 h 70097"/>
                <a:gd name="connsiteX15" fmla="*/ 18601 w 23440"/>
                <a:gd name="connsiteY15" fmla="*/ 60501 h 70097"/>
                <a:gd name="connsiteX16" fmla="*/ 18648 w 23440"/>
                <a:gd name="connsiteY16" fmla="*/ 56067 h 70097"/>
                <a:gd name="connsiteX17" fmla="*/ 22735 w 23440"/>
                <a:gd name="connsiteY17" fmla="*/ 54642 h 70097"/>
                <a:gd name="connsiteX18" fmla="*/ 22890 w 23440"/>
                <a:gd name="connsiteY18" fmla="*/ 56859 h 70097"/>
                <a:gd name="connsiteX19" fmla="*/ 23299 w 23440"/>
                <a:gd name="connsiteY19" fmla="*/ 56701 h 70097"/>
                <a:gd name="connsiteX20" fmla="*/ 23440 w 23440"/>
                <a:gd name="connsiteY20" fmla="*/ 57809 h 70097"/>
                <a:gd name="connsiteX21" fmla="*/ 23387 w 23440"/>
                <a:gd name="connsiteY21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3758 w 23440"/>
                <a:gd name="connsiteY2" fmla="*/ 27879 h 70097"/>
                <a:gd name="connsiteX3" fmla="*/ 8157 w 23440"/>
                <a:gd name="connsiteY3" fmla="*/ 62560 h 70097"/>
                <a:gd name="connsiteX4" fmla="*/ 9075 w 23440"/>
                <a:gd name="connsiteY4" fmla="*/ 62079 h 70097"/>
                <a:gd name="connsiteX5" fmla="*/ 9766 w 23440"/>
                <a:gd name="connsiteY5" fmla="*/ 60097 h 70097"/>
                <a:gd name="connsiteX6" fmla="*/ 10222 w 23440"/>
                <a:gd name="connsiteY6" fmla="*/ 60097 h 70097"/>
                <a:gd name="connsiteX7" fmla="*/ 11359 w 23440"/>
                <a:gd name="connsiteY7" fmla="*/ 70097 h 70097"/>
                <a:gd name="connsiteX8" fmla="*/ 12722 w 23440"/>
                <a:gd name="connsiteY8" fmla="*/ 70097 h 70097"/>
                <a:gd name="connsiteX9" fmla="*/ 12948 w 23440"/>
                <a:gd name="connsiteY9" fmla="*/ 68115 h 70097"/>
                <a:gd name="connsiteX10" fmla="*/ 14310 w 23440"/>
                <a:gd name="connsiteY10" fmla="*/ 70097 h 70097"/>
                <a:gd name="connsiteX11" fmla="*/ 14541 w 23440"/>
                <a:gd name="connsiteY11" fmla="*/ 68115 h 70097"/>
                <a:gd name="connsiteX12" fmla="*/ 16129 w 23440"/>
                <a:gd name="connsiteY12" fmla="*/ 68115 h 70097"/>
                <a:gd name="connsiteX13" fmla="*/ 16359 w 23440"/>
                <a:gd name="connsiteY13" fmla="*/ 66088 h 70097"/>
                <a:gd name="connsiteX14" fmla="*/ 17722 w 23440"/>
                <a:gd name="connsiteY14" fmla="*/ 62123 h 70097"/>
                <a:gd name="connsiteX15" fmla="*/ 18194 w 23440"/>
                <a:gd name="connsiteY15" fmla="*/ 62877 h 70097"/>
                <a:gd name="connsiteX16" fmla="*/ 18601 w 23440"/>
                <a:gd name="connsiteY16" fmla="*/ 60501 h 70097"/>
                <a:gd name="connsiteX17" fmla="*/ 18648 w 23440"/>
                <a:gd name="connsiteY17" fmla="*/ 56067 h 70097"/>
                <a:gd name="connsiteX18" fmla="*/ 22735 w 23440"/>
                <a:gd name="connsiteY18" fmla="*/ 54642 h 70097"/>
                <a:gd name="connsiteX19" fmla="*/ 22890 w 23440"/>
                <a:gd name="connsiteY19" fmla="*/ 56859 h 70097"/>
                <a:gd name="connsiteX20" fmla="*/ 23299 w 23440"/>
                <a:gd name="connsiteY20" fmla="*/ 56701 h 70097"/>
                <a:gd name="connsiteX21" fmla="*/ 23440 w 23440"/>
                <a:gd name="connsiteY21" fmla="*/ 57809 h 70097"/>
                <a:gd name="connsiteX22" fmla="*/ 23387 w 23440"/>
                <a:gd name="connsiteY22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912 w 23440"/>
                <a:gd name="connsiteY2" fmla="*/ 19802 h 70097"/>
                <a:gd name="connsiteX3" fmla="*/ 8157 w 23440"/>
                <a:gd name="connsiteY3" fmla="*/ 62560 h 70097"/>
                <a:gd name="connsiteX4" fmla="*/ 9075 w 23440"/>
                <a:gd name="connsiteY4" fmla="*/ 62079 h 70097"/>
                <a:gd name="connsiteX5" fmla="*/ 9766 w 23440"/>
                <a:gd name="connsiteY5" fmla="*/ 60097 h 70097"/>
                <a:gd name="connsiteX6" fmla="*/ 10222 w 23440"/>
                <a:gd name="connsiteY6" fmla="*/ 60097 h 70097"/>
                <a:gd name="connsiteX7" fmla="*/ 11359 w 23440"/>
                <a:gd name="connsiteY7" fmla="*/ 70097 h 70097"/>
                <a:gd name="connsiteX8" fmla="*/ 12722 w 23440"/>
                <a:gd name="connsiteY8" fmla="*/ 70097 h 70097"/>
                <a:gd name="connsiteX9" fmla="*/ 12948 w 23440"/>
                <a:gd name="connsiteY9" fmla="*/ 68115 h 70097"/>
                <a:gd name="connsiteX10" fmla="*/ 14310 w 23440"/>
                <a:gd name="connsiteY10" fmla="*/ 70097 h 70097"/>
                <a:gd name="connsiteX11" fmla="*/ 14541 w 23440"/>
                <a:gd name="connsiteY11" fmla="*/ 68115 h 70097"/>
                <a:gd name="connsiteX12" fmla="*/ 16129 w 23440"/>
                <a:gd name="connsiteY12" fmla="*/ 68115 h 70097"/>
                <a:gd name="connsiteX13" fmla="*/ 16359 w 23440"/>
                <a:gd name="connsiteY13" fmla="*/ 66088 h 70097"/>
                <a:gd name="connsiteX14" fmla="*/ 17722 w 23440"/>
                <a:gd name="connsiteY14" fmla="*/ 62123 h 70097"/>
                <a:gd name="connsiteX15" fmla="*/ 18194 w 23440"/>
                <a:gd name="connsiteY15" fmla="*/ 62877 h 70097"/>
                <a:gd name="connsiteX16" fmla="*/ 18601 w 23440"/>
                <a:gd name="connsiteY16" fmla="*/ 60501 h 70097"/>
                <a:gd name="connsiteX17" fmla="*/ 18648 w 23440"/>
                <a:gd name="connsiteY17" fmla="*/ 56067 h 70097"/>
                <a:gd name="connsiteX18" fmla="*/ 22735 w 23440"/>
                <a:gd name="connsiteY18" fmla="*/ 54642 h 70097"/>
                <a:gd name="connsiteX19" fmla="*/ 22890 w 23440"/>
                <a:gd name="connsiteY19" fmla="*/ 56859 h 70097"/>
                <a:gd name="connsiteX20" fmla="*/ 23299 w 23440"/>
                <a:gd name="connsiteY20" fmla="*/ 56701 h 70097"/>
                <a:gd name="connsiteX21" fmla="*/ 23440 w 23440"/>
                <a:gd name="connsiteY21" fmla="*/ 57809 h 70097"/>
                <a:gd name="connsiteX22" fmla="*/ 23387 w 23440"/>
                <a:gd name="connsiteY22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912 w 23440"/>
                <a:gd name="connsiteY2" fmla="*/ 19802 h 70097"/>
                <a:gd name="connsiteX3" fmla="*/ 4854 w 23440"/>
                <a:gd name="connsiteY3" fmla="*/ 35322 h 70097"/>
                <a:gd name="connsiteX4" fmla="*/ 8157 w 23440"/>
                <a:gd name="connsiteY4" fmla="*/ 62560 h 70097"/>
                <a:gd name="connsiteX5" fmla="*/ 9075 w 23440"/>
                <a:gd name="connsiteY5" fmla="*/ 62079 h 70097"/>
                <a:gd name="connsiteX6" fmla="*/ 9766 w 23440"/>
                <a:gd name="connsiteY6" fmla="*/ 60097 h 70097"/>
                <a:gd name="connsiteX7" fmla="*/ 10222 w 23440"/>
                <a:gd name="connsiteY7" fmla="*/ 60097 h 70097"/>
                <a:gd name="connsiteX8" fmla="*/ 11359 w 23440"/>
                <a:gd name="connsiteY8" fmla="*/ 70097 h 70097"/>
                <a:gd name="connsiteX9" fmla="*/ 12722 w 23440"/>
                <a:gd name="connsiteY9" fmla="*/ 70097 h 70097"/>
                <a:gd name="connsiteX10" fmla="*/ 12948 w 23440"/>
                <a:gd name="connsiteY10" fmla="*/ 68115 h 70097"/>
                <a:gd name="connsiteX11" fmla="*/ 14310 w 23440"/>
                <a:gd name="connsiteY11" fmla="*/ 70097 h 70097"/>
                <a:gd name="connsiteX12" fmla="*/ 14541 w 23440"/>
                <a:gd name="connsiteY12" fmla="*/ 68115 h 70097"/>
                <a:gd name="connsiteX13" fmla="*/ 16129 w 23440"/>
                <a:gd name="connsiteY13" fmla="*/ 68115 h 70097"/>
                <a:gd name="connsiteX14" fmla="*/ 16359 w 23440"/>
                <a:gd name="connsiteY14" fmla="*/ 66088 h 70097"/>
                <a:gd name="connsiteX15" fmla="*/ 17722 w 23440"/>
                <a:gd name="connsiteY15" fmla="*/ 62123 h 70097"/>
                <a:gd name="connsiteX16" fmla="*/ 18194 w 23440"/>
                <a:gd name="connsiteY16" fmla="*/ 62877 h 70097"/>
                <a:gd name="connsiteX17" fmla="*/ 18601 w 23440"/>
                <a:gd name="connsiteY17" fmla="*/ 60501 h 70097"/>
                <a:gd name="connsiteX18" fmla="*/ 18648 w 23440"/>
                <a:gd name="connsiteY18" fmla="*/ 56067 h 70097"/>
                <a:gd name="connsiteX19" fmla="*/ 22735 w 23440"/>
                <a:gd name="connsiteY19" fmla="*/ 54642 h 70097"/>
                <a:gd name="connsiteX20" fmla="*/ 22890 w 23440"/>
                <a:gd name="connsiteY20" fmla="*/ 56859 h 70097"/>
                <a:gd name="connsiteX21" fmla="*/ 23299 w 23440"/>
                <a:gd name="connsiteY21" fmla="*/ 56701 h 70097"/>
                <a:gd name="connsiteX22" fmla="*/ 23440 w 23440"/>
                <a:gd name="connsiteY22" fmla="*/ 57809 h 70097"/>
                <a:gd name="connsiteX23" fmla="*/ 23387 w 23440"/>
                <a:gd name="connsiteY23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912 w 23440"/>
                <a:gd name="connsiteY2" fmla="*/ 19802 h 70097"/>
                <a:gd name="connsiteX3" fmla="*/ 4791 w 23440"/>
                <a:gd name="connsiteY3" fmla="*/ 33897 h 70097"/>
                <a:gd name="connsiteX4" fmla="*/ 8157 w 23440"/>
                <a:gd name="connsiteY4" fmla="*/ 62560 h 70097"/>
                <a:gd name="connsiteX5" fmla="*/ 9075 w 23440"/>
                <a:gd name="connsiteY5" fmla="*/ 62079 h 70097"/>
                <a:gd name="connsiteX6" fmla="*/ 9766 w 23440"/>
                <a:gd name="connsiteY6" fmla="*/ 60097 h 70097"/>
                <a:gd name="connsiteX7" fmla="*/ 10222 w 23440"/>
                <a:gd name="connsiteY7" fmla="*/ 60097 h 70097"/>
                <a:gd name="connsiteX8" fmla="*/ 11359 w 23440"/>
                <a:gd name="connsiteY8" fmla="*/ 70097 h 70097"/>
                <a:gd name="connsiteX9" fmla="*/ 12722 w 23440"/>
                <a:gd name="connsiteY9" fmla="*/ 70097 h 70097"/>
                <a:gd name="connsiteX10" fmla="*/ 12948 w 23440"/>
                <a:gd name="connsiteY10" fmla="*/ 68115 h 70097"/>
                <a:gd name="connsiteX11" fmla="*/ 14310 w 23440"/>
                <a:gd name="connsiteY11" fmla="*/ 70097 h 70097"/>
                <a:gd name="connsiteX12" fmla="*/ 14541 w 23440"/>
                <a:gd name="connsiteY12" fmla="*/ 68115 h 70097"/>
                <a:gd name="connsiteX13" fmla="*/ 16129 w 23440"/>
                <a:gd name="connsiteY13" fmla="*/ 68115 h 70097"/>
                <a:gd name="connsiteX14" fmla="*/ 16359 w 23440"/>
                <a:gd name="connsiteY14" fmla="*/ 66088 h 70097"/>
                <a:gd name="connsiteX15" fmla="*/ 17722 w 23440"/>
                <a:gd name="connsiteY15" fmla="*/ 62123 h 70097"/>
                <a:gd name="connsiteX16" fmla="*/ 18194 w 23440"/>
                <a:gd name="connsiteY16" fmla="*/ 62877 h 70097"/>
                <a:gd name="connsiteX17" fmla="*/ 18601 w 23440"/>
                <a:gd name="connsiteY17" fmla="*/ 60501 h 70097"/>
                <a:gd name="connsiteX18" fmla="*/ 18648 w 23440"/>
                <a:gd name="connsiteY18" fmla="*/ 56067 h 70097"/>
                <a:gd name="connsiteX19" fmla="*/ 22735 w 23440"/>
                <a:gd name="connsiteY19" fmla="*/ 54642 h 70097"/>
                <a:gd name="connsiteX20" fmla="*/ 22890 w 23440"/>
                <a:gd name="connsiteY20" fmla="*/ 56859 h 70097"/>
                <a:gd name="connsiteX21" fmla="*/ 23299 w 23440"/>
                <a:gd name="connsiteY21" fmla="*/ 56701 h 70097"/>
                <a:gd name="connsiteX22" fmla="*/ 23440 w 23440"/>
                <a:gd name="connsiteY22" fmla="*/ 57809 h 70097"/>
                <a:gd name="connsiteX23" fmla="*/ 23387 w 23440"/>
                <a:gd name="connsiteY23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442 w 23440"/>
                <a:gd name="connsiteY2" fmla="*/ 16476 h 70097"/>
                <a:gd name="connsiteX3" fmla="*/ 2912 w 23440"/>
                <a:gd name="connsiteY3" fmla="*/ 19802 h 70097"/>
                <a:gd name="connsiteX4" fmla="*/ 4791 w 23440"/>
                <a:gd name="connsiteY4" fmla="*/ 33897 h 70097"/>
                <a:gd name="connsiteX5" fmla="*/ 8157 w 23440"/>
                <a:gd name="connsiteY5" fmla="*/ 62560 h 70097"/>
                <a:gd name="connsiteX6" fmla="*/ 9075 w 23440"/>
                <a:gd name="connsiteY6" fmla="*/ 62079 h 70097"/>
                <a:gd name="connsiteX7" fmla="*/ 9766 w 23440"/>
                <a:gd name="connsiteY7" fmla="*/ 60097 h 70097"/>
                <a:gd name="connsiteX8" fmla="*/ 10222 w 23440"/>
                <a:gd name="connsiteY8" fmla="*/ 60097 h 70097"/>
                <a:gd name="connsiteX9" fmla="*/ 11359 w 23440"/>
                <a:gd name="connsiteY9" fmla="*/ 70097 h 70097"/>
                <a:gd name="connsiteX10" fmla="*/ 12722 w 23440"/>
                <a:gd name="connsiteY10" fmla="*/ 70097 h 70097"/>
                <a:gd name="connsiteX11" fmla="*/ 12948 w 23440"/>
                <a:gd name="connsiteY11" fmla="*/ 68115 h 70097"/>
                <a:gd name="connsiteX12" fmla="*/ 14310 w 23440"/>
                <a:gd name="connsiteY12" fmla="*/ 70097 h 70097"/>
                <a:gd name="connsiteX13" fmla="*/ 14541 w 23440"/>
                <a:gd name="connsiteY13" fmla="*/ 68115 h 70097"/>
                <a:gd name="connsiteX14" fmla="*/ 16129 w 23440"/>
                <a:gd name="connsiteY14" fmla="*/ 68115 h 70097"/>
                <a:gd name="connsiteX15" fmla="*/ 16359 w 23440"/>
                <a:gd name="connsiteY15" fmla="*/ 66088 h 70097"/>
                <a:gd name="connsiteX16" fmla="*/ 17722 w 23440"/>
                <a:gd name="connsiteY16" fmla="*/ 62123 h 70097"/>
                <a:gd name="connsiteX17" fmla="*/ 18194 w 23440"/>
                <a:gd name="connsiteY17" fmla="*/ 62877 h 70097"/>
                <a:gd name="connsiteX18" fmla="*/ 18601 w 23440"/>
                <a:gd name="connsiteY18" fmla="*/ 60501 h 70097"/>
                <a:gd name="connsiteX19" fmla="*/ 18648 w 23440"/>
                <a:gd name="connsiteY19" fmla="*/ 56067 h 70097"/>
                <a:gd name="connsiteX20" fmla="*/ 22735 w 23440"/>
                <a:gd name="connsiteY20" fmla="*/ 54642 h 70097"/>
                <a:gd name="connsiteX21" fmla="*/ 22890 w 23440"/>
                <a:gd name="connsiteY21" fmla="*/ 56859 h 70097"/>
                <a:gd name="connsiteX22" fmla="*/ 23299 w 23440"/>
                <a:gd name="connsiteY22" fmla="*/ 56701 h 70097"/>
                <a:gd name="connsiteX23" fmla="*/ 23440 w 23440"/>
                <a:gd name="connsiteY23" fmla="*/ 57809 h 70097"/>
                <a:gd name="connsiteX24" fmla="*/ 23387 w 23440"/>
                <a:gd name="connsiteY24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019 w 23440"/>
                <a:gd name="connsiteY2" fmla="*/ 5866 h 70097"/>
                <a:gd name="connsiteX3" fmla="*/ 2912 w 23440"/>
                <a:gd name="connsiteY3" fmla="*/ 19802 h 70097"/>
                <a:gd name="connsiteX4" fmla="*/ 4791 w 23440"/>
                <a:gd name="connsiteY4" fmla="*/ 33897 h 70097"/>
                <a:gd name="connsiteX5" fmla="*/ 8157 w 23440"/>
                <a:gd name="connsiteY5" fmla="*/ 62560 h 70097"/>
                <a:gd name="connsiteX6" fmla="*/ 9075 w 23440"/>
                <a:gd name="connsiteY6" fmla="*/ 62079 h 70097"/>
                <a:gd name="connsiteX7" fmla="*/ 9766 w 23440"/>
                <a:gd name="connsiteY7" fmla="*/ 60097 h 70097"/>
                <a:gd name="connsiteX8" fmla="*/ 10222 w 23440"/>
                <a:gd name="connsiteY8" fmla="*/ 60097 h 70097"/>
                <a:gd name="connsiteX9" fmla="*/ 11359 w 23440"/>
                <a:gd name="connsiteY9" fmla="*/ 70097 h 70097"/>
                <a:gd name="connsiteX10" fmla="*/ 12722 w 23440"/>
                <a:gd name="connsiteY10" fmla="*/ 70097 h 70097"/>
                <a:gd name="connsiteX11" fmla="*/ 12948 w 23440"/>
                <a:gd name="connsiteY11" fmla="*/ 68115 h 70097"/>
                <a:gd name="connsiteX12" fmla="*/ 14310 w 23440"/>
                <a:gd name="connsiteY12" fmla="*/ 70097 h 70097"/>
                <a:gd name="connsiteX13" fmla="*/ 14541 w 23440"/>
                <a:gd name="connsiteY13" fmla="*/ 68115 h 70097"/>
                <a:gd name="connsiteX14" fmla="*/ 16129 w 23440"/>
                <a:gd name="connsiteY14" fmla="*/ 68115 h 70097"/>
                <a:gd name="connsiteX15" fmla="*/ 16359 w 23440"/>
                <a:gd name="connsiteY15" fmla="*/ 66088 h 70097"/>
                <a:gd name="connsiteX16" fmla="*/ 17722 w 23440"/>
                <a:gd name="connsiteY16" fmla="*/ 62123 h 70097"/>
                <a:gd name="connsiteX17" fmla="*/ 18194 w 23440"/>
                <a:gd name="connsiteY17" fmla="*/ 62877 h 70097"/>
                <a:gd name="connsiteX18" fmla="*/ 18601 w 23440"/>
                <a:gd name="connsiteY18" fmla="*/ 60501 h 70097"/>
                <a:gd name="connsiteX19" fmla="*/ 18648 w 23440"/>
                <a:gd name="connsiteY19" fmla="*/ 56067 h 70097"/>
                <a:gd name="connsiteX20" fmla="*/ 22735 w 23440"/>
                <a:gd name="connsiteY20" fmla="*/ 54642 h 70097"/>
                <a:gd name="connsiteX21" fmla="*/ 22890 w 23440"/>
                <a:gd name="connsiteY21" fmla="*/ 56859 h 70097"/>
                <a:gd name="connsiteX22" fmla="*/ 23299 w 23440"/>
                <a:gd name="connsiteY22" fmla="*/ 56701 h 70097"/>
                <a:gd name="connsiteX23" fmla="*/ 23440 w 23440"/>
                <a:gd name="connsiteY23" fmla="*/ 57809 h 70097"/>
                <a:gd name="connsiteX24" fmla="*/ 23387 w 23440"/>
                <a:gd name="connsiteY24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019 w 23440"/>
                <a:gd name="connsiteY2" fmla="*/ 5866 h 70097"/>
                <a:gd name="connsiteX3" fmla="*/ 2912 w 23440"/>
                <a:gd name="connsiteY3" fmla="*/ 19802 h 70097"/>
                <a:gd name="connsiteX4" fmla="*/ 4791 w 23440"/>
                <a:gd name="connsiteY4" fmla="*/ 33897 h 70097"/>
                <a:gd name="connsiteX5" fmla="*/ 8157 w 23440"/>
                <a:gd name="connsiteY5" fmla="*/ 62560 h 70097"/>
                <a:gd name="connsiteX6" fmla="*/ 9075 w 23440"/>
                <a:gd name="connsiteY6" fmla="*/ 62079 h 70097"/>
                <a:gd name="connsiteX7" fmla="*/ 9766 w 23440"/>
                <a:gd name="connsiteY7" fmla="*/ 60097 h 70097"/>
                <a:gd name="connsiteX8" fmla="*/ 10222 w 23440"/>
                <a:gd name="connsiteY8" fmla="*/ 60097 h 70097"/>
                <a:gd name="connsiteX9" fmla="*/ 11359 w 23440"/>
                <a:gd name="connsiteY9" fmla="*/ 70097 h 70097"/>
                <a:gd name="connsiteX10" fmla="*/ 12722 w 23440"/>
                <a:gd name="connsiteY10" fmla="*/ 70097 h 70097"/>
                <a:gd name="connsiteX11" fmla="*/ 12948 w 23440"/>
                <a:gd name="connsiteY11" fmla="*/ 68115 h 70097"/>
                <a:gd name="connsiteX12" fmla="*/ 14310 w 23440"/>
                <a:gd name="connsiteY12" fmla="*/ 70097 h 70097"/>
                <a:gd name="connsiteX13" fmla="*/ 14541 w 23440"/>
                <a:gd name="connsiteY13" fmla="*/ 68115 h 70097"/>
                <a:gd name="connsiteX14" fmla="*/ 16129 w 23440"/>
                <a:gd name="connsiteY14" fmla="*/ 68115 h 70097"/>
                <a:gd name="connsiteX15" fmla="*/ 16359 w 23440"/>
                <a:gd name="connsiteY15" fmla="*/ 66088 h 70097"/>
                <a:gd name="connsiteX16" fmla="*/ 17722 w 23440"/>
                <a:gd name="connsiteY16" fmla="*/ 62123 h 70097"/>
                <a:gd name="connsiteX17" fmla="*/ 18194 w 23440"/>
                <a:gd name="connsiteY17" fmla="*/ 62877 h 70097"/>
                <a:gd name="connsiteX18" fmla="*/ 18601 w 23440"/>
                <a:gd name="connsiteY18" fmla="*/ 60501 h 70097"/>
                <a:gd name="connsiteX19" fmla="*/ 18648 w 23440"/>
                <a:gd name="connsiteY19" fmla="*/ 56067 h 70097"/>
                <a:gd name="connsiteX20" fmla="*/ 22735 w 23440"/>
                <a:gd name="connsiteY20" fmla="*/ 54642 h 70097"/>
                <a:gd name="connsiteX21" fmla="*/ 22890 w 23440"/>
                <a:gd name="connsiteY21" fmla="*/ 56859 h 70097"/>
                <a:gd name="connsiteX22" fmla="*/ 23299 w 23440"/>
                <a:gd name="connsiteY22" fmla="*/ 56701 h 70097"/>
                <a:gd name="connsiteX23" fmla="*/ 23440 w 23440"/>
                <a:gd name="connsiteY23" fmla="*/ 57809 h 70097"/>
                <a:gd name="connsiteX24" fmla="*/ 23387 w 23440"/>
                <a:gd name="connsiteY24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1581 w 23440"/>
                <a:gd name="connsiteY2" fmla="*/ 6816 h 70097"/>
                <a:gd name="connsiteX3" fmla="*/ 2019 w 23440"/>
                <a:gd name="connsiteY3" fmla="*/ 5866 h 70097"/>
                <a:gd name="connsiteX4" fmla="*/ 2912 w 23440"/>
                <a:gd name="connsiteY4" fmla="*/ 19802 h 70097"/>
                <a:gd name="connsiteX5" fmla="*/ 4791 w 23440"/>
                <a:gd name="connsiteY5" fmla="*/ 33897 h 70097"/>
                <a:gd name="connsiteX6" fmla="*/ 8157 w 23440"/>
                <a:gd name="connsiteY6" fmla="*/ 62560 h 70097"/>
                <a:gd name="connsiteX7" fmla="*/ 9075 w 23440"/>
                <a:gd name="connsiteY7" fmla="*/ 62079 h 70097"/>
                <a:gd name="connsiteX8" fmla="*/ 9766 w 23440"/>
                <a:gd name="connsiteY8" fmla="*/ 60097 h 70097"/>
                <a:gd name="connsiteX9" fmla="*/ 10222 w 23440"/>
                <a:gd name="connsiteY9" fmla="*/ 60097 h 70097"/>
                <a:gd name="connsiteX10" fmla="*/ 11359 w 23440"/>
                <a:gd name="connsiteY10" fmla="*/ 70097 h 70097"/>
                <a:gd name="connsiteX11" fmla="*/ 12722 w 23440"/>
                <a:gd name="connsiteY11" fmla="*/ 70097 h 70097"/>
                <a:gd name="connsiteX12" fmla="*/ 12948 w 23440"/>
                <a:gd name="connsiteY12" fmla="*/ 68115 h 70097"/>
                <a:gd name="connsiteX13" fmla="*/ 14310 w 23440"/>
                <a:gd name="connsiteY13" fmla="*/ 70097 h 70097"/>
                <a:gd name="connsiteX14" fmla="*/ 14541 w 23440"/>
                <a:gd name="connsiteY14" fmla="*/ 68115 h 70097"/>
                <a:gd name="connsiteX15" fmla="*/ 16129 w 23440"/>
                <a:gd name="connsiteY15" fmla="*/ 68115 h 70097"/>
                <a:gd name="connsiteX16" fmla="*/ 16359 w 23440"/>
                <a:gd name="connsiteY16" fmla="*/ 66088 h 70097"/>
                <a:gd name="connsiteX17" fmla="*/ 17722 w 23440"/>
                <a:gd name="connsiteY17" fmla="*/ 62123 h 70097"/>
                <a:gd name="connsiteX18" fmla="*/ 18194 w 23440"/>
                <a:gd name="connsiteY18" fmla="*/ 62877 h 70097"/>
                <a:gd name="connsiteX19" fmla="*/ 18601 w 23440"/>
                <a:gd name="connsiteY19" fmla="*/ 60501 h 70097"/>
                <a:gd name="connsiteX20" fmla="*/ 18648 w 23440"/>
                <a:gd name="connsiteY20" fmla="*/ 56067 h 70097"/>
                <a:gd name="connsiteX21" fmla="*/ 22735 w 23440"/>
                <a:gd name="connsiteY21" fmla="*/ 54642 h 70097"/>
                <a:gd name="connsiteX22" fmla="*/ 22890 w 23440"/>
                <a:gd name="connsiteY22" fmla="*/ 56859 h 70097"/>
                <a:gd name="connsiteX23" fmla="*/ 23299 w 23440"/>
                <a:gd name="connsiteY23" fmla="*/ 56701 h 70097"/>
                <a:gd name="connsiteX24" fmla="*/ 23440 w 23440"/>
                <a:gd name="connsiteY24" fmla="*/ 57809 h 70097"/>
                <a:gd name="connsiteX25" fmla="*/ 23387 w 23440"/>
                <a:gd name="connsiteY25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1550 w 23440"/>
                <a:gd name="connsiteY2" fmla="*/ 6183 h 70097"/>
                <a:gd name="connsiteX3" fmla="*/ 2019 w 23440"/>
                <a:gd name="connsiteY3" fmla="*/ 5866 h 70097"/>
                <a:gd name="connsiteX4" fmla="*/ 2912 w 23440"/>
                <a:gd name="connsiteY4" fmla="*/ 19802 h 70097"/>
                <a:gd name="connsiteX5" fmla="*/ 4791 w 23440"/>
                <a:gd name="connsiteY5" fmla="*/ 33897 h 70097"/>
                <a:gd name="connsiteX6" fmla="*/ 8157 w 23440"/>
                <a:gd name="connsiteY6" fmla="*/ 62560 h 70097"/>
                <a:gd name="connsiteX7" fmla="*/ 9075 w 23440"/>
                <a:gd name="connsiteY7" fmla="*/ 62079 h 70097"/>
                <a:gd name="connsiteX8" fmla="*/ 9766 w 23440"/>
                <a:gd name="connsiteY8" fmla="*/ 60097 h 70097"/>
                <a:gd name="connsiteX9" fmla="*/ 10222 w 23440"/>
                <a:gd name="connsiteY9" fmla="*/ 60097 h 70097"/>
                <a:gd name="connsiteX10" fmla="*/ 11359 w 23440"/>
                <a:gd name="connsiteY10" fmla="*/ 70097 h 70097"/>
                <a:gd name="connsiteX11" fmla="*/ 12722 w 23440"/>
                <a:gd name="connsiteY11" fmla="*/ 70097 h 70097"/>
                <a:gd name="connsiteX12" fmla="*/ 12948 w 23440"/>
                <a:gd name="connsiteY12" fmla="*/ 68115 h 70097"/>
                <a:gd name="connsiteX13" fmla="*/ 14310 w 23440"/>
                <a:gd name="connsiteY13" fmla="*/ 70097 h 70097"/>
                <a:gd name="connsiteX14" fmla="*/ 14541 w 23440"/>
                <a:gd name="connsiteY14" fmla="*/ 68115 h 70097"/>
                <a:gd name="connsiteX15" fmla="*/ 16129 w 23440"/>
                <a:gd name="connsiteY15" fmla="*/ 68115 h 70097"/>
                <a:gd name="connsiteX16" fmla="*/ 16359 w 23440"/>
                <a:gd name="connsiteY16" fmla="*/ 66088 h 70097"/>
                <a:gd name="connsiteX17" fmla="*/ 17722 w 23440"/>
                <a:gd name="connsiteY17" fmla="*/ 62123 h 70097"/>
                <a:gd name="connsiteX18" fmla="*/ 18194 w 23440"/>
                <a:gd name="connsiteY18" fmla="*/ 62877 h 70097"/>
                <a:gd name="connsiteX19" fmla="*/ 18601 w 23440"/>
                <a:gd name="connsiteY19" fmla="*/ 60501 h 70097"/>
                <a:gd name="connsiteX20" fmla="*/ 18648 w 23440"/>
                <a:gd name="connsiteY20" fmla="*/ 56067 h 70097"/>
                <a:gd name="connsiteX21" fmla="*/ 22735 w 23440"/>
                <a:gd name="connsiteY21" fmla="*/ 54642 h 70097"/>
                <a:gd name="connsiteX22" fmla="*/ 22890 w 23440"/>
                <a:gd name="connsiteY22" fmla="*/ 56859 h 70097"/>
                <a:gd name="connsiteX23" fmla="*/ 23299 w 23440"/>
                <a:gd name="connsiteY23" fmla="*/ 56701 h 70097"/>
                <a:gd name="connsiteX24" fmla="*/ 23440 w 23440"/>
                <a:gd name="connsiteY24" fmla="*/ 57809 h 70097"/>
                <a:gd name="connsiteX25" fmla="*/ 23387 w 23440"/>
                <a:gd name="connsiteY25" fmla="*/ 60381 h 70097"/>
                <a:gd name="connsiteX0" fmla="*/ 0 w 23440"/>
                <a:gd name="connsiteY0" fmla="*/ 0 h 70097"/>
                <a:gd name="connsiteX1" fmla="*/ 720 w 23440"/>
                <a:gd name="connsiteY1" fmla="*/ 4916 h 70097"/>
                <a:gd name="connsiteX2" fmla="*/ 1127 w 23440"/>
                <a:gd name="connsiteY2" fmla="*/ 7608 h 70097"/>
                <a:gd name="connsiteX3" fmla="*/ 1550 w 23440"/>
                <a:gd name="connsiteY3" fmla="*/ 6183 h 70097"/>
                <a:gd name="connsiteX4" fmla="*/ 2019 w 23440"/>
                <a:gd name="connsiteY4" fmla="*/ 5866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2527 h 72624"/>
                <a:gd name="connsiteX1" fmla="*/ 1033 w 23440"/>
                <a:gd name="connsiteY1" fmla="*/ 0 h 72624"/>
                <a:gd name="connsiteX2" fmla="*/ 1127 w 23440"/>
                <a:gd name="connsiteY2" fmla="*/ 10135 h 72624"/>
                <a:gd name="connsiteX3" fmla="*/ 1550 w 23440"/>
                <a:gd name="connsiteY3" fmla="*/ 8710 h 72624"/>
                <a:gd name="connsiteX4" fmla="*/ 2019 w 23440"/>
                <a:gd name="connsiteY4" fmla="*/ 8393 h 72624"/>
                <a:gd name="connsiteX5" fmla="*/ 2912 w 23440"/>
                <a:gd name="connsiteY5" fmla="*/ 22329 h 72624"/>
                <a:gd name="connsiteX6" fmla="*/ 4791 w 23440"/>
                <a:gd name="connsiteY6" fmla="*/ 36424 h 72624"/>
                <a:gd name="connsiteX7" fmla="*/ 8157 w 23440"/>
                <a:gd name="connsiteY7" fmla="*/ 65087 h 72624"/>
                <a:gd name="connsiteX8" fmla="*/ 9075 w 23440"/>
                <a:gd name="connsiteY8" fmla="*/ 64606 h 72624"/>
                <a:gd name="connsiteX9" fmla="*/ 9766 w 23440"/>
                <a:gd name="connsiteY9" fmla="*/ 62624 h 72624"/>
                <a:gd name="connsiteX10" fmla="*/ 10222 w 23440"/>
                <a:gd name="connsiteY10" fmla="*/ 62624 h 72624"/>
                <a:gd name="connsiteX11" fmla="*/ 11359 w 23440"/>
                <a:gd name="connsiteY11" fmla="*/ 72624 h 72624"/>
                <a:gd name="connsiteX12" fmla="*/ 12722 w 23440"/>
                <a:gd name="connsiteY12" fmla="*/ 72624 h 72624"/>
                <a:gd name="connsiteX13" fmla="*/ 12948 w 23440"/>
                <a:gd name="connsiteY13" fmla="*/ 70642 h 72624"/>
                <a:gd name="connsiteX14" fmla="*/ 14310 w 23440"/>
                <a:gd name="connsiteY14" fmla="*/ 72624 h 72624"/>
                <a:gd name="connsiteX15" fmla="*/ 14541 w 23440"/>
                <a:gd name="connsiteY15" fmla="*/ 70642 h 72624"/>
                <a:gd name="connsiteX16" fmla="*/ 16129 w 23440"/>
                <a:gd name="connsiteY16" fmla="*/ 70642 h 72624"/>
                <a:gd name="connsiteX17" fmla="*/ 16359 w 23440"/>
                <a:gd name="connsiteY17" fmla="*/ 68615 h 72624"/>
                <a:gd name="connsiteX18" fmla="*/ 17722 w 23440"/>
                <a:gd name="connsiteY18" fmla="*/ 64650 h 72624"/>
                <a:gd name="connsiteX19" fmla="*/ 18194 w 23440"/>
                <a:gd name="connsiteY19" fmla="*/ 65404 h 72624"/>
                <a:gd name="connsiteX20" fmla="*/ 18601 w 23440"/>
                <a:gd name="connsiteY20" fmla="*/ 63028 h 72624"/>
                <a:gd name="connsiteX21" fmla="*/ 18648 w 23440"/>
                <a:gd name="connsiteY21" fmla="*/ 58594 h 72624"/>
                <a:gd name="connsiteX22" fmla="*/ 22735 w 23440"/>
                <a:gd name="connsiteY22" fmla="*/ 57169 h 72624"/>
                <a:gd name="connsiteX23" fmla="*/ 22890 w 23440"/>
                <a:gd name="connsiteY23" fmla="*/ 59386 h 72624"/>
                <a:gd name="connsiteX24" fmla="*/ 23299 w 23440"/>
                <a:gd name="connsiteY24" fmla="*/ 59228 h 72624"/>
                <a:gd name="connsiteX25" fmla="*/ 23440 w 23440"/>
                <a:gd name="connsiteY25" fmla="*/ 60336 h 72624"/>
                <a:gd name="connsiteX26" fmla="*/ 23387 w 23440"/>
                <a:gd name="connsiteY26" fmla="*/ 62908 h 72624"/>
                <a:gd name="connsiteX0" fmla="*/ 0 w 23440"/>
                <a:gd name="connsiteY0" fmla="*/ 2527 h 72624"/>
                <a:gd name="connsiteX1" fmla="*/ 1033 w 23440"/>
                <a:gd name="connsiteY1" fmla="*/ 0 h 72624"/>
                <a:gd name="connsiteX2" fmla="*/ 1127 w 23440"/>
                <a:gd name="connsiteY2" fmla="*/ 10135 h 72624"/>
                <a:gd name="connsiteX3" fmla="*/ 1550 w 23440"/>
                <a:gd name="connsiteY3" fmla="*/ 8710 h 72624"/>
                <a:gd name="connsiteX4" fmla="*/ 2019 w 23440"/>
                <a:gd name="connsiteY4" fmla="*/ 8393 h 72624"/>
                <a:gd name="connsiteX5" fmla="*/ 2912 w 23440"/>
                <a:gd name="connsiteY5" fmla="*/ 22329 h 72624"/>
                <a:gd name="connsiteX6" fmla="*/ 4791 w 23440"/>
                <a:gd name="connsiteY6" fmla="*/ 36424 h 72624"/>
                <a:gd name="connsiteX7" fmla="*/ 8157 w 23440"/>
                <a:gd name="connsiteY7" fmla="*/ 65087 h 72624"/>
                <a:gd name="connsiteX8" fmla="*/ 9075 w 23440"/>
                <a:gd name="connsiteY8" fmla="*/ 64606 h 72624"/>
                <a:gd name="connsiteX9" fmla="*/ 9766 w 23440"/>
                <a:gd name="connsiteY9" fmla="*/ 62624 h 72624"/>
                <a:gd name="connsiteX10" fmla="*/ 10222 w 23440"/>
                <a:gd name="connsiteY10" fmla="*/ 62624 h 72624"/>
                <a:gd name="connsiteX11" fmla="*/ 11359 w 23440"/>
                <a:gd name="connsiteY11" fmla="*/ 72624 h 72624"/>
                <a:gd name="connsiteX12" fmla="*/ 12722 w 23440"/>
                <a:gd name="connsiteY12" fmla="*/ 72624 h 72624"/>
                <a:gd name="connsiteX13" fmla="*/ 12948 w 23440"/>
                <a:gd name="connsiteY13" fmla="*/ 70642 h 72624"/>
                <a:gd name="connsiteX14" fmla="*/ 14310 w 23440"/>
                <a:gd name="connsiteY14" fmla="*/ 72624 h 72624"/>
                <a:gd name="connsiteX15" fmla="*/ 14541 w 23440"/>
                <a:gd name="connsiteY15" fmla="*/ 70642 h 72624"/>
                <a:gd name="connsiteX16" fmla="*/ 16129 w 23440"/>
                <a:gd name="connsiteY16" fmla="*/ 70642 h 72624"/>
                <a:gd name="connsiteX17" fmla="*/ 16359 w 23440"/>
                <a:gd name="connsiteY17" fmla="*/ 68615 h 72624"/>
                <a:gd name="connsiteX18" fmla="*/ 17722 w 23440"/>
                <a:gd name="connsiteY18" fmla="*/ 64650 h 72624"/>
                <a:gd name="connsiteX19" fmla="*/ 18194 w 23440"/>
                <a:gd name="connsiteY19" fmla="*/ 65404 h 72624"/>
                <a:gd name="connsiteX20" fmla="*/ 18601 w 23440"/>
                <a:gd name="connsiteY20" fmla="*/ 63028 h 72624"/>
                <a:gd name="connsiteX21" fmla="*/ 18648 w 23440"/>
                <a:gd name="connsiteY21" fmla="*/ 58594 h 72624"/>
                <a:gd name="connsiteX22" fmla="*/ 22735 w 23440"/>
                <a:gd name="connsiteY22" fmla="*/ 57169 h 72624"/>
                <a:gd name="connsiteX23" fmla="*/ 22890 w 23440"/>
                <a:gd name="connsiteY23" fmla="*/ 59386 h 72624"/>
                <a:gd name="connsiteX24" fmla="*/ 23299 w 23440"/>
                <a:gd name="connsiteY24" fmla="*/ 59228 h 72624"/>
                <a:gd name="connsiteX25" fmla="*/ 23440 w 23440"/>
                <a:gd name="connsiteY25" fmla="*/ 60336 h 72624"/>
                <a:gd name="connsiteX26" fmla="*/ 23387 w 23440"/>
                <a:gd name="connsiteY26" fmla="*/ 62908 h 72624"/>
                <a:gd name="connsiteX0" fmla="*/ 0 w 23440"/>
                <a:gd name="connsiteY0" fmla="*/ 0 h 70097"/>
                <a:gd name="connsiteX1" fmla="*/ 689 w 23440"/>
                <a:gd name="connsiteY1" fmla="*/ 324 h 70097"/>
                <a:gd name="connsiteX2" fmla="*/ 1127 w 23440"/>
                <a:gd name="connsiteY2" fmla="*/ 7608 h 70097"/>
                <a:gd name="connsiteX3" fmla="*/ 1550 w 23440"/>
                <a:gd name="connsiteY3" fmla="*/ 6183 h 70097"/>
                <a:gd name="connsiteX4" fmla="*/ 2019 w 23440"/>
                <a:gd name="connsiteY4" fmla="*/ 5866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689 w 23440"/>
                <a:gd name="connsiteY1" fmla="*/ 324 h 70097"/>
                <a:gd name="connsiteX2" fmla="*/ 1127 w 23440"/>
                <a:gd name="connsiteY2" fmla="*/ 7608 h 70097"/>
                <a:gd name="connsiteX3" fmla="*/ 1550 w 23440"/>
                <a:gd name="connsiteY3" fmla="*/ 6183 h 70097"/>
                <a:gd name="connsiteX4" fmla="*/ 2019 w 23440"/>
                <a:gd name="connsiteY4" fmla="*/ 5866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50 w 23440"/>
                <a:gd name="connsiteY3" fmla="*/ 6183 h 70097"/>
                <a:gd name="connsiteX4" fmla="*/ 2019 w 23440"/>
                <a:gd name="connsiteY4" fmla="*/ 5866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19 w 23440"/>
                <a:gd name="connsiteY4" fmla="*/ 5866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285 w 23440"/>
                <a:gd name="connsiteY4" fmla="*/ 44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285 w 23440"/>
                <a:gd name="connsiteY4" fmla="*/ 44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5323 w 23440"/>
                <a:gd name="connsiteY7" fmla="*/ 38489 h 70097"/>
                <a:gd name="connsiteX8" fmla="*/ 8157 w 23440"/>
                <a:gd name="connsiteY8" fmla="*/ 62560 h 70097"/>
                <a:gd name="connsiteX9" fmla="*/ 9075 w 23440"/>
                <a:gd name="connsiteY9" fmla="*/ 62079 h 70097"/>
                <a:gd name="connsiteX10" fmla="*/ 9766 w 23440"/>
                <a:gd name="connsiteY10" fmla="*/ 60097 h 70097"/>
                <a:gd name="connsiteX11" fmla="*/ 10222 w 23440"/>
                <a:gd name="connsiteY11" fmla="*/ 60097 h 70097"/>
                <a:gd name="connsiteX12" fmla="*/ 11359 w 23440"/>
                <a:gd name="connsiteY12" fmla="*/ 70097 h 70097"/>
                <a:gd name="connsiteX13" fmla="*/ 12722 w 23440"/>
                <a:gd name="connsiteY13" fmla="*/ 70097 h 70097"/>
                <a:gd name="connsiteX14" fmla="*/ 12948 w 23440"/>
                <a:gd name="connsiteY14" fmla="*/ 68115 h 70097"/>
                <a:gd name="connsiteX15" fmla="*/ 14310 w 23440"/>
                <a:gd name="connsiteY15" fmla="*/ 70097 h 70097"/>
                <a:gd name="connsiteX16" fmla="*/ 14541 w 23440"/>
                <a:gd name="connsiteY16" fmla="*/ 68115 h 70097"/>
                <a:gd name="connsiteX17" fmla="*/ 16129 w 23440"/>
                <a:gd name="connsiteY17" fmla="*/ 68115 h 70097"/>
                <a:gd name="connsiteX18" fmla="*/ 16359 w 23440"/>
                <a:gd name="connsiteY18" fmla="*/ 66088 h 70097"/>
                <a:gd name="connsiteX19" fmla="*/ 17722 w 23440"/>
                <a:gd name="connsiteY19" fmla="*/ 62123 h 70097"/>
                <a:gd name="connsiteX20" fmla="*/ 18194 w 23440"/>
                <a:gd name="connsiteY20" fmla="*/ 62877 h 70097"/>
                <a:gd name="connsiteX21" fmla="*/ 18601 w 23440"/>
                <a:gd name="connsiteY21" fmla="*/ 60501 h 70097"/>
                <a:gd name="connsiteX22" fmla="*/ 18648 w 23440"/>
                <a:gd name="connsiteY22" fmla="*/ 56067 h 70097"/>
                <a:gd name="connsiteX23" fmla="*/ 22735 w 23440"/>
                <a:gd name="connsiteY23" fmla="*/ 54642 h 70097"/>
                <a:gd name="connsiteX24" fmla="*/ 22890 w 23440"/>
                <a:gd name="connsiteY24" fmla="*/ 56859 h 70097"/>
                <a:gd name="connsiteX25" fmla="*/ 23299 w 23440"/>
                <a:gd name="connsiteY25" fmla="*/ 56701 h 70097"/>
                <a:gd name="connsiteX26" fmla="*/ 23440 w 23440"/>
                <a:gd name="connsiteY26" fmla="*/ 57809 h 70097"/>
                <a:gd name="connsiteX27" fmla="*/ 23387 w 23440"/>
                <a:gd name="connsiteY27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5620 w 23440"/>
                <a:gd name="connsiteY7" fmla="*/ 29462 h 70097"/>
                <a:gd name="connsiteX8" fmla="*/ 8157 w 23440"/>
                <a:gd name="connsiteY8" fmla="*/ 62560 h 70097"/>
                <a:gd name="connsiteX9" fmla="*/ 9075 w 23440"/>
                <a:gd name="connsiteY9" fmla="*/ 62079 h 70097"/>
                <a:gd name="connsiteX10" fmla="*/ 9766 w 23440"/>
                <a:gd name="connsiteY10" fmla="*/ 60097 h 70097"/>
                <a:gd name="connsiteX11" fmla="*/ 10222 w 23440"/>
                <a:gd name="connsiteY11" fmla="*/ 60097 h 70097"/>
                <a:gd name="connsiteX12" fmla="*/ 11359 w 23440"/>
                <a:gd name="connsiteY12" fmla="*/ 70097 h 70097"/>
                <a:gd name="connsiteX13" fmla="*/ 12722 w 23440"/>
                <a:gd name="connsiteY13" fmla="*/ 70097 h 70097"/>
                <a:gd name="connsiteX14" fmla="*/ 12948 w 23440"/>
                <a:gd name="connsiteY14" fmla="*/ 68115 h 70097"/>
                <a:gd name="connsiteX15" fmla="*/ 14310 w 23440"/>
                <a:gd name="connsiteY15" fmla="*/ 70097 h 70097"/>
                <a:gd name="connsiteX16" fmla="*/ 14541 w 23440"/>
                <a:gd name="connsiteY16" fmla="*/ 68115 h 70097"/>
                <a:gd name="connsiteX17" fmla="*/ 16129 w 23440"/>
                <a:gd name="connsiteY17" fmla="*/ 68115 h 70097"/>
                <a:gd name="connsiteX18" fmla="*/ 16359 w 23440"/>
                <a:gd name="connsiteY18" fmla="*/ 66088 h 70097"/>
                <a:gd name="connsiteX19" fmla="*/ 17722 w 23440"/>
                <a:gd name="connsiteY19" fmla="*/ 62123 h 70097"/>
                <a:gd name="connsiteX20" fmla="*/ 18194 w 23440"/>
                <a:gd name="connsiteY20" fmla="*/ 62877 h 70097"/>
                <a:gd name="connsiteX21" fmla="*/ 18601 w 23440"/>
                <a:gd name="connsiteY21" fmla="*/ 60501 h 70097"/>
                <a:gd name="connsiteX22" fmla="*/ 18648 w 23440"/>
                <a:gd name="connsiteY22" fmla="*/ 56067 h 70097"/>
                <a:gd name="connsiteX23" fmla="*/ 22735 w 23440"/>
                <a:gd name="connsiteY23" fmla="*/ 54642 h 70097"/>
                <a:gd name="connsiteX24" fmla="*/ 22890 w 23440"/>
                <a:gd name="connsiteY24" fmla="*/ 56859 h 70097"/>
                <a:gd name="connsiteX25" fmla="*/ 23299 w 23440"/>
                <a:gd name="connsiteY25" fmla="*/ 56701 h 70097"/>
                <a:gd name="connsiteX26" fmla="*/ 23440 w 23440"/>
                <a:gd name="connsiteY26" fmla="*/ 57809 h 70097"/>
                <a:gd name="connsiteX27" fmla="*/ 23387 w 23440"/>
                <a:gd name="connsiteY27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5620 w 23440"/>
                <a:gd name="connsiteY7" fmla="*/ 29462 h 70097"/>
                <a:gd name="connsiteX8" fmla="*/ 8157 w 23440"/>
                <a:gd name="connsiteY8" fmla="*/ 62560 h 70097"/>
                <a:gd name="connsiteX9" fmla="*/ 9075 w 23440"/>
                <a:gd name="connsiteY9" fmla="*/ 62079 h 70097"/>
                <a:gd name="connsiteX10" fmla="*/ 9766 w 23440"/>
                <a:gd name="connsiteY10" fmla="*/ 60097 h 70097"/>
                <a:gd name="connsiteX11" fmla="*/ 10222 w 23440"/>
                <a:gd name="connsiteY11" fmla="*/ 60097 h 70097"/>
                <a:gd name="connsiteX12" fmla="*/ 11359 w 23440"/>
                <a:gd name="connsiteY12" fmla="*/ 70097 h 70097"/>
                <a:gd name="connsiteX13" fmla="*/ 12722 w 23440"/>
                <a:gd name="connsiteY13" fmla="*/ 70097 h 70097"/>
                <a:gd name="connsiteX14" fmla="*/ 12948 w 23440"/>
                <a:gd name="connsiteY14" fmla="*/ 68115 h 70097"/>
                <a:gd name="connsiteX15" fmla="*/ 14310 w 23440"/>
                <a:gd name="connsiteY15" fmla="*/ 70097 h 70097"/>
                <a:gd name="connsiteX16" fmla="*/ 14541 w 23440"/>
                <a:gd name="connsiteY16" fmla="*/ 68115 h 70097"/>
                <a:gd name="connsiteX17" fmla="*/ 16129 w 23440"/>
                <a:gd name="connsiteY17" fmla="*/ 68115 h 70097"/>
                <a:gd name="connsiteX18" fmla="*/ 16359 w 23440"/>
                <a:gd name="connsiteY18" fmla="*/ 66088 h 70097"/>
                <a:gd name="connsiteX19" fmla="*/ 17722 w 23440"/>
                <a:gd name="connsiteY19" fmla="*/ 62123 h 70097"/>
                <a:gd name="connsiteX20" fmla="*/ 18194 w 23440"/>
                <a:gd name="connsiteY20" fmla="*/ 62877 h 70097"/>
                <a:gd name="connsiteX21" fmla="*/ 18601 w 23440"/>
                <a:gd name="connsiteY21" fmla="*/ 60501 h 70097"/>
                <a:gd name="connsiteX22" fmla="*/ 18648 w 23440"/>
                <a:gd name="connsiteY22" fmla="*/ 56067 h 70097"/>
                <a:gd name="connsiteX23" fmla="*/ 22735 w 23440"/>
                <a:gd name="connsiteY23" fmla="*/ 54642 h 70097"/>
                <a:gd name="connsiteX24" fmla="*/ 22890 w 23440"/>
                <a:gd name="connsiteY24" fmla="*/ 56859 h 70097"/>
                <a:gd name="connsiteX25" fmla="*/ 23299 w 23440"/>
                <a:gd name="connsiteY25" fmla="*/ 56701 h 70097"/>
                <a:gd name="connsiteX26" fmla="*/ 23440 w 23440"/>
                <a:gd name="connsiteY26" fmla="*/ 57809 h 70097"/>
                <a:gd name="connsiteX27" fmla="*/ 23387 w 23440"/>
                <a:gd name="connsiteY27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8157 w 23440"/>
                <a:gd name="connsiteY8" fmla="*/ 62560 h 70097"/>
                <a:gd name="connsiteX9" fmla="*/ 9075 w 23440"/>
                <a:gd name="connsiteY9" fmla="*/ 62079 h 70097"/>
                <a:gd name="connsiteX10" fmla="*/ 9766 w 23440"/>
                <a:gd name="connsiteY10" fmla="*/ 60097 h 70097"/>
                <a:gd name="connsiteX11" fmla="*/ 10222 w 23440"/>
                <a:gd name="connsiteY11" fmla="*/ 60097 h 70097"/>
                <a:gd name="connsiteX12" fmla="*/ 11359 w 23440"/>
                <a:gd name="connsiteY12" fmla="*/ 70097 h 70097"/>
                <a:gd name="connsiteX13" fmla="*/ 12722 w 23440"/>
                <a:gd name="connsiteY13" fmla="*/ 70097 h 70097"/>
                <a:gd name="connsiteX14" fmla="*/ 12948 w 23440"/>
                <a:gd name="connsiteY14" fmla="*/ 68115 h 70097"/>
                <a:gd name="connsiteX15" fmla="*/ 14310 w 23440"/>
                <a:gd name="connsiteY15" fmla="*/ 70097 h 70097"/>
                <a:gd name="connsiteX16" fmla="*/ 14541 w 23440"/>
                <a:gd name="connsiteY16" fmla="*/ 68115 h 70097"/>
                <a:gd name="connsiteX17" fmla="*/ 16129 w 23440"/>
                <a:gd name="connsiteY17" fmla="*/ 68115 h 70097"/>
                <a:gd name="connsiteX18" fmla="*/ 16359 w 23440"/>
                <a:gd name="connsiteY18" fmla="*/ 66088 h 70097"/>
                <a:gd name="connsiteX19" fmla="*/ 17722 w 23440"/>
                <a:gd name="connsiteY19" fmla="*/ 62123 h 70097"/>
                <a:gd name="connsiteX20" fmla="*/ 18194 w 23440"/>
                <a:gd name="connsiteY20" fmla="*/ 62877 h 70097"/>
                <a:gd name="connsiteX21" fmla="*/ 18601 w 23440"/>
                <a:gd name="connsiteY21" fmla="*/ 60501 h 70097"/>
                <a:gd name="connsiteX22" fmla="*/ 18648 w 23440"/>
                <a:gd name="connsiteY22" fmla="*/ 56067 h 70097"/>
                <a:gd name="connsiteX23" fmla="*/ 22735 w 23440"/>
                <a:gd name="connsiteY23" fmla="*/ 54642 h 70097"/>
                <a:gd name="connsiteX24" fmla="*/ 22890 w 23440"/>
                <a:gd name="connsiteY24" fmla="*/ 56859 h 70097"/>
                <a:gd name="connsiteX25" fmla="*/ 23299 w 23440"/>
                <a:gd name="connsiteY25" fmla="*/ 56701 h 70097"/>
                <a:gd name="connsiteX26" fmla="*/ 23440 w 23440"/>
                <a:gd name="connsiteY26" fmla="*/ 57809 h 70097"/>
                <a:gd name="connsiteX27" fmla="*/ 23387 w 23440"/>
                <a:gd name="connsiteY27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6873 w 23440"/>
                <a:gd name="connsiteY8" fmla="*/ 39756 h 70097"/>
                <a:gd name="connsiteX9" fmla="*/ 8157 w 23440"/>
                <a:gd name="connsiteY9" fmla="*/ 62560 h 70097"/>
                <a:gd name="connsiteX10" fmla="*/ 9075 w 23440"/>
                <a:gd name="connsiteY10" fmla="*/ 62079 h 70097"/>
                <a:gd name="connsiteX11" fmla="*/ 9766 w 23440"/>
                <a:gd name="connsiteY11" fmla="*/ 60097 h 70097"/>
                <a:gd name="connsiteX12" fmla="*/ 10222 w 23440"/>
                <a:gd name="connsiteY12" fmla="*/ 60097 h 70097"/>
                <a:gd name="connsiteX13" fmla="*/ 11359 w 23440"/>
                <a:gd name="connsiteY13" fmla="*/ 70097 h 70097"/>
                <a:gd name="connsiteX14" fmla="*/ 12722 w 23440"/>
                <a:gd name="connsiteY14" fmla="*/ 70097 h 70097"/>
                <a:gd name="connsiteX15" fmla="*/ 12948 w 23440"/>
                <a:gd name="connsiteY15" fmla="*/ 68115 h 70097"/>
                <a:gd name="connsiteX16" fmla="*/ 14310 w 23440"/>
                <a:gd name="connsiteY16" fmla="*/ 70097 h 70097"/>
                <a:gd name="connsiteX17" fmla="*/ 14541 w 23440"/>
                <a:gd name="connsiteY17" fmla="*/ 68115 h 70097"/>
                <a:gd name="connsiteX18" fmla="*/ 16129 w 23440"/>
                <a:gd name="connsiteY18" fmla="*/ 68115 h 70097"/>
                <a:gd name="connsiteX19" fmla="*/ 16359 w 23440"/>
                <a:gd name="connsiteY19" fmla="*/ 66088 h 70097"/>
                <a:gd name="connsiteX20" fmla="*/ 17722 w 23440"/>
                <a:gd name="connsiteY20" fmla="*/ 62123 h 70097"/>
                <a:gd name="connsiteX21" fmla="*/ 18194 w 23440"/>
                <a:gd name="connsiteY21" fmla="*/ 62877 h 70097"/>
                <a:gd name="connsiteX22" fmla="*/ 18601 w 23440"/>
                <a:gd name="connsiteY22" fmla="*/ 60501 h 70097"/>
                <a:gd name="connsiteX23" fmla="*/ 18648 w 23440"/>
                <a:gd name="connsiteY23" fmla="*/ 56067 h 70097"/>
                <a:gd name="connsiteX24" fmla="*/ 22735 w 23440"/>
                <a:gd name="connsiteY24" fmla="*/ 54642 h 70097"/>
                <a:gd name="connsiteX25" fmla="*/ 22890 w 23440"/>
                <a:gd name="connsiteY25" fmla="*/ 56859 h 70097"/>
                <a:gd name="connsiteX26" fmla="*/ 23299 w 23440"/>
                <a:gd name="connsiteY26" fmla="*/ 56701 h 70097"/>
                <a:gd name="connsiteX27" fmla="*/ 23440 w 23440"/>
                <a:gd name="connsiteY27" fmla="*/ 57809 h 70097"/>
                <a:gd name="connsiteX28" fmla="*/ 23387 w 23440"/>
                <a:gd name="connsiteY28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6873 w 23440"/>
                <a:gd name="connsiteY8" fmla="*/ 39756 h 70097"/>
                <a:gd name="connsiteX9" fmla="*/ 8157 w 23440"/>
                <a:gd name="connsiteY9" fmla="*/ 62560 h 70097"/>
                <a:gd name="connsiteX10" fmla="*/ 9075 w 23440"/>
                <a:gd name="connsiteY10" fmla="*/ 62079 h 70097"/>
                <a:gd name="connsiteX11" fmla="*/ 9766 w 23440"/>
                <a:gd name="connsiteY11" fmla="*/ 60097 h 70097"/>
                <a:gd name="connsiteX12" fmla="*/ 10222 w 23440"/>
                <a:gd name="connsiteY12" fmla="*/ 60097 h 70097"/>
                <a:gd name="connsiteX13" fmla="*/ 11359 w 23440"/>
                <a:gd name="connsiteY13" fmla="*/ 70097 h 70097"/>
                <a:gd name="connsiteX14" fmla="*/ 12722 w 23440"/>
                <a:gd name="connsiteY14" fmla="*/ 70097 h 70097"/>
                <a:gd name="connsiteX15" fmla="*/ 12948 w 23440"/>
                <a:gd name="connsiteY15" fmla="*/ 68115 h 70097"/>
                <a:gd name="connsiteX16" fmla="*/ 14310 w 23440"/>
                <a:gd name="connsiteY16" fmla="*/ 70097 h 70097"/>
                <a:gd name="connsiteX17" fmla="*/ 14541 w 23440"/>
                <a:gd name="connsiteY17" fmla="*/ 68115 h 70097"/>
                <a:gd name="connsiteX18" fmla="*/ 16129 w 23440"/>
                <a:gd name="connsiteY18" fmla="*/ 68115 h 70097"/>
                <a:gd name="connsiteX19" fmla="*/ 16359 w 23440"/>
                <a:gd name="connsiteY19" fmla="*/ 66088 h 70097"/>
                <a:gd name="connsiteX20" fmla="*/ 17722 w 23440"/>
                <a:gd name="connsiteY20" fmla="*/ 62123 h 70097"/>
                <a:gd name="connsiteX21" fmla="*/ 18194 w 23440"/>
                <a:gd name="connsiteY21" fmla="*/ 62877 h 70097"/>
                <a:gd name="connsiteX22" fmla="*/ 18601 w 23440"/>
                <a:gd name="connsiteY22" fmla="*/ 60501 h 70097"/>
                <a:gd name="connsiteX23" fmla="*/ 18648 w 23440"/>
                <a:gd name="connsiteY23" fmla="*/ 56067 h 70097"/>
                <a:gd name="connsiteX24" fmla="*/ 22735 w 23440"/>
                <a:gd name="connsiteY24" fmla="*/ 54642 h 70097"/>
                <a:gd name="connsiteX25" fmla="*/ 22890 w 23440"/>
                <a:gd name="connsiteY25" fmla="*/ 56859 h 70097"/>
                <a:gd name="connsiteX26" fmla="*/ 23299 w 23440"/>
                <a:gd name="connsiteY26" fmla="*/ 56701 h 70097"/>
                <a:gd name="connsiteX27" fmla="*/ 23440 w 23440"/>
                <a:gd name="connsiteY27" fmla="*/ 57809 h 70097"/>
                <a:gd name="connsiteX28" fmla="*/ 23387 w 23440"/>
                <a:gd name="connsiteY28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8157 w 23440"/>
                <a:gd name="connsiteY9" fmla="*/ 62560 h 70097"/>
                <a:gd name="connsiteX10" fmla="*/ 9075 w 23440"/>
                <a:gd name="connsiteY10" fmla="*/ 62079 h 70097"/>
                <a:gd name="connsiteX11" fmla="*/ 9766 w 23440"/>
                <a:gd name="connsiteY11" fmla="*/ 60097 h 70097"/>
                <a:gd name="connsiteX12" fmla="*/ 10222 w 23440"/>
                <a:gd name="connsiteY12" fmla="*/ 60097 h 70097"/>
                <a:gd name="connsiteX13" fmla="*/ 11359 w 23440"/>
                <a:gd name="connsiteY13" fmla="*/ 70097 h 70097"/>
                <a:gd name="connsiteX14" fmla="*/ 12722 w 23440"/>
                <a:gd name="connsiteY14" fmla="*/ 70097 h 70097"/>
                <a:gd name="connsiteX15" fmla="*/ 12948 w 23440"/>
                <a:gd name="connsiteY15" fmla="*/ 68115 h 70097"/>
                <a:gd name="connsiteX16" fmla="*/ 14310 w 23440"/>
                <a:gd name="connsiteY16" fmla="*/ 70097 h 70097"/>
                <a:gd name="connsiteX17" fmla="*/ 14541 w 23440"/>
                <a:gd name="connsiteY17" fmla="*/ 68115 h 70097"/>
                <a:gd name="connsiteX18" fmla="*/ 16129 w 23440"/>
                <a:gd name="connsiteY18" fmla="*/ 68115 h 70097"/>
                <a:gd name="connsiteX19" fmla="*/ 16359 w 23440"/>
                <a:gd name="connsiteY19" fmla="*/ 66088 h 70097"/>
                <a:gd name="connsiteX20" fmla="*/ 17722 w 23440"/>
                <a:gd name="connsiteY20" fmla="*/ 62123 h 70097"/>
                <a:gd name="connsiteX21" fmla="*/ 18194 w 23440"/>
                <a:gd name="connsiteY21" fmla="*/ 62877 h 70097"/>
                <a:gd name="connsiteX22" fmla="*/ 18601 w 23440"/>
                <a:gd name="connsiteY22" fmla="*/ 60501 h 70097"/>
                <a:gd name="connsiteX23" fmla="*/ 18648 w 23440"/>
                <a:gd name="connsiteY23" fmla="*/ 56067 h 70097"/>
                <a:gd name="connsiteX24" fmla="*/ 22735 w 23440"/>
                <a:gd name="connsiteY24" fmla="*/ 54642 h 70097"/>
                <a:gd name="connsiteX25" fmla="*/ 22890 w 23440"/>
                <a:gd name="connsiteY25" fmla="*/ 56859 h 70097"/>
                <a:gd name="connsiteX26" fmla="*/ 23299 w 23440"/>
                <a:gd name="connsiteY26" fmla="*/ 56701 h 70097"/>
                <a:gd name="connsiteX27" fmla="*/ 23440 w 23440"/>
                <a:gd name="connsiteY27" fmla="*/ 57809 h 70097"/>
                <a:gd name="connsiteX28" fmla="*/ 23387 w 23440"/>
                <a:gd name="connsiteY28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6748 w 23440"/>
                <a:gd name="connsiteY9" fmla="*/ 49100 h 70097"/>
                <a:gd name="connsiteX10" fmla="*/ 8157 w 23440"/>
                <a:gd name="connsiteY10" fmla="*/ 62560 h 70097"/>
                <a:gd name="connsiteX11" fmla="*/ 9075 w 23440"/>
                <a:gd name="connsiteY11" fmla="*/ 62079 h 70097"/>
                <a:gd name="connsiteX12" fmla="*/ 9766 w 23440"/>
                <a:gd name="connsiteY12" fmla="*/ 60097 h 70097"/>
                <a:gd name="connsiteX13" fmla="*/ 10222 w 23440"/>
                <a:gd name="connsiteY13" fmla="*/ 60097 h 70097"/>
                <a:gd name="connsiteX14" fmla="*/ 11359 w 23440"/>
                <a:gd name="connsiteY14" fmla="*/ 70097 h 70097"/>
                <a:gd name="connsiteX15" fmla="*/ 12722 w 23440"/>
                <a:gd name="connsiteY15" fmla="*/ 70097 h 70097"/>
                <a:gd name="connsiteX16" fmla="*/ 12948 w 23440"/>
                <a:gd name="connsiteY16" fmla="*/ 68115 h 70097"/>
                <a:gd name="connsiteX17" fmla="*/ 14310 w 23440"/>
                <a:gd name="connsiteY17" fmla="*/ 70097 h 70097"/>
                <a:gd name="connsiteX18" fmla="*/ 14541 w 23440"/>
                <a:gd name="connsiteY18" fmla="*/ 68115 h 70097"/>
                <a:gd name="connsiteX19" fmla="*/ 16129 w 23440"/>
                <a:gd name="connsiteY19" fmla="*/ 68115 h 70097"/>
                <a:gd name="connsiteX20" fmla="*/ 16359 w 23440"/>
                <a:gd name="connsiteY20" fmla="*/ 66088 h 70097"/>
                <a:gd name="connsiteX21" fmla="*/ 17722 w 23440"/>
                <a:gd name="connsiteY21" fmla="*/ 62123 h 70097"/>
                <a:gd name="connsiteX22" fmla="*/ 18194 w 23440"/>
                <a:gd name="connsiteY22" fmla="*/ 62877 h 70097"/>
                <a:gd name="connsiteX23" fmla="*/ 18601 w 23440"/>
                <a:gd name="connsiteY23" fmla="*/ 60501 h 70097"/>
                <a:gd name="connsiteX24" fmla="*/ 18648 w 23440"/>
                <a:gd name="connsiteY24" fmla="*/ 56067 h 70097"/>
                <a:gd name="connsiteX25" fmla="*/ 22735 w 23440"/>
                <a:gd name="connsiteY25" fmla="*/ 54642 h 70097"/>
                <a:gd name="connsiteX26" fmla="*/ 22890 w 23440"/>
                <a:gd name="connsiteY26" fmla="*/ 56859 h 70097"/>
                <a:gd name="connsiteX27" fmla="*/ 23299 w 23440"/>
                <a:gd name="connsiteY27" fmla="*/ 56701 h 70097"/>
                <a:gd name="connsiteX28" fmla="*/ 23440 w 23440"/>
                <a:gd name="connsiteY28" fmla="*/ 57809 h 70097"/>
                <a:gd name="connsiteX29" fmla="*/ 23387 w 23440"/>
                <a:gd name="connsiteY29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6122 w 23440"/>
                <a:gd name="connsiteY9" fmla="*/ 49733 h 70097"/>
                <a:gd name="connsiteX10" fmla="*/ 8157 w 23440"/>
                <a:gd name="connsiteY10" fmla="*/ 62560 h 70097"/>
                <a:gd name="connsiteX11" fmla="*/ 9075 w 23440"/>
                <a:gd name="connsiteY11" fmla="*/ 62079 h 70097"/>
                <a:gd name="connsiteX12" fmla="*/ 9766 w 23440"/>
                <a:gd name="connsiteY12" fmla="*/ 60097 h 70097"/>
                <a:gd name="connsiteX13" fmla="*/ 10222 w 23440"/>
                <a:gd name="connsiteY13" fmla="*/ 60097 h 70097"/>
                <a:gd name="connsiteX14" fmla="*/ 11359 w 23440"/>
                <a:gd name="connsiteY14" fmla="*/ 70097 h 70097"/>
                <a:gd name="connsiteX15" fmla="*/ 12722 w 23440"/>
                <a:gd name="connsiteY15" fmla="*/ 70097 h 70097"/>
                <a:gd name="connsiteX16" fmla="*/ 12948 w 23440"/>
                <a:gd name="connsiteY16" fmla="*/ 68115 h 70097"/>
                <a:gd name="connsiteX17" fmla="*/ 14310 w 23440"/>
                <a:gd name="connsiteY17" fmla="*/ 70097 h 70097"/>
                <a:gd name="connsiteX18" fmla="*/ 14541 w 23440"/>
                <a:gd name="connsiteY18" fmla="*/ 68115 h 70097"/>
                <a:gd name="connsiteX19" fmla="*/ 16129 w 23440"/>
                <a:gd name="connsiteY19" fmla="*/ 68115 h 70097"/>
                <a:gd name="connsiteX20" fmla="*/ 16359 w 23440"/>
                <a:gd name="connsiteY20" fmla="*/ 66088 h 70097"/>
                <a:gd name="connsiteX21" fmla="*/ 17722 w 23440"/>
                <a:gd name="connsiteY21" fmla="*/ 62123 h 70097"/>
                <a:gd name="connsiteX22" fmla="*/ 18194 w 23440"/>
                <a:gd name="connsiteY22" fmla="*/ 62877 h 70097"/>
                <a:gd name="connsiteX23" fmla="*/ 18601 w 23440"/>
                <a:gd name="connsiteY23" fmla="*/ 60501 h 70097"/>
                <a:gd name="connsiteX24" fmla="*/ 18648 w 23440"/>
                <a:gd name="connsiteY24" fmla="*/ 56067 h 70097"/>
                <a:gd name="connsiteX25" fmla="*/ 22735 w 23440"/>
                <a:gd name="connsiteY25" fmla="*/ 54642 h 70097"/>
                <a:gd name="connsiteX26" fmla="*/ 22890 w 23440"/>
                <a:gd name="connsiteY26" fmla="*/ 56859 h 70097"/>
                <a:gd name="connsiteX27" fmla="*/ 23299 w 23440"/>
                <a:gd name="connsiteY27" fmla="*/ 56701 h 70097"/>
                <a:gd name="connsiteX28" fmla="*/ 23440 w 23440"/>
                <a:gd name="connsiteY28" fmla="*/ 57809 h 70097"/>
                <a:gd name="connsiteX29" fmla="*/ 23387 w 23440"/>
                <a:gd name="connsiteY29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6122 w 23440"/>
                <a:gd name="connsiteY9" fmla="*/ 49733 h 70097"/>
                <a:gd name="connsiteX10" fmla="*/ 7312 w 23440"/>
                <a:gd name="connsiteY10" fmla="*/ 56701 h 70097"/>
                <a:gd name="connsiteX11" fmla="*/ 8157 w 23440"/>
                <a:gd name="connsiteY11" fmla="*/ 62560 h 70097"/>
                <a:gd name="connsiteX12" fmla="*/ 9075 w 23440"/>
                <a:gd name="connsiteY12" fmla="*/ 62079 h 70097"/>
                <a:gd name="connsiteX13" fmla="*/ 9766 w 23440"/>
                <a:gd name="connsiteY13" fmla="*/ 60097 h 70097"/>
                <a:gd name="connsiteX14" fmla="*/ 10222 w 23440"/>
                <a:gd name="connsiteY14" fmla="*/ 60097 h 70097"/>
                <a:gd name="connsiteX15" fmla="*/ 11359 w 23440"/>
                <a:gd name="connsiteY15" fmla="*/ 70097 h 70097"/>
                <a:gd name="connsiteX16" fmla="*/ 12722 w 23440"/>
                <a:gd name="connsiteY16" fmla="*/ 70097 h 70097"/>
                <a:gd name="connsiteX17" fmla="*/ 12948 w 23440"/>
                <a:gd name="connsiteY17" fmla="*/ 68115 h 70097"/>
                <a:gd name="connsiteX18" fmla="*/ 14310 w 23440"/>
                <a:gd name="connsiteY18" fmla="*/ 70097 h 70097"/>
                <a:gd name="connsiteX19" fmla="*/ 14541 w 23440"/>
                <a:gd name="connsiteY19" fmla="*/ 68115 h 70097"/>
                <a:gd name="connsiteX20" fmla="*/ 16129 w 23440"/>
                <a:gd name="connsiteY20" fmla="*/ 68115 h 70097"/>
                <a:gd name="connsiteX21" fmla="*/ 16359 w 23440"/>
                <a:gd name="connsiteY21" fmla="*/ 66088 h 70097"/>
                <a:gd name="connsiteX22" fmla="*/ 17722 w 23440"/>
                <a:gd name="connsiteY22" fmla="*/ 62123 h 70097"/>
                <a:gd name="connsiteX23" fmla="*/ 18194 w 23440"/>
                <a:gd name="connsiteY23" fmla="*/ 62877 h 70097"/>
                <a:gd name="connsiteX24" fmla="*/ 18601 w 23440"/>
                <a:gd name="connsiteY24" fmla="*/ 60501 h 70097"/>
                <a:gd name="connsiteX25" fmla="*/ 18648 w 23440"/>
                <a:gd name="connsiteY25" fmla="*/ 56067 h 70097"/>
                <a:gd name="connsiteX26" fmla="*/ 22735 w 23440"/>
                <a:gd name="connsiteY26" fmla="*/ 54642 h 70097"/>
                <a:gd name="connsiteX27" fmla="*/ 22890 w 23440"/>
                <a:gd name="connsiteY27" fmla="*/ 56859 h 70097"/>
                <a:gd name="connsiteX28" fmla="*/ 23299 w 23440"/>
                <a:gd name="connsiteY28" fmla="*/ 56701 h 70097"/>
                <a:gd name="connsiteX29" fmla="*/ 23440 w 23440"/>
                <a:gd name="connsiteY29" fmla="*/ 57809 h 70097"/>
                <a:gd name="connsiteX30" fmla="*/ 23387 w 23440"/>
                <a:gd name="connsiteY30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6122 w 23440"/>
                <a:gd name="connsiteY9" fmla="*/ 49733 h 70097"/>
                <a:gd name="connsiteX10" fmla="*/ 7249 w 23440"/>
                <a:gd name="connsiteY10" fmla="*/ 62244 h 70097"/>
                <a:gd name="connsiteX11" fmla="*/ 8157 w 23440"/>
                <a:gd name="connsiteY11" fmla="*/ 62560 h 70097"/>
                <a:gd name="connsiteX12" fmla="*/ 9075 w 23440"/>
                <a:gd name="connsiteY12" fmla="*/ 62079 h 70097"/>
                <a:gd name="connsiteX13" fmla="*/ 9766 w 23440"/>
                <a:gd name="connsiteY13" fmla="*/ 60097 h 70097"/>
                <a:gd name="connsiteX14" fmla="*/ 10222 w 23440"/>
                <a:gd name="connsiteY14" fmla="*/ 60097 h 70097"/>
                <a:gd name="connsiteX15" fmla="*/ 11359 w 23440"/>
                <a:gd name="connsiteY15" fmla="*/ 70097 h 70097"/>
                <a:gd name="connsiteX16" fmla="*/ 12722 w 23440"/>
                <a:gd name="connsiteY16" fmla="*/ 70097 h 70097"/>
                <a:gd name="connsiteX17" fmla="*/ 12948 w 23440"/>
                <a:gd name="connsiteY17" fmla="*/ 68115 h 70097"/>
                <a:gd name="connsiteX18" fmla="*/ 14310 w 23440"/>
                <a:gd name="connsiteY18" fmla="*/ 70097 h 70097"/>
                <a:gd name="connsiteX19" fmla="*/ 14541 w 23440"/>
                <a:gd name="connsiteY19" fmla="*/ 68115 h 70097"/>
                <a:gd name="connsiteX20" fmla="*/ 16129 w 23440"/>
                <a:gd name="connsiteY20" fmla="*/ 68115 h 70097"/>
                <a:gd name="connsiteX21" fmla="*/ 16359 w 23440"/>
                <a:gd name="connsiteY21" fmla="*/ 66088 h 70097"/>
                <a:gd name="connsiteX22" fmla="*/ 17722 w 23440"/>
                <a:gd name="connsiteY22" fmla="*/ 62123 h 70097"/>
                <a:gd name="connsiteX23" fmla="*/ 18194 w 23440"/>
                <a:gd name="connsiteY23" fmla="*/ 62877 h 70097"/>
                <a:gd name="connsiteX24" fmla="*/ 18601 w 23440"/>
                <a:gd name="connsiteY24" fmla="*/ 60501 h 70097"/>
                <a:gd name="connsiteX25" fmla="*/ 18648 w 23440"/>
                <a:gd name="connsiteY25" fmla="*/ 56067 h 70097"/>
                <a:gd name="connsiteX26" fmla="*/ 22735 w 23440"/>
                <a:gd name="connsiteY26" fmla="*/ 54642 h 70097"/>
                <a:gd name="connsiteX27" fmla="*/ 22890 w 23440"/>
                <a:gd name="connsiteY27" fmla="*/ 56859 h 70097"/>
                <a:gd name="connsiteX28" fmla="*/ 23299 w 23440"/>
                <a:gd name="connsiteY28" fmla="*/ 56701 h 70097"/>
                <a:gd name="connsiteX29" fmla="*/ 23440 w 23440"/>
                <a:gd name="connsiteY29" fmla="*/ 57809 h 70097"/>
                <a:gd name="connsiteX30" fmla="*/ 23387 w 23440"/>
                <a:gd name="connsiteY30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6122 w 23440"/>
                <a:gd name="connsiteY9" fmla="*/ 49733 h 70097"/>
                <a:gd name="connsiteX10" fmla="*/ 7249 w 23440"/>
                <a:gd name="connsiteY10" fmla="*/ 62244 h 70097"/>
                <a:gd name="connsiteX11" fmla="*/ 8188 w 23440"/>
                <a:gd name="connsiteY11" fmla="*/ 62402 h 70097"/>
                <a:gd name="connsiteX12" fmla="*/ 9075 w 23440"/>
                <a:gd name="connsiteY12" fmla="*/ 62079 h 70097"/>
                <a:gd name="connsiteX13" fmla="*/ 9766 w 23440"/>
                <a:gd name="connsiteY13" fmla="*/ 60097 h 70097"/>
                <a:gd name="connsiteX14" fmla="*/ 10222 w 23440"/>
                <a:gd name="connsiteY14" fmla="*/ 60097 h 70097"/>
                <a:gd name="connsiteX15" fmla="*/ 11359 w 23440"/>
                <a:gd name="connsiteY15" fmla="*/ 70097 h 70097"/>
                <a:gd name="connsiteX16" fmla="*/ 12722 w 23440"/>
                <a:gd name="connsiteY16" fmla="*/ 70097 h 70097"/>
                <a:gd name="connsiteX17" fmla="*/ 12948 w 23440"/>
                <a:gd name="connsiteY17" fmla="*/ 68115 h 70097"/>
                <a:gd name="connsiteX18" fmla="*/ 14310 w 23440"/>
                <a:gd name="connsiteY18" fmla="*/ 70097 h 70097"/>
                <a:gd name="connsiteX19" fmla="*/ 14541 w 23440"/>
                <a:gd name="connsiteY19" fmla="*/ 68115 h 70097"/>
                <a:gd name="connsiteX20" fmla="*/ 16129 w 23440"/>
                <a:gd name="connsiteY20" fmla="*/ 68115 h 70097"/>
                <a:gd name="connsiteX21" fmla="*/ 16359 w 23440"/>
                <a:gd name="connsiteY21" fmla="*/ 66088 h 70097"/>
                <a:gd name="connsiteX22" fmla="*/ 17722 w 23440"/>
                <a:gd name="connsiteY22" fmla="*/ 62123 h 70097"/>
                <a:gd name="connsiteX23" fmla="*/ 18194 w 23440"/>
                <a:gd name="connsiteY23" fmla="*/ 62877 h 70097"/>
                <a:gd name="connsiteX24" fmla="*/ 18601 w 23440"/>
                <a:gd name="connsiteY24" fmla="*/ 60501 h 70097"/>
                <a:gd name="connsiteX25" fmla="*/ 18648 w 23440"/>
                <a:gd name="connsiteY25" fmla="*/ 56067 h 70097"/>
                <a:gd name="connsiteX26" fmla="*/ 22735 w 23440"/>
                <a:gd name="connsiteY26" fmla="*/ 54642 h 70097"/>
                <a:gd name="connsiteX27" fmla="*/ 22890 w 23440"/>
                <a:gd name="connsiteY27" fmla="*/ 56859 h 70097"/>
                <a:gd name="connsiteX28" fmla="*/ 23299 w 23440"/>
                <a:gd name="connsiteY28" fmla="*/ 56701 h 70097"/>
                <a:gd name="connsiteX29" fmla="*/ 23440 w 23440"/>
                <a:gd name="connsiteY29" fmla="*/ 57809 h 70097"/>
                <a:gd name="connsiteX30" fmla="*/ 23387 w 23440"/>
                <a:gd name="connsiteY30" fmla="*/ 60381 h 70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3440" h="70097">
                  <a:moveTo>
                    <a:pt x="0" y="0"/>
                  </a:moveTo>
                  <a:lnTo>
                    <a:pt x="470" y="1591"/>
                  </a:lnTo>
                  <a:lnTo>
                    <a:pt x="1127" y="7608"/>
                  </a:lnTo>
                  <a:cubicBezTo>
                    <a:pt x="1273" y="7027"/>
                    <a:pt x="1420" y="6447"/>
                    <a:pt x="1566" y="5866"/>
                  </a:cubicBezTo>
                  <a:lnTo>
                    <a:pt x="2066" y="6341"/>
                  </a:lnTo>
                  <a:lnTo>
                    <a:pt x="2912" y="19802"/>
                  </a:lnTo>
                  <a:lnTo>
                    <a:pt x="4791" y="33897"/>
                  </a:lnTo>
                  <a:cubicBezTo>
                    <a:pt x="4859" y="34425"/>
                    <a:pt x="4926" y="34952"/>
                    <a:pt x="4994" y="35480"/>
                  </a:cubicBezTo>
                  <a:lnTo>
                    <a:pt x="5448" y="36430"/>
                  </a:lnTo>
                  <a:cubicBezTo>
                    <a:pt x="5673" y="40864"/>
                    <a:pt x="5897" y="45299"/>
                    <a:pt x="6122" y="49733"/>
                  </a:cubicBezTo>
                  <a:cubicBezTo>
                    <a:pt x="6498" y="53903"/>
                    <a:pt x="6873" y="58074"/>
                    <a:pt x="7249" y="62244"/>
                  </a:cubicBezTo>
                  <a:lnTo>
                    <a:pt x="8188" y="62402"/>
                  </a:lnTo>
                  <a:lnTo>
                    <a:pt x="9075" y="62079"/>
                  </a:lnTo>
                  <a:lnTo>
                    <a:pt x="9766" y="60097"/>
                  </a:lnTo>
                  <a:lnTo>
                    <a:pt x="10222" y="60097"/>
                  </a:lnTo>
                  <a:lnTo>
                    <a:pt x="11359" y="70097"/>
                  </a:lnTo>
                  <a:lnTo>
                    <a:pt x="12722" y="70097"/>
                  </a:lnTo>
                  <a:cubicBezTo>
                    <a:pt x="12797" y="69436"/>
                    <a:pt x="12873" y="68776"/>
                    <a:pt x="12948" y="68115"/>
                  </a:cubicBezTo>
                  <a:lnTo>
                    <a:pt x="14310" y="70097"/>
                  </a:lnTo>
                  <a:lnTo>
                    <a:pt x="14541" y="68115"/>
                  </a:lnTo>
                  <a:lnTo>
                    <a:pt x="16129" y="68115"/>
                  </a:lnTo>
                  <a:cubicBezTo>
                    <a:pt x="16206" y="67439"/>
                    <a:pt x="16282" y="66764"/>
                    <a:pt x="16359" y="66088"/>
                  </a:cubicBezTo>
                  <a:lnTo>
                    <a:pt x="17722" y="62123"/>
                  </a:lnTo>
                  <a:lnTo>
                    <a:pt x="18194" y="62877"/>
                  </a:lnTo>
                  <a:cubicBezTo>
                    <a:pt x="18330" y="62085"/>
                    <a:pt x="18465" y="61293"/>
                    <a:pt x="18601" y="60501"/>
                  </a:cubicBezTo>
                  <a:cubicBezTo>
                    <a:pt x="18617" y="59023"/>
                    <a:pt x="18632" y="57545"/>
                    <a:pt x="18648" y="56067"/>
                  </a:cubicBezTo>
                  <a:lnTo>
                    <a:pt x="22735" y="54642"/>
                  </a:lnTo>
                  <a:cubicBezTo>
                    <a:pt x="22787" y="55381"/>
                    <a:pt x="22838" y="56120"/>
                    <a:pt x="22890" y="56859"/>
                  </a:cubicBezTo>
                  <a:lnTo>
                    <a:pt x="23299" y="56701"/>
                  </a:lnTo>
                  <a:lnTo>
                    <a:pt x="23440" y="57809"/>
                  </a:lnTo>
                  <a:cubicBezTo>
                    <a:pt x="23443" y="58825"/>
                    <a:pt x="23384" y="59365"/>
                    <a:pt x="23387" y="60381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55" name="Freeform 99"/>
            <p:cNvSpPr>
              <a:spLocks/>
            </p:cNvSpPr>
            <p:nvPr/>
          </p:nvSpPr>
          <p:spPr bwMode="gray">
            <a:xfrm>
              <a:off x="5314998" y="3546825"/>
              <a:ext cx="3564813" cy="1054015"/>
            </a:xfrm>
            <a:custGeom>
              <a:avLst/>
              <a:gdLst>
                <a:gd name="T0" fmla="*/ 0 w 1996"/>
                <a:gd name="T1" fmla="*/ 2147483647 h 227"/>
                <a:gd name="T2" fmla="*/ 2147483647 w 1996"/>
                <a:gd name="T3" fmla="*/ 2147483647 h 227"/>
                <a:gd name="T4" fmla="*/ 2147483647 w 1996"/>
                <a:gd name="T5" fmla="*/ 0 h 227"/>
                <a:gd name="T6" fmla="*/ 2147483647 w 1996"/>
                <a:gd name="T7" fmla="*/ 0 h 227"/>
                <a:gd name="T8" fmla="*/ 2147483647 w 1996"/>
                <a:gd name="T9" fmla="*/ 2147483647 h 227"/>
                <a:gd name="T10" fmla="*/ 2147483647 w 1996"/>
                <a:gd name="T11" fmla="*/ 2147483647 h 227"/>
                <a:gd name="T12" fmla="*/ 2147483647 w 1996"/>
                <a:gd name="T13" fmla="*/ 2147483647 h 227"/>
                <a:gd name="T14" fmla="*/ 2147483647 w 1996"/>
                <a:gd name="T15" fmla="*/ 2147483647 h 227"/>
                <a:gd name="T16" fmla="*/ 2147483647 w 1996"/>
                <a:gd name="T17" fmla="*/ 2147483647 h 227"/>
                <a:gd name="T18" fmla="*/ 2147483647 w 1996"/>
                <a:gd name="T19" fmla="*/ 2147483647 h 227"/>
                <a:gd name="T20" fmla="*/ 2147483647 w 1996"/>
                <a:gd name="T21" fmla="*/ 2147483647 h 227"/>
                <a:gd name="T22" fmla="*/ 2147483647 w 1996"/>
                <a:gd name="T23" fmla="*/ 2147483647 h 227"/>
                <a:gd name="T24" fmla="*/ 2147483647 w 1996"/>
                <a:gd name="T25" fmla="*/ 2147483647 h 22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96"/>
                <a:gd name="T40" fmla="*/ 0 h 227"/>
                <a:gd name="T41" fmla="*/ 1996 w 1996"/>
                <a:gd name="T42" fmla="*/ 227 h 227"/>
                <a:gd name="connsiteX0" fmla="*/ 0 w 11409"/>
                <a:gd name="connsiteY0" fmla="*/ 1982 h 10000"/>
                <a:gd name="connsiteX1" fmla="*/ 902 w 11409"/>
                <a:gd name="connsiteY1" fmla="*/ 1982 h 10000"/>
                <a:gd name="connsiteX2" fmla="*/ 1593 w 11409"/>
                <a:gd name="connsiteY2" fmla="*/ 0 h 10000"/>
                <a:gd name="connsiteX3" fmla="*/ 2049 w 11409"/>
                <a:gd name="connsiteY3" fmla="*/ 0 h 10000"/>
                <a:gd name="connsiteX4" fmla="*/ 3186 w 11409"/>
                <a:gd name="connsiteY4" fmla="*/ 10000 h 10000"/>
                <a:gd name="connsiteX5" fmla="*/ 4549 w 11409"/>
                <a:gd name="connsiteY5" fmla="*/ 10000 h 10000"/>
                <a:gd name="connsiteX6" fmla="*/ 4775 w 11409"/>
                <a:gd name="connsiteY6" fmla="*/ 8018 h 10000"/>
                <a:gd name="connsiteX7" fmla="*/ 6137 w 11409"/>
                <a:gd name="connsiteY7" fmla="*/ 10000 h 10000"/>
                <a:gd name="connsiteX8" fmla="*/ 6368 w 11409"/>
                <a:gd name="connsiteY8" fmla="*/ 8018 h 10000"/>
                <a:gd name="connsiteX9" fmla="*/ 7956 w 11409"/>
                <a:gd name="connsiteY9" fmla="*/ 8018 h 10000"/>
                <a:gd name="connsiteX10" fmla="*/ 8186 w 11409"/>
                <a:gd name="connsiteY10" fmla="*/ 5991 h 10000"/>
                <a:gd name="connsiteX11" fmla="*/ 9549 w 11409"/>
                <a:gd name="connsiteY11" fmla="*/ 2026 h 10000"/>
                <a:gd name="connsiteX12" fmla="*/ 11409 w 11409"/>
                <a:gd name="connsiteY12" fmla="*/ 2026 h 10000"/>
                <a:gd name="connsiteX0" fmla="*/ 0 w 11409"/>
                <a:gd name="connsiteY0" fmla="*/ 1982 h 10000"/>
                <a:gd name="connsiteX1" fmla="*/ 902 w 11409"/>
                <a:gd name="connsiteY1" fmla="*/ 1982 h 10000"/>
                <a:gd name="connsiteX2" fmla="*/ 1593 w 11409"/>
                <a:gd name="connsiteY2" fmla="*/ 0 h 10000"/>
                <a:gd name="connsiteX3" fmla="*/ 2049 w 11409"/>
                <a:gd name="connsiteY3" fmla="*/ 0 h 10000"/>
                <a:gd name="connsiteX4" fmla="*/ 3186 w 11409"/>
                <a:gd name="connsiteY4" fmla="*/ 10000 h 10000"/>
                <a:gd name="connsiteX5" fmla="*/ 4549 w 11409"/>
                <a:gd name="connsiteY5" fmla="*/ 10000 h 10000"/>
                <a:gd name="connsiteX6" fmla="*/ 4775 w 11409"/>
                <a:gd name="connsiteY6" fmla="*/ 8018 h 10000"/>
                <a:gd name="connsiteX7" fmla="*/ 6137 w 11409"/>
                <a:gd name="connsiteY7" fmla="*/ 10000 h 10000"/>
                <a:gd name="connsiteX8" fmla="*/ 6368 w 11409"/>
                <a:gd name="connsiteY8" fmla="*/ 8018 h 10000"/>
                <a:gd name="connsiteX9" fmla="*/ 7956 w 11409"/>
                <a:gd name="connsiteY9" fmla="*/ 8018 h 10000"/>
                <a:gd name="connsiteX10" fmla="*/ 8186 w 11409"/>
                <a:gd name="connsiteY10" fmla="*/ 5991 h 10000"/>
                <a:gd name="connsiteX11" fmla="*/ 9549 w 11409"/>
                <a:gd name="connsiteY11" fmla="*/ 2026 h 10000"/>
                <a:gd name="connsiteX12" fmla="*/ 9974 w 11409"/>
                <a:gd name="connsiteY12" fmla="*/ 1830 h 10000"/>
                <a:gd name="connsiteX13" fmla="*/ 11409 w 11409"/>
                <a:gd name="connsiteY13" fmla="*/ 2026 h 10000"/>
                <a:gd name="connsiteX0" fmla="*/ 0 w 11409"/>
                <a:gd name="connsiteY0" fmla="*/ 1982 h 10000"/>
                <a:gd name="connsiteX1" fmla="*/ 902 w 11409"/>
                <a:gd name="connsiteY1" fmla="*/ 1982 h 10000"/>
                <a:gd name="connsiteX2" fmla="*/ 1593 w 11409"/>
                <a:gd name="connsiteY2" fmla="*/ 0 h 10000"/>
                <a:gd name="connsiteX3" fmla="*/ 2049 w 11409"/>
                <a:gd name="connsiteY3" fmla="*/ 0 h 10000"/>
                <a:gd name="connsiteX4" fmla="*/ 3186 w 11409"/>
                <a:gd name="connsiteY4" fmla="*/ 10000 h 10000"/>
                <a:gd name="connsiteX5" fmla="*/ 4549 w 11409"/>
                <a:gd name="connsiteY5" fmla="*/ 10000 h 10000"/>
                <a:gd name="connsiteX6" fmla="*/ 4775 w 11409"/>
                <a:gd name="connsiteY6" fmla="*/ 8018 h 10000"/>
                <a:gd name="connsiteX7" fmla="*/ 6137 w 11409"/>
                <a:gd name="connsiteY7" fmla="*/ 10000 h 10000"/>
                <a:gd name="connsiteX8" fmla="*/ 6368 w 11409"/>
                <a:gd name="connsiteY8" fmla="*/ 8018 h 10000"/>
                <a:gd name="connsiteX9" fmla="*/ 7956 w 11409"/>
                <a:gd name="connsiteY9" fmla="*/ 8018 h 10000"/>
                <a:gd name="connsiteX10" fmla="*/ 8186 w 11409"/>
                <a:gd name="connsiteY10" fmla="*/ 5991 h 10000"/>
                <a:gd name="connsiteX11" fmla="*/ 9549 w 11409"/>
                <a:gd name="connsiteY11" fmla="*/ 2026 h 10000"/>
                <a:gd name="connsiteX12" fmla="*/ 9974 w 11409"/>
                <a:gd name="connsiteY12" fmla="*/ 1830 h 10000"/>
                <a:gd name="connsiteX13" fmla="*/ 11409 w 11409"/>
                <a:gd name="connsiteY13" fmla="*/ 2026 h 10000"/>
                <a:gd name="connsiteX0" fmla="*/ 0 w 11409"/>
                <a:gd name="connsiteY0" fmla="*/ 1982 h 10000"/>
                <a:gd name="connsiteX1" fmla="*/ 902 w 11409"/>
                <a:gd name="connsiteY1" fmla="*/ 1982 h 10000"/>
                <a:gd name="connsiteX2" fmla="*/ 1593 w 11409"/>
                <a:gd name="connsiteY2" fmla="*/ 0 h 10000"/>
                <a:gd name="connsiteX3" fmla="*/ 2049 w 11409"/>
                <a:gd name="connsiteY3" fmla="*/ 0 h 10000"/>
                <a:gd name="connsiteX4" fmla="*/ 3186 w 11409"/>
                <a:gd name="connsiteY4" fmla="*/ 10000 h 10000"/>
                <a:gd name="connsiteX5" fmla="*/ 4549 w 11409"/>
                <a:gd name="connsiteY5" fmla="*/ 10000 h 10000"/>
                <a:gd name="connsiteX6" fmla="*/ 4775 w 11409"/>
                <a:gd name="connsiteY6" fmla="*/ 8018 h 10000"/>
                <a:gd name="connsiteX7" fmla="*/ 6137 w 11409"/>
                <a:gd name="connsiteY7" fmla="*/ 10000 h 10000"/>
                <a:gd name="connsiteX8" fmla="*/ 6368 w 11409"/>
                <a:gd name="connsiteY8" fmla="*/ 8018 h 10000"/>
                <a:gd name="connsiteX9" fmla="*/ 7956 w 11409"/>
                <a:gd name="connsiteY9" fmla="*/ 8018 h 10000"/>
                <a:gd name="connsiteX10" fmla="*/ 8186 w 11409"/>
                <a:gd name="connsiteY10" fmla="*/ 5991 h 10000"/>
                <a:gd name="connsiteX11" fmla="*/ 9549 w 11409"/>
                <a:gd name="connsiteY11" fmla="*/ 2026 h 10000"/>
                <a:gd name="connsiteX12" fmla="*/ 9974 w 11409"/>
                <a:gd name="connsiteY12" fmla="*/ 1830 h 10000"/>
                <a:gd name="connsiteX13" fmla="*/ 11117 w 11409"/>
                <a:gd name="connsiteY13" fmla="*/ 1988 h 10000"/>
                <a:gd name="connsiteX14" fmla="*/ 11409 w 11409"/>
                <a:gd name="connsiteY14" fmla="*/ 2026 h 1000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9974 w 11409"/>
                <a:gd name="connsiteY12" fmla="*/ 5860 h 14030"/>
                <a:gd name="connsiteX13" fmla="*/ 10475 w 11409"/>
                <a:gd name="connsiteY13" fmla="*/ 0 h 14030"/>
                <a:gd name="connsiteX14" fmla="*/ 11409 w 11409"/>
                <a:gd name="connsiteY14" fmla="*/ 6056 h 1403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9974 w 11409"/>
                <a:gd name="connsiteY12" fmla="*/ 5860 h 14030"/>
                <a:gd name="connsiteX13" fmla="*/ 10115 w 11409"/>
                <a:gd name="connsiteY13" fmla="*/ 3801 h 14030"/>
                <a:gd name="connsiteX14" fmla="*/ 10475 w 11409"/>
                <a:gd name="connsiteY14" fmla="*/ 0 h 14030"/>
                <a:gd name="connsiteX15" fmla="*/ 11409 w 11409"/>
                <a:gd name="connsiteY15" fmla="*/ 6056 h 1403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9974 w 11409"/>
                <a:gd name="connsiteY12" fmla="*/ 5860 h 14030"/>
                <a:gd name="connsiteX13" fmla="*/ 10428 w 11409"/>
                <a:gd name="connsiteY13" fmla="*/ 4434 h 14030"/>
                <a:gd name="connsiteX14" fmla="*/ 10475 w 11409"/>
                <a:gd name="connsiteY14" fmla="*/ 0 h 14030"/>
                <a:gd name="connsiteX15" fmla="*/ 11409 w 11409"/>
                <a:gd name="connsiteY15" fmla="*/ 6056 h 1403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9974 w 11409"/>
                <a:gd name="connsiteY12" fmla="*/ 5860 h 14030"/>
                <a:gd name="connsiteX13" fmla="*/ 10428 w 11409"/>
                <a:gd name="connsiteY13" fmla="*/ 4434 h 14030"/>
                <a:gd name="connsiteX14" fmla="*/ 10475 w 11409"/>
                <a:gd name="connsiteY14" fmla="*/ 0 h 14030"/>
                <a:gd name="connsiteX15" fmla="*/ 11409 w 11409"/>
                <a:gd name="connsiteY15" fmla="*/ 6056 h 1403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10021 w 11409"/>
                <a:gd name="connsiteY12" fmla="*/ 6810 h 14030"/>
                <a:gd name="connsiteX13" fmla="*/ 10428 w 11409"/>
                <a:gd name="connsiteY13" fmla="*/ 4434 h 14030"/>
                <a:gd name="connsiteX14" fmla="*/ 10475 w 11409"/>
                <a:gd name="connsiteY14" fmla="*/ 0 h 14030"/>
                <a:gd name="connsiteX15" fmla="*/ 11409 w 11409"/>
                <a:gd name="connsiteY15" fmla="*/ 6056 h 14030"/>
                <a:gd name="connsiteX0" fmla="*/ 0 w 11409"/>
                <a:gd name="connsiteY0" fmla="*/ 6012 h 14030"/>
                <a:gd name="connsiteX1" fmla="*/ 902 w 11409"/>
                <a:gd name="connsiteY1" fmla="*/ 6012 h 14030"/>
                <a:gd name="connsiteX2" fmla="*/ 1593 w 11409"/>
                <a:gd name="connsiteY2" fmla="*/ 4030 h 14030"/>
                <a:gd name="connsiteX3" fmla="*/ 2049 w 11409"/>
                <a:gd name="connsiteY3" fmla="*/ 4030 h 14030"/>
                <a:gd name="connsiteX4" fmla="*/ 3186 w 11409"/>
                <a:gd name="connsiteY4" fmla="*/ 14030 h 14030"/>
                <a:gd name="connsiteX5" fmla="*/ 4549 w 11409"/>
                <a:gd name="connsiteY5" fmla="*/ 14030 h 14030"/>
                <a:gd name="connsiteX6" fmla="*/ 4775 w 11409"/>
                <a:gd name="connsiteY6" fmla="*/ 12048 h 14030"/>
                <a:gd name="connsiteX7" fmla="*/ 6137 w 11409"/>
                <a:gd name="connsiteY7" fmla="*/ 14030 h 14030"/>
                <a:gd name="connsiteX8" fmla="*/ 6368 w 11409"/>
                <a:gd name="connsiteY8" fmla="*/ 12048 h 14030"/>
                <a:gd name="connsiteX9" fmla="*/ 7956 w 11409"/>
                <a:gd name="connsiteY9" fmla="*/ 12048 h 14030"/>
                <a:gd name="connsiteX10" fmla="*/ 8186 w 11409"/>
                <a:gd name="connsiteY10" fmla="*/ 10021 h 14030"/>
                <a:gd name="connsiteX11" fmla="*/ 9549 w 11409"/>
                <a:gd name="connsiteY11" fmla="*/ 6056 h 14030"/>
                <a:gd name="connsiteX12" fmla="*/ 10021 w 11409"/>
                <a:gd name="connsiteY12" fmla="*/ 6810 h 14030"/>
                <a:gd name="connsiteX13" fmla="*/ 10428 w 11409"/>
                <a:gd name="connsiteY13" fmla="*/ 4434 h 14030"/>
                <a:gd name="connsiteX14" fmla="*/ 10475 w 11409"/>
                <a:gd name="connsiteY14" fmla="*/ 0 h 14030"/>
                <a:gd name="connsiteX15" fmla="*/ 11409 w 11409"/>
                <a:gd name="connsiteY15" fmla="*/ 6056 h 14030"/>
                <a:gd name="connsiteX0" fmla="*/ 0 w 14572"/>
                <a:gd name="connsiteY0" fmla="*/ 8349 h 16367"/>
                <a:gd name="connsiteX1" fmla="*/ 902 w 14572"/>
                <a:gd name="connsiteY1" fmla="*/ 8349 h 16367"/>
                <a:gd name="connsiteX2" fmla="*/ 1593 w 14572"/>
                <a:gd name="connsiteY2" fmla="*/ 6367 h 16367"/>
                <a:gd name="connsiteX3" fmla="*/ 2049 w 14572"/>
                <a:gd name="connsiteY3" fmla="*/ 6367 h 16367"/>
                <a:gd name="connsiteX4" fmla="*/ 3186 w 14572"/>
                <a:gd name="connsiteY4" fmla="*/ 16367 h 16367"/>
                <a:gd name="connsiteX5" fmla="*/ 4549 w 14572"/>
                <a:gd name="connsiteY5" fmla="*/ 16367 h 16367"/>
                <a:gd name="connsiteX6" fmla="*/ 4775 w 14572"/>
                <a:gd name="connsiteY6" fmla="*/ 14385 h 16367"/>
                <a:gd name="connsiteX7" fmla="*/ 6137 w 14572"/>
                <a:gd name="connsiteY7" fmla="*/ 16367 h 16367"/>
                <a:gd name="connsiteX8" fmla="*/ 6368 w 14572"/>
                <a:gd name="connsiteY8" fmla="*/ 14385 h 16367"/>
                <a:gd name="connsiteX9" fmla="*/ 7956 w 14572"/>
                <a:gd name="connsiteY9" fmla="*/ 14385 h 16367"/>
                <a:gd name="connsiteX10" fmla="*/ 8186 w 14572"/>
                <a:gd name="connsiteY10" fmla="*/ 12358 h 16367"/>
                <a:gd name="connsiteX11" fmla="*/ 9549 w 14572"/>
                <a:gd name="connsiteY11" fmla="*/ 8393 h 16367"/>
                <a:gd name="connsiteX12" fmla="*/ 10021 w 14572"/>
                <a:gd name="connsiteY12" fmla="*/ 9147 h 16367"/>
                <a:gd name="connsiteX13" fmla="*/ 10428 w 14572"/>
                <a:gd name="connsiteY13" fmla="*/ 6771 h 16367"/>
                <a:gd name="connsiteX14" fmla="*/ 10475 w 14572"/>
                <a:gd name="connsiteY14" fmla="*/ 2337 h 16367"/>
                <a:gd name="connsiteX15" fmla="*/ 14572 w 14572"/>
                <a:gd name="connsiteY15" fmla="*/ 0 h 16367"/>
                <a:gd name="connsiteX0" fmla="*/ 0 w 14603"/>
                <a:gd name="connsiteY0" fmla="*/ 7874 h 15892"/>
                <a:gd name="connsiteX1" fmla="*/ 902 w 14603"/>
                <a:gd name="connsiteY1" fmla="*/ 7874 h 15892"/>
                <a:gd name="connsiteX2" fmla="*/ 1593 w 14603"/>
                <a:gd name="connsiteY2" fmla="*/ 5892 h 15892"/>
                <a:gd name="connsiteX3" fmla="*/ 2049 w 14603"/>
                <a:gd name="connsiteY3" fmla="*/ 5892 h 15892"/>
                <a:gd name="connsiteX4" fmla="*/ 3186 w 14603"/>
                <a:gd name="connsiteY4" fmla="*/ 15892 h 15892"/>
                <a:gd name="connsiteX5" fmla="*/ 4549 w 14603"/>
                <a:gd name="connsiteY5" fmla="*/ 15892 h 15892"/>
                <a:gd name="connsiteX6" fmla="*/ 4775 w 14603"/>
                <a:gd name="connsiteY6" fmla="*/ 13910 h 15892"/>
                <a:gd name="connsiteX7" fmla="*/ 6137 w 14603"/>
                <a:gd name="connsiteY7" fmla="*/ 15892 h 15892"/>
                <a:gd name="connsiteX8" fmla="*/ 6368 w 14603"/>
                <a:gd name="connsiteY8" fmla="*/ 13910 h 15892"/>
                <a:gd name="connsiteX9" fmla="*/ 7956 w 14603"/>
                <a:gd name="connsiteY9" fmla="*/ 13910 h 15892"/>
                <a:gd name="connsiteX10" fmla="*/ 8186 w 14603"/>
                <a:gd name="connsiteY10" fmla="*/ 11883 h 15892"/>
                <a:gd name="connsiteX11" fmla="*/ 9549 w 14603"/>
                <a:gd name="connsiteY11" fmla="*/ 7918 h 15892"/>
                <a:gd name="connsiteX12" fmla="*/ 10021 w 14603"/>
                <a:gd name="connsiteY12" fmla="*/ 8672 h 15892"/>
                <a:gd name="connsiteX13" fmla="*/ 10428 w 14603"/>
                <a:gd name="connsiteY13" fmla="*/ 6296 h 15892"/>
                <a:gd name="connsiteX14" fmla="*/ 10475 w 14603"/>
                <a:gd name="connsiteY14" fmla="*/ 1862 h 15892"/>
                <a:gd name="connsiteX15" fmla="*/ 14603 w 14603"/>
                <a:gd name="connsiteY15" fmla="*/ 0 h 15892"/>
                <a:gd name="connsiteX0" fmla="*/ 0 w 15214"/>
                <a:gd name="connsiteY0" fmla="*/ 6012 h 14030"/>
                <a:gd name="connsiteX1" fmla="*/ 902 w 15214"/>
                <a:gd name="connsiteY1" fmla="*/ 6012 h 14030"/>
                <a:gd name="connsiteX2" fmla="*/ 1593 w 15214"/>
                <a:gd name="connsiteY2" fmla="*/ 4030 h 14030"/>
                <a:gd name="connsiteX3" fmla="*/ 2049 w 15214"/>
                <a:gd name="connsiteY3" fmla="*/ 4030 h 14030"/>
                <a:gd name="connsiteX4" fmla="*/ 3186 w 15214"/>
                <a:gd name="connsiteY4" fmla="*/ 14030 h 14030"/>
                <a:gd name="connsiteX5" fmla="*/ 4549 w 15214"/>
                <a:gd name="connsiteY5" fmla="*/ 14030 h 14030"/>
                <a:gd name="connsiteX6" fmla="*/ 4775 w 15214"/>
                <a:gd name="connsiteY6" fmla="*/ 12048 h 14030"/>
                <a:gd name="connsiteX7" fmla="*/ 6137 w 15214"/>
                <a:gd name="connsiteY7" fmla="*/ 14030 h 14030"/>
                <a:gd name="connsiteX8" fmla="*/ 6368 w 15214"/>
                <a:gd name="connsiteY8" fmla="*/ 12048 h 14030"/>
                <a:gd name="connsiteX9" fmla="*/ 7956 w 15214"/>
                <a:gd name="connsiteY9" fmla="*/ 12048 h 14030"/>
                <a:gd name="connsiteX10" fmla="*/ 8186 w 15214"/>
                <a:gd name="connsiteY10" fmla="*/ 10021 h 14030"/>
                <a:gd name="connsiteX11" fmla="*/ 9549 w 15214"/>
                <a:gd name="connsiteY11" fmla="*/ 6056 h 14030"/>
                <a:gd name="connsiteX12" fmla="*/ 10021 w 15214"/>
                <a:gd name="connsiteY12" fmla="*/ 6810 h 14030"/>
                <a:gd name="connsiteX13" fmla="*/ 10428 w 15214"/>
                <a:gd name="connsiteY13" fmla="*/ 4434 h 14030"/>
                <a:gd name="connsiteX14" fmla="*/ 10475 w 15214"/>
                <a:gd name="connsiteY14" fmla="*/ 0 h 14030"/>
                <a:gd name="connsiteX15" fmla="*/ 15214 w 15214"/>
                <a:gd name="connsiteY15" fmla="*/ 4314 h 14030"/>
                <a:gd name="connsiteX0" fmla="*/ 0 w 15214"/>
                <a:gd name="connsiteY0" fmla="*/ 6012 h 14030"/>
                <a:gd name="connsiteX1" fmla="*/ 902 w 15214"/>
                <a:gd name="connsiteY1" fmla="*/ 6012 h 14030"/>
                <a:gd name="connsiteX2" fmla="*/ 1593 w 15214"/>
                <a:gd name="connsiteY2" fmla="*/ 4030 h 14030"/>
                <a:gd name="connsiteX3" fmla="*/ 2049 w 15214"/>
                <a:gd name="connsiteY3" fmla="*/ 4030 h 14030"/>
                <a:gd name="connsiteX4" fmla="*/ 3186 w 15214"/>
                <a:gd name="connsiteY4" fmla="*/ 14030 h 14030"/>
                <a:gd name="connsiteX5" fmla="*/ 4549 w 15214"/>
                <a:gd name="connsiteY5" fmla="*/ 14030 h 14030"/>
                <a:gd name="connsiteX6" fmla="*/ 4775 w 15214"/>
                <a:gd name="connsiteY6" fmla="*/ 12048 h 14030"/>
                <a:gd name="connsiteX7" fmla="*/ 6137 w 15214"/>
                <a:gd name="connsiteY7" fmla="*/ 14030 h 14030"/>
                <a:gd name="connsiteX8" fmla="*/ 6368 w 15214"/>
                <a:gd name="connsiteY8" fmla="*/ 12048 h 14030"/>
                <a:gd name="connsiteX9" fmla="*/ 7956 w 15214"/>
                <a:gd name="connsiteY9" fmla="*/ 12048 h 14030"/>
                <a:gd name="connsiteX10" fmla="*/ 8186 w 15214"/>
                <a:gd name="connsiteY10" fmla="*/ 10021 h 14030"/>
                <a:gd name="connsiteX11" fmla="*/ 9549 w 15214"/>
                <a:gd name="connsiteY11" fmla="*/ 6056 h 14030"/>
                <a:gd name="connsiteX12" fmla="*/ 10021 w 15214"/>
                <a:gd name="connsiteY12" fmla="*/ 6810 h 14030"/>
                <a:gd name="connsiteX13" fmla="*/ 10428 w 15214"/>
                <a:gd name="connsiteY13" fmla="*/ 4434 h 14030"/>
                <a:gd name="connsiteX14" fmla="*/ 10475 w 15214"/>
                <a:gd name="connsiteY14" fmla="*/ 0 h 14030"/>
                <a:gd name="connsiteX15" fmla="*/ 13231 w 15214"/>
                <a:gd name="connsiteY15" fmla="*/ 2217 h 14030"/>
                <a:gd name="connsiteX16" fmla="*/ 15214 w 15214"/>
                <a:gd name="connsiteY16" fmla="*/ 4314 h 14030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214 w 15214"/>
                <a:gd name="connsiteY16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031 w 15214"/>
                <a:gd name="connsiteY16" fmla="*/ 3959 h 15455"/>
                <a:gd name="connsiteX17" fmla="*/ 15214 w 15214"/>
                <a:gd name="connsiteY17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031 w 15214"/>
                <a:gd name="connsiteY16" fmla="*/ 3959 h 15455"/>
                <a:gd name="connsiteX17" fmla="*/ 15214 w 15214"/>
                <a:gd name="connsiteY17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094 w 15214"/>
                <a:gd name="connsiteY16" fmla="*/ 1742 h 15455"/>
                <a:gd name="connsiteX17" fmla="*/ 15214 w 15214"/>
                <a:gd name="connsiteY17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094 w 15214"/>
                <a:gd name="connsiteY16" fmla="*/ 1742 h 15455"/>
                <a:gd name="connsiteX17" fmla="*/ 15214 w 15214"/>
                <a:gd name="connsiteY17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094 w 15214"/>
                <a:gd name="connsiteY16" fmla="*/ 1742 h 15455"/>
                <a:gd name="connsiteX17" fmla="*/ 15214 w 15214"/>
                <a:gd name="connsiteY17" fmla="*/ 5739 h 15455"/>
                <a:gd name="connsiteX0" fmla="*/ 0 w 15214"/>
                <a:gd name="connsiteY0" fmla="*/ 7437 h 15455"/>
                <a:gd name="connsiteX1" fmla="*/ 902 w 15214"/>
                <a:gd name="connsiteY1" fmla="*/ 7437 h 15455"/>
                <a:gd name="connsiteX2" fmla="*/ 1593 w 15214"/>
                <a:gd name="connsiteY2" fmla="*/ 5455 h 15455"/>
                <a:gd name="connsiteX3" fmla="*/ 2049 w 15214"/>
                <a:gd name="connsiteY3" fmla="*/ 5455 h 15455"/>
                <a:gd name="connsiteX4" fmla="*/ 3186 w 15214"/>
                <a:gd name="connsiteY4" fmla="*/ 15455 h 15455"/>
                <a:gd name="connsiteX5" fmla="*/ 4549 w 15214"/>
                <a:gd name="connsiteY5" fmla="*/ 15455 h 15455"/>
                <a:gd name="connsiteX6" fmla="*/ 4775 w 15214"/>
                <a:gd name="connsiteY6" fmla="*/ 13473 h 15455"/>
                <a:gd name="connsiteX7" fmla="*/ 6137 w 15214"/>
                <a:gd name="connsiteY7" fmla="*/ 15455 h 15455"/>
                <a:gd name="connsiteX8" fmla="*/ 6368 w 15214"/>
                <a:gd name="connsiteY8" fmla="*/ 13473 h 15455"/>
                <a:gd name="connsiteX9" fmla="*/ 7956 w 15214"/>
                <a:gd name="connsiteY9" fmla="*/ 13473 h 15455"/>
                <a:gd name="connsiteX10" fmla="*/ 8186 w 15214"/>
                <a:gd name="connsiteY10" fmla="*/ 11446 h 15455"/>
                <a:gd name="connsiteX11" fmla="*/ 9549 w 15214"/>
                <a:gd name="connsiteY11" fmla="*/ 7481 h 15455"/>
                <a:gd name="connsiteX12" fmla="*/ 10021 w 15214"/>
                <a:gd name="connsiteY12" fmla="*/ 8235 h 15455"/>
                <a:gd name="connsiteX13" fmla="*/ 10428 w 15214"/>
                <a:gd name="connsiteY13" fmla="*/ 5859 h 15455"/>
                <a:gd name="connsiteX14" fmla="*/ 10475 w 15214"/>
                <a:gd name="connsiteY14" fmla="*/ 1425 h 15455"/>
                <a:gd name="connsiteX15" fmla="*/ 14562 w 15214"/>
                <a:gd name="connsiteY15" fmla="*/ 0 h 15455"/>
                <a:gd name="connsiteX16" fmla="*/ 15204 w 15214"/>
                <a:gd name="connsiteY16" fmla="*/ 2692 h 15455"/>
                <a:gd name="connsiteX17" fmla="*/ 15214 w 15214"/>
                <a:gd name="connsiteY17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5267 w 15267"/>
                <a:gd name="connsiteY16" fmla="*/ 3167 h 15455"/>
                <a:gd name="connsiteX17" fmla="*/ 15214 w 15267"/>
                <a:gd name="connsiteY17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843 w 15267"/>
                <a:gd name="connsiteY16" fmla="*/ 1267 h 15455"/>
                <a:gd name="connsiteX17" fmla="*/ 15267 w 15267"/>
                <a:gd name="connsiteY17" fmla="*/ 3167 h 15455"/>
                <a:gd name="connsiteX18" fmla="*/ 15214 w 15267"/>
                <a:gd name="connsiteY18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733 w 15267"/>
                <a:gd name="connsiteY16" fmla="*/ 4434 h 15455"/>
                <a:gd name="connsiteX17" fmla="*/ 15267 w 15267"/>
                <a:gd name="connsiteY17" fmla="*/ 3167 h 15455"/>
                <a:gd name="connsiteX18" fmla="*/ 15214 w 15267"/>
                <a:gd name="connsiteY18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733 w 15267"/>
                <a:gd name="connsiteY16" fmla="*/ 4434 h 15455"/>
                <a:gd name="connsiteX17" fmla="*/ 15267 w 15267"/>
                <a:gd name="connsiteY17" fmla="*/ 3167 h 15455"/>
                <a:gd name="connsiteX18" fmla="*/ 15214 w 15267"/>
                <a:gd name="connsiteY18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717 w 15267"/>
                <a:gd name="connsiteY16" fmla="*/ 2217 h 15455"/>
                <a:gd name="connsiteX17" fmla="*/ 15267 w 15267"/>
                <a:gd name="connsiteY17" fmla="*/ 3167 h 15455"/>
                <a:gd name="connsiteX18" fmla="*/ 15214 w 15267"/>
                <a:gd name="connsiteY18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717 w 15267"/>
                <a:gd name="connsiteY16" fmla="*/ 2217 h 15455"/>
                <a:gd name="connsiteX17" fmla="*/ 15063 w 15267"/>
                <a:gd name="connsiteY17" fmla="*/ 2851 h 15455"/>
                <a:gd name="connsiteX18" fmla="*/ 15267 w 15267"/>
                <a:gd name="connsiteY18" fmla="*/ 3167 h 15455"/>
                <a:gd name="connsiteX19" fmla="*/ 15214 w 15267"/>
                <a:gd name="connsiteY19" fmla="*/ 5739 h 15455"/>
                <a:gd name="connsiteX0" fmla="*/ 0 w 15267"/>
                <a:gd name="connsiteY0" fmla="*/ 7437 h 15455"/>
                <a:gd name="connsiteX1" fmla="*/ 902 w 15267"/>
                <a:gd name="connsiteY1" fmla="*/ 7437 h 15455"/>
                <a:gd name="connsiteX2" fmla="*/ 1593 w 15267"/>
                <a:gd name="connsiteY2" fmla="*/ 5455 h 15455"/>
                <a:gd name="connsiteX3" fmla="*/ 2049 w 15267"/>
                <a:gd name="connsiteY3" fmla="*/ 5455 h 15455"/>
                <a:gd name="connsiteX4" fmla="*/ 3186 w 15267"/>
                <a:gd name="connsiteY4" fmla="*/ 15455 h 15455"/>
                <a:gd name="connsiteX5" fmla="*/ 4549 w 15267"/>
                <a:gd name="connsiteY5" fmla="*/ 15455 h 15455"/>
                <a:gd name="connsiteX6" fmla="*/ 4775 w 15267"/>
                <a:gd name="connsiteY6" fmla="*/ 13473 h 15455"/>
                <a:gd name="connsiteX7" fmla="*/ 6137 w 15267"/>
                <a:gd name="connsiteY7" fmla="*/ 15455 h 15455"/>
                <a:gd name="connsiteX8" fmla="*/ 6368 w 15267"/>
                <a:gd name="connsiteY8" fmla="*/ 13473 h 15455"/>
                <a:gd name="connsiteX9" fmla="*/ 7956 w 15267"/>
                <a:gd name="connsiteY9" fmla="*/ 13473 h 15455"/>
                <a:gd name="connsiteX10" fmla="*/ 8186 w 15267"/>
                <a:gd name="connsiteY10" fmla="*/ 11446 h 15455"/>
                <a:gd name="connsiteX11" fmla="*/ 9549 w 15267"/>
                <a:gd name="connsiteY11" fmla="*/ 7481 h 15455"/>
                <a:gd name="connsiteX12" fmla="*/ 10021 w 15267"/>
                <a:gd name="connsiteY12" fmla="*/ 8235 h 15455"/>
                <a:gd name="connsiteX13" fmla="*/ 10428 w 15267"/>
                <a:gd name="connsiteY13" fmla="*/ 5859 h 15455"/>
                <a:gd name="connsiteX14" fmla="*/ 10475 w 15267"/>
                <a:gd name="connsiteY14" fmla="*/ 1425 h 15455"/>
                <a:gd name="connsiteX15" fmla="*/ 14562 w 15267"/>
                <a:gd name="connsiteY15" fmla="*/ 0 h 15455"/>
                <a:gd name="connsiteX16" fmla="*/ 14717 w 15267"/>
                <a:gd name="connsiteY16" fmla="*/ 2217 h 15455"/>
                <a:gd name="connsiteX17" fmla="*/ 15126 w 15267"/>
                <a:gd name="connsiteY17" fmla="*/ 2059 h 15455"/>
                <a:gd name="connsiteX18" fmla="*/ 15267 w 15267"/>
                <a:gd name="connsiteY18" fmla="*/ 3167 h 15455"/>
                <a:gd name="connsiteX19" fmla="*/ 15214 w 15267"/>
                <a:gd name="connsiteY19" fmla="*/ 5739 h 15455"/>
                <a:gd name="connsiteX0" fmla="*/ 0 w 15267"/>
                <a:gd name="connsiteY0" fmla="*/ 7437 h 15455"/>
                <a:gd name="connsiteX1" fmla="*/ 172 w 15267"/>
                <a:gd name="connsiteY1" fmla="*/ 7443 h 15455"/>
                <a:gd name="connsiteX2" fmla="*/ 902 w 15267"/>
                <a:gd name="connsiteY2" fmla="*/ 7437 h 15455"/>
                <a:gd name="connsiteX3" fmla="*/ 1593 w 15267"/>
                <a:gd name="connsiteY3" fmla="*/ 5455 h 15455"/>
                <a:gd name="connsiteX4" fmla="*/ 2049 w 15267"/>
                <a:gd name="connsiteY4" fmla="*/ 5455 h 15455"/>
                <a:gd name="connsiteX5" fmla="*/ 3186 w 15267"/>
                <a:gd name="connsiteY5" fmla="*/ 15455 h 15455"/>
                <a:gd name="connsiteX6" fmla="*/ 4549 w 15267"/>
                <a:gd name="connsiteY6" fmla="*/ 15455 h 15455"/>
                <a:gd name="connsiteX7" fmla="*/ 4775 w 15267"/>
                <a:gd name="connsiteY7" fmla="*/ 13473 h 15455"/>
                <a:gd name="connsiteX8" fmla="*/ 6137 w 15267"/>
                <a:gd name="connsiteY8" fmla="*/ 15455 h 15455"/>
                <a:gd name="connsiteX9" fmla="*/ 6368 w 15267"/>
                <a:gd name="connsiteY9" fmla="*/ 13473 h 15455"/>
                <a:gd name="connsiteX10" fmla="*/ 7956 w 15267"/>
                <a:gd name="connsiteY10" fmla="*/ 13473 h 15455"/>
                <a:gd name="connsiteX11" fmla="*/ 8186 w 15267"/>
                <a:gd name="connsiteY11" fmla="*/ 11446 h 15455"/>
                <a:gd name="connsiteX12" fmla="*/ 9549 w 15267"/>
                <a:gd name="connsiteY12" fmla="*/ 7481 h 15455"/>
                <a:gd name="connsiteX13" fmla="*/ 10021 w 15267"/>
                <a:gd name="connsiteY13" fmla="*/ 8235 h 15455"/>
                <a:gd name="connsiteX14" fmla="*/ 10428 w 15267"/>
                <a:gd name="connsiteY14" fmla="*/ 5859 h 15455"/>
                <a:gd name="connsiteX15" fmla="*/ 10475 w 15267"/>
                <a:gd name="connsiteY15" fmla="*/ 1425 h 15455"/>
                <a:gd name="connsiteX16" fmla="*/ 14562 w 15267"/>
                <a:gd name="connsiteY16" fmla="*/ 0 h 15455"/>
                <a:gd name="connsiteX17" fmla="*/ 14717 w 15267"/>
                <a:gd name="connsiteY17" fmla="*/ 2217 h 15455"/>
                <a:gd name="connsiteX18" fmla="*/ 15126 w 15267"/>
                <a:gd name="connsiteY18" fmla="*/ 2059 h 15455"/>
                <a:gd name="connsiteX19" fmla="*/ 15267 w 15267"/>
                <a:gd name="connsiteY19" fmla="*/ 3167 h 15455"/>
                <a:gd name="connsiteX20" fmla="*/ 15214 w 15267"/>
                <a:gd name="connsiteY20" fmla="*/ 5739 h 15455"/>
                <a:gd name="connsiteX0" fmla="*/ 0 w 16128"/>
                <a:gd name="connsiteY0" fmla="*/ 0 h 18787"/>
                <a:gd name="connsiteX1" fmla="*/ 1033 w 16128"/>
                <a:gd name="connsiteY1" fmla="*/ 10775 h 18787"/>
                <a:gd name="connsiteX2" fmla="*/ 1763 w 16128"/>
                <a:gd name="connsiteY2" fmla="*/ 10769 h 18787"/>
                <a:gd name="connsiteX3" fmla="*/ 2454 w 16128"/>
                <a:gd name="connsiteY3" fmla="*/ 8787 h 18787"/>
                <a:gd name="connsiteX4" fmla="*/ 2910 w 16128"/>
                <a:gd name="connsiteY4" fmla="*/ 8787 h 18787"/>
                <a:gd name="connsiteX5" fmla="*/ 4047 w 16128"/>
                <a:gd name="connsiteY5" fmla="*/ 18787 h 18787"/>
                <a:gd name="connsiteX6" fmla="*/ 5410 w 16128"/>
                <a:gd name="connsiteY6" fmla="*/ 18787 h 18787"/>
                <a:gd name="connsiteX7" fmla="*/ 5636 w 16128"/>
                <a:gd name="connsiteY7" fmla="*/ 16805 h 18787"/>
                <a:gd name="connsiteX8" fmla="*/ 6998 w 16128"/>
                <a:gd name="connsiteY8" fmla="*/ 18787 h 18787"/>
                <a:gd name="connsiteX9" fmla="*/ 7229 w 16128"/>
                <a:gd name="connsiteY9" fmla="*/ 16805 h 18787"/>
                <a:gd name="connsiteX10" fmla="*/ 8817 w 16128"/>
                <a:gd name="connsiteY10" fmla="*/ 16805 h 18787"/>
                <a:gd name="connsiteX11" fmla="*/ 9047 w 16128"/>
                <a:gd name="connsiteY11" fmla="*/ 14778 h 18787"/>
                <a:gd name="connsiteX12" fmla="*/ 10410 w 16128"/>
                <a:gd name="connsiteY12" fmla="*/ 10813 h 18787"/>
                <a:gd name="connsiteX13" fmla="*/ 10882 w 16128"/>
                <a:gd name="connsiteY13" fmla="*/ 11567 h 18787"/>
                <a:gd name="connsiteX14" fmla="*/ 11289 w 16128"/>
                <a:gd name="connsiteY14" fmla="*/ 9191 h 18787"/>
                <a:gd name="connsiteX15" fmla="*/ 11336 w 16128"/>
                <a:gd name="connsiteY15" fmla="*/ 4757 h 18787"/>
                <a:gd name="connsiteX16" fmla="*/ 15423 w 16128"/>
                <a:gd name="connsiteY16" fmla="*/ 3332 h 18787"/>
                <a:gd name="connsiteX17" fmla="*/ 15578 w 16128"/>
                <a:gd name="connsiteY17" fmla="*/ 5549 h 18787"/>
                <a:gd name="connsiteX18" fmla="*/ 15987 w 16128"/>
                <a:gd name="connsiteY18" fmla="*/ 5391 h 18787"/>
                <a:gd name="connsiteX19" fmla="*/ 16128 w 16128"/>
                <a:gd name="connsiteY19" fmla="*/ 6499 h 18787"/>
                <a:gd name="connsiteX20" fmla="*/ 16075 w 16128"/>
                <a:gd name="connsiteY20" fmla="*/ 9071 h 18787"/>
                <a:gd name="connsiteX0" fmla="*/ 0 w 16128"/>
                <a:gd name="connsiteY0" fmla="*/ 0 h 18787"/>
                <a:gd name="connsiteX1" fmla="*/ 845 w 16128"/>
                <a:gd name="connsiteY1" fmla="*/ 11250 h 18787"/>
                <a:gd name="connsiteX2" fmla="*/ 1763 w 16128"/>
                <a:gd name="connsiteY2" fmla="*/ 10769 h 18787"/>
                <a:gd name="connsiteX3" fmla="*/ 2454 w 16128"/>
                <a:gd name="connsiteY3" fmla="*/ 8787 h 18787"/>
                <a:gd name="connsiteX4" fmla="*/ 2910 w 16128"/>
                <a:gd name="connsiteY4" fmla="*/ 8787 h 18787"/>
                <a:gd name="connsiteX5" fmla="*/ 4047 w 16128"/>
                <a:gd name="connsiteY5" fmla="*/ 18787 h 18787"/>
                <a:gd name="connsiteX6" fmla="*/ 5410 w 16128"/>
                <a:gd name="connsiteY6" fmla="*/ 18787 h 18787"/>
                <a:gd name="connsiteX7" fmla="*/ 5636 w 16128"/>
                <a:gd name="connsiteY7" fmla="*/ 16805 h 18787"/>
                <a:gd name="connsiteX8" fmla="*/ 6998 w 16128"/>
                <a:gd name="connsiteY8" fmla="*/ 18787 h 18787"/>
                <a:gd name="connsiteX9" fmla="*/ 7229 w 16128"/>
                <a:gd name="connsiteY9" fmla="*/ 16805 h 18787"/>
                <a:gd name="connsiteX10" fmla="*/ 8817 w 16128"/>
                <a:gd name="connsiteY10" fmla="*/ 16805 h 18787"/>
                <a:gd name="connsiteX11" fmla="*/ 9047 w 16128"/>
                <a:gd name="connsiteY11" fmla="*/ 14778 h 18787"/>
                <a:gd name="connsiteX12" fmla="*/ 10410 w 16128"/>
                <a:gd name="connsiteY12" fmla="*/ 10813 h 18787"/>
                <a:gd name="connsiteX13" fmla="*/ 10882 w 16128"/>
                <a:gd name="connsiteY13" fmla="*/ 11567 h 18787"/>
                <a:gd name="connsiteX14" fmla="*/ 11289 w 16128"/>
                <a:gd name="connsiteY14" fmla="*/ 9191 h 18787"/>
                <a:gd name="connsiteX15" fmla="*/ 11336 w 16128"/>
                <a:gd name="connsiteY15" fmla="*/ 4757 h 18787"/>
                <a:gd name="connsiteX16" fmla="*/ 15423 w 16128"/>
                <a:gd name="connsiteY16" fmla="*/ 3332 h 18787"/>
                <a:gd name="connsiteX17" fmla="*/ 15578 w 16128"/>
                <a:gd name="connsiteY17" fmla="*/ 5549 h 18787"/>
                <a:gd name="connsiteX18" fmla="*/ 15987 w 16128"/>
                <a:gd name="connsiteY18" fmla="*/ 5391 h 18787"/>
                <a:gd name="connsiteX19" fmla="*/ 16128 w 16128"/>
                <a:gd name="connsiteY19" fmla="*/ 6499 h 18787"/>
                <a:gd name="connsiteX20" fmla="*/ 16075 w 16128"/>
                <a:gd name="connsiteY20" fmla="*/ 9071 h 18787"/>
                <a:gd name="connsiteX0" fmla="*/ 0 w 16128"/>
                <a:gd name="connsiteY0" fmla="*/ 0 h 18787"/>
                <a:gd name="connsiteX1" fmla="*/ 845 w 16128"/>
                <a:gd name="connsiteY1" fmla="*/ 11250 h 18787"/>
                <a:gd name="connsiteX2" fmla="*/ 1763 w 16128"/>
                <a:gd name="connsiteY2" fmla="*/ 10769 h 18787"/>
                <a:gd name="connsiteX3" fmla="*/ 2454 w 16128"/>
                <a:gd name="connsiteY3" fmla="*/ 8787 h 18787"/>
                <a:gd name="connsiteX4" fmla="*/ 2910 w 16128"/>
                <a:gd name="connsiteY4" fmla="*/ 8787 h 18787"/>
                <a:gd name="connsiteX5" fmla="*/ 4047 w 16128"/>
                <a:gd name="connsiteY5" fmla="*/ 18787 h 18787"/>
                <a:gd name="connsiteX6" fmla="*/ 5410 w 16128"/>
                <a:gd name="connsiteY6" fmla="*/ 18787 h 18787"/>
                <a:gd name="connsiteX7" fmla="*/ 5636 w 16128"/>
                <a:gd name="connsiteY7" fmla="*/ 16805 h 18787"/>
                <a:gd name="connsiteX8" fmla="*/ 6998 w 16128"/>
                <a:gd name="connsiteY8" fmla="*/ 18787 h 18787"/>
                <a:gd name="connsiteX9" fmla="*/ 7229 w 16128"/>
                <a:gd name="connsiteY9" fmla="*/ 16805 h 18787"/>
                <a:gd name="connsiteX10" fmla="*/ 8817 w 16128"/>
                <a:gd name="connsiteY10" fmla="*/ 16805 h 18787"/>
                <a:gd name="connsiteX11" fmla="*/ 9047 w 16128"/>
                <a:gd name="connsiteY11" fmla="*/ 14778 h 18787"/>
                <a:gd name="connsiteX12" fmla="*/ 10410 w 16128"/>
                <a:gd name="connsiteY12" fmla="*/ 10813 h 18787"/>
                <a:gd name="connsiteX13" fmla="*/ 10882 w 16128"/>
                <a:gd name="connsiteY13" fmla="*/ 11567 h 18787"/>
                <a:gd name="connsiteX14" fmla="*/ 11289 w 16128"/>
                <a:gd name="connsiteY14" fmla="*/ 9191 h 18787"/>
                <a:gd name="connsiteX15" fmla="*/ 11336 w 16128"/>
                <a:gd name="connsiteY15" fmla="*/ 4757 h 18787"/>
                <a:gd name="connsiteX16" fmla="*/ 15423 w 16128"/>
                <a:gd name="connsiteY16" fmla="*/ 3332 h 18787"/>
                <a:gd name="connsiteX17" fmla="*/ 15578 w 16128"/>
                <a:gd name="connsiteY17" fmla="*/ 5549 h 18787"/>
                <a:gd name="connsiteX18" fmla="*/ 15987 w 16128"/>
                <a:gd name="connsiteY18" fmla="*/ 5391 h 18787"/>
                <a:gd name="connsiteX19" fmla="*/ 16128 w 16128"/>
                <a:gd name="connsiteY19" fmla="*/ 6499 h 18787"/>
                <a:gd name="connsiteX20" fmla="*/ 16075 w 16128"/>
                <a:gd name="connsiteY20" fmla="*/ 9071 h 18787"/>
                <a:gd name="connsiteX0" fmla="*/ 0 w 23424"/>
                <a:gd name="connsiteY0" fmla="*/ 0 h 70255"/>
                <a:gd name="connsiteX1" fmla="*/ 8141 w 23424"/>
                <a:gd name="connsiteY1" fmla="*/ 62718 h 70255"/>
                <a:gd name="connsiteX2" fmla="*/ 9059 w 23424"/>
                <a:gd name="connsiteY2" fmla="*/ 62237 h 70255"/>
                <a:gd name="connsiteX3" fmla="*/ 9750 w 23424"/>
                <a:gd name="connsiteY3" fmla="*/ 60255 h 70255"/>
                <a:gd name="connsiteX4" fmla="*/ 10206 w 23424"/>
                <a:gd name="connsiteY4" fmla="*/ 60255 h 70255"/>
                <a:gd name="connsiteX5" fmla="*/ 11343 w 23424"/>
                <a:gd name="connsiteY5" fmla="*/ 70255 h 70255"/>
                <a:gd name="connsiteX6" fmla="*/ 12706 w 23424"/>
                <a:gd name="connsiteY6" fmla="*/ 70255 h 70255"/>
                <a:gd name="connsiteX7" fmla="*/ 12932 w 23424"/>
                <a:gd name="connsiteY7" fmla="*/ 68273 h 70255"/>
                <a:gd name="connsiteX8" fmla="*/ 14294 w 23424"/>
                <a:gd name="connsiteY8" fmla="*/ 70255 h 70255"/>
                <a:gd name="connsiteX9" fmla="*/ 14525 w 23424"/>
                <a:gd name="connsiteY9" fmla="*/ 68273 h 70255"/>
                <a:gd name="connsiteX10" fmla="*/ 16113 w 23424"/>
                <a:gd name="connsiteY10" fmla="*/ 68273 h 70255"/>
                <a:gd name="connsiteX11" fmla="*/ 16343 w 23424"/>
                <a:gd name="connsiteY11" fmla="*/ 66246 h 70255"/>
                <a:gd name="connsiteX12" fmla="*/ 17706 w 23424"/>
                <a:gd name="connsiteY12" fmla="*/ 62281 h 70255"/>
                <a:gd name="connsiteX13" fmla="*/ 18178 w 23424"/>
                <a:gd name="connsiteY13" fmla="*/ 63035 h 70255"/>
                <a:gd name="connsiteX14" fmla="*/ 18585 w 23424"/>
                <a:gd name="connsiteY14" fmla="*/ 60659 h 70255"/>
                <a:gd name="connsiteX15" fmla="*/ 18632 w 23424"/>
                <a:gd name="connsiteY15" fmla="*/ 56225 h 70255"/>
                <a:gd name="connsiteX16" fmla="*/ 22719 w 23424"/>
                <a:gd name="connsiteY16" fmla="*/ 54800 h 70255"/>
                <a:gd name="connsiteX17" fmla="*/ 22874 w 23424"/>
                <a:gd name="connsiteY17" fmla="*/ 57017 h 70255"/>
                <a:gd name="connsiteX18" fmla="*/ 23283 w 23424"/>
                <a:gd name="connsiteY18" fmla="*/ 56859 h 70255"/>
                <a:gd name="connsiteX19" fmla="*/ 23424 w 23424"/>
                <a:gd name="connsiteY19" fmla="*/ 57967 h 70255"/>
                <a:gd name="connsiteX20" fmla="*/ 23371 w 23424"/>
                <a:gd name="connsiteY20" fmla="*/ 60539 h 70255"/>
                <a:gd name="connsiteX0" fmla="*/ 0 w 23393"/>
                <a:gd name="connsiteY0" fmla="*/ 0 h 69780"/>
                <a:gd name="connsiteX1" fmla="*/ 8110 w 23393"/>
                <a:gd name="connsiteY1" fmla="*/ 62243 h 69780"/>
                <a:gd name="connsiteX2" fmla="*/ 9028 w 23393"/>
                <a:gd name="connsiteY2" fmla="*/ 61762 h 69780"/>
                <a:gd name="connsiteX3" fmla="*/ 9719 w 23393"/>
                <a:gd name="connsiteY3" fmla="*/ 59780 h 69780"/>
                <a:gd name="connsiteX4" fmla="*/ 10175 w 23393"/>
                <a:gd name="connsiteY4" fmla="*/ 59780 h 69780"/>
                <a:gd name="connsiteX5" fmla="*/ 11312 w 23393"/>
                <a:gd name="connsiteY5" fmla="*/ 69780 h 69780"/>
                <a:gd name="connsiteX6" fmla="*/ 12675 w 23393"/>
                <a:gd name="connsiteY6" fmla="*/ 69780 h 69780"/>
                <a:gd name="connsiteX7" fmla="*/ 12901 w 23393"/>
                <a:gd name="connsiteY7" fmla="*/ 67798 h 69780"/>
                <a:gd name="connsiteX8" fmla="*/ 14263 w 23393"/>
                <a:gd name="connsiteY8" fmla="*/ 69780 h 69780"/>
                <a:gd name="connsiteX9" fmla="*/ 14494 w 23393"/>
                <a:gd name="connsiteY9" fmla="*/ 67798 h 69780"/>
                <a:gd name="connsiteX10" fmla="*/ 16082 w 23393"/>
                <a:gd name="connsiteY10" fmla="*/ 67798 h 69780"/>
                <a:gd name="connsiteX11" fmla="*/ 16312 w 23393"/>
                <a:gd name="connsiteY11" fmla="*/ 65771 h 69780"/>
                <a:gd name="connsiteX12" fmla="*/ 17675 w 23393"/>
                <a:gd name="connsiteY12" fmla="*/ 61806 h 69780"/>
                <a:gd name="connsiteX13" fmla="*/ 18147 w 23393"/>
                <a:gd name="connsiteY13" fmla="*/ 62560 h 69780"/>
                <a:gd name="connsiteX14" fmla="*/ 18554 w 23393"/>
                <a:gd name="connsiteY14" fmla="*/ 60184 h 69780"/>
                <a:gd name="connsiteX15" fmla="*/ 18601 w 23393"/>
                <a:gd name="connsiteY15" fmla="*/ 55750 h 69780"/>
                <a:gd name="connsiteX16" fmla="*/ 22688 w 23393"/>
                <a:gd name="connsiteY16" fmla="*/ 54325 h 69780"/>
                <a:gd name="connsiteX17" fmla="*/ 22843 w 23393"/>
                <a:gd name="connsiteY17" fmla="*/ 56542 h 69780"/>
                <a:gd name="connsiteX18" fmla="*/ 23252 w 23393"/>
                <a:gd name="connsiteY18" fmla="*/ 56384 h 69780"/>
                <a:gd name="connsiteX19" fmla="*/ 23393 w 23393"/>
                <a:gd name="connsiteY19" fmla="*/ 57492 h 69780"/>
                <a:gd name="connsiteX20" fmla="*/ 23340 w 23393"/>
                <a:gd name="connsiteY20" fmla="*/ 60064 h 69780"/>
                <a:gd name="connsiteX0" fmla="*/ 0 w 23440"/>
                <a:gd name="connsiteY0" fmla="*/ 0 h 70097"/>
                <a:gd name="connsiteX1" fmla="*/ 8157 w 23440"/>
                <a:gd name="connsiteY1" fmla="*/ 62560 h 70097"/>
                <a:gd name="connsiteX2" fmla="*/ 9075 w 23440"/>
                <a:gd name="connsiteY2" fmla="*/ 62079 h 70097"/>
                <a:gd name="connsiteX3" fmla="*/ 9766 w 23440"/>
                <a:gd name="connsiteY3" fmla="*/ 60097 h 70097"/>
                <a:gd name="connsiteX4" fmla="*/ 10222 w 23440"/>
                <a:gd name="connsiteY4" fmla="*/ 60097 h 70097"/>
                <a:gd name="connsiteX5" fmla="*/ 11359 w 23440"/>
                <a:gd name="connsiteY5" fmla="*/ 70097 h 70097"/>
                <a:gd name="connsiteX6" fmla="*/ 12722 w 23440"/>
                <a:gd name="connsiteY6" fmla="*/ 70097 h 70097"/>
                <a:gd name="connsiteX7" fmla="*/ 12948 w 23440"/>
                <a:gd name="connsiteY7" fmla="*/ 68115 h 70097"/>
                <a:gd name="connsiteX8" fmla="*/ 14310 w 23440"/>
                <a:gd name="connsiteY8" fmla="*/ 70097 h 70097"/>
                <a:gd name="connsiteX9" fmla="*/ 14541 w 23440"/>
                <a:gd name="connsiteY9" fmla="*/ 68115 h 70097"/>
                <a:gd name="connsiteX10" fmla="*/ 16129 w 23440"/>
                <a:gd name="connsiteY10" fmla="*/ 68115 h 70097"/>
                <a:gd name="connsiteX11" fmla="*/ 16359 w 23440"/>
                <a:gd name="connsiteY11" fmla="*/ 66088 h 70097"/>
                <a:gd name="connsiteX12" fmla="*/ 17722 w 23440"/>
                <a:gd name="connsiteY12" fmla="*/ 62123 h 70097"/>
                <a:gd name="connsiteX13" fmla="*/ 18194 w 23440"/>
                <a:gd name="connsiteY13" fmla="*/ 62877 h 70097"/>
                <a:gd name="connsiteX14" fmla="*/ 18601 w 23440"/>
                <a:gd name="connsiteY14" fmla="*/ 60501 h 70097"/>
                <a:gd name="connsiteX15" fmla="*/ 18648 w 23440"/>
                <a:gd name="connsiteY15" fmla="*/ 56067 h 70097"/>
                <a:gd name="connsiteX16" fmla="*/ 22735 w 23440"/>
                <a:gd name="connsiteY16" fmla="*/ 54642 h 70097"/>
                <a:gd name="connsiteX17" fmla="*/ 22890 w 23440"/>
                <a:gd name="connsiteY17" fmla="*/ 56859 h 70097"/>
                <a:gd name="connsiteX18" fmla="*/ 23299 w 23440"/>
                <a:gd name="connsiteY18" fmla="*/ 56701 h 70097"/>
                <a:gd name="connsiteX19" fmla="*/ 23440 w 23440"/>
                <a:gd name="connsiteY19" fmla="*/ 57809 h 70097"/>
                <a:gd name="connsiteX20" fmla="*/ 23387 w 23440"/>
                <a:gd name="connsiteY20" fmla="*/ 60381 h 70097"/>
                <a:gd name="connsiteX0" fmla="*/ 0 w 23440"/>
                <a:gd name="connsiteY0" fmla="*/ 0 h 70097"/>
                <a:gd name="connsiteX1" fmla="*/ 8157 w 23440"/>
                <a:gd name="connsiteY1" fmla="*/ 62560 h 70097"/>
                <a:gd name="connsiteX2" fmla="*/ 9075 w 23440"/>
                <a:gd name="connsiteY2" fmla="*/ 62079 h 70097"/>
                <a:gd name="connsiteX3" fmla="*/ 9766 w 23440"/>
                <a:gd name="connsiteY3" fmla="*/ 60097 h 70097"/>
                <a:gd name="connsiteX4" fmla="*/ 10222 w 23440"/>
                <a:gd name="connsiteY4" fmla="*/ 60097 h 70097"/>
                <a:gd name="connsiteX5" fmla="*/ 11359 w 23440"/>
                <a:gd name="connsiteY5" fmla="*/ 70097 h 70097"/>
                <a:gd name="connsiteX6" fmla="*/ 12722 w 23440"/>
                <a:gd name="connsiteY6" fmla="*/ 70097 h 70097"/>
                <a:gd name="connsiteX7" fmla="*/ 12948 w 23440"/>
                <a:gd name="connsiteY7" fmla="*/ 68115 h 70097"/>
                <a:gd name="connsiteX8" fmla="*/ 14310 w 23440"/>
                <a:gd name="connsiteY8" fmla="*/ 70097 h 70097"/>
                <a:gd name="connsiteX9" fmla="*/ 14541 w 23440"/>
                <a:gd name="connsiteY9" fmla="*/ 68115 h 70097"/>
                <a:gd name="connsiteX10" fmla="*/ 16129 w 23440"/>
                <a:gd name="connsiteY10" fmla="*/ 68115 h 70097"/>
                <a:gd name="connsiteX11" fmla="*/ 16359 w 23440"/>
                <a:gd name="connsiteY11" fmla="*/ 66088 h 70097"/>
                <a:gd name="connsiteX12" fmla="*/ 17722 w 23440"/>
                <a:gd name="connsiteY12" fmla="*/ 62123 h 70097"/>
                <a:gd name="connsiteX13" fmla="*/ 18194 w 23440"/>
                <a:gd name="connsiteY13" fmla="*/ 62877 h 70097"/>
                <a:gd name="connsiteX14" fmla="*/ 18601 w 23440"/>
                <a:gd name="connsiteY14" fmla="*/ 60501 h 70097"/>
                <a:gd name="connsiteX15" fmla="*/ 18648 w 23440"/>
                <a:gd name="connsiteY15" fmla="*/ 56067 h 70097"/>
                <a:gd name="connsiteX16" fmla="*/ 22735 w 23440"/>
                <a:gd name="connsiteY16" fmla="*/ 54642 h 70097"/>
                <a:gd name="connsiteX17" fmla="*/ 22890 w 23440"/>
                <a:gd name="connsiteY17" fmla="*/ 56859 h 70097"/>
                <a:gd name="connsiteX18" fmla="*/ 23299 w 23440"/>
                <a:gd name="connsiteY18" fmla="*/ 56701 h 70097"/>
                <a:gd name="connsiteX19" fmla="*/ 23440 w 23440"/>
                <a:gd name="connsiteY19" fmla="*/ 57809 h 70097"/>
                <a:gd name="connsiteX20" fmla="*/ 23387 w 23440"/>
                <a:gd name="connsiteY20" fmla="*/ 60381 h 70097"/>
                <a:gd name="connsiteX0" fmla="*/ 0 w 23440"/>
                <a:gd name="connsiteY0" fmla="*/ 0 h 70097"/>
                <a:gd name="connsiteX1" fmla="*/ 955 w 23440"/>
                <a:gd name="connsiteY1" fmla="*/ 7291 h 70097"/>
                <a:gd name="connsiteX2" fmla="*/ 8157 w 23440"/>
                <a:gd name="connsiteY2" fmla="*/ 62560 h 70097"/>
                <a:gd name="connsiteX3" fmla="*/ 9075 w 23440"/>
                <a:gd name="connsiteY3" fmla="*/ 62079 h 70097"/>
                <a:gd name="connsiteX4" fmla="*/ 9766 w 23440"/>
                <a:gd name="connsiteY4" fmla="*/ 60097 h 70097"/>
                <a:gd name="connsiteX5" fmla="*/ 10222 w 23440"/>
                <a:gd name="connsiteY5" fmla="*/ 60097 h 70097"/>
                <a:gd name="connsiteX6" fmla="*/ 11359 w 23440"/>
                <a:gd name="connsiteY6" fmla="*/ 70097 h 70097"/>
                <a:gd name="connsiteX7" fmla="*/ 12722 w 23440"/>
                <a:gd name="connsiteY7" fmla="*/ 70097 h 70097"/>
                <a:gd name="connsiteX8" fmla="*/ 12948 w 23440"/>
                <a:gd name="connsiteY8" fmla="*/ 68115 h 70097"/>
                <a:gd name="connsiteX9" fmla="*/ 14310 w 23440"/>
                <a:gd name="connsiteY9" fmla="*/ 70097 h 70097"/>
                <a:gd name="connsiteX10" fmla="*/ 14541 w 23440"/>
                <a:gd name="connsiteY10" fmla="*/ 68115 h 70097"/>
                <a:gd name="connsiteX11" fmla="*/ 16129 w 23440"/>
                <a:gd name="connsiteY11" fmla="*/ 68115 h 70097"/>
                <a:gd name="connsiteX12" fmla="*/ 16359 w 23440"/>
                <a:gd name="connsiteY12" fmla="*/ 66088 h 70097"/>
                <a:gd name="connsiteX13" fmla="*/ 17722 w 23440"/>
                <a:gd name="connsiteY13" fmla="*/ 62123 h 70097"/>
                <a:gd name="connsiteX14" fmla="*/ 18194 w 23440"/>
                <a:gd name="connsiteY14" fmla="*/ 62877 h 70097"/>
                <a:gd name="connsiteX15" fmla="*/ 18601 w 23440"/>
                <a:gd name="connsiteY15" fmla="*/ 60501 h 70097"/>
                <a:gd name="connsiteX16" fmla="*/ 18648 w 23440"/>
                <a:gd name="connsiteY16" fmla="*/ 56067 h 70097"/>
                <a:gd name="connsiteX17" fmla="*/ 22735 w 23440"/>
                <a:gd name="connsiteY17" fmla="*/ 54642 h 70097"/>
                <a:gd name="connsiteX18" fmla="*/ 22890 w 23440"/>
                <a:gd name="connsiteY18" fmla="*/ 56859 h 70097"/>
                <a:gd name="connsiteX19" fmla="*/ 23299 w 23440"/>
                <a:gd name="connsiteY19" fmla="*/ 56701 h 70097"/>
                <a:gd name="connsiteX20" fmla="*/ 23440 w 23440"/>
                <a:gd name="connsiteY20" fmla="*/ 57809 h 70097"/>
                <a:gd name="connsiteX21" fmla="*/ 23387 w 23440"/>
                <a:gd name="connsiteY21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8157 w 23440"/>
                <a:gd name="connsiteY2" fmla="*/ 62560 h 70097"/>
                <a:gd name="connsiteX3" fmla="*/ 9075 w 23440"/>
                <a:gd name="connsiteY3" fmla="*/ 62079 h 70097"/>
                <a:gd name="connsiteX4" fmla="*/ 9766 w 23440"/>
                <a:gd name="connsiteY4" fmla="*/ 60097 h 70097"/>
                <a:gd name="connsiteX5" fmla="*/ 10222 w 23440"/>
                <a:gd name="connsiteY5" fmla="*/ 60097 h 70097"/>
                <a:gd name="connsiteX6" fmla="*/ 11359 w 23440"/>
                <a:gd name="connsiteY6" fmla="*/ 70097 h 70097"/>
                <a:gd name="connsiteX7" fmla="*/ 12722 w 23440"/>
                <a:gd name="connsiteY7" fmla="*/ 70097 h 70097"/>
                <a:gd name="connsiteX8" fmla="*/ 12948 w 23440"/>
                <a:gd name="connsiteY8" fmla="*/ 68115 h 70097"/>
                <a:gd name="connsiteX9" fmla="*/ 14310 w 23440"/>
                <a:gd name="connsiteY9" fmla="*/ 70097 h 70097"/>
                <a:gd name="connsiteX10" fmla="*/ 14541 w 23440"/>
                <a:gd name="connsiteY10" fmla="*/ 68115 h 70097"/>
                <a:gd name="connsiteX11" fmla="*/ 16129 w 23440"/>
                <a:gd name="connsiteY11" fmla="*/ 68115 h 70097"/>
                <a:gd name="connsiteX12" fmla="*/ 16359 w 23440"/>
                <a:gd name="connsiteY12" fmla="*/ 66088 h 70097"/>
                <a:gd name="connsiteX13" fmla="*/ 17722 w 23440"/>
                <a:gd name="connsiteY13" fmla="*/ 62123 h 70097"/>
                <a:gd name="connsiteX14" fmla="*/ 18194 w 23440"/>
                <a:gd name="connsiteY14" fmla="*/ 62877 h 70097"/>
                <a:gd name="connsiteX15" fmla="*/ 18601 w 23440"/>
                <a:gd name="connsiteY15" fmla="*/ 60501 h 70097"/>
                <a:gd name="connsiteX16" fmla="*/ 18648 w 23440"/>
                <a:gd name="connsiteY16" fmla="*/ 56067 h 70097"/>
                <a:gd name="connsiteX17" fmla="*/ 22735 w 23440"/>
                <a:gd name="connsiteY17" fmla="*/ 54642 h 70097"/>
                <a:gd name="connsiteX18" fmla="*/ 22890 w 23440"/>
                <a:gd name="connsiteY18" fmla="*/ 56859 h 70097"/>
                <a:gd name="connsiteX19" fmla="*/ 23299 w 23440"/>
                <a:gd name="connsiteY19" fmla="*/ 56701 h 70097"/>
                <a:gd name="connsiteX20" fmla="*/ 23440 w 23440"/>
                <a:gd name="connsiteY20" fmla="*/ 57809 h 70097"/>
                <a:gd name="connsiteX21" fmla="*/ 23387 w 23440"/>
                <a:gd name="connsiteY21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3758 w 23440"/>
                <a:gd name="connsiteY2" fmla="*/ 27879 h 70097"/>
                <a:gd name="connsiteX3" fmla="*/ 8157 w 23440"/>
                <a:gd name="connsiteY3" fmla="*/ 62560 h 70097"/>
                <a:gd name="connsiteX4" fmla="*/ 9075 w 23440"/>
                <a:gd name="connsiteY4" fmla="*/ 62079 h 70097"/>
                <a:gd name="connsiteX5" fmla="*/ 9766 w 23440"/>
                <a:gd name="connsiteY5" fmla="*/ 60097 h 70097"/>
                <a:gd name="connsiteX6" fmla="*/ 10222 w 23440"/>
                <a:gd name="connsiteY6" fmla="*/ 60097 h 70097"/>
                <a:gd name="connsiteX7" fmla="*/ 11359 w 23440"/>
                <a:gd name="connsiteY7" fmla="*/ 70097 h 70097"/>
                <a:gd name="connsiteX8" fmla="*/ 12722 w 23440"/>
                <a:gd name="connsiteY8" fmla="*/ 70097 h 70097"/>
                <a:gd name="connsiteX9" fmla="*/ 12948 w 23440"/>
                <a:gd name="connsiteY9" fmla="*/ 68115 h 70097"/>
                <a:gd name="connsiteX10" fmla="*/ 14310 w 23440"/>
                <a:gd name="connsiteY10" fmla="*/ 70097 h 70097"/>
                <a:gd name="connsiteX11" fmla="*/ 14541 w 23440"/>
                <a:gd name="connsiteY11" fmla="*/ 68115 h 70097"/>
                <a:gd name="connsiteX12" fmla="*/ 16129 w 23440"/>
                <a:gd name="connsiteY12" fmla="*/ 68115 h 70097"/>
                <a:gd name="connsiteX13" fmla="*/ 16359 w 23440"/>
                <a:gd name="connsiteY13" fmla="*/ 66088 h 70097"/>
                <a:gd name="connsiteX14" fmla="*/ 17722 w 23440"/>
                <a:gd name="connsiteY14" fmla="*/ 62123 h 70097"/>
                <a:gd name="connsiteX15" fmla="*/ 18194 w 23440"/>
                <a:gd name="connsiteY15" fmla="*/ 62877 h 70097"/>
                <a:gd name="connsiteX16" fmla="*/ 18601 w 23440"/>
                <a:gd name="connsiteY16" fmla="*/ 60501 h 70097"/>
                <a:gd name="connsiteX17" fmla="*/ 18648 w 23440"/>
                <a:gd name="connsiteY17" fmla="*/ 56067 h 70097"/>
                <a:gd name="connsiteX18" fmla="*/ 22735 w 23440"/>
                <a:gd name="connsiteY18" fmla="*/ 54642 h 70097"/>
                <a:gd name="connsiteX19" fmla="*/ 22890 w 23440"/>
                <a:gd name="connsiteY19" fmla="*/ 56859 h 70097"/>
                <a:gd name="connsiteX20" fmla="*/ 23299 w 23440"/>
                <a:gd name="connsiteY20" fmla="*/ 56701 h 70097"/>
                <a:gd name="connsiteX21" fmla="*/ 23440 w 23440"/>
                <a:gd name="connsiteY21" fmla="*/ 57809 h 70097"/>
                <a:gd name="connsiteX22" fmla="*/ 23387 w 23440"/>
                <a:gd name="connsiteY22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912 w 23440"/>
                <a:gd name="connsiteY2" fmla="*/ 19802 h 70097"/>
                <a:gd name="connsiteX3" fmla="*/ 8157 w 23440"/>
                <a:gd name="connsiteY3" fmla="*/ 62560 h 70097"/>
                <a:gd name="connsiteX4" fmla="*/ 9075 w 23440"/>
                <a:gd name="connsiteY4" fmla="*/ 62079 h 70097"/>
                <a:gd name="connsiteX5" fmla="*/ 9766 w 23440"/>
                <a:gd name="connsiteY5" fmla="*/ 60097 h 70097"/>
                <a:gd name="connsiteX6" fmla="*/ 10222 w 23440"/>
                <a:gd name="connsiteY6" fmla="*/ 60097 h 70097"/>
                <a:gd name="connsiteX7" fmla="*/ 11359 w 23440"/>
                <a:gd name="connsiteY7" fmla="*/ 70097 h 70097"/>
                <a:gd name="connsiteX8" fmla="*/ 12722 w 23440"/>
                <a:gd name="connsiteY8" fmla="*/ 70097 h 70097"/>
                <a:gd name="connsiteX9" fmla="*/ 12948 w 23440"/>
                <a:gd name="connsiteY9" fmla="*/ 68115 h 70097"/>
                <a:gd name="connsiteX10" fmla="*/ 14310 w 23440"/>
                <a:gd name="connsiteY10" fmla="*/ 70097 h 70097"/>
                <a:gd name="connsiteX11" fmla="*/ 14541 w 23440"/>
                <a:gd name="connsiteY11" fmla="*/ 68115 h 70097"/>
                <a:gd name="connsiteX12" fmla="*/ 16129 w 23440"/>
                <a:gd name="connsiteY12" fmla="*/ 68115 h 70097"/>
                <a:gd name="connsiteX13" fmla="*/ 16359 w 23440"/>
                <a:gd name="connsiteY13" fmla="*/ 66088 h 70097"/>
                <a:gd name="connsiteX14" fmla="*/ 17722 w 23440"/>
                <a:gd name="connsiteY14" fmla="*/ 62123 h 70097"/>
                <a:gd name="connsiteX15" fmla="*/ 18194 w 23440"/>
                <a:gd name="connsiteY15" fmla="*/ 62877 h 70097"/>
                <a:gd name="connsiteX16" fmla="*/ 18601 w 23440"/>
                <a:gd name="connsiteY16" fmla="*/ 60501 h 70097"/>
                <a:gd name="connsiteX17" fmla="*/ 18648 w 23440"/>
                <a:gd name="connsiteY17" fmla="*/ 56067 h 70097"/>
                <a:gd name="connsiteX18" fmla="*/ 22735 w 23440"/>
                <a:gd name="connsiteY18" fmla="*/ 54642 h 70097"/>
                <a:gd name="connsiteX19" fmla="*/ 22890 w 23440"/>
                <a:gd name="connsiteY19" fmla="*/ 56859 h 70097"/>
                <a:gd name="connsiteX20" fmla="*/ 23299 w 23440"/>
                <a:gd name="connsiteY20" fmla="*/ 56701 h 70097"/>
                <a:gd name="connsiteX21" fmla="*/ 23440 w 23440"/>
                <a:gd name="connsiteY21" fmla="*/ 57809 h 70097"/>
                <a:gd name="connsiteX22" fmla="*/ 23387 w 23440"/>
                <a:gd name="connsiteY22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912 w 23440"/>
                <a:gd name="connsiteY2" fmla="*/ 19802 h 70097"/>
                <a:gd name="connsiteX3" fmla="*/ 4854 w 23440"/>
                <a:gd name="connsiteY3" fmla="*/ 35322 h 70097"/>
                <a:gd name="connsiteX4" fmla="*/ 8157 w 23440"/>
                <a:gd name="connsiteY4" fmla="*/ 62560 h 70097"/>
                <a:gd name="connsiteX5" fmla="*/ 9075 w 23440"/>
                <a:gd name="connsiteY5" fmla="*/ 62079 h 70097"/>
                <a:gd name="connsiteX6" fmla="*/ 9766 w 23440"/>
                <a:gd name="connsiteY6" fmla="*/ 60097 h 70097"/>
                <a:gd name="connsiteX7" fmla="*/ 10222 w 23440"/>
                <a:gd name="connsiteY7" fmla="*/ 60097 h 70097"/>
                <a:gd name="connsiteX8" fmla="*/ 11359 w 23440"/>
                <a:gd name="connsiteY8" fmla="*/ 70097 h 70097"/>
                <a:gd name="connsiteX9" fmla="*/ 12722 w 23440"/>
                <a:gd name="connsiteY9" fmla="*/ 70097 h 70097"/>
                <a:gd name="connsiteX10" fmla="*/ 12948 w 23440"/>
                <a:gd name="connsiteY10" fmla="*/ 68115 h 70097"/>
                <a:gd name="connsiteX11" fmla="*/ 14310 w 23440"/>
                <a:gd name="connsiteY11" fmla="*/ 70097 h 70097"/>
                <a:gd name="connsiteX12" fmla="*/ 14541 w 23440"/>
                <a:gd name="connsiteY12" fmla="*/ 68115 h 70097"/>
                <a:gd name="connsiteX13" fmla="*/ 16129 w 23440"/>
                <a:gd name="connsiteY13" fmla="*/ 68115 h 70097"/>
                <a:gd name="connsiteX14" fmla="*/ 16359 w 23440"/>
                <a:gd name="connsiteY14" fmla="*/ 66088 h 70097"/>
                <a:gd name="connsiteX15" fmla="*/ 17722 w 23440"/>
                <a:gd name="connsiteY15" fmla="*/ 62123 h 70097"/>
                <a:gd name="connsiteX16" fmla="*/ 18194 w 23440"/>
                <a:gd name="connsiteY16" fmla="*/ 62877 h 70097"/>
                <a:gd name="connsiteX17" fmla="*/ 18601 w 23440"/>
                <a:gd name="connsiteY17" fmla="*/ 60501 h 70097"/>
                <a:gd name="connsiteX18" fmla="*/ 18648 w 23440"/>
                <a:gd name="connsiteY18" fmla="*/ 56067 h 70097"/>
                <a:gd name="connsiteX19" fmla="*/ 22735 w 23440"/>
                <a:gd name="connsiteY19" fmla="*/ 54642 h 70097"/>
                <a:gd name="connsiteX20" fmla="*/ 22890 w 23440"/>
                <a:gd name="connsiteY20" fmla="*/ 56859 h 70097"/>
                <a:gd name="connsiteX21" fmla="*/ 23299 w 23440"/>
                <a:gd name="connsiteY21" fmla="*/ 56701 h 70097"/>
                <a:gd name="connsiteX22" fmla="*/ 23440 w 23440"/>
                <a:gd name="connsiteY22" fmla="*/ 57809 h 70097"/>
                <a:gd name="connsiteX23" fmla="*/ 23387 w 23440"/>
                <a:gd name="connsiteY23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912 w 23440"/>
                <a:gd name="connsiteY2" fmla="*/ 19802 h 70097"/>
                <a:gd name="connsiteX3" fmla="*/ 4791 w 23440"/>
                <a:gd name="connsiteY3" fmla="*/ 33897 h 70097"/>
                <a:gd name="connsiteX4" fmla="*/ 8157 w 23440"/>
                <a:gd name="connsiteY4" fmla="*/ 62560 h 70097"/>
                <a:gd name="connsiteX5" fmla="*/ 9075 w 23440"/>
                <a:gd name="connsiteY5" fmla="*/ 62079 h 70097"/>
                <a:gd name="connsiteX6" fmla="*/ 9766 w 23440"/>
                <a:gd name="connsiteY6" fmla="*/ 60097 h 70097"/>
                <a:gd name="connsiteX7" fmla="*/ 10222 w 23440"/>
                <a:gd name="connsiteY7" fmla="*/ 60097 h 70097"/>
                <a:gd name="connsiteX8" fmla="*/ 11359 w 23440"/>
                <a:gd name="connsiteY8" fmla="*/ 70097 h 70097"/>
                <a:gd name="connsiteX9" fmla="*/ 12722 w 23440"/>
                <a:gd name="connsiteY9" fmla="*/ 70097 h 70097"/>
                <a:gd name="connsiteX10" fmla="*/ 12948 w 23440"/>
                <a:gd name="connsiteY10" fmla="*/ 68115 h 70097"/>
                <a:gd name="connsiteX11" fmla="*/ 14310 w 23440"/>
                <a:gd name="connsiteY11" fmla="*/ 70097 h 70097"/>
                <a:gd name="connsiteX12" fmla="*/ 14541 w 23440"/>
                <a:gd name="connsiteY12" fmla="*/ 68115 h 70097"/>
                <a:gd name="connsiteX13" fmla="*/ 16129 w 23440"/>
                <a:gd name="connsiteY13" fmla="*/ 68115 h 70097"/>
                <a:gd name="connsiteX14" fmla="*/ 16359 w 23440"/>
                <a:gd name="connsiteY14" fmla="*/ 66088 h 70097"/>
                <a:gd name="connsiteX15" fmla="*/ 17722 w 23440"/>
                <a:gd name="connsiteY15" fmla="*/ 62123 h 70097"/>
                <a:gd name="connsiteX16" fmla="*/ 18194 w 23440"/>
                <a:gd name="connsiteY16" fmla="*/ 62877 h 70097"/>
                <a:gd name="connsiteX17" fmla="*/ 18601 w 23440"/>
                <a:gd name="connsiteY17" fmla="*/ 60501 h 70097"/>
                <a:gd name="connsiteX18" fmla="*/ 18648 w 23440"/>
                <a:gd name="connsiteY18" fmla="*/ 56067 h 70097"/>
                <a:gd name="connsiteX19" fmla="*/ 22735 w 23440"/>
                <a:gd name="connsiteY19" fmla="*/ 54642 h 70097"/>
                <a:gd name="connsiteX20" fmla="*/ 22890 w 23440"/>
                <a:gd name="connsiteY20" fmla="*/ 56859 h 70097"/>
                <a:gd name="connsiteX21" fmla="*/ 23299 w 23440"/>
                <a:gd name="connsiteY21" fmla="*/ 56701 h 70097"/>
                <a:gd name="connsiteX22" fmla="*/ 23440 w 23440"/>
                <a:gd name="connsiteY22" fmla="*/ 57809 h 70097"/>
                <a:gd name="connsiteX23" fmla="*/ 23387 w 23440"/>
                <a:gd name="connsiteY23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442 w 23440"/>
                <a:gd name="connsiteY2" fmla="*/ 16476 h 70097"/>
                <a:gd name="connsiteX3" fmla="*/ 2912 w 23440"/>
                <a:gd name="connsiteY3" fmla="*/ 19802 h 70097"/>
                <a:gd name="connsiteX4" fmla="*/ 4791 w 23440"/>
                <a:gd name="connsiteY4" fmla="*/ 33897 h 70097"/>
                <a:gd name="connsiteX5" fmla="*/ 8157 w 23440"/>
                <a:gd name="connsiteY5" fmla="*/ 62560 h 70097"/>
                <a:gd name="connsiteX6" fmla="*/ 9075 w 23440"/>
                <a:gd name="connsiteY6" fmla="*/ 62079 h 70097"/>
                <a:gd name="connsiteX7" fmla="*/ 9766 w 23440"/>
                <a:gd name="connsiteY7" fmla="*/ 60097 h 70097"/>
                <a:gd name="connsiteX8" fmla="*/ 10222 w 23440"/>
                <a:gd name="connsiteY8" fmla="*/ 60097 h 70097"/>
                <a:gd name="connsiteX9" fmla="*/ 11359 w 23440"/>
                <a:gd name="connsiteY9" fmla="*/ 70097 h 70097"/>
                <a:gd name="connsiteX10" fmla="*/ 12722 w 23440"/>
                <a:gd name="connsiteY10" fmla="*/ 70097 h 70097"/>
                <a:gd name="connsiteX11" fmla="*/ 12948 w 23440"/>
                <a:gd name="connsiteY11" fmla="*/ 68115 h 70097"/>
                <a:gd name="connsiteX12" fmla="*/ 14310 w 23440"/>
                <a:gd name="connsiteY12" fmla="*/ 70097 h 70097"/>
                <a:gd name="connsiteX13" fmla="*/ 14541 w 23440"/>
                <a:gd name="connsiteY13" fmla="*/ 68115 h 70097"/>
                <a:gd name="connsiteX14" fmla="*/ 16129 w 23440"/>
                <a:gd name="connsiteY14" fmla="*/ 68115 h 70097"/>
                <a:gd name="connsiteX15" fmla="*/ 16359 w 23440"/>
                <a:gd name="connsiteY15" fmla="*/ 66088 h 70097"/>
                <a:gd name="connsiteX16" fmla="*/ 17722 w 23440"/>
                <a:gd name="connsiteY16" fmla="*/ 62123 h 70097"/>
                <a:gd name="connsiteX17" fmla="*/ 18194 w 23440"/>
                <a:gd name="connsiteY17" fmla="*/ 62877 h 70097"/>
                <a:gd name="connsiteX18" fmla="*/ 18601 w 23440"/>
                <a:gd name="connsiteY18" fmla="*/ 60501 h 70097"/>
                <a:gd name="connsiteX19" fmla="*/ 18648 w 23440"/>
                <a:gd name="connsiteY19" fmla="*/ 56067 h 70097"/>
                <a:gd name="connsiteX20" fmla="*/ 22735 w 23440"/>
                <a:gd name="connsiteY20" fmla="*/ 54642 h 70097"/>
                <a:gd name="connsiteX21" fmla="*/ 22890 w 23440"/>
                <a:gd name="connsiteY21" fmla="*/ 56859 h 70097"/>
                <a:gd name="connsiteX22" fmla="*/ 23299 w 23440"/>
                <a:gd name="connsiteY22" fmla="*/ 56701 h 70097"/>
                <a:gd name="connsiteX23" fmla="*/ 23440 w 23440"/>
                <a:gd name="connsiteY23" fmla="*/ 57809 h 70097"/>
                <a:gd name="connsiteX24" fmla="*/ 23387 w 23440"/>
                <a:gd name="connsiteY24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019 w 23440"/>
                <a:gd name="connsiteY2" fmla="*/ 5866 h 70097"/>
                <a:gd name="connsiteX3" fmla="*/ 2912 w 23440"/>
                <a:gd name="connsiteY3" fmla="*/ 19802 h 70097"/>
                <a:gd name="connsiteX4" fmla="*/ 4791 w 23440"/>
                <a:gd name="connsiteY4" fmla="*/ 33897 h 70097"/>
                <a:gd name="connsiteX5" fmla="*/ 8157 w 23440"/>
                <a:gd name="connsiteY5" fmla="*/ 62560 h 70097"/>
                <a:gd name="connsiteX6" fmla="*/ 9075 w 23440"/>
                <a:gd name="connsiteY6" fmla="*/ 62079 h 70097"/>
                <a:gd name="connsiteX7" fmla="*/ 9766 w 23440"/>
                <a:gd name="connsiteY7" fmla="*/ 60097 h 70097"/>
                <a:gd name="connsiteX8" fmla="*/ 10222 w 23440"/>
                <a:gd name="connsiteY8" fmla="*/ 60097 h 70097"/>
                <a:gd name="connsiteX9" fmla="*/ 11359 w 23440"/>
                <a:gd name="connsiteY9" fmla="*/ 70097 h 70097"/>
                <a:gd name="connsiteX10" fmla="*/ 12722 w 23440"/>
                <a:gd name="connsiteY10" fmla="*/ 70097 h 70097"/>
                <a:gd name="connsiteX11" fmla="*/ 12948 w 23440"/>
                <a:gd name="connsiteY11" fmla="*/ 68115 h 70097"/>
                <a:gd name="connsiteX12" fmla="*/ 14310 w 23440"/>
                <a:gd name="connsiteY12" fmla="*/ 70097 h 70097"/>
                <a:gd name="connsiteX13" fmla="*/ 14541 w 23440"/>
                <a:gd name="connsiteY13" fmla="*/ 68115 h 70097"/>
                <a:gd name="connsiteX14" fmla="*/ 16129 w 23440"/>
                <a:gd name="connsiteY14" fmla="*/ 68115 h 70097"/>
                <a:gd name="connsiteX15" fmla="*/ 16359 w 23440"/>
                <a:gd name="connsiteY15" fmla="*/ 66088 h 70097"/>
                <a:gd name="connsiteX16" fmla="*/ 17722 w 23440"/>
                <a:gd name="connsiteY16" fmla="*/ 62123 h 70097"/>
                <a:gd name="connsiteX17" fmla="*/ 18194 w 23440"/>
                <a:gd name="connsiteY17" fmla="*/ 62877 h 70097"/>
                <a:gd name="connsiteX18" fmla="*/ 18601 w 23440"/>
                <a:gd name="connsiteY18" fmla="*/ 60501 h 70097"/>
                <a:gd name="connsiteX19" fmla="*/ 18648 w 23440"/>
                <a:gd name="connsiteY19" fmla="*/ 56067 h 70097"/>
                <a:gd name="connsiteX20" fmla="*/ 22735 w 23440"/>
                <a:gd name="connsiteY20" fmla="*/ 54642 h 70097"/>
                <a:gd name="connsiteX21" fmla="*/ 22890 w 23440"/>
                <a:gd name="connsiteY21" fmla="*/ 56859 h 70097"/>
                <a:gd name="connsiteX22" fmla="*/ 23299 w 23440"/>
                <a:gd name="connsiteY22" fmla="*/ 56701 h 70097"/>
                <a:gd name="connsiteX23" fmla="*/ 23440 w 23440"/>
                <a:gd name="connsiteY23" fmla="*/ 57809 h 70097"/>
                <a:gd name="connsiteX24" fmla="*/ 23387 w 23440"/>
                <a:gd name="connsiteY24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2019 w 23440"/>
                <a:gd name="connsiteY2" fmla="*/ 5866 h 70097"/>
                <a:gd name="connsiteX3" fmla="*/ 2912 w 23440"/>
                <a:gd name="connsiteY3" fmla="*/ 19802 h 70097"/>
                <a:gd name="connsiteX4" fmla="*/ 4791 w 23440"/>
                <a:gd name="connsiteY4" fmla="*/ 33897 h 70097"/>
                <a:gd name="connsiteX5" fmla="*/ 8157 w 23440"/>
                <a:gd name="connsiteY5" fmla="*/ 62560 h 70097"/>
                <a:gd name="connsiteX6" fmla="*/ 9075 w 23440"/>
                <a:gd name="connsiteY6" fmla="*/ 62079 h 70097"/>
                <a:gd name="connsiteX7" fmla="*/ 9766 w 23440"/>
                <a:gd name="connsiteY7" fmla="*/ 60097 h 70097"/>
                <a:gd name="connsiteX8" fmla="*/ 10222 w 23440"/>
                <a:gd name="connsiteY8" fmla="*/ 60097 h 70097"/>
                <a:gd name="connsiteX9" fmla="*/ 11359 w 23440"/>
                <a:gd name="connsiteY9" fmla="*/ 70097 h 70097"/>
                <a:gd name="connsiteX10" fmla="*/ 12722 w 23440"/>
                <a:gd name="connsiteY10" fmla="*/ 70097 h 70097"/>
                <a:gd name="connsiteX11" fmla="*/ 12948 w 23440"/>
                <a:gd name="connsiteY11" fmla="*/ 68115 h 70097"/>
                <a:gd name="connsiteX12" fmla="*/ 14310 w 23440"/>
                <a:gd name="connsiteY12" fmla="*/ 70097 h 70097"/>
                <a:gd name="connsiteX13" fmla="*/ 14541 w 23440"/>
                <a:gd name="connsiteY13" fmla="*/ 68115 h 70097"/>
                <a:gd name="connsiteX14" fmla="*/ 16129 w 23440"/>
                <a:gd name="connsiteY14" fmla="*/ 68115 h 70097"/>
                <a:gd name="connsiteX15" fmla="*/ 16359 w 23440"/>
                <a:gd name="connsiteY15" fmla="*/ 66088 h 70097"/>
                <a:gd name="connsiteX16" fmla="*/ 17722 w 23440"/>
                <a:gd name="connsiteY16" fmla="*/ 62123 h 70097"/>
                <a:gd name="connsiteX17" fmla="*/ 18194 w 23440"/>
                <a:gd name="connsiteY17" fmla="*/ 62877 h 70097"/>
                <a:gd name="connsiteX18" fmla="*/ 18601 w 23440"/>
                <a:gd name="connsiteY18" fmla="*/ 60501 h 70097"/>
                <a:gd name="connsiteX19" fmla="*/ 18648 w 23440"/>
                <a:gd name="connsiteY19" fmla="*/ 56067 h 70097"/>
                <a:gd name="connsiteX20" fmla="*/ 22735 w 23440"/>
                <a:gd name="connsiteY20" fmla="*/ 54642 h 70097"/>
                <a:gd name="connsiteX21" fmla="*/ 22890 w 23440"/>
                <a:gd name="connsiteY21" fmla="*/ 56859 h 70097"/>
                <a:gd name="connsiteX22" fmla="*/ 23299 w 23440"/>
                <a:gd name="connsiteY22" fmla="*/ 56701 h 70097"/>
                <a:gd name="connsiteX23" fmla="*/ 23440 w 23440"/>
                <a:gd name="connsiteY23" fmla="*/ 57809 h 70097"/>
                <a:gd name="connsiteX24" fmla="*/ 23387 w 23440"/>
                <a:gd name="connsiteY24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1581 w 23440"/>
                <a:gd name="connsiteY2" fmla="*/ 6816 h 70097"/>
                <a:gd name="connsiteX3" fmla="*/ 2019 w 23440"/>
                <a:gd name="connsiteY3" fmla="*/ 5866 h 70097"/>
                <a:gd name="connsiteX4" fmla="*/ 2912 w 23440"/>
                <a:gd name="connsiteY4" fmla="*/ 19802 h 70097"/>
                <a:gd name="connsiteX5" fmla="*/ 4791 w 23440"/>
                <a:gd name="connsiteY5" fmla="*/ 33897 h 70097"/>
                <a:gd name="connsiteX6" fmla="*/ 8157 w 23440"/>
                <a:gd name="connsiteY6" fmla="*/ 62560 h 70097"/>
                <a:gd name="connsiteX7" fmla="*/ 9075 w 23440"/>
                <a:gd name="connsiteY7" fmla="*/ 62079 h 70097"/>
                <a:gd name="connsiteX8" fmla="*/ 9766 w 23440"/>
                <a:gd name="connsiteY8" fmla="*/ 60097 h 70097"/>
                <a:gd name="connsiteX9" fmla="*/ 10222 w 23440"/>
                <a:gd name="connsiteY9" fmla="*/ 60097 h 70097"/>
                <a:gd name="connsiteX10" fmla="*/ 11359 w 23440"/>
                <a:gd name="connsiteY10" fmla="*/ 70097 h 70097"/>
                <a:gd name="connsiteX11" fmla="*/ 12722 w 23440"/>
                <a:gd name="connsiteY11" fmla="*/ 70097 h 70097"/>
                <a:gd name="connsiteX12" fmla="*/ 12948 w 23440"/>
                <a:gd name="connsiteY12" fmla="*/ 68115 h 70097"/>
                <a:gd name="connsiteX13" fmla="*/ 14310 w 23440"/>
                <a:gd name="connsiteY13" fmla="*/ 70097 h 70097"/>
                <a:gd name="connsiteX14" fmla="*/ 14541 w 23440"/>
                <a:gd name="connsiteY14" fmla="*/ 68115 h 70097"/>
                <a:gd name="connsiteX15" fmla="*/ 16129 w 23440"/>
                <a:gd name="connsiteY15" fmla="*/ 68115 h 70097"/>
                <a:gd name="connsiteX16" fmla="*/ 16359 w 23440"/>
                <a:gd name="connsiteY16" fmla="*/ 66088 h 70097"/>
                <a:gd name="connsiteX17" fmla="*/ 17722 w 23440"/>
                <a:gd name="connsiteY17" fmla="*/ 62123 h 70097"/>
                <a:gd name="connsiteX18" fmla="*/ 18194 w 23440"/>
                <a:gd name="connsiteY18" fmla="*/ 62877 h 70097"/>
                <a:gd name="connsiteX19" fmla="*/ 18601 w 23440"/>
                <a:gd name="connsiteY19" fmla="*/ 60501 h 70097"/>
                <a:gd name="connsiteX20" fmla="*/ 18648 w 23440"/>
                <a:gd name="connsiteY20" fmla="*/ 56067 h 70097"/>
                <a:gd name="connsiteX21" fmla="*/ 22735 w 23440"/>
                <a:gd name="connsiteY21" fmla="*/ 54642 h 70097"/>
                <a:gd name="connsiteX22" fmla="*/ 22890 w 23440"/>
                <a:gd name="connsiteY22" fmla="*/ 56859 h 70097"/>
                <a:gd name="connsiteX23" fmla="*/ 23299 w 23440"/>
                <a:gd name="connsiteY23" fmla="*/ 56701 h 70097"/>
                <a:gd name="connsiteX24" fmla="*/ 23440 w 23440"/>
                <a:gd name="connsiteY24" fmla="*/ 57809 h 70097"/>
                <a:gd name="connsiteX25" fmla="*/ 23387 w 23440"/>
                <a:gd name="connsiteY25" fmla="*/ 60381 h 70097"/>
                <a:gd name="connsiteX0" fmla="*/ 0 w 23440"/>
                <a:gd name="connsiteY0" fmla="*/ 0 h 70097"/>
                <a:gd name="connsiteX1" fmla="*/ 1127 w 23440"/>
                <a:gd name="connsiteY1" fmla="*/ 7608 h 70097"/>
                <a:gd name="connsiteX2" fmla="*/ 1550 w 23440"/>
                <a:gd name="connsiteY2" fmla="*/ 6183 h 70097"/>
                <a:gd name="connsiteX3" fmla="*/ 2019 w 23440"/>
                <a:gd name="connsiteY3" fmla="*/ 5866 h 70097"/>
                <a:gd name="connsiteX4" fmla="*/ 2912 w 23440"/>
                <a:gd name="connsiteY4" fmla="*/ 19802 h 70097"/>
                <a:gd name="connsiteX5" fmla="*/ 4791 w 23440"/>
                <a:gd name="connsiteY5" fmla="*/ 33897 h 70097"/>
                <a:gd name="connsiteX6" fmla="*/ 8157 w 23440"/>
                <a:gd name="connsiteY6" fmla="*/ 62560 h 70097"/>
                <a:gd name="connsiteX7" fmla="*/ 9075 w 23440"/>
                <a:gd name="connsiteY7" fmla="*/ 62079 h 70097"/>
                <a:gd name="connsiteX8" fmla="*/ 9766 w 23440"/>
                <a:gd name="connsiteY8" fmla="*/ 60097 h 70097"/>
                <a:gd name="connsiteX9" fmla="*/ 10222 w 23440"/>
                <a:gd name="connsiteY9" fmla="*/ 60097 h 70097"/>
                <a:gd name="connsiteX10" fmla="*/ 11359 w 23440"/>
                <a:gd name="connsiteY10" fmla="*/ 70097 h 70097"/>
                <a:gd name="connsiteX11" fmla="*/ 12722 w 23440"/>
                <a:gd name="connsiteY11" fmla="*/ 70097 h 70097"/>
                <a:gd name="connsiteX12" fmla="*/ 12948 w 23440"/>
                <a:gd name="connsiteY12" fmla="*/ 68115 h 70097"/>
                <a:gd name="connsiteX13" fmla="*/ 14310 w 23440"/>
                <a:gd name="connsiteY13" fmla="*/ 70097 h 70097"/>
                <a:gd name="connsiteX14" fmla="*/ 14541 w 23440"/>
                <a:gd name="connsiteY14" fmla="*/ 68115 h 70097"/>
                <a:gd name="connsiteX15" fmla="*/ 16129 w 23440"/>
                <a:gd name="connsiteY15" fmla="*/ 68115 h 70097"/>
                <a:gd name="connsiteX16" fmla="*/ 16359 w 23440"/>
                <a:gd name="connsiteY16" fmla="*/ 66088 h 70097"/>
                <a:gd name="connsiteX17" fmla="*/ 17722 w 23440"/>
                <a:gd name="connsiteY17" fmla="*/ 62123 h 70097"/>
                <a:gd name="connsiteX18" fmla="*/ 18194 w 23440"/>
                <a:gd name="connsiteY18" fmla="*/ 62877 h 70097"/>
                <a:gd name="connsiteX19" fmla="*/ 18601 w 23440"/>
                <a:gd name="connsiteY19" fmla="*/ 60501 h 70097"/>
                <a:gd name="connsiteX20" fmla="*/ 18648 w 23440"/>
                <a:gd name="connsiteY20" fmla="*/ 56067 h 70097"/>
                <a:gd name="connsiteX21" fmla="*/ 22735 w 23440"/>
                <a:gd name="connsiteY21" fmla="*/ 54642 h 70097"/>
                <a:gd name="connsiteX22" fmla="*/ 22890 w 23440"/>
                <a:gd name="connsiteY22" fmla="*/ 56859 h 70097"/>
                <a:gd name="connsiteX23" fmla="*/ 23299 w 23440"/>
                <a:gd name="connsiteY23" fmla="*/ 56701 h 70097"/>
                <a:gd name="connsiteX24" fmla="*/ 23440 w 23440"/>
                <a:gd name="connsiteY24" fmla="*/ 57809 h 70097"/>
                <a:gd name="connsiteX25" fmla="*/ 23387 w 23440"/>
                <a:gd name="connsiteY25" fmla="*/ 60381 h 70097"/>
                <a:gd name="connsiteX0" fmla="*/ 0 w 23440"/>
                <a:gd name="connsiteY0" fmla="*/ 0 h 70097"/>
                <a:gd name="connsiteX1" fmla="*/ 720 w 23440"/>
                <a:gd name="connsiteY1" fmla="*/ 4916 h 70097"/>
                <a:gd name="connsiteX2" fmla="*/ 1127 w 23440"/>
                <a:gd name="connsiteY2" fmla="*/ 7608 h 70097"/>
                <a:gd name="connsiteX3" fmla="*/ 1550 w 23440"/>
                <a:gd name="connsiteY3" fmla="*/ 6183 h 70097"/>
                <a:gd name="connsiteX4" fmla="*/ 2019 w 23440"/>
                <a:gd name="connsiteY4" fmla="*/ 5866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2527 h 72624"/>
                <a:gd name="connsiteX1" fmla="*/ 1033 w 23440"/>
                <a:gd name="connsiteY1" fmla="*/ 0 h 72624"/>
                <a:gd name="connsiteX2" fmla="*/ 1127 w 23440"/>
                <a:gd name="connsiteY2" fmla="*/ 10135 h 72624"/>
                <a:gd name="connsiteX3" fmla="*/ 1550 w 23440"/>
                <a:gd name="connsiteY3" fmla="*/ 8710 h 72624"/>
                <a:gd name="connsiteX4" fmla="*/ 2019 w 23440"/>
                <a:gd name="connsiteY4" fmla="*/ 8393 h 72624"/>
                <a:gd name="connsiteX5" fmla="*/ 2912 w 23440"/>
                <a:gd name="connsiteY5" fmla="*/ 22329 h 72624"/>
                <a:gd name="connsiteX6" fmla="*/ 4791 w 23440"/>
                <a:gd name="connsiteY6" fmla="*/ 36424 h 72624"/>
                <a:gd name="connsiteX7" fmla="*/ 8157 w 23440"/>
                <a:gd name="connsiteY7" fmla="*/ 65087 h 72624"/>
                <a:gd name="connsiteX8" fmla="*/ 9075 w 23440"/>
                <a:gd name="connsiteY8" fmla="*/ 64606 h 72624"/>
                <a:gd name="connsiteX9" fmla="*/ 9766 w 23440"/>
                <a:gd name="connsiteY9" fmla="*/ 62624 h 72624"/>
                <a:gd name="connsiteX10" fmla="*/ 10222 w 23440"/>
                <a:gd name="connsiteY10" fmla="*/ 62624 h 72624"/>
                <a:gd name="connsiteX11" fmla="*/ 11359 w 23440"/>
                <a:gd name="connsiteY11" fmla="*/ 72624 h 72624"/>
                <a:gd name="connsiteX12" fmla="*/ 12722 w 23440"/>
                <a:gd name="connsiteY12" fmla="*/ 72624 h 72624"/>
                <a:gd name="connsiteX13" fmla="*/ 12948 w 23440"/>
                <a:gd name="connsiteY13" fmla="*/ 70642 h 72624"/>
                <a:gd name="connsiteX14" fmla="*/ 14310 w 23440"/>
                <a:gd name="connsiteY14" fmla="*/ 72624 h 72624"/>
                <a:gd name="connsiteX15" fmla="*/ 14541 w 23440"/>
                <a:gd name="connsiteY15" fmla="*/ 70642 h 72624"/>
                <a:gd name="connsiteX16" fmla="*/ 16129 w 23440"/>
                <a:gd name="connsiteY16" fmla="*/ 70642 h 72624"/>
                <a:gd name="connsiteX17" fmla="*/ 16359 w 23440"/>
                <a:gd name="connsiteY17" fmla="*/ 68615 h 72624"/>
                <a:gd name="connsiteX18" fmla="*/ 17722 w 23440"/>
                <a:gd name="connsiteY18" fmla="*/ 64650 h 72624"/>
                <a:gd name="connsiteX19" fmla="*/ 18194 w 23440"/>
                <a:gd name="connsiteY19" fmla="*/ 65404 h 72624"/>
                <a:gd name="connsiteX20" fmla="*/ 18601 w 23440"/>
                <a:gd name="connsiteY20" fmla="*/ 63028 h 72624"/>
                <a:gd name="connsiteX21" fmla="*/ 18648 w 23440"/>
                <a:gd name="connsiteY21" fmla="*/ 58594 h 72624"/>
                <a:gd name="connsiteX22" fmla="*/ 22735 w 23440"/>
                <a:gd name="connsiteY22" fmla="*/ 57169 h 72624"/>
                <a:gd name="connsiteX23" fmla="*/ 22890 w 23440"/>
                <a:gd name="connsiteY23" fmla="*/ 59386 h 72624"/>
                <a:gd name="connsiteX24" fmla="*/ 23299 w 23440"/>
                <a:gd name="connsiteY24" fmla="*/ 59228 h 72624"/>
                <a:gd name="connsiteX25" fmla="*/ 23440 w 23440"/>
                <a:gd name="connsiteY25" fmla="*/ 60336 h 72624"/>
                <a:gd name="connsiteX26" fmla="*/ 23387 w 23440"/>
                <a:gd name="connsiteY26" fmla="*/ 62908 h 72624"/>
                <a:gd name="connsiteX0" fmla="*/ 0 w 23440"/>
                <a:gd name="connsiteY0" fmla="*/ 2527 h 72624"/>
                <a:gd name="connsiteX1" fmla="*/ 1033 w 23440"/>
                <a:gd name="connsiteY1" fmla="*/ 0 h 72624"/>
                <a:gd name="connsiteX2" fmla="*/ 1127 w 23440"/>
                <a:gd name="connsiteY2" fmla="*/ 10135 h 72624"/>
                <a:gd name="connsiteX3" fmla="*/ 1550 w 23440"/>
                <a:gd name="connsiteY3" fmla="*/ 8710 h 72624"/>
                <a:gd name="connsiteX4" fmla="*/ 2019 w 23440"/>
                <a:gd name="connsiteY4" fmla="*/ 8393 h 72624"/>
                <a:gd name="connsiteX5" fmla="*/ 2912 w 23440"/>
                <a:gd name="connsiteY5" fmla="*/ 22329 h 72624"/>
                <a:gd name="connsiteX6" fmla="*/ 4791 w 23440"/>
                <a:gd name="connsiteY6" fmla="*/ 36424 h 72624"/>
                <a:gd name="connsiteX7" fmla="*/ 8157 w 23440"/>
                <a:gd name="connsiteY7" fmla="*/ 65087 h 72624"/>
                <a:gd name="connsiteX8" fmla="*/ 9075 w 23440"/>
                <a:gd name="connsiteY8" fmla="*/ 64606 h 72624"/>
                <a:gd name="connsiteX9" fmla="*/ 9766 w 23440"/>
                <a:gd name="connsiteY9" fmla="*/ 62624 h 72624"/>
                <a:gd name="connsiteX10" fmla="*/ 10222 w 23440"/>
                <a:gd name="connsiteY10" fmla="*/ 62624 h 72624"/>
                <a:gd name="connsiteX11" fmla="*/ 11359 w 23440"/>
                <a:gd name="connsiteY11" fmla="*/ 72624 h 72624"/>
                <a:gd name="connsiteX12" fmla="*/ 12722 w 23440"/>
                <a:gd name="connsiteY12" fmla="*/ 72624 h 72624"/>
                <a:gd name="connsiteX13" fmla="*/ 12948 w 23440"/>
                <a:gd name="connsiteY13" fmla="*/ 70642 h 72624"/>
                <a:gd name="connsiteX14" fmla="*/ 14310 w 23440"/>
                <a:gd name="connsiteY14" fmla="*/ 72624 h 72624"/>
                <a:gd name="connsiteX15" fmla="*/ 14541 w 23440"/>
                <a:gd name="connsiteY15" fmla="*/ 70642 h 72624"/>
                <a:gd name="connsiteX16" fmla="*/ 16129 w 23440"/>
                <a:gd name="connsiteY16" fmla="*/ 70642 h 72624"/>
                <a:gd name="connsiteX17" fmla="*/ 16359 w 23440"/>
                <a:gd name="connsiteY17" fmla="*/ 68615 h 72624"/>
                <a:gd name="connsiteX18" fmla="*/ 17722 w 23440"/>
                <a:gd name="connsiteY18" fmla="*/ 64650 h 72624"/>
                <a:gd name="connsiteX19" fmla="*/ 18194 w 23440"/>
                <a:gd name="connsiteY19" fmla="*/ 65404 h 72624"/>
                <a:gd name="connsiteX20" fmla="*/ 18601 w 23440"/>
                <a:gd name="connsiteY20" fmla="*/ 63028 h 72624"/>
                <a:gd name="connsiteX21" fmla="*/ 18648 w 23440"/>
                <a:gd name="connsiteY21" fmla="*/ 58594 h 72624"/>
                <a:gd name="connsiteX22" fmla="*/ 22735 w 23440"/>
                <a:gd name="connsiteY22" fmla="*/ 57169 h 72624"/>
                <a:gd name="connsiteX23" fmla="*/ 22890 w 23440"/>
                <a:gd name="connsiteY23" fmla="*/ 59386 h 72624"/>
                <a:gd name="connsiteX24" fmla="*/ 23299 w 23440"/>
                <a:gd name="connsiteY24" fmla="*/ 59228 h 72624"/>
                <a:gd name="connsiteX25" fmla="*/ 23440 w 23440"/>
                <a:gd name="connsiteY25" fmla="*/ 60336 h 72624"/>
                <a:gd name="connsiteX26" fmla="*/ 23387 w 23440"/>
                <a:gd name="connsiteY26" fmla="*/ 62908 h 72624"/>
                <a:gd name="connsiteX0" fmla="*/ 0 w 23440"/>
                <a:gd name="connsiteY0" fmla="*/ 0 h 70097"/>
                <a:gd name="connsiteX1" fmla="*/ 689 w 23440"/>
                <a:gd name="connsiteY1" fmla="*/ 324 h 70097"/>
                <a:gd name="connsiteX2" fmla="*/ 1127 w 23440"/>
                <a:gd name="connsiteY2" fmla="*/ 7608 h 70097"/>
                <a:gd name="connsiteX3" fmla="*/ 1550 w 23440"/>
                <a:gd name="connsiteY3" fmla="*/ 6183 h 70097"/>
                <a:gd name="connsiteX4" fmla="*/ 2019 w 23440"/>
                <a:gd name="connsiteY4" fmla="*/ 5866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689 w 23440"/>
                <a:gd name="connsiteY1" fmla="*/ 324 h 70097"/>
                <a:gd name="connsiteX2" fmla="*/ 1127 w 23440"/>
                <a:gd name="connsiteY2" fmla="*/ 7608 h 70097"/>
                <a:gd name="connsiteX3" fmla="*/ 1550 w 23440"/>
                <a:gd name="connsiteY3" fmla="*/ 6183 h 70097"/>
                <a:gd name="connsiteX4" fmla="*/ 2019 w 23440"/>
                <a:gd name="connsiteY4" fmla="*/ 5866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50 w 23440"/>
                <a:gd name="connsiteY3" fmla="*/ 6183 h 70097"/>
                <a:gd name="connsiteX4" fmla="*/ 2019 w 23440"/>
                <a:gd name="connsiteY4" fmla="*/ 5866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19 w 23440"/>
                <a:gd name="connsiteY4" fmla="*/ 5866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285 w 23440"/>
                <a:gd name="connsiteY4" fmla="*/ 44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285 w 23440"/>
                <a:gd name="connsiteY4" fmla="*/ 44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8157 w 23440"/>
                <a:gd name="connsiteY7" fmla="*/ 62560 h 70097"/>
                <a:gd name="connsiteX8" fmla="*/ 9075 w 23440"/>
                <a:gd name="connsiteY8" fmla="*/ 62079 h 70097"/>
                <a:gd name="connsiteX9" fmla="*/ 9766 w 23440"/>
                <a:gd name="connsiteY9" fmla="*/ 60097 h 70097"/>
                <a:gd name="connsiteX10" fmla="*/ 10222 w 23440"/>
                <a:gd name="connsiteY10" fmla="*/ 60097 h 70097"/>
                <a:gd name="connsiteX11" fmla="*/ 11359 w 23440"/>
                <a:gd name="connsiteY11" fmla="*/ 70097 h 70097"/>
                <a:gd name="connsiteX12" fmla="*/ 12722 w 23440"/>
                <a:gd name="connsiteY12" fmla="*/ 70097 h 70097"/>
                <a:gd name="connsiteX13" fmla="*/ 12948 w 23440"/>
                <a:gd name="connsiteY13" fmla="*/ 68115 h 70097"/>
                <a:gd name="connsiteX14" fmla="*/ 14310 w 23440"/>
                <a:gd name="connsiteY14" fmla="*/ 70097 h 70097"/>
                <a:gd name="connsiteX15" fmla="*/ 14541 w 23440"/>
                <a:gd name="connsiteY15" fmla="*/ 68115 h 70097"/>
                <a:gd name="connsiteX16" fmla="*/ 16129 w 23440"/>
                <a:gd name="connsiteY16" fmla="*/ 68115 h 70097"/>
                <a:gd name="connsiteX17" fmla="*/ 16359 w 23440"/>
                <a:gd name="connsiteY17" fmla="*/ 66088 h 70097"/>
                <a:gd name="connsiteX18" fmla="*/ 17722 w 23440"/>
                <a:gd name="connsiteY18" fmla="*/ 62123 h 70097"/>
                <a:gd name="connsiteX19" fmla="*/ 18194 w 23440"/>
                <a:gd name="connsiteY19" fmla="*/ 62877 h 70097"/>
                <a:gd name="connsiteX20" fmla="*/ 18601 w 23440"/>
                <a:gd name="connsiteY20" fmla="*/ 60501 h 70097"/>
                <a:gd name="connsiteX21" fmla="*/ 18648 w 23440"/>
                <a:gd name="connsiteY21" fmla="*/ 56067 h 70097"/>
                <a:gd name="connsiteX22" fmla="*/ 22735 w 23440"/>
                <a:gd name="connsiteY22" fmla="*/ 54642 h 70097"/>
                <a:gd name="connsiteX23" fmla="*/ 22890 w 23440"/>
                <a:gd name="connsiteY23" fmla="*/ 56859 h 70097"/>
                <a:gd name="connsiteX24" fmla="*/ 23299 w 23440"/>
                <a:gd name="connsiteY24" fmla="*/ 56701 h 70097"/>
                <a:gd name="connsiteX25" fmla="*/ 23440 w 23440"/>
                <a:gd name="connsiteY25" fmla="*/ 57809 h 70097"/>
                <a:gd name="connsiteX26" fmla="*/ 23387 w 23440"/>
                <a:gd name="connsiteY26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5323 w 23440"/>
                <a:gd name="connsiteY7" fmla="*/ 38489 h 70097"/>
                <a:gd name="connsiteX8" fmla="*/ 8157 w 23440"/>
                <a:gd name="connsiteY8" fmla="*/ 62560 h 70097"/>
                <a:gd name="connsiteX9" fmla="*/ 9075 w 23440"/>
                <a:gd name="connsiteY9" fmla="*/ 62079 h 70097"/>
                <a:gd name="connsiteX10" fmla="*/ 9766 w 23440"/>
                <a:gd name="connsiteY10" fmla="*/ 60097 h 70097"/>
                <a:gd name="connsiteX11" fmla="*/ 10222 w 23440"/>
                <a:gd name="connsiteY11" fmla="*/ 60097 h 70097"/>
                <a:gd name="connsiteX12" fmla="*/ 11359 w 23440"/>
                <a:gd name="connsiteY12" fmla="*/ 70097 h 70097"/>
                <a:gd name="connsiteX13" fmla="*/ 12722 w 23440"/>
                <a:gd name="connsiteY13" fmla="*/ 70097 h 70097"/>
                <a:gd name="connsiteX14" fmla="*/ 12948 w 23440"/>
                <a:gd name="connsiteY14" fmla="*/ 68115 h 70097"/>
                <a:gd name="connsiteX15" fmla="*/ 14310 w 23440"/>
                <a:gd name="connsiteY15" fmla="*/ 70097 h 70097"/>
                <a:gd name="connsiteX16" fmla="*/ 14541 w 23440"/>
                <a:gd name="connsiteY16" fmla="*/ 68115 h 70097"/>
                <a:gd name="connsiteX17" fmla="*/ 16129 w 23440"/>
                <a:gd name="connsiteY17" fmla="*/ 68115 h 70097"/>
                <a:gd name="connsiteX18" fmla="*/ 16359 w 23440"/>
                <a:gd name="connsiteY18" fmla="*/ 66088 h 70097"/>
                <a:gd name="connsiteX19" fmla="*/ 17722 w 23440"/>
                <a:gd name="connsiteY19" fmla="*/ 62123 h 70097"/>
                <a:gd name="connsiteX20" fmla="*/ 18194 w 23440"/>
                <a:gd name="connsiteY20" fmla="*/ 62877 h 70097"/>
                <a:gd name="connsiteX21" fmla="*/ 18601 w 23440"/>
                <a:gd name="connsiteY21" fmla="*/ 60501 h 70097"/>
                <a:gd name="connsiteX22" fmla="*/ 18648 w 23440"/>
                <a:gd name="connsiteY22" fmla="*/ 56067 h 70097"/>
                <a:gd name="connsiteX23" fmla="*/ 22735 w 23440"/>
                <a:gd name="connsiteY23" fmla="*/ 54642 h 70097"/>
                <a:gd name="connsiteX24" fmla="*/ 22890 w 23440"/>
                <a:gd name="connsiteY24" fmla="*/ 56859 h 70097"/>
                <a:gd name="connsiteX25" fmla="*/ 23299 w 23440"/>
                <a:gd name="connsiteY25" fmla="*/ 56701 h 70097"/>
                <a:gd name="connsiteX26" fmla="*/ 23440 w 23440"/>
                <a:gd name="connsiteY26" fmla="*/ 57809 h 70097"/>
                <a:gd name="connsiteX27" fmla="*/ 23387 w 23440"/>
                <a:gd name="connsiteY27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5620 w 23440"/>
                <a:gd name="connsiteY7" fmla="*/ 29462 h 70097"/>
                <a:gd name="connsiteX8" fmla="*/ 8157 w 23440"/>
                <a:gd name="connsiteY8" fmla="*/ 62560 h 70097"/>
                <a:gd name="connsiteX9" fmla="*/ 9075 w 23440"/>
                <a:gd name="connsiteY9" fmla="*/ 62079 h 70097"/>
                <a:gd name="connsiteX10" fmla="*/ 9766 w 23440"/>
                <a:gd name="connsiteY10" fmla="*/ 60097 h 70097"/>
                <a:gd name="connsiteX11" fmla="*/ 10222 w 23440"/>
                <a:gd name="connsiteY11" fmla="*/ 60097 h 70097"/>
                <a:gd name="connsiteX12" fmla="*/ 11359 w 23440"/>
                <a:gd name="connsiteY12" fmla="*/ 70097 h 70097"/>
                <a:gd name="connsiteX13" fmla="*/ 12722 w 23440"/>
                <a:gd name="connsiteY13" fmla="*/ 70097 h 70097"/>
                <a:gd name="connsiteX14" fmla="*/ 12948 w 23440"/>
                <a:gd name="connsiteY14" fmla="*/ 68115 h 70097"/>
                <a:gd name="connsiteX15" fmla="*/ 14310 w 23440"/>
                <a:gd name="connsiteY15" fmla="*/ 70097 h 70097"/>
                <a:gd name="connsiteX16" fmla="*/ 14541 w 23440"/>
                <a:gd name="connsiteY16" fmla="*/ 68115 h 70097"/>
                <a:gd name="connsiteX17" fmla="*/ 16129 w 23440"/>
                <a:gd name="connsiteY17" fmla="*/ 68115 h 70097"/>
                <a:gd name="connsiteX18" fmla="*/ 16359 w 23440"/>
                <a:gd name="connsiteY18" fmla="*/ 66088 h 70097"/>
                <a:gd name="connsiteX19" fmla="*/ 17722 w 23440"/>
                <a:gd name="connsiteY19" fmla="*/ 62123 h 70097"/>
                <a:gd name="connsiteX20" fmla="*/ 18194 w 23440"/>
                <a:gd name="connsiteY20" fmla="*/ 62877 h 70097"/>
                <a:gd name="connsiteX21" fmla="*/ 18601 w 23440"/>
                <a:gd name="connsiteY21" fmla="*/ 60501 h 70097"/>
                <a:gd name="connsiteX22" fmla="*/ 18648 w 23440"/>
                <a:gd name="connsiteY22" fmla="*/ 56067 h 70097"/>
                <a:gd name="connsiteX23" fmla="*/ 22735 w 23440"/>
                <a:gd name="connsiteY23" fmla="*/ 54642 h 70097"/>
                <a:gd name="connsiteX24" fmla="*/ 22890 w 23440"/>
                <a:gd name="connsiteY24" fmla="*/ 56859 h 70097"/>
                <a:gd name="connsiteX25" fmla="*/ 23299 w 23440"/>
                <a:gd name="connsiteY25" fmla="*/ 56701 h 70097"/>
                <a:gd name="connsiteX26" fmla="*/ 23440 w 23440"/>
                <a:gd name="connsiteY26" fmla="*/ 57809 h 70097"/>
                <a:gd name="connsiteX27" fmla="*/ 23387 w 23440"/>
                <a:gd name="connsiteY27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5620 w 23440"/>
                <a:gd name="connsiteY7" fmla="*/ 29462 h 70097"/>
                <a:gd name="connsiteX8" fmla="*/ 8157 w 23440"/>
                <a:gd name="connsiteY8" fmla="*/ 62560 h 70097"/>
                <a:gd name="connsiteX9" fmla="*/ 9075 w 23440"/>
                <a:gd name="connsiteY9" fmla="*/ 62079 h 70097"/>
                <a:gd name="connsiteX10" fmla="*/ 9766 w 23440"/>
                <a:gd name="connsiteY10" fmla="*/ 60097 h 70097"/>
                <a:gd name="connsiteX11" fmla="*/ 10222 w 23440"/>
                <a:gd name="connsiteY11" fmla="*/ 60097 h 70097"/>
                <a:gd name="connsiteX12" fmla="*/ 11359 w 23440"/>
                <a:gd name="connsiteY12" fmla="*/ 70097 h 70097"/>
                <a:gd name="connsiteX13" fmla="*/ 12722 w 23440"/>
                <a:gd name="connsiteY13" fmla="*/ 70097 h 70097"/>
                <a:gd name="connsiteX14" fmla="*/ 12948 w 23440"/>
                <a:gd name="connsiteY14" fmla="*/ 68115 h 70097"/>
                <a:gd name="connsiteX15" fmla="*/ 14310 w 23440"/>
                <a:gd name="connsiteY15" fmla="*/ 70097 h 70097"/>
                <a:gd name="connsiteX16" fmla="*/ 14541 w 23440"/>
                <a:gd name="connsiteY16" fmla="*/ 68115 h 70097"/>
                <a:gd name="connsiteX17" fmla="*/ 16129 w 23440"/>
                <a:gd name="connsiteY17" fmla="*/ 68115 h 70097"/>
                <a:gd name="connsiteX18" fmla="*/ 16359 w 23440"/>
                <a:gd name="connsiteY18" fmla="*/ 66088 h 70097"/>
                <a:gd name="connsiteX19" fmla="*/ 17722 w 23440"/>
                <a:gd name="connsiteY19" fmla="*/ 62123 h 70097"/>
                <a:gd name="connsiteX20" fmla="*/ 18194 w 23440"/>
                <a:gd name="connsiteY20" fmla="*/ 62877 h 70097"/>
                <a:gd name="connsiteX21" fmla="*/ 18601 w 23440"/>
                <a:gd name="connsiteY21" fmla="*/ 60501 h 70097"/>
                <a:gd name="connsiteX22" fmla="*/ 18648 w 23440"/>
                <a:gd name="connsiteY22" fmla="*/ 56067 h 70097"/>
                <a:gd name="connsiteX23" fmla="*/ 22735 w 23440"/>
                <a:gd name="connsiteY23" fmla="*/ 54642 h 70097"/>
                <a:gd name="connsiteX24" fmla="*/ 22890 w 23440"/>
                <a:gd name="connsiteY24" fmla="*/ 56859 h 70097"/>
                <a:gd name="connsiteX25" fmla="*/ 23299 w 23440"/>
                <a:gd name="connsiteY25" fmla="*/ 56701 h 70097"/>
                <a:gd name="connsiteX26" fmla="*/ 23440 w 23440"/>
                <a:gd name="connsiteY26" fmla="*/ 57809 h 70097"/>
                <a:gd name="connsiteX27" fmla="*/ 23387 w 23440"/>
                <a:gd name="connsiteY27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8157 w 23440"/>
                <a:gd name="connsiteY8" fmla="*/ 62560 h 70097"/>
                <a:gd name="connsiteX9" fmla="*/ 9075 w 23440"/>
                <a:gd name="connsiteY9" fmla="*/ 62079 h 70097"/>
                <a:gd name="connsiteX10" fmla="*/ 9766 w 23440"/>
                <a:gd name="connsiteY10" fmla="*/ 60097 h 70097"/>
                <a:gd name="connsiteX11" fmla="*/ 10222 w 23440"/>
                <a:gd name="connsiteY11" fmla="*/ 60097 h 70097"/>
                <a:gd name="connsiteX12" fmla="*/ 11359 w 23440"/>
                <a:gd name="connsiteY12" fmla="*/ 70097 h 70097"/>
                <a:gd name="connsiteX13" fmla="*/ 12722 w 23440"/>
                <a:gd name="connsiteY13" fmla="*/ 70097 h 70097"/>
                <a:gd name="connsiteX14" fmla="*/ 12948 w 23440"/>
                <a:gd name="connsiteY14" fmla="*/ 68115 h 70097"/>
                <a:gd name="connsiteX15" fmla="*/ 14310 w 23440"/>
                <a:gd name="connsiteY15" fmla="*/ 70097 h 70097"/>
                <a:gd name="connsiteX16" fmla="*/ 14541 w 23440"/>
                <a:gd name="connsiteY16" fmla="*/ 68115 h 70097"/>
                <a:gd name="connsiteX17" fmla="*/ 16129 w 23440"/>
                <a:gd name="connsiteY17" fmla="*/ 68115 h 70097"/>
                <a:gd name="connsiteX18" fmla="*/ 16359 w 23440"/>
                <a:gd name="connsiteY18" fmla="*/ 66088 h 70097"/>
                <a:gd name="connsiteX19" fmla="*/ 17722 w 23440"/>
                <a:gd name="connsiteY19" fmla="*/ 62123 h 70097"/>
                <a:gd name="connsiteX20" fmla="*/ 18194 w 23440"/>
                <a:gd name="connsiteY20" fmla="*/ 62877 h 70097"/>
                <a:gd name="connsiteX21" fmla="*/ 18601 w 23440"/>
                <a:gd name="connsiteY21" fmla="*/ 60501 h 70097"/>
                <a:gd name="connsiteX22" fmla="*/ 18648 w 23440"/>
                <a:gd name="connsiteY22" fmla="*/ 56067 h 70097"/>
                <a:gd name="connsiteX23" fmla="*/ 22735 w 23440"/>
                <a:gd name="connsiteY23" fmla="*/ 54642 h 70097"/>
                <a:gd name="connsiteX24" fmla="*/ 22890 w 23440"/>
                <a:gd name="connsiteY24" fmla="*/ 56859 h 70097"/>
                <a:gd name="connsiteX25" fmla="*/ 23299 w 23440"/>
                <a:gd name="connsiteY25" fmla="*/ 56701 h 70097"/>
                <a:gd name="connsiteX26" fmla="*/ 23440 w 23440"/>
                <a:gd name="connsiteY26" fmla="*/ 57809 h 70097"/>
                <a:gd name="connsiteX27" fmla="*/ 23387 w 23440"/>
                <a:gd name="connsiteY27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6873 w 23440"/>
                <a:gd name="connsiteY8" fmla="*/ 39756 h 70097"/>
                <a:gd name="connsiteX9" fmla="*/ 8157 w 23440"/>
                <a:gd name="connsiteY9" fmla="*/ 62560 h 70097"/>
                <a:gd name="connsiteX10" fmla="*/ 9075 w 23440"/>
                <a:gd name="connsiteY10" fmla="*/ 62079 h 70097"/>
                <a:gd name="connsiteX11" fmla="*/ 9766 w 23440"/>
                <a:gd name="connsiteY11" fmla="*/ 60097 h 70097"/>
                <a:gd name="connsiteX12" fmla="*/ 10222 w 23440"/>
                <a:gd name="connsiteY12" fmla="*/ 60097 h 70097"/>
                <a:gd name="connsiteX13" fmla="*/ 11359 w 23440"/>
                <a:gd name="connsiteY13" fmla="*/ 70097 h 70097"/>
                <a:gd name="connsiteX14" fmla="*/ 12722 w 23440"/>
                <a:gd name="connsiteY14" fmla="*/ 70097 h 70097"/>
                <a:gd name="connsiteX15" fmla="*/ 12948 w 23440"/>
                <a:gd name="connsiteY15" fmla="*/ 68115 h 70097"/>
                <a:gd name="connsiteX16" fmla="*/ 14310 w 23440"/>
                <a:gd name="connsiteY16" fmla="*/ 70097 h 70097"/>
                <a:gd name="connsiteX17" fmla="*/ 14541 w 23440"/>
                <a:gd name="connsiteY17" fmla="*/ 68115 h 70097"/>
                <a:gd name="connsiteX18" fmla="*/ 16129 w 23440"/>
                <a:gd name="connsiteY18" fmla="*/ 68115 h 70097"/>
                <a:gd name="connsiteX19" fmla="*/ 16359 w 23440"/>
                <a:gd name="connsiteY19" fmla="*/ 66088 h 70097"/>
                <a:gd name="connsiteX20" fmla="*/ 17722 w 23440"/>
                <a:gd name="connsiteY20" fmla="*/ 62123 h 70097"/>
                <a:gd name="connsiteX21" fmla="*/ 18194 w 23440"/>
                <a:gd name="connsiteY21" fmla="*/ 62877 h 70097"/>
                <a:gd name="connsiteX22" fmla="*/ 18601 w 23440"/>
                <a:gd name="connsiteY22" fmla="*/ 60501 h 70097"/>
                <a:gd name="connsiteX23" fmla="*/ 18648 w 23440"/>
                <a:gd name="connsiteY23" fmla="*/ 56067 h 70097"/>
                <a:gd name="connsiteX24" fmla="*/ 22735 w 23440"/>
                <a:gd name="connsiteY24" fmla="*/ 54642 h 70097"/>
                <a:gd name="connsiteX25" fmla="*/ 22890 w 23440"/>
                <a:gd name="connsiteY25" fmla="*/ 56859 h 70097"/>
                <a:gd name="connsiteX26" fmla="*/ 23299 w 23440"/>
                <a:gd name="connsiteY26" fmla="*/ 56701 h 70097"/>
                <a:gd name="connsiteX27" fmla="*/ 23440 w 23440"/>
                <a:gd name="connsiteY27" fmla="*/ 57809 h 70097"/>
                <a:gd name="connsiteX28" fmla="*/ 23387 w 23440"/>
                <a:gd name="connsiteY28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6873 w 23440"/>
                <a:gd name="connsiteY8" fmla="*/ 39756 h 70097"/>
                <a:gd name="connsiteX9" fmla="*/ 8157 w 23440"/>
                <a:gd name="connsiteY9" fmla="*/ 62560 h 70097"/>
                <a:gd name="connsiteX10" fmla="*/ 9075 w 23440"/>
                <a:gd name="connsiteY10" fmla="*/ 62079 h 70097"/>
                <a:gd name="connsiteX11" fmla="*/ 9766 w 23440"/>
                <a:gd name="connsiteY11" fmla="*/ 60097 h 70097"/>
                <a:gd name="connsiteX12" fmla="*/ 10222 w 23440"/>
                <a:gd name="connsiteY12" fmla="*/ 60097 h 70097"/>
                <a:gd name="connsiteX13" fmla="*/ 11359 w 23440"/>
                <a:gd name="connsiteY13" fmla="*/ 70097 h 70097"/>
                <a:gd name="connsiteX14" fmla="*/ 12722 w 23440"/>
                <a:gd name="connsiteY14" fmla="*/ 70097 h 70097"/>
                <a:gd name="connsiteX15" fmla="*/ 12948 w 23440"/>
                <a:gd name="connsiteY15" fmla="*/ 68115 h 70097"/>
                <a:gd name="connsiteX16" fmla="*/ 14310 w 23440"/>
                <a:gd name="connsiteY16" fmla="*/ 70097 h 70097"/>
                <a:gd name="connsiteX17" fmla="*/ 14541 w 23440"/>
                <a:gd name="connsiteY17" fmla="*/ 68115 h 70097"/>
                <a:gd name="connsiteX18" fmla="*/ 16129 w 23440"/>
                <a:gd name="connsiteY18" fmla="*/ 68115 h 70097"/>
                <a:gd name="connsiteX19" fmla="*/ 16359 w 23440"/>
                <a:gd name="connsiteY19" fmla="*/ 66088 h 70097"/>
                <a:gd name="connsiteX20" fmla="*/ 17722 w 23440"/>
                <a:gd name="connsiteY20" fmla="*/ 62123 h 70097"/>
                <a:gd name="connsiteX21" fmla="*/ 18194 w 23440"/>
                <a:gd name="connsiteY21" fmla="*/ 62877 h 70097"/>
                <a:gd name="connsiteX22" fmla="*/ 18601 w 23440"/>
                <a:gd name="connsiteY22" fmla="*/ 60501 h 70097"/>
                <a:gd name="connsiteX23" fmla="*/ 18648 w 23440"/>
                <a:gd name="connsiteY23" fmla="*/ 56067 h 70097"/>
                <a:gd name="connsiteX24" fmla="*/ 22735 w 23440"/>
                <a:gd name="connsiteY24" fmla="*/ 54642 h 70097"/>
                <a:gd name="connsiteX25" fmla="*/ 22890 w 23440"/>
                <a:gd name="connsiteY25" fmla="*/ 56859 h 70097"/>
                <a:gd name="connsiteX26" fmla="*/ 23299 w 23440"/>
                <a:gd name="connsiteY26" fmla="*/ 56701 h 70097"/>
                <a:gd name="connsiteX27" fmla="*/ 23440 w 23440"/>
                <a:gd name="connsiteY27" fmla="*/ 57809 h 70097"/>
                <a:gd name="connsiteX28" fmla="*/ 23387 w 23440"/>
                <a:gd name="connsiteY28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8157 w 23440"/>
                <a:gd name="connsiteY9" fmla="*/ 62560 h 70097"/>
                <a:gd name="connsiteX10" fmla="*/ 9075 w 23440"/>
                <a:gd name="connsiteY10" fmla="*/ 62079 h 70097"/>
                <a:gd name="connsiteX11" fmla="*/ 9766 w 23440"/>
                <a:gd name="connsiteY11" fmla="*/ 60097 h 70097"/>
                <a:gd name="connsiteX12" fmla="*/ 10222 w 23440"/>
                <a:gd name="connsiteY12" fmla="*/ 60097 h 70097"/>
                <a:gd name="connsiteX13" fmla="*/ 11359 w 23440"/>
                <a:gd name="connsiteY13" fmla="*/ 70097 h 70097"/>
                <a:gd name="connsiteX14" fmla="*/ 12722 w 23440"/>
                <a:gd name="connsiteY14" fmla="*/ 70097 h 70097"/>
                <a:gd name="connsiteX15" fmla="*/ 12948 w 23440"/>
                <a:gd name="connsiteY15" fmla="*/ 68115 h 70097"/>
                <a:gd name="connsiteX16" fmla="*/ 14310 w 23440"/>
                <a:gd name="connsiteY16" fmla="*/ 70097 h 70097"/>
                <a:gd name="connsiteX17" fmla="*/ 14541 w 23440"/>
                <a:gd name="connsiteY17" fmla="*/ 68115 h 70097"/>
                <a:gd name="connsiteX18" fmla="*/ 16129 w 23440"/>
                <a:gd name="connsiteY18" fmla="*/ 68115 h 70097"/>
                <a:gd name="connsiteX19" fmla="*/ 16359 w 23440"/>
                <a:gd name="connsiteY19" fmla="*/ 66088 h 70097"/>
                <a:gd name="connsiteX20" fmla="*/ 17722 w 23440"/>
                <a:gd name="connsiteY20" fmla="*/ 62123 h 70097"/>
                <a:gd name="connsiteX21" fmla="*/ 18194 w 23440"/>
                <a:gd name="connsiteY21" fmla="*/ 62877 h 70097"/>
                <a:gd name="connsiteX22" fmla="*/ 18601 w 23440"/>
                <a:gd name="connsiteY22" fmla="*/ 60501 h 70097"/>
                <a:gd name="connsiteX23" fmla="*/ 18648 w 23440"/>
                <a:gd name="connsiteY23" fmla="*/ 56067 h 70097"/>
                <a:gd name="connsiteX24" fmla="*/ 22735 w 23440"/>
                <a:gd name="connsiteY24" fmla="*/ 54642 h 70097"/>
                <a:gd name="connsiteX25" fmla="*/ 22890 w 23440"/>
                <a:gd name="connsiteY25" fmla="*/ 56859 h 70097"/>
                <a:gd name="connsiteX26" fmla="*/ 23299 w 23440"/>
                <a:gd name="connsiteY26" fmla="*/ 56701 h 70097"/>
                <a:gd name="connsiteX27" fmla="*/ 23440 w 23440"/>
                <a:gd name="connsiteY27" fmla="*/ 57809 h 70097"/>
                <a:gd name="connsiteX28" fmla="*/ 23387 w 23440"/>
                <a:gd name="connsiteY28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6748 w 23440"/>
                <a:gd name="connsiteY9" fmla="*/ 49100 h 70097"/>
                <a:gd name="connsiteX10" fmla="*/ 8157 w 23440"/>
                <a:gd name="connsiteY10" fmla="*/ 62560 h 70097"/>
                <a:gd name="connsiteX11" fmla="*/ 9075 w 23440"/>
                <a:gd name="connsiteY11" fmla="*/ 62079 h 70097"/>
                <a:gd name="connsiteX12" fmla="*/ 9766 w 23440"/>
                <a:gd name="connsiteY12" fmla="*/ 60097 h 70097"/>
                <a:gd name="connsiteX13" fmla="*/ 10222 w 23440"/>
                <a:gd name="connsiteY13" fmla="*/ 60097 h 70097"/>
                <a:gd name="connsiteX14" fmla="*/ 11359 w 23440"/>
                <a:gd name="connsiteY14" fmla="*/ 70097 h 70097"/>
                <a:gd name="connsiteX15" fmla="*/ 12722 w 23440"/>
                <a:gd name="connsiteY15" fmla="*/ 70097 h 70097"/>
                <a:gd name="connsiteX16" fmla="*/ 12948 w 23440"/>
                <a:gd name="connsiteY16" fmla="*/ 68115 h 70097"/>
                <a:gd name="connsiteX17" fmla="*/ 14310 w 23440"/>
                <a:gd name="connsiteY17" fmla="*/ 70097 h 70097"/>
                <a:gd name="connsiteX18" fmla="*/ 14541 w 23440"/>
                <a:gd name="connsiteY18" fmla="*/ 68115 h 70097"/>
                <a:gd name="connsiteX19" fmla="*/ 16129 w 23440"/>
                <a:gd name="connsiteY19" fmla="*/ 68115 h 70097"/>
                <a:gd name="connsiteX20" fmla="*/ 16359 w 23440"/>
                <a:gd name="connsiteY20" fmla="*/ 66088 h 70097"/>
                <a:gd name="connsiteX21" fmla="*/ 17722 w 23440"/>
                <a:gd name="connsiteY21" fmla="*/ 62123 h 70097"/>
                <a:gd name="connsiteX22" fmla="*/ 18194 w 23440"/>
                <a:gd name="connsiteY22" fmla="*/ 62877 h 70097"/>
                <a:gd name="connsiteX23" fmla="*/ 18601 w 23440"/>
                <a:gd name="connsiteY23" fmla="*/ 60501 h 70097"/>
                <a:gd name="connsiteX24" fmla="*/ 18648 w 23440"/>
                <a:gd name="connsiteY24" fmla="*/ 56067 h 70097"/>
                <a:gd name="connsiteX25" fmla="*/ 22735 w 23440"/>
                <a:gd name="connsiteY25" fmla="*/ 54642 h 70097"/>
                <a:gd name="connsiteX26" fmla="*/ 22890 w 23440"/>
                <a:gd name="connsiteY26" fmla="*/ 56859 h 70097"/>
                <a:gd name="connsiteX27" fmla="*/ 23299 w 23440"/>
                <a:gd name="connsiteY27" fmla="*/ 56701 h 70097"/>
                <a:gd name="connsiteX28" fmla="*/ 23440 w 23440"/>
                <a:gd name="connsiteY28" fmla="*/ 57809 h 70097"/>
                <a:gd name="connsiteX29" fmla="*/ 23387 w 23440"/>
                <a:gd name="connsiteY29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6122 w 23440"/>
                <a:gd name="connsiteY9" fmla="*/ 49733 h 70097"/>
                <a:gd name="connsiteX10" fmla="*/ 8157 w 23440"/>
                <a:gd name="connsiteY10" fmla="*/ 62560 h 70097"/>
                <a:gd name="connsiteX11" fmla="*/ 9075 w 23440"/>
                <a:gd name="connsiteY11" fmla="*/ 62079 h 70097"/>
                <a:gd name="connsiteX12" fmla="*/ 9766 w 23440"/>
                <a:gd name="connsiteY12" fmla="*/ 60097 h 70097"/>
                <a:gd name="connsiteX13" fmla="*/ 10222 w 23440"/>
                <a:gd name="connsiteY13" fmla="*/ 60097 h 70097"/>
                <a:gd name="connsiteX14" fmla="*/ 11359 w 23440"/>
                <a:gd name="connsiteY14" fmla="*/ 70097 h 70097"/>
                <a:gd name="connsiteX15" fmla="*/ 12722 w 23440"/>
                <a:gd name="connsiteY15" fmla="*/ 70097 h 70097"/>
                <a:gd name="connsiteX16" fmla="*/ 12948 w 23440"/>
                <a:gd name="connsiteY16" fmla="*/ 68115 h 70097"/>
                <a:gd name="connsiteX17" fmla="*/ 14310 w 23440"/>
                <a:gd name="connsiteY17" fmla="*/ 70097 h 70097"/>
                <a:gd name="connsiteX18" fmla="*/ 14541 w 23440"/>
                <a:gd name="connsiteY18" fmla="*/ 68115 h 70097"/>
                <a:gd name="connsiteX19" fmla="*/ 16129 w 23440"/>
                <a:gd name="connsiteY19" fmla="*/ 68115 h 70097"/>
                <a:gd name="connsiteX20" fmla="*/ 16359 w 23440"/>
                <a:gd name="connsiteY20" fmla="*/ 66088 h 70097"/>
                <a:gd name="connsiteX21" fmla="*/ 17722 w 23440"/>
                <a:gd name="connsiteY21" fmla="*/ 62123 h 70097"/>
                <a:gd name="connsiteX22" fmla="*/ 18194 w 23440"/>
                <a:gd name="connsiteY22" fmla="*/ 62877 h 70097"/>
                <a:gd name="connsiteX23" fmla="*/ 18601 w 23440"/>
                <a:gd name="connsiteY23" fmla="*/ 60501 h 70097"/>
                <a:gd name="connsiteX24" fmla="*/ 18648 w 23440"/>
                <a:gd name="connsiteY24" fmla="*/ 56067 h 70097"/>
                <a:gd name="connsiteX25" fmla="*/ 22735 w 23440"/>
                <a:gd name="connsiteY25" fmla="*/ 54642 h 70097"/>
                <a:gd name="connsiteX26" fmla="*/ 22890 w 23440"/>
                <a:gd name="connsiteY26" fmla="*/ 56859 h 70097"/>
                <a:gd name="connsiteX27" fmla="*/ 23299 w 23440"/>
                <a:gd name="connsiteY27" fmla="*/ 56701 h 70097"/>
                <a:gd name="connsiteX28" fmla="*/ 23440 w 23440"/>
                <a:gd name="connsiteY28" fmla="*/ 57809 h 70097"/>
                <a:gd name="connsiteX29" fmla="*/ 23387 w 23440"/>
                <a:gd name="connsiteY29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6122 w 23440"/>
                <a:gd name="connsiteY9" fmla="*/ 49733 h 70097"/>
                <a:gd name="connsiteX10" fmla="*/ 7312 w 23440"/>
                <a:gd name="connsiteY10" fmla="*/ 56701 h 70097"/>
                <a:gd name="connsiteX11" fmla="*/ 8157 w 23440"/>
                <a:gd name="connsiteY11" fmla="*/ 62560 h 70097"/>
                <a:gd name="connsiteX12" fmla="*/ 9075 w 23440"/>
                <a:gd name="connsiteY12" fmla="*/ 62079 h 70097"/>
                <a:gd name="connsiteX13" fmla="*/ 9766 w 23440"/>
                <a:gd name="connsiteY13" fmla="*/ 60097 h 70097"/>
                <a:gd name="connsiteX14" fmla="*/ 10222 w 23440"/>
                <a:gd name="connsiteY14" fmla="*/ 60097 h 70097"/>
                <a:gd name="connsiteX15" fmla="*/ 11359 w 23440"/>
                <a:gd name="connsiteY15" fmla="*/ 70097 h 70097"/>
                <a:gd name="connsiteX16" fmla="*/ 12722 w 23440"/>
                <a:gd name="connsiteY16" fmla="*/ 70097 h 70097"/>
                <a:gd name="connsiteX17" fmla="*/ 12948 w 23440"/>
                <a:gd name="connsiteY17" fmla="*/ 68115 h 70097"/>
                <a:gd name="connsiteX18" fmla="*/ 14310 w 23440"/>
                <a:gd name="connsiteY18" fmla="*/ 70097 h 70097"/>
                <a:gd name="connsiteX19" fmla="*/ 14541 w 23440"/>
                <a:gd name="connsiteY19" fmla="*/ 68115 h 70097"/>
                <a:gd name="connsiteX20" fmla="*/ 16129 w 23440"/>
                <a:gd name="connsiteY20" fmla="*/ 68115 h 70097"/>
                <a:gd name="connsiteX21" fmla="*/ 16359 w 23440"/>
                <a:gd name="connsiteY21" fmla="*/ 66088 h 70097"/>
                <a:gd name="connsiteX22" fmla="*/ 17722 w 23440"/>
                <a:gd name="connsiteY22" fmla="*/ 62123 h 70097"/>
                <a:gd name="connsiteX23" fmla="*/ 18194 w 23440"/>
                <a:gd name="connsiteY23" fmla="*/ 62877 h 70097"/>
                <a:gd name="connsiteX24" fmla="*/ 18601 w 23440"/>
                <a:gd name="connsiteY24" fmla="*/ 60501 h 70097"/>
                <a:gd name="connsiteX25" fmla="*/ 18648 w 23440"/>
                <a:gd name="connsiteY25" fmla="*/ 56067 h 70097"/>
                <a:gd name="connsiteX26" fmla="*/ 22735 w 23440"/>
                <a:gd name="connsiteY26" fmla="*/ 54642 h 70097"/>
                <a:gd name="connsiteX27" fmla="*/ 22890 w 23440"/>
                <a:gd name="connsiteY27" fmla="*/ 56859 h 70097"/>
                <a:gd name="connsiteX28" fmla="*/ 23299 w 23440"/>
                <a:gd name="connsiteY28" fmla="*/ 56701 h 70097"/>
                <a:gd name="connsiteX29" fmla="*/ 23440 w 23440"/>
                <a:gd name="connsiteY29" fmla="*/ 57809 h 70097"/>
                <a:gd name="connsiteX30" fmla="*/ 23387 w 23440"/>
                <a:gd name="connsiteY30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6122 w 23440"/>
                <a:gd name="connsiteY9" fmla="*/ 49733 h 70097"/>
                <a:gd name="connsiteX10" fmla="*/ 7249 w 23440"/>
                <a:gd name="connsiteY10" fmla="*/ 62244 h 70097"/>
                <a:gd name="connsiteX11" fmla="*/ 8157 w 23440"/>
                <a:gd name="connsiteY11" fmla="*/ 62560 h 70097"/>
                <a:gd name="connsiteX12" fmla="*/ 9075 w 23440"/>
                <a:gd name="connsiteY12" fmla="*/ 62079 h 70097"/>
                <a:gd name="connsiteX13" fmla="*/ 9766 w 23440"/>
                <a:gd name="connsiteY13" fmla="*/ 60097 h 70097"/>
                <a:gd name="connsiteX14" fmla="*/ 10222 w 23440"/>
                <a:gd name="connsiteY14" fmla="*/ 60097 h 70097"/>
                <a:gd name="connsiteX15" fmla="*/ 11359 w 23440"/>
                <a:gd name="connsiteY15" fmla="*/ 70097 h 70097"/>
                <a:gd name="connsiteX16" fmla="*/ 12722 w 23440"/>
                <a:gd name="connsiteY16" fmla="*/ 70097 h 70097"/>
                <a:gd name="connsiteX17" fmla="*/ 12948 w 23440"/>
                <a:gd name="connsiteY17" fmla="*/ 68115 h 70097"/>
                <a:gd name="connsiteX18" fmla="*/ 14310 w 23440"/>
                <a:gd name="connsiteY18" fmla="*/ 70097 h 70097"/>
                <a:gd name="connsiteX19" fmla="*/ 14541 w 23440"/>
                <a:gd name="connsiteY19" fmla="*/ 68115 h 70097"/>
                <a:gd name="connsiteX20" fmla="*/ 16129 w 23440"/>
                <a:gd name="connsiteY20" fmla="*/ 68115 h 70097"/>
                <a:gd name="connsiteX21" fmla="*/ 16359 w 23440"/>
                <a:gd name="connsiteY21" fmla="*/ 66088 h 70097"/>
                <a:gd name="connsiteX22" fmla="*/ 17722 w 23440"/>
                <a:gd name="connsiteY22" fmla="*/ 62123 h 70097"/>
                <a:gd name="connsiteX23" fmla="*/ 18194 w 23440"/>
                <a:gd name="connsiteY23" fmla="*/ 62877 h 70097"/>
                <a:gd name="connsiteX24" fmla="*/ 18601 w 23440"/>
                <a:gd name="connsiteY24" fmla="*/ 60501 h 70097"/>
                <a:gd name="connsiteX25" fmla="*/ 18648 w 23440"/>
                <a:gd name="connsiteY25" fmla="*/ 56067 h 70097"/>
                <a:gd name="connsiteX26" fmla="*/ 22735 w 23440"/>
                <a:gd name="connsiteY26" fmla="*/ 54642 h 70097"/>
                <a:gd name="connsiteX27" fmla="*/ 22890 w 23440"/>
                <a:gd name="connsiteY27" fmla="*/ 56859 h 70097"/>
                <a:gd name="connsiteX28" fmla="*/ 23299 w 23440"/>
                <a:gd name="connsiteY28" fmla="*/ 56701 h 70097"/>
                <a:gd name="connsiteX29" fmla="*/ 23440 w 23440"/>
                <a:gd name="connsiteY29" fmla="*/ 57809 h 70097"/>
                <a:gd name="connsiteX30" fmla="*/ 23387 w 23440"/>
                <a:gd name="connsiteY30" fmla="*/ 60381 h 70097"/>
                <a:gd name="connsiteX0" fmla="*/ 0 w 23440"/>
                <a:gd name="connsiteY0" fmla="*/ 0 h 70097"/>
                <a:gd name="connsiteX1" fmla="*/ 470 w 23440"/>
                <a:gd name="connsiteY1" fmla="*/ 1591 h 70097"/>
                <a:gd name="connsiteX2" fmla="*/ 1127 w 23440"/>
                <a:gd name="connsiteY2" fmla="*/ 7608 h 70097"/>
                <a:gd name="connsiteX3" fmla="*/ 1566 w 23440"/>
                <a:gd name="connsiteY3" fmla="*/ 5866 h 70097"/>
                <a:gd name="connsiteX4" fmla="*/ 2066 w 23440"/>
                <a:gd name="connsiteY4" fmla="*/ 6341 h 70097"/>
                <a:gd name="connsiteX5" fmla="*/ 2912 w 23440"/>
                <a:gd name="connsiteY5" fmla="*/ 19802 h 70097"/>
                <a:gd name="connsiteX6" fmla="*/ 4791 w 23440"/>
                <a:gd name="connsiteY6" fmla="*/ 33897 h 70097"/>
                <a:gd name="connsiteX7" fmla="*/ 4994 w 23440"/>
                <a:gd name="connsiteY7" fmla="*/ 35480 h 70097"/>
                <a:gd name="connsiteX8" fmla="*/ 5448 w 23440"/>
                <a:gd name="connsiteY8" fmla="*/ 36430 h 70097"/>
                <a:gd name="connsiteX9" fmla="*/ 6122 w 23440"/>
                <a:gd name="connsiteY9" fmla="*/ 49733 h 70097"/>
                <a:gd name="connsiteX10" fmla="*/ 7249 w 23440"/>
                <a:gd name="connsiteY10" fmla="*/ 62244 h 70097"/>
                <a:gd name="connsiteX11" fmla="*/ 8188 w 23440"/>
                <a:gd name="connsiteY11" fmla="*/ 62402 h 70097"/>
                <a:gd name="connsiteX12" fmla="*/ 9075 w 23440"/>
                <a:gd name="connsiteY12" fmla="*/ 62079 h 70097"/>
                <a:gd name="connsiteX13" fmla="*/ 9766 w 23440"/>
                <a:gd name="connsiteY13" fmla="*/ 60097 h 70097"/>
                <a:gd name="connsiteX14" fmla="*/ 10222 w 23440"/>
                <a:gd name="connsiteY14" fmla="*/ 60097 h 70097"/>
                <a:gd name="connsiteX15" fmla="*/ 11359 w 23440"/>
                <a:gd name="connsiteY15" fmla="*/ 70097 h 70097"/>
                <a:gd name="connsiteX16" fmla="*/ 12722 w 23440"/>
                <a:gd name="connsiteY16" fmla="*/ 70097 h 70097"/>
                <a:gd name="connsiteX17" fmla="*/ 12948 w 23440"/>
                <a:gd name="connsiteY17" fmla="*/ 68115 h 70097"/>
                <a:gd name="connsiteX18" fmla="*/ 14310 w 23440"/>
                <a:gd name="connsiteY18" fmla="*/ 70097 h 70097"/>
                <a:gd name="connsiteX19" fmla="*/ 14541 w 23440"/>
                <a:gd name="connsiteY19" fmla="*/ 68115 h 70097"/>
                <a:gd name="connsiteX20" fmla="*/ 16129 w 23440"/>
                <a:gd name="connsiteY20" fmla="*/ 68115 h 70097"/>
                <a:gd name="connsiteX21" fmla="*/ 16359 w 23440"/>
                <a:gd name="connsiteY21" fmla="*/ 66088 h 70097"/>
                <a:gd name="connsiteX22" fmla="*/ 17722 w 23440"/>
                <a:gd name="connsiteY22" fmla="*/ 62123 h 70097"/>
                <a:gd name="connsiteX23" fmla="*/ 18194 w 23440"/>
                <a:gd name="connsiteY23" fmla="*/ 62877 h 70097"/>
                <a:gd name="connsiteX24" fmla="*/ 18601 w 23440"/>
                <a:gd name="connsiteY24" fmla="*/ 60501 h 70097"/>
                <a:gd name="connsiteX25" fmla="*/ 18648 w 23440"/>
                <a:gd name="connsiteY25" fmla="*/ 56067 h 70097"/>
                <a:gd name="connsiteX26" fmla="*/ 22735 w 23440"/>
                <a:gd name="connsiteY26" fmla="*/ 54642 h 70097"/>
                <a:gd name="connsiteX27" fmla="*/ 22890 w 23440"/>
                <a:gd name="connsiteY27" fmla="*/ 56859 h 70097"/>
                <a:gd name="connsiteX28" fmla="*/ 23299 w 23440"/>
                <a:gd name="connsiteY28" fmla="*/ 56701 h 70097"/>
                <a:gd name="connsiteX29" fmla="*/ 23440 w 23440"/>
                <a:gd name="connsiteY29" fmla="*/ 57809 h 70097"/>
                <a:gd name="connsiteX30" fmla="*/ 23387 w 23440"/>
                <a:gd name="connsiteY30" fmla="*/ 60381 h 70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3440" h="70097">
                  <a:moveTo>
                    <a:pt x="0" y="0"/>
                  </a:moveTo>
                  <a:lnTo>
                    <a:pt x="470" y="1591"/>
                  </a:lnTo>
                  <a:lnTo>
                    <a:pt x="1127" y="7608"/>
                  </a:lnTo>
                  <a:cubicBezTo>
                    <a:pt x="1273" y="7027"/>
                    <a:pt x="1420" y="6447"/>
                    <a:pt x="1566" y="5866"/>
                  </a:cubicBezTo>
                  <a:lnTo>
                    <a:pt x="2066" y="6341"/>
                  </a:lnTo>
                  <a:lnTo>
                    <a:pt x="2912" y="19802"/>
                  </a:lnTo>
                  <a:lnTo>
                    <a:pt x="4791" y="33897"/>
                  </a:lnTo>
                  <a:cubicBezTo>
                    <a:pt x="4859" y="34425"/>
                    <a:pt x="4926" y="34952"/>
                    <a:pt x="4994" y="35480"/>
                  </a:cubicBezTo>
                  <a:lnTo>
                    <a:pt x="5448" y="36430"/>
                  </a:lnTo>
                  <a:cubicBezTo>
                    <a:pt x="5673" y="40864"/>
                    <a:pt x="5897" y="45299"/>
                    <a:pt x="6122" y="49733"/>
                  </a:cubicBezTo>
                  <a:cubicBezTo>
                    <a:pt x="6498" y="53903"/>
                    <a:pt x="6873" y="58074"/>
                    <a:pt x="7249" y="62244"/>
                  </a:cubicBezTo>
                  <a:lnTo>
                    <a:pt x="8188" y="62402"/>
                  </a:lnTo>
                  <a:lnTo>
                    <a:pt x="9075" y="62079"/>
                  </a:lnTo>
                  <a:lnTo>
                    <a:pt x="9766" y="60097"/>
                  </a:lnTo>
                  <a:lnTo>
                    <a:pt x="10222" y="60097"/>
                  </a:lnTo>
                  <a:lnTo>
                    <a:pt x="11359" y="70097"/>
                  </a:lnTo>
                  <a:lnTo>
                    <a:pt x="12722" y="70097"/>
                  </a:lnTo>
                  <a:cubicBezTo>
                    <a:pt x="12797" y="69436"/>
                    <a:pt x="12873" y="68776"/>
                    <a:pt x="12948" y="68115"/>
                  </a:cubicBezTo>
                  <a:lnTo>
                    <a:pt x="14310" y="70097"/>
                  </a:lnTo>
                  <a:lnTo>
                    <a:pt x="14541" y="68115"/>
                  </a:lnTo>
                  <a:lnTo>
                    <a:pt x="16129" y="68115"/>
                  </a:lnTo>
                  <a:cubicBezTo>
                    <a:pt x="16206" y="67439"/>
                    <a:pt x="16282" y="66764"/>
                    <a:pt x="16359" y="66088"/>
                  </a:cubicBezTo>
                  <a:lnTo>
                    <a:pt x="17722" y="62123"/>
                  </a:lnTo>
                  <a:lnTo>
                    <a:pt x="18194" y="62877"/>
                  </a:lnTo>
                  <a:cubicBezTo>
                    <a:pt x="18330" y="62085"/>
                    <a:pt x="18465" y="61293"/>
                    <a:pt x="18601" y="60501"/>
                  </a:cubicBezTo>
                  <a:cubicBezTo>
                    <a:pt x="18617" y="59023"/>
                    <a:pt x="18632" y="57545"/>
                    <a:pt x="18648" y="56067"/>
                  </a:cubicBezTo>
                  <a:lnTo>
                    <a:pt x="22735" y="54642"/>
                  </a:lnTo>
                  <a:cubicBezTo>
                    <a:pt x="22787" y="55381"/>
                    <a:pt x="22838" y="56120"/>
                    <a:pt x="22890" y="56859"/>
                  </a:cubicBezTo>
                  <a:lnTo>
                    <a:pt x="23299" y="56701"/>
                  </a:lnTo>
                  <a:lnTo>
                    <a:pt x="23440" y="57809"/>
                  </a:lnTo>
                  <a:cubicBezTo>
                    <a:pt x="23443" y="58825"/>
                    <a:pt x="23384" y="59365"/>
                    <a:pt x="23387" y="60381"/>
                  </a:cubicBez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56" name="グループ化 55"/>
          <p:cNvGrpSpPr/>
          <p:nvPr/>
        </p:nvGrpSpPr>
        <p:grpSpPr bwMode="gray">
          <a:xfrm>
            <a:off x="8019620" y="11341248"/>
            <a:ext cx="179249" cy="579413"/>
            <a:chOff x="8039118" y="4593910"/>
            <a:chExt cx="179249" cy="579413"/>
          </a:xfrm>
        </p:grpSpPr>
        <p:sp>
          <p:nvSpPr>
            <p:cNvPr id="57" name="Freeform 75"/>
            <p:cNvSpPr>
              <a:spLocks/>
            </p:cNvSpPr>
            <p:nvPr/>
          </p:nvSpPr>
          <p:spPr bwMode="gray">
            <a:xfrm>
              <a:off x="8039118" y="4593910"/>
              <a:ext cx="177787" cy="579413"/>
            </a:xfrm>
            <a:custGeom>
              <a:avLst/>
              <a:gdLst>
                <a:gd name="T0" fmla="*/ 2147483647 w 272"/>
                <a:gd name="T1" fmla="*/ 0 h 1814"/>
                <a:gd name="T2" fmla="*/ 0 w 272"/>
                <a:gd name="T3" fmla="*/ 2147483647 h 1814"/>
                <a:gd name="T4" fmla="*/ 0 w 272"/>
                <a:gd name="T5" fmla="*/ 2147483647 h 1814"/>
                <a:gd name="T6" fmla="*/ 2147483647 w 272"/>
                <a:gd name="T7" fmla="*/ 2147483647 h 1814"/>
                <a:gd name="T8" fmla="*/ 2147483647 w 272"/>
                <a:gd name="T9" fmla="*/ 2147483647 h 1814"/>
                <a:gd name="T10" fmla="*/ 2147483647 w 272"/>
                <a:gd name="T11" fmla="*/ 2147483647 h 1814"/>
                <a:gd name="T12" fmla="*/ 2147483647 w 272"/>
                <a:gd name="T13" fmla="*/ 2147483647 h 1814"/>
                <a:gd name="T14" fmla="*/ 0 w 272"/>
                <a:gd name="T15" fmla="*/ 2147483647 h 1814"/>
                <a:gd name="T16" fmla="*/ 2147483647 w 272"/>
                <a:gd name="T17" fmla="*/ 2147483647 h 1814"/>
                <a:gd name="T18" fmla="*/ 2147483647 w 272"/>
                <a:gd name="T19" fmla="*/ 2147483647 h 1814"/>
                <a:gd name="T20" fmla="*/ 2147483647 w 272"/>
                <a:gd name="T21" fmla="*/ 2147483647 h 1814"/>
                <a:gd name="T22" fmla="*/ 2147483647 w 272"/>
                <a:gd name="T23" fmla="*/ 2147483647 h 1814"/>
                <a:gd name="T24" fmla="*/ 2147483647 w 272"/>
                <a:gd name="T25" fmla="*/ 2147483647 h 1814"/>
                <a:gd name="T26" fmla="*/ 2147483647 w 272"/>
                <a:gd name="T27" fmla="*/ 2147483647 h 1814"/>
                <a:gd name="T28" fmla="*/ 2147483647 w 272"/>
                <a:gd name="T29" fmla="*/ 2147483647 h 18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2"/>
                <a:gd name="T46" fmla="*/ 0 h 1814"/>
                <a:gd name="T47" fmla="*/ 272 w 272"/>
                <a:gd name="T48" fmla="*/ 1814 h 1814"/>
                <a:gd name="connsiteX0" fmla="*/ 0 w 10000"/>
                <a:gd name="connsiteY0" fmla="*/ 0 h 9002"/>
                <a:gd name="connsiteX1" fmla="*/ 0 w 10000"/>
                <a:gd name="connsiteY1" fmla="*/ 501 h 9002"/>
                <a:gd name="connsiteX2" fmla="*/ 1654 w 10000"/>
                <a:gd name="connsiteY2" fmla="*/ 998 h 9002"/>
                <a:gd name="connsiteX3" fmla="*/ 1654 w 10000"/>
                <a:gd name="connsiteY3" fmla="*/ 2249 h 9002"/>
                <a:gd name="connsiteX4" fmla="*/ 3309 w 10000"/>
                <a:gd name="connsiteY4" fmla="*/ 2751 h 9002"/>
                <a:gd name="connsiteX5" fmla="*/ 3309 w 10000"/>
                <a:gd name="connsiteY5" fmla="*/ 3500 h 9002"/>
                <a:gd name="connsiteX6" fmla="*/ 0 w 10000"/>
                <a:gd name="connsiteY6" fmla="*/ 3748 h 9002"/>
                <a:gd name="connsiteX7" fmla="*/ 3309 w 10000"/>
                <a:gd name="connsiteY7" fmla="*/ 5000 h 9002"/>
                <a:gd name="connsiteX8" fmla="*/ 3309 w 10000"/>
                <a:gd name="connsiteY8" fmla="*/ 5253 h 9002"/>
                <a:gd name="connsiteX9" fmla="*/ 6654 w 10000"/>
                <a:gd name="connsiteY9" fmla="*/ 5750 h 9002"/>
                <a:gd name="connsiteX10" fmla="*/ 6654 w 10000"/>
                <a:gd name="connsiteY10" fmla="*/ 6753 h 9002"/>
                <a:gd name="connsiteX11" fmla="*/ 5000 w 10000"/>
                <a:gd name="connsiteY11" fmla="*/ 7001 h 9002"/>
                <a:gd name="connsiteX12" fmla="*/ 5000 w 10000"/>
                <a:gd name="connsiteY12" fmla="*/ 8252 h 9002"/>
                <a:gd name="connsiteX13" fmla="*/ 10000 w 10000"/>
                <a:gd name="connsiteY13" fmla="*/ 9002 h 9002"/>
                <a:gd name="connsiteX0" fmla="*/ 0 w 10000"/>
                <a:gd name="connsiteY0" fmla="*/ 0 h 9443"/>
                <a:gd name="connsiteX1" fmla="*/ 1654 w 10000"/>
                <a:gd name="connsiteY1" fmla="*/ 552 h 9443"/>
                <a:gd name="connsiteX2" fmla="*/ 1654 w 10000"/>
                <a:gd name="connsiteY2" fmla="*/ 1941 h 9443"/>
                <a:gd name="connsiteX3" fmla="*/ 3309 w 10000"/>
                <a:gd name="connsiteY3" fmla="*/ 2499 h 9443"/>
                <a:gd name="connsiteX4" fmla="*/ 3309 w 10000"/>
                <a:gd name="connsiteY4" fmla="*/ 3331 h 9443"/>
                <a:gd name="connsiteX5" fmla="*/ 0 w 10000"/>
                <a:gd name="connsiteY5" fmla="*/ 3607 h 9443"/>
                <a:gd name="connsiteX6" fmla="*/ 3309 w 10000"/>
                <a:gd name="connsiteY6" fmla="*/ 4997 h 9443"/>
                <a:gd name="connsiteX7" fmla="*/ 3309 w 10000"/>
                <a:gd name="connsiteY7" fmla="*/ 5278 h 9443"/>
                <a:gd name="connsiteX8" fmla="*/ 6654 w 10000"/>
                <a:gd name="connsiteY8" fmla="*/ 5830 h 9443"/>
                <a:gd name="connsiteX9" fmla="*/ 6654 w 10000"/>
                <a:gd name="connsiteY9" fmla="*/ 6945 h 9443"/>
                <a:gd name="connsiteX10" fmla="*/ 5000 w 10000"/>
                <a:gd name="connsiteY10" fmla="*/ 7220 h 9443"/>
                <a:gd name="connsiteX11" fmla="*/ 5000 w 10000"/>
                <a:gd name="connsiteY11" fmla="*/ 8610 h 9443"/>
                <a:gd name="connsiteX12" fmla="*/ 10000 w 10000"/>
                <a:gd name="connsiteY12" fmla="*/ 9443 h 9443"/>
                <a:gd name="connsiteX0" fmla="*/ 231 w 10231"/>
                <a:gd name="connsiteY0" fmla="*/ 13 h 10013"/>
                <a:gd name="connsiteX1" fmla="*/ 0 w 10231"/>
                <a:gd name="connsiteY1" fmla="*/ 0 h 10013"/>
                <a:gd name="connsiteX2" fmla="*/ 1885 w 10231"/>
                <a:gd name="connsiteY2" fmla="*/ 598 h 10013"/>
                <a:gd name="connsiteX3" fmla="*/ 1885 w 10231"/>
                <a:gd name="connsiteY3" fmla="*/ 2068 h 10013"/>
                <a:gd name="connsiteX4" fmla="*/ 3540 w 10231"/>
                <a:gd name="connsiteY4" fmla="*/ 2659 h 10013"/>
                <a:gd name="connsiteX5" fmla="*/ 3540 w 10231"/>
                <a:gd name="connsiteY5" fmla="*/ 3540 h 10013"/>
                <a:gd name="connsiteX6" fmla="*/ 231 w 10231"/>
                <a:gd name="connsiteY6" fmla="*/ 3833 h 10013"/>
                <a:gd name="connsiteX7" fmla="*/ 3540 w 10231"/>
                <a:gd name="connsiteY7" fmla="*/ 5305 h 10013"/>
                <a:gd name="connsiteX8" fmla="*/ 3540 w 10231"/>
                <a:gd name="connsiteY8" fmla="*/ 5602 h 10013"/>
                <a:gd name="connsiteX9" fmla="*/ 6885 w 10231"/>
                <a:gd name="connsiteY9" fmla="*/ 6187 h 10013"/>
                <a:gd name="connsiteX10" fmla="*/ 6885 w 10231"/>
                <a:gd name="connsiteY10" fmla="*/ 7368 h 10013"/>
                <a:gd name="connsiteX11" fmla="*/ 5231 w 10231"/>
                <a:gd name="connsiteY11" fmla="*/ 7659 h 10013"/>
                <a:gd name="connsiteX12" fmla="*/ 5231 w 10231"/>
                <a:gd name="connsiteY12" fmla="*/ 9131 h 10013"/>
                <a:gd name="connsiteX13" fmla="*/ 10231 w 10231"/>
                <a:gd name="connsiteY13" fmla="*/ 10013 h 10013"/>
                <a:gd name="connsiteX0" fmla="*/ 231 w 10231"/>
                <a:gd name="connsiteY0" fmla="*/ 13 h 10013"/>
                <a:gd name="connsiteX1" fmla="*/ 0 w 10231"/>
                <a:gd name="connsiteY1" fmla="*/ 0 h 10013"/>
                <a:gd name="connsiteX2" fmla="*/ 1885 w 10231"/>
                <a:gd name="connsiteY2" fmla="*/ 2068 h 10013"/>
                <a:gd name="connsiteX3" fmla="*/ 3540 w 10231"/>
                <a:gd name="connsiteY3" fmla="*/ 2659 h 10013"/>
                <a:gd name="connsiteX4" fmla="*/ 3540 w 10231"/>
                <a:gd name="connsiteY4" fmla="*/ 3540 h 10013"/>
                <a:gd name="connsiteX5" fmla="*/ 231 w 10231"/>
                <a:gd name="connsiteY5" fmla="*/ 3833 h 10013"/>
                <a:gd name="connsiteX6" fmla="*/ 3540 w 10231"/>
                <a:gd name="connsiteY6" fmla="*/ 5305 h 10013"/>
                <a:gd name="connsiteX7" fmla="*/ 3540 w 10231"/>
                <a:gd name="connsiteY7" fmla="*/ 5602 h 10013"/>
                <a:gd name="connsiteX8" fmla="*/ 6885 w 10231"/>
                <a:gd name="connsiteY8" fmla="*/ 6187 h 10013"/>
                <a:gd name="connsiteX9" fmla="*/ 6885 w 10231"/>
                <a:gd name="connsiteY9" fmla="*/ 7368 h 10013"/>
                <a:gd name="connsiteX10" fmla="*/ 5231 w 10231"/>
                <a:gd name="connsiteY10" fmla="*/ 7659 h 10013"/>
                <a:gd name="connsiteX11" fmla="*/ 5231 w 10231"/>
                <a:gd name="connsiteY11" fmla="*/ 9131 h 10013"/>
                <a:gd name="connsiteX12" fmla="*/ 10231 w 10231"/>
                <a:gd name="connsiteY12" fmla="*/ 10013 h 10013"/>
                <a:gd name="connsiteX0" fmla="*/ 0 w 10000"/>
                <a:gd name="connsiteY0" fmla="*/ 0 h 10000"/>
                <a:gd name="connsiteX1" fmla="*/ 1654 w 10000"/>
                <a:gd name="connsiteY1" fmla="*/ 2055 h 10000"/>
                <a:gd name="connsiteX2" fmla="*/ 3309 w 10000"/>
                <a:gd name="connsiteY2" fmla="*/ 2646 h 10000"/>
                <a:gd name="connsiteX3" fmla="*/ 3309 w 10000"/>
                <a:gd name="connsiteY3" fmla="*/ 3527 h 10000"/>
                <a:gd name="connsiteX4" fmla="*/ 0 w 10000"/>
                <a:gd name="connsiteY4" fmla="*/ 3820 h 10000"/>
                <a:gd name="connsiteX5" fmla="*/ 3309 w 10000"/>
                <a:gd name="connsiteY5" fmla="*/ 5292 h 10000"/>
                <a:gd name="connsiteX6" fmla="*/ 3309 w 10000"/>
                <a:gd name="connsiteY6" fmla="*/ 5589 h 10000"/>
                <a:gd name="connsiteX7" fmla="*/ 6654 w 10000"/>
                <a:gd name="connsiteY7" fmla="*/ 6174 h 10000"/>
                <a:gd name="connsiteX8" fmla="*/ 6654 w 10000"/>
                <a:gd name="connsiteY8" fmla="*/ 7355 h 10000"/>
                <a:gd name="connsiteX9" fmla="*/ 5000 w 10000"/>
                <a:gd name="connsiteY9" fmla="*/ 7646 h 10000"/>
                <a:gd name="connsiteX10" fmla="*/ 5000 w 10000"/>
                <a:gd name="connsiteY10" fmla="*/ 9118 h 10000"/>
                <a:gd name="connsiteX11" fmla="*/ 10000 w 10000"/>
                <a:gd name="connsiteY11" fmla="*/ 10000 h 10000"/>
                <a:gd name="connsiteX0" fmla="*/ 1654 w 10000"/>
                <a:gd name="connsiteY0" fmla="*/ 0 h 7945"/>
                <a:gd name="connsiteX1" fmla="*/ 3309 w 10000"/>
                <a:gd name="connsiteY1" fmla="*/ 591 h 7945"/>
                <a:gd name="connsiteX2" fmla="*/ 3309 w 10000"/>
                <a:gd name="connsiteY2" fmla="*/ 1472 h 7945"/>
                <a:gd name="connsiteX3" fmla="*/ 0 w 10000"/>
                <a:gd name="connsiteY3" fmla="*/ 1765 h 7945"/>
                <a:gd name="connsiteX4" fmla="*/ 3309 w 10000"/>
                <a:gd name="connsiteY4" fmla="*/ 3237 h 7945"/>
                <a:gd name="connsiteX5" fmla="*/ 3309 w 10000"/>
                <a:gd name="connsiteY5" fmla="*/ 3534 h 7945"/>
                <a:gd name="connsiteX6" fmla="*/ 6654 w 10000"/>
                <a:gd name="connsiteY6" fmla="*/ 4119 h 7945"/>
                <a:gd name="connsiteX7" fmla="*/ 6654 w 10000"/>
                <a:gd name="connsiteY7" fmla="*/ 5300 h 7945"/>
                <a:gd name="connsiteX8" fmla="*/ 5000 w 10000"/>
                <a:gd name="connsiteY8" fmla="*/ 5591 h 7945"/>
                <a:gd name="connsiteX9" fmla="*/ 5000 w 10000"/>
                <a:gd name="connsiteY9" fmla="*/ 7063 h 7945"/>
                <a:gd name="connsiteX10" fmla="*/ 10000 w 10000"/>
                <a:gd name="connsiteY10" fmla="*/ 7945 h 7945"/>
                <a:gd name="connsiteX0" fmla="*/ 3309 w 10000"/>
                <a:gd name="connsiteY0" fmla="*/ 0 h 9256"/>
                <a:gd name="connsiteX1" fmla="*/ 3309 w 10000"/>
                <a:gd name="connsiteY1" fmla="*/ 1109 h 9256"/>
                <a:gd name="connsiteX2" fmla="*/ 0 w 10000"/>
                <a:gd name="connsiteY2" fmla="*/ 1478 h 9256"/>
                <a:gd name="connsiteX3" fmla="*/ 3309 w 10000"/>
                <a:gd name="connsiteY3" fmla="*/ 3330 h 9256"/>
                <a:gd name="connsiteX4" fmla="*/ 3309 w 10000"/>
                <a:gd name="connsiteY4" fmla="*/ 3704 h 9256"/>
                <a:gd name="connsiteX5" fmla="*/ 6654 w 10000"/>
                <a:gd name="connsiteY5" fmla="*/ 4440 h 9256"/>
                <a:gd name="connsiteX6" fmla="*/ 6654 w 10000"/>
                <a:gd name="connsiteY6" fmla="*/ 5927 h 9256"/>
                <a:gd name="connsiteX7" fmla="*/ 5000 w 10000"/>
                <a:gd name="connsiteY7" fmla="*/ 6293 h 9256"/>
                <a:gd name="connsiteX8" fmla="*/ 5000 w 10000"/>
                <a:gd name="connsiteY8" fmla="*/ 8146 h 9256"/>
                <a:gd name="connsiteX9" fmla="*/ 10000 w 10000"/>
                <a:gd name="connsiteY9" fmla="*/ 9256 h 9256"/>
                <a:gd name="connsiteX0" fmla="*/ 3309 w 10000"/>
                <a:gd name="connsiteY0" fmla="*/ 0 h 8802"/>
                <a:gd name="connsiteX1" fmla="*/ 0 w 10000"/>
                <a:gd name="connsiteY1" fmla="*/ 399 h 8802"/>
                <a:gd name="connsiteX2" fmla="*/ 3309 w 10000"/>
                <a:gd name="connsiteY2" fmla="*/ 2400 h 8802"/>
                <a:gd name="connsiteX3" fmla="*/ 3309 w 10000"/>
                <a:gd name="connsiteY3" fmla="*/ 2804 h 8802"/>
                <a:gd name="connsiteX4" fmla="*/ 6654 w 10000"/>
                <a:gd name="connsiteY4" fmla="*/ 3599 h 8802"/>
                <a:gd name="connsiteX5" fmla="*/ 6654 w 10000"/>
                <a:gd name="connsiteY5" fmla="*/ 5205 h 8802"/>
                <a:gd name="connsiteX6" fmla="*/ 5000 w 10000"/>
                <a:gd name="connsiteY6" fmla="*/ 5601 h 8802"/>
                <a:gd name="connsiteX7" fmla="*/ 5000 w 10000"/>
                <a:gd name="connsiteY7" fmla="*/ 7603 h 8802"/>
                <a:gd name="connsiteX8" fmla="*/ 10000 w 10000"/>
                <a:gd name="connsiteY8" fmla="*/ 8802 h 8802"/>
                <a:gd name="connsiteX0" fmla="*/ 0 w 10000"/>
                <a:gd name="connsiteY0" fmla="*/ 0 h 9547"/>
                <a:gd name="connsiteX1" fmla="*/ 3309 w 10000"/>
                <a:gd name="connsiteY1" fmla="*/ 2274 h 9547"/>
                <a:gd name="connsiteX2" fmla="*/ 3309 w 10000"/>
                <a:gd name="connsiteY2" fmla="*/ 2733 h 9547"/>
                <a:gd name="connsiteX3" fmla="*/ 6654 w 10000"/>
                <a:gd name="connsiteY3" fmla="*/ 3636 h 9547"/>
                <a:gd name="connsiteX4" fmla="*/ 6654 w 10000"/>
                <a:gd name="connsiteY4" fmla="*/ 5460 h 9547"/>
                <a:gd name="connsiteX5" fmla="*/ 5000 w 10000"/>
                <a:gd name="connsiteY5" fmla="*/ 5910 h 9547"/>
                <a:gd name="connsiteX6" fmla="*/ 5000 w 10000"/>
                <a:gd name="connsiteY6" fmla="*/ 8185 h 9547"/>
                <a:gd name="connsiteX7" fmla="*/ 10000 w 10000"/>
                <a:gd name="connsiteY7" fmla="*/ 9547 h 9547"/>
                <a:gd name="connsiteX0" fmla="*/ 0 w 9192"/>
                <a:gd name="connsiteY0" fmla="*/ 0 h 9136"/>
                <a:gd name="connsiteX1" fmla="*/ 2501 w 9192"/>
                <a:gd name="connsiteY1" fmla="*/ 1518 h 9136"/>
                <a:gd name="connsiteX2" fmla="*/ 2501 w 9192"/>
                <a:gd name="connsiteY2" fmla="*/ 1999 h 9136"/>
                <a:gd name="connsiteX3" fmla="*/ 5846 w 9192"/>
                <a:gd name="connsiteY3" fmla="*/ 2945 h 9136"/>
                <a:gd name="connsiteX4" fmla="*/ 5846 w 9192"/>
                <a:gd name="connsiteY4" fmla="*/ 4855 h 9136"/>
                <a:gd name="connsiteX5" fmla="*/ 4192 w 9192"/>
                <a:gd name="connsiteY5" fmla="*/ 5326 h 9136"/>
                <a:gd name="connsiteX6" fmla="*/ 4192 w 9192"/>
                <a:gd name="connsiteY6" fmla="*/ 7709 h 9136"/>
                <a:gd name="connsiteX7" fmla="*/ 9192 w 9192"/>
                <a:gd name="connsiteY7" fmla="*/ 9136 h 9136"/>
                <a:gd name="connsiteX0" fmla="*/ 0 w 9372"/>
                <a:gd name="connsiteY0" fmla="*/ 0 h 10000"/>
                <a:gd name="connsiteX1" fmla="*/ 2093 w 9372"/>
                <a:gd name="connsiteY1" fmla="*/ 1662 h 10000"/>
                <a:gd name="connsiteX2" fmla="*/ 2093 w 9372"/>
                <a:gd name="connsiteY2" fmla="*/ 2188 h 10000"/>
                <a:gd name="connsiteX3" fmla="*/ 5732 w 9372"/>
                <a:gd name="connsiteY3" fmla="*/ 3224 h 10000"/>
                <a:gd name="connsiteX4" fmla="*/ 5732 w 9372"/>
                <a:gd name="connsiteY4" fmla="*/ 5314 h 10000"/>
                <a:gd name="connsiteX5" fmla="*/ 3932 w 9372"/>
                <a:gd name="connsiteY5" fmla="*/ 5830 h 10000"/>
                <a:gd name="connsiteX6" fmla="*/ 3932 w 9372"/>
                <a:gd name="connsiteY6" fmla="*/ 8438 h 10000"/>
                <a:gd name="connsiteX7" fmla="*/ 9372 w 9372"/>
                <a:gd name="connsiteY7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372" h="10000">
                  <a:moveTo>
                    <a:pt x="0" y="0"/>
                  </a:moveTo>
                  <a:lnTo>
                    <a:pt x="2093" y="1662"/>
                  </a:lnTo>
                  <a:lnTo>
                    <a:pt x="2093" y="2188"/>
                  </a:lnTo>
                  <a:lnTo>
                    <a:pt x="5732" y="3224"/>
                  </a:lnTo>
                  <a:lnTo>
                    <a:pt x="5732" y="5314"/>
                  </a:lnTo>
                  <a:lnTo>
                    <a:pt x="3932" y="5830"/>
                  </a:lnTo>
                  <a:lnTo>
                    <a:pt x="3932" y="8438"/>
                  </a:lnTo>
                  <a:lnTo>
                    <a:pt x="9372" y="1000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58" name="Freeform 75"/>
            <p:cNvSpPr>
              <a:spLocks/>
            </p:cNvSpPr>
            <p:nvPr/>
          </p:nvSpPr>
          <p:spPr bwMode="gray">
            <a:xfrm>
              <a:off x="8040580" y="4593910"/>
              <a:ext cx="177787" cy="579413"/>
            </a:xfrm>
            <a:custGeom>
              <a:avLst/>
              <a:gdLst>
                <a:gd name="T0" fmla="*/ 2147483647 w 272"/>
                <a:gd name="T1" fmla="*/ 0 h 1814"/>
                <a:gd name="T2" fmla="*/ 0 w 272"/>
                <a:gd name="T3" fmla="*/ 2147483647 h 1814"/>
                <a:gd name="T4" fmla="*/ 0 w 272"/>
                <a:gd name="T5" fmla="*/ 2147483647 h 1814"/>
                <a:gd name="T6" fmla="*/ 2147483647 w 272"/>
                <a:gd name="T7" fmla="*/ 2147483647 h 1814"/>
                <a:gd name="T8" fmla="*/ 2147483647 w 272"/>
                <a:gd name="T9" fmla="*/ 2147483647 h 1814"/>
                <a:gd name="T10" fmla="*/ 2147483647 w 272"/>
                <a:gd name="T11" fmla="*/ 2147483647 h 1814"/>
                <a:gd name="T12" fmla="*/ 2147483647 w 272"/>
                <a:gd name="T13" fmla="*/ 2147483647 h 1814"/>
                <a:gd name="T14" fmla="*/ 0 w 272"/>
                <a:gd name="T15" fmla="*/ 2147483647 h 1814"/>
                <a:gd name="T16" fmla="*/ 2147483647 w 272"/>
                <a:gd name="T17" fmla="*/ 2147483647 h 1814"/>
                <a:gd name="T18" fmla="*/ 2147483647 w 272"/>
                <a:gd name="T19" fmla="*/ 2147483647 h 1814"/>
                <a:gd name="T20" fmla="*/ 2147483647 w 272"/>
                <a:gd name="T21" fmla="*/ 2147483647 h 1814"/>
                <a:gd name="T22" fmla="*/ 2147483647 w 272"/>
                <a:gd name="T23" fmla="*/ 2147483647 h 1814"/>
                <a:gd name="T24" fmla="*/ 2147483647 w 272"/>
                <a:gd name="T25" fmla="*/ 2147483647 h 1814"/>
                <a:gd name="T26" fmla="*/ 2147483647 w 272"/>
                <a:gd name="T27" fmla="*/ 2147483647 h 1814"/>
                <a:gd name="T28" fmla="*/ 2147483647 w 272"/>
                <a:gd name="T29" fmla="*/ 2147483647 h 18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2"/>
                <a:gd name="T46" fmla="*/ 0 h 1814"/>
                <a:gd name="T47" fmla="*/ 272 w 272"/>
                <a:gd name="T48" fmla="*/ 1814 h 1814"/>
                <a:gd name="connsiteX0" fmla="*/ 0 w 10000"/>
                <a:gd name="connsiteY0" fmla="*/ 0 h 9002"/>
                <a:gd name="connsiteX1" fmla="*/ 0 w 10000"/>
                <a:gd name="connsiteY1" fmla="*/ 501 h 9002"/>
                <a:gd name="connsiteX2" fmla="*/ 1654 w 10000"/>
                <a:gd name="connsiteY2" fmla="*/ 998 h 9002"/>
                <a:gd name="connsiteX3" fmla="*/ 1654 w 10000"/>
                <a:gd name="connsiteY3" fmla="*/ 2249 h 9002"/>
                <a:gd name="connsiteX4" fmla="*/ 3309 w 10000"/>
                <a:gd name="connsiteY4" fmla="*/ 2751 h 9002"/>
                <a:gd name="connsiteX5" fmla="*/ 3309 w 10000"/>
                <a:gd name="connsiteY5" fmla="*/ 3500 h 9002"/>
                <a:gd name="connsiteX6" fmla="*/ 0 w 10000"/>
                <a:gd name="connsiteY6" fmla="*/ 3748 h 9002"/>
                <a:gd name="connsiteX7" fmla="*/ 3309 w 10000"/>
                <a:gd name="connsiteY7" fmla="*/ 5000 h 9002"/>
                <a:gd name="connsiteX8" fmla="*/ 3309 w 10000"/>
                <a:gd name="connsiteY8" fmla="*/ 5253 h 9002"/>
                <a:gd name="connsiteX9" fmla="*/ 6654 w 10000"/>
                <a:gd name="connsiteY9" fmla="*/ 5750 h 9002"/>
                <a:gd name="connsiteX10" fmla="*/ 6654 w 10000"/>
                <a:gd name="connsiteY10" fmla="*/ 6753 h 9002"/>
                <a:gd name="connsiteX11" fmla="*/ 5000 w 10000"/>
                <a:gd name="connsiteY11" fmla="*/ 7001 h 9002"/>
                <a:gd name="connsiteX12" fmla="*/ 5000 w 10000"/>
                <a:gd name="connsiteY12" fmla="*/ 8252 h 9002"/>
                <a:gd name="connsiteX13" fmla="*/ 10000 w 10000"/>
                <a:gd name="connsiteY13" fmla="*/ 9002 h 9002"/>
                <a:gd name="connsiteX0" fmla="*/ 0 w 10000"/>
                <a:gd name="connsiteY0" fmla="*/ 0 h 9443"/>
                <a:gd name="connsiteX1" fmla="*/ 1654 w 10000"/>
                <a:gd name="connsiteY1" fmla="*/ 552 h 9443"/>
                <a:gd name="connsiteX2" fmla="*/ 1654 w 10000"/>
                <a:gd name="connsiteY2" fmla="*/ 1941 h 9443"/>
                <a:gd name="connsiteX3" fmla="*/ 3309 w 10000"/>
                <a:gd name="connsiteY3" fmla="*/ 2499 h 9443"/>
                <a:gd name="connsiteX4" fmla="*/ 3309 w 10000"/>
                <a:gd name="connsiteY4" fmla="*/ 3331 h 9443"/>
                <a:gd name="connsiteX5" fmla="*/ 0 w 10000"/>
                <a:gd name="connsiteY5" fmla="*/ 3607 h 9443"/>
                <a:gd name="connsiteX6" fmla="*/ 3309 w 10000"/>
                <a:gd name="connsiteY6" fmla="*/ 4997 h 9443"/>
                <a:gd name="connsiteX7" fmla="*/ 3309 w 10000"/>
                <a:gd name="connsiteY7" fmla="*/ 5278 h 9443"/>
                <a:gd name="connsiteX8" fmla="*/ 6654 w 10000"/>
                <a:gd name="connsiteY8" fmla="*/ 5830 h 9443"/>
                <a:gd name="connsiteX9" fmla="*/ 6654 w 10000"/>
                <a:gd name="connsiteY9" fmla="*/ 6945 h 9443"/>
                <a:gd name="connsiteX10" fmla="*/ 5000 w 10000"/>
                <a:gd name="connsiteY10" fmla="*/ 7220 h 9443"/>
                <a:gd name="connsiteX11" fmla="*/ 5000 w 10000"/>
                <a:gd name="connsiteY11" fmla="*/ 8610 h 9443"/>
                <a:gd name="connsiteX12" fmla="*/ 10000 w 10000"/>
                <a:gd name="connsiteY12" fmla="*/ 9443 h 9443"/>
                <a:gd name="connsiteX0" fmla="*/ 231 w 10231"/>
                <a:gd name="connsiteY0" fmla="*/ 13 h 10013"/>
                <a:gd name="connsiteX1" fmla="*/ 0 w 10231"/>
                <a:gd name="connsiteY1" fmla="*/ 0 h 10013"/>
                <a:gd name="connsiteX2" fmla="*/ 1885 w 10231"/>
                <a:gd name="connsiteY2" fmla="*/ 598 h 10013"/>
                <a:gd name="connsiteX3" fmla="*/ 1885 w 10231"/>
                <a:gd name="connsiteY3" fmla="*/ 2068 h 10013"/>
                <a:gd name="connsiteX4" fmla="*/ 3540 w 10231"/>
                <a:gd name="connsiteY4" fmla="*/ 2659 h 10013"/>
                <a:gd name="connsiteX5" fmla="*/ 3540 w 10231"/>
                <a:gd name="connsiteY5" fmla="*/ 3540 h 10013"/>
                <a:gd name="connsiteX6" fmla="*/ 231 w 10231"/>
                <a:gd name="connsiteY6" fmla="*/ 3833 h 10013"/>
                <a:gd name="connsiteX7" fmla="*/ 3540 w 10231"/>
                <a:gd name="connsiteY7" fmla="*/ 5305 h 10013"/>
                <a:gd name="connsiteX8" fmla="*/ 3540 w 10231"/>
                <a:gd name="connsiteY8" fmla="*/ 5602 h 10013"/>
                <a:gd name="connsiteX9" fmla="*/ 6885 w 10231"/>
                <a:gd name="connsiteY9" fmla="*/ 6187 h 10013"/>
                <a:gd name="connsiteX10" fmla="*/ 6885 w 10231"/>
                <a:gd name="connsiteY10" fmla="*/ 7368 h 10013"/>
                <a:gd name="connsiteX11" fmla="*/ 5231 w 10231"/>
                <a:gd name="connsiteY11" fmla="*/ 7659 h 10013"/>
                <a:gd name="connsiteX12" fmla="*/ 5231 w 10231"/>
                <a:gd name="connsiteY12" fmla="*/ 9131 h 10013"/>
                <a:gd name="connsiteX13" fmla="*/ 10231 w 10231"/>
                <a:gd name="connsiteY13" fmla="*/ 10013 h 10013"/>
                <a:gd name="connsiteX0" fmla="*/ 231 w 10231"/>
                <a:gd name="connsiteY0" fmla="*/ 13 h 10013"/>
                <a:gd name="connsiteX1" fmla="*/ 0 w 10231"/>
                <a:gd name="connsiteY1" fmla="*/ 0 h 10013"/>
                <a:gd name="connsiteX2" fmla="*/ 1885 w 10231"/>
                <a:gd name="connsiteY2" fmla="*/ 2068 h 10013"/>
                <a:gd name="connsiteX3" fmla="*/ 3540 w 10231"/>
                <a:gd name="connsiteY3" fmla="*/ 2659 h 10013"/>
                <a:gd name="connsiteX4" fmla="*/ 3540 w 10231"/>
                <a:gd name="connsiteY4" fmla="*/ 3540 h 10013"/>
                <a:gd name="connsiteX5" fmla="*/ 231 w 10231"/>
                <a:gd name="connsiteY5" fmla="*/ 3833 h 10013"/>
                <a:gd name="connsiteX6" fmla="*/ 3540 w 10231"/>
                <a:gd name="connsiteY6" fmla="*/ 5305 h 10013"/>
                <a:gd name="connsiteX7" fmla="*/ 3540 w 10231"/>
                <a:gd name="connsiteY7" fmla="*/ 5602 h 10013"/>
                <a:gd name="connsiteX8" fmla="*/ 6885 w 10231"/>
                <a:gd name="connsiteY8" fmla="*/ 6187 h 10013"/>
                <a:gd name="connsiteX9" fmla="*/ 6885 w 10231"/>
                <a:gd name="connsiteY9" fmla="*/ 7368 h 10013"/>
                <a:gd name="connsiteX10" fmla="*/ 5231 w 10231"/>
                <a:gd name="connsiteY10" fmla="*/ 7659 h 10013"/>
                <a:gd name="connsiteX11" fmla="*/ 5231 w 10231"/>
                <a:gd name="connsiteY11" fmla="*/ 9131 h 10013"/>
                <a:gd name="connsiteX12" fmla="*/ 10231 w 10231"/>
                <a:gd name="connsiteY12" fmla="*/ 10013 h 10013"/>
                <a:gd name="connsiteX0" fmla="*/ 0 w 10000"/>
                <a:gd name="connsiteY0" fmla="*/ 0 h 10000"/>
                <a:gd name="connsiteX1" fmla="*/ 1654 w 10000"/>
                <a:gd name="connsiteY1" fmla="*/ 2055 h 10000"/>
                <a:gd name="connsiteX2" fmla="*/ 3309 w 10000"/>
                <a:gd name="connsiteY2" fmla="*/ 2646 h 10000"/>
                <a:gd name="connsiteX3" fmla="*/ 3309 w 10000"/>
                <a:gd name="connsiteY3" fmla="*/ 3527 h 10000"/>
                <a:gd name="connsiteX4" fmla="*/ 0 w 10000"/>
                <a:gd name="connsiteY4" fmla="*/ 3820 h 10000"/>
                <a:gd name="connsiteX5" fmla="*/ 3309 w 10000"/>
                <a:gd name="connsiteY5" fmla="*/ 5292 h 10000"/>
                <a:gd name="connsiteX6" fmla="*/ 3309 w 10000"/>
                <a:gd name="connsiteY6" fmla="*/ 5589 h 10000"/>
                <a:gd name="connsiteX7" fmla="*/ 6654 w 10000"/>
                <a:gd name="connsiteY7" fmla="*/ 6174 h 10000"/>
                <a:gd name="connsiteX8" fmla="*/ 6654 w 10000"/>
                <a:gd name="connsiteY8" fmla="*/ 7355 h 10000"/>
                <a:gd name="connsiteX9" fmla="*/ 5000 w 10000"/>
                <a:gd name="connsiteY9" fmla="*/ 7646 h 10000"/>
                <a:gd name="connsiteX10" fmla="*/ 5000 w 10000"/>
                <a:gd name="connsiteY10" fmla="*/ 9118 h 10000"/>
                <a:gd name="connsiteX11" fmla="*/ 10000 w 10000"/>
                <a:gd name="connsiteY11" fmla="*/ 10000 h 10000"/>
                <a:gd name="connsiteX0" fmla="*/ 1654 w 10000"/>
                <a:gd name="connsiteY0" fmla="*/ 0 h 7945"/>
                <a:gd name="connsiteX1" fmla="*/ 3309 w 10000"/>
                <a:gd name="connsiteY1" fmla="*/ 591 h 7945"/>
                <a:gd name="connsiteX2" fmla="*/ 3309 w 10000"/>
                <a:gd name="connsiteY2" fmla="*/ 1472 h 7945"/>
                <a:gd name="connsiteX3" fmla="*/ 0 w 10000"/>
                <a:gd name="connsiteY3" fmla="*/ 1765 h 7945"/>
                <a:gd name="connsiteX4" fmla="*/ 3309 w 10000"/>
                <a:gd name="connsiteY4" fmla="*/ 3237 h 7945"/>
                <a:gd name="connsiteX5" fmla="*/ 3309 w 10000"/>
                <a:gd name="connsiteY5" fmla="*/ 3534 h 7945"/>
                <a:gd name="connsiteX6" fmla="*/ 6654 w 10000"/>
                <a:gd name="connsiteY6" fmla="*/ 4119 h 7945"/>
                <a:gd name="connsiteX7" fmla="*/ 6654 w 10000"/>
                <a:gd name="connsiteY7" fmla="*/ 5300 h 7945"/>
                <a:gd name="connsiteX8" fmla="*/ 5000 w 10000"/>
                <a:gd name="connsiteY8" fmla="*/ 5591 h 7945"/>
                <a:gd name="connsiteX9" fmla="*/ 5000 w 10000"/>
                <a:gd name="connsiteY9" fmla="*/ 7063 h 7945"/>
                <a:gd name="connsiteX10" fmla="*/ 10000 w 10000"/>
                <a:gd name="connsiteY10" fmla="*/ 7945 h 7945"/>
                <a:gd name="connsiteX0" fmla="*/ 3309 w 10000"/>
                <a:gd name="connsiteY0" fmla="*/ 0 h 9256"/>
                <a:gd name="connsiteX1" fmla="*/ 3309 w 10000"/>
                <a:gd name="connsiteY1" fmla="*/ 1109 h 9256"/>
                <a:gd name="connsiteX2" fmla="*/ 0 w 10000"/>
                <a:gd name="connsiteY2" fmla="*/ 1478 h 9256"/>
                <a:gd name="connsiteX3" fmla="*/ 3309 w 10000"/>
                <a:gd name="connsiteY3" fmla="*/ 3330 h 9256"/>
                <a:gd name="connsiteX4" fmla="*/ 3309 w 10000"/>
                <a:gd name="connsiteY4" fmla="*/ 3704 h 9256"/>
                <a:gd name="connsiteX5" fmla="*/ 6654 w 10000"/>
                <a:gd name="connsiteY5" fmla="*/ 4440 h 9256"/>
                <a:gd name="connsiteX6" fmla="*/ 6654 w 10000"/>
                <a:gd name="connsiteY6" fmla="*/ 5927 h 9256"/>
                <a:gd name="connsiteX7" fmla="*/ 5000 w 10000"/>
                <a:gd name="connsiteY7" fmla="*/ 6293 h 9256"/>
                <a:gd name="connsiteX8" fmla="*/ 5000 w 10000"/>
                <a:gd name="connsiteY8" fmla="*/ 8146 h 9256"/>
                <a:gd name="connsiteX9" fmla="*/ 10000 w 10000"/>
                <a:gd name="connsiteY9" fmla="*/ 9256 h 9256"/>
                <a:gd name="connsiteX0" fmla="*/ 3309 w 10000"/>
                <a:gd name="connsiteY0" fmla="*/ 0 h 8802"/>
                <a:gd name="connsiteX1" fmla="*/ 0 w 10000"/>
                <a:gd name="connsiteY1" fmla="*/ 399 h 8802"/>
                <a:gd name="connsiteX2" fmla="*/ 3309 w 10000"/>
                <a:gd name="connsiteY2" fmla="*/ 2400 h 8802"/>
                <a:gd name="connsiteX3" fmla="*/ 3309 w 10000"/>
                <a:gd name="connsiteY3" fmla="*/ 2804 h 8802"/>
                <a:gd name="connsiteX4" fmla="*/ 6654 w 10000"/>
                <a:gd name="connsiteY4" fmla="*/ 3599 h 8802"/>
                <a:gd name="connsiteX5" fmla="*/ 6654 w 10000"/>
                <a:gd name="connsiteY5" fmla="*/ 5205 h 8802"/>
                <a:gd name="connsiteX6" fmla="*/ 5000 w 10000"/>
                <a:gd name="connsiteY6" fmla="*/ 5601 h 8802"/>
                <a:gd name="connsiteX7" fmla="*/ 5000 w 10000"/>
                <a:gd name="connsiteY7" fmla="*/ 7603 h 8802"/>
                <a:gd name="connsiteX8" fmla="*/ 10000 w 10000"/>
                <a:gd name="connsiteY8" fmla="*/ 8802 h 8802"/>
                <a:gd name="connsiteX0" fmla="*/ 0 w 10000"/>
                <a:gd name="connsiteY0" fmla="*/ 0 h 9547"/>
                <a:gd name="connsiteX1" fmla="*/ 3309 w 10000"/>
                <a:gd name="connsiteY1" fmla="*/ 2274 h 9547"/>
                <a:gd name="connsiteX2" fmla="*/ 3309 w 10000"/>
                <a:gd name="connsiteY2" fmla="*/ 2733 h 9547"/>
                <a:gd name="connsiteX3" fmla="*/ 6654 w 10000"/>
                <a:gd name="connsiteY3" fmla="*/ 3636 h 9547"/>
                <a:gd name="connsiteX4" fmla="*/ 6654 w 10000"/>
                <a:gd name="connsiteY4" fmla="*/ 5460 h 9547"/>
                <a:gd name="connsiteX5" fmla="*/ 5000 w 10000"/>
                <a:gd name="connsiteY5" fmla="*/ 5910 h 9547"/>
                <a:gd name="connsiteX6" fmla="*/ 5000 w 10000"/>
                <a:gd name="connsiteY6" fmla="*/ 8185 h 9547"/>
                <a:gd name="connsiteX7" fmla="*/ 10000 w 10000"/>
                <a:gd name="connsiteY7" fmla="*/ 9547 h 9547"/>
                <a:gd name="connsiteX0" fmla="*/ 0 w 9192"/>
                <a:gd name="connsiteY0" fmla="*/ 0 h 9136"/>
                <a:gd name="connsiteX1" fmla="*/ 2501 w 9192"/>
                <a:gd name="connsiteY1" fmla="*/ 1518 h 9136"/>
                <a:gd name="connsiteX2" fmla="*/ 2501 w 9192"/>
                <a:gd name="connsiteY2" fmla="*/ 1999 h 9136"/>
                <a:gd name="connsiteX3" fmla="*/ 5846 w 9192"/>
                <a:gd name="connsiteY3" fmla="*/ 2945 h 9136"/>
                <a:gd name="connsiteX4" fmla="*/ 5846 w 9192"/>
                <a:gd name="connsiteY4" fmla="*/ 4855 h 9136"/>
                <a:gd name="connsiteX5" fmla="*/ 4192 w 9192"/>
                <a:gd name="connsiteY5" fmla="*/ 5326 h 9136"/>
                <a:gd name="connsiteX6" fmla="*/ 4192 w 9192"/>
                <a:gd name="connsiteY6" fmla="*/ 7709 h 9136"/>
                <a:gd name="connsiteX7" fmla="*/ 9192 w 9192"/>
                <a:gd name="connsiteY7" fmla="*/ 9136 h 9136"/>
                <a:gd name="connsiteX0" fmla="*/ 0 w 9372"/>
                <a:gd name="connsiteY0" fmla="*/ 0 h 10000"/>
                <a:gd name="connsiteX1" fmla="*/ 2093 w 9372"/>
                <a:gd name="connsiteY1" fmla="*/ 1662 h 10000"/>
                <a:gd name="connsiteX2" fmla="*/ 2093 w 9372"/>
                <a:gd name="connsiteY2" fmla="*/ 2188 h 10000"/>
                <a:gd name="connsiteX3" fmla="*/ 5732 w 9372"/>
                <a:gd name="connsiteY3" fmla="*/ 3224 h 10000"/>
                <a:gd name="connsiteX4" fmla="*/ 5732 w 9372"/>
                <a:gd name="connsiteY4" fmla="*/ 5314 h 10000"/>
                <a:gd name="connsiteX5" fmla="*/ 3932 w 9372"/>
                <a:gd name="connsiteY5" fmla="*/ 5830 h 10000"/>
                <a:gd name="connsiteX6" fmla="*/ 3932 w 9372"/>
                <a:gd name="connsiteY6" fmla="*/ 8438 h 10000"/>
                <a:gd name="connsiteX7" fmla="*/ 9372 w 9372"/>
                <a:gd name="connsiteY7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372" h="10000">
                  <a:moveTo>
                    <a:pt x="0" y="0"/>
                  </a:moveTo>
                  <a:lnTo>
                    <a:pt x="2093" y="1662"/>
                  </a:lnTo>
                  <a:lnTo>
                    <a:pt x="2093" y="2188"/>
                  </a:lnTo>
                  <a:lnTo>
                    <a:pt x="5732" y="3224"/>
                  </a:lnTo>
                  <a:lnTo>
                    <a:pt x="5732" y="5314"/>
                  </a:lnTo>
                  <a:lnTo>
                    <a:pt x="3932" y="5830"/>
                  </a:lnTo>
                  <a:lnTo>
                    <a:pt x="3932" y="8438"/>
                  </a:lnTo>
                  <a:lnTo>
                    <a:pt x="9372" y="1000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479" name="グループ化 478"/>
          <p:cNvGrpSpPr/>
          <p:nvPr/>
        </p:nvGrpSpPr>
        <p:grpSpPr bwMode="gray">
          <a:xfrm>
            <a:off x="8005290" y="11230232"/>
            <a:ext cx="629482" cy="372616"/>
            <a:chOff x="8024788" y="4482894"/>
            <a:chExt cx="629482" cy="372616"/>
          </a:xfrm>
        </p:grpSpPr>
        <p:sp>
          <p:nvSpPr>
            <p:cNvPr id="60" name="Freeform 79"/>
            <p:cNvSpPr>
              <a:spLocks/>
            </p:cNvSpPr>
            <p:nvPr/>
          </p:nvSpPr>
          <p:spPr bwMode="gray">
            <a:xfrm>
              <a:off x="8024788" y="4482894"/>
              <a:ext cx="629482" cy="372611"/>
            </a:xfrm>
            <a:custGeom>
              <a:avLst/>
              <a:gdLst>
                <a:gd name="T0" fmla="*/ 0 w 817"/>
                <a:gd name="T1" fmla="*/ 0 h 454"/>
                <a:gd name="T2" fmla="*/ 2147483647 w 817"/>
                <a:gd name="T3" fmla="*/ 2147483647 h 454"/>
                <a:gd name="T4" fmla="*/ 2147483647 w 817"/>
                <a:gd name="T5" fmla="*/ 2147483647 h 454"/>
                <a:gd name="T6" fmla="*/ 2147483647 w 817"/>
                <a:gd name="T7" fmla="*/ 2147483647 h 454"/>
                <a:gd name="T8" fmla="*/ 2147483647 w 817"/>
                <a:gd name="T9" fmla="*/ 2147483647 h 454"/>
                <a:gd name="T10" fmla="*/ 2147483647 w 817"/>
                <a:gd name="T11" fmla="*/ 2147483647 h 454"/>
                <a:gd name="T12" fmla="*/ 2147483647 w 817"/>
                <a:gd name="T13" fmla="*/ 2147483647 h 454"/>
                <a:gd name="T14" fmla="*/ 2147483647 w 817"/>
                <a:gd name="T15" fmla="*/ 2147483647 h 4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7"/>
                <a:gd name="T25" fmla="*/ 0 h 454"/>
                <a:gd name="T26" fmla="*/ 817 w 817"/>
                <a:gd name="T27" fmla="*/ 454 h 454"/>
                <a:gd name="connsiteX0" fmla="*/ 0 w 10000"/>
                <a:gd name="connsiteY0" fmla="*/ 0 h 7996"/>
                <a:gd name="connsiteX1" fmla="*/ 3892 w 10000"/>
                <a:gd name="connsiteY1" fmla="*/ 5000 h 7996"/>
                <a:gd name="connsiteX2" fmla="*/ 5557 w 10000"/>
                <a:gd name="connsiteY2" fmla="*/ 5000 h 7996"/>
                <a:gd name="connsiteX3" fmla="*/ 6659 w 10000"/>
                <a:gd name="connsiteY3" fmla="*/ 5991 h 7996"/>
                <a:gd name="connsiteX4" fmla="*/ 7772 w 10000"/>
                <a:gd name="connsiteY4" fmla="*/ 5991 h 7996"/>
                <a:gd name="connsiteX5" fmla="*/ 9437 w 10000"/>
                <a:gd name="connsiteY5" fmla="*/ 5991 h 7996"/>
                <a:gd name="connsiteX6" fmla="*/ 10000 w 10000"/>
                <a:gd name="connsiteY6" fmla="*/ 7996 h 7996"/>
                <a:gd name="connsiteX0" fmla="*/ 0 w 9732"/>
                <a:gd name="connsiteY0" fmla="*/ 0 h 10591"/>
                <a:gd name="connsiteX1" fmla="*/ 3892 w 9732"/>
                <a:gd name="connsiteY1" fmla="*/ 6253 h 10591"/>
                <a:gd name="connsiteX2" fmla="*/ 5557 w 9732"/>
                <a:gd name="connsiteY2" fmla="*/ 6253 h 10591"/>
                <a:gd name="connsiteX3" fmla="*/ 6659 w 9732"/>
                <a:gd name="connsiteY3" fmla="*/ 7492 h 10591"/>
                <a:gd name="connsiteX4" fmla="*/ 7772 w 9732"/>
                <a:gd name="connsiteY4" fmla="*/ 7492 h 10591"/>
                <a:gd name="connsiteX5" fmla="*/ 9437 w 9732"/>
                <a:gd name="connsiteY5" fmla="*/ 7492 h 10591"/>
                <a:gd name="connsiteX6" fmla="*/ 9732 w 9732"/>
                <a:gd name="connsiteY6" fmla="*/ 10591 h 10591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7986 w 10079"/>
                <a:gd name="connsiteY4" fmla="*/ 7074 h 10000"/>
                <a:gd name="connsiteX5" fmla="*/ 9697 w 10079"/>
                <a:gd name="connsiteY5" fmla="*/ 7074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7986 w 10079"/>
                <a:gd name="connsiteY4" fmla="*/ 7074 h 10000"/>
                <a:gd name="connsiteX5" fmla="*/ 9854 w 10079"/>
                <a:gd name="connsiteY5" fmla="*/ 8191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854 w 10079"/>
                <a:gd name="connsiteY5" fmla="*/ 8191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697 w 10079"/>
                <a:gd name="connsiteY5" fmla="*/ 8470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972 w 10079"/>
                <a:gd name="connsiteY5" fmla="*/ 8935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854 w 10079"/>
                <a:gd name="connsiteY5" fmla="*/ 6423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854 w 10079"/>
                <a:gd name="connsiteY5" fmla="*/ 6423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854 w 10079"/>
                <a:gd name="connsiteY5" fmla="*/ 8470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694 w 10079"/>
                <a:gd name="connsiteY4" fmla="*/ 8283 h 10000"/>
                <a:gd name="connsiteX5" fmla="*/ 9854 w 10079"/>
                <a:gd name="connsiteY5" fmla="*/ 8470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1101 w 10079"/>
                <a:gd name="connsiteY1" fmla="*/ 1434 h 10000"/>
                <a:gd name="connsiteX2" fmla="*/ 3999 w 10079"/>
                <a:gd name="connsiteY2" fmla="*/ 5904 h 10000"/>
                <a:gd name="connsiteX3" fmla="*/ 5710 w 10079"/>
                <a:gd name="connsiteY3" fmla="*/ 5904 h 10000"/>
                <a:gd name="connsiteX4" fmla="*/ 6842 w 10079"/>
                <a:gd name="connsiteY4" fmla="*/ 7074 h 10000"/>
                <a:gd name="connsiteX5" fmla="*/ 8694 w 10079"/>
                <a:gd name="connsiteY5" fmla="*/ 8283 h 10000"/>
                <a:gd name="connsiteX6" fmla="*/ 9854 w 10079"/>
                <a:gd name="connsiteY6" fmla="*/ 8470 h 10000"/>
                <a:gd name="connsiteX7" fmla="*/ 10079 w 10079"/>
                <a:gd name="connsiteY7" fmla="*/ 10000 h 10000"/>
                <a:gd name="connsiteX0" fmla="*/ 0 w 11259"/>
                <a:gd name="connsiteY0" fmla="*/ 0 h 11210"/>
                <a:gd name="connsiteX1" fmla="*/ 2281 w 11259"/>
                <a:gd name="connsiteY1" fmla="*/ 2644 h 11210"/>
                <a:gd name="connsiteX2" fmla="*/ 5179 w 11259"/>
                <a:gd name="connsiteY2" fmla="*/ 7114 h 11210"/>
                <a:gd name="connsiteX3" fmla="*/ 6890 w 11259"/>
                <a:gd name="connsiteY3" fmla="*/ 7114 h 11210"/>
                <a:gd name="connsiteX4" fmla="*/ 8022 w 11259"/>
                <a:gd name="connsiteY4" fmla="*/ 8284 h 11210"/>
                <a:gd name="connsiteX5" fmla="*/ 9874 w 11259"/>
                <a:gd name="connsiteY5" fmla="*/ 9493 h 11210"/>
                <a:gd name="connsiteX6" fmla="*/ 11034 w 11259"/>
                <a:gd name="connsiteY6" fmla="*/ 9680 h 11210"/>
                <a:gd name="connsiteX7" fmla="*/ 11259 w 11259"/>
                <a:gd name="connsiteY7" fmla="*/ 11210 h 11210"/>
                <a:gd name="connsiteX0" fmla="*/ 0 w 11259"/>
                <a:gd name="connsiteY0" fmla="*/ 0 h 11210"/>
                <a:gd name="connsiteX1" fmla="*/ 1023 w 11259"/>
                <a:gd name="connsiteY1" fmla="*/ 969 h 11210"/>
                <a:gd name="connsiteX2" fmla="*/ 5179 w 11259"/>
                <a:gd name="connsiteY2" fmla="*/ 7114 h 11210"/>
                <a:gd name="connsiteX3" fmla="*/ 6890 w 11259"/>
                <a:gd name="connsiteY3" fmla="*/ 7114 h 11210"/>
                <a:gd name="connsiteX4" fmla="*/ 8022 w 11259"/>
                <a:gd name="connsiteY4" fmla="*/ 8284 h 11210"/>
                <a:gd name="connsiteX5" fmla="*/ 9874 w 11259"/>
                <a:gd name="connsiteY5" fmla="*/ 9493 h 11210"/>
                <a:gd name="connsiteX6" fmla="*/ 11034 w 11259"/>
                <a:gd name="connsiteY6" fmla="*/ 9680 h 11210"/>
                <a:gd name="connsiteX7" fmla="*/ 11259 w 11259"/>
                <a:gd name="connsiteY7" fmla="*/ 11210 h 11210"/>
                <a:gd name="connsiteX0" fmla="*/ 904 w 10236"/>
                <a:gd name="connsiteY0" fmla="*/ 0 h 14281"/>
                <a:gd name="connsiteX1" fmla="*/ 0 w 10236"/>
                <a:gd name="connsiteY1" fmla="*/ 4040 h 14281"/>
                <a:gd name="connsiteX2" fmla="*/ 4156 w 10236"/>
                <a:gd name="connsiteY2" fmla="*/ 10185 h 14281"/>
                <a:gd name="connsiteX3" fmla="*/ 5867 w 10236"/>
                <a:gd name="connsiteY3" fmla="*/ 10185 h 14281"/>
                <a:gd name="connsiteX4" fmla="*/ 6999 w 10236"/>
                <a:gd name="connsiteY4" fmla="*/ 11355 h 14281"/>
                <a:gd name="connsiteX5" fmla="*/ 8851 w 10236"/>
                <a:gd name="connsiteY5" fmla="*/ 12564 h 14281"/>
                <a:gd name="connsiteX6" fmla="*/ 10011 w 10236"/>
                <a:gd name="connsiteY6" fmla="*/ 12751 h 14281"/>
                <a:gd name="connsiteX7" fmla="*/ 10236 w 10236"/>
                <a:gd name="connsiteY7" fmla="*/ 14281 h 14281"/>
                <a:gd name="connsiteX0" fmla="*/ 904 w 10236"/>
                <a:gd name="connsiteY0" fmla="*/ 0 h 14281"/>
                <a:gd name="connsiteX1" fmla="*/ 275 w 10236"/>
                <a:gd name="connsiteY1" fmla="*/ 2738 h 14281"/>
                <a:gd name="connsiteX2" fmla="*/ 0 w 10236"/>
                <a:gd name="connsiteY2" fmla="*/ 4040 h 14281"/>
                <a:gd name="connsiteX3" fmla="*/ 4156 w 10236"/>
                <a:gd name="connsiteY3" fmla="*/ 10185 h 14281"/>
                <a:gd name="connsiteX4" fmla="*/ 5867 w 10236"/>
                <a:gd name="connsiteY4" fmla="*/ 10185 h 14281"/>
                <a:gd name="connsiteX5" fmla="*/ 6999 w 10236"/>
                <a:gd name="connsiteY5" fmla="*/ 11355 h 14281"/>
                <a:gd name="connsiteX6" fmla="*/ 8851 w 10236"/>
                <a:gd name="connsiteY6" fmla="*/ 12564 h 14281"/>
                <a:gd name="connsiteX7" fmla="*/ 10011 w 10236"/>
                <a:gd name="connsiteY7" fmla="*/ 12751 h 14281"/>
                <a:gd name="connsiteX8" fmla="*/ 10236 w 10236"/>
                <a:gd name="connsiteY8" fmla="*/ 14281 h 14281"/>
                <a:gd name="connsiteX0" fmla="*/ 2127 w 11459"/>
                <a:gd name="connsiteY0" fmla="*/ 0 h 14281"/>
                <a:gd name="connsiteX1" fmla="*/ 4 w 11459"/>
                <a:gd name="connsiteY1" fmla="*/ 784 h 14281"/>
                <a:gd name="connsiteX2" fmla="*/ 1223 w 11459"/>
                <a:gd name="connsiteY2" fmla="*/ 4040 h 14281"/>
                <a:gd name="connsiteX3" fmla="*/ 5379 w 11459"/>
                <a:gd name="connsiteY3" fmla="*/ 10185 h 14281"/>
                <a:gd name="connsiteX4" fmla="*/ 7090 w 11459"/>
                <a:gd name="connsiteY4" fmla="*/ 10185 h 14281"/>
                <a:gd name="connsiteX5" fmla="*/ 8222 w 11459"/>
                <a:gd name="connsiteY5" fmla="*/ 11355 h 14281"/>
                <a:gd name="connsiteX6" fmla="*/ 10074 w 11459"/>
                <a:gd name="connsiteY6" fmla="*/ 12564 h 14281"/>
                <a:gd name="connsiteX7" fmla="*/ 11234 w 11459"/>
                <a:gd name="connsiteY7" fmla="*/ 12751 h 14281"/>
                <a:gd name="connsiteX8" fmla="*/ 11459 w 11459"/>
                <a:gd name="connsiteY8" fmla="*/ 14281 h 14281"/>
                <a:gd name="connsiteX0" fmla="*/ 2127 w 11459"/>
                <a:gd name="connsiteY0" fmla="*/ 0 h 14281"/>
                <a:gd name="connsiteX1" fmla="*/ 4 w 11459"/>
                <a:gd name="connsiteY1" fmla="*/ 784 h 14281"/>
                <a:gd name="connsiteX2" fmla="*/ 1223 w 11459"/>
                <a:gd name="connsiteY2" fmla="*/ 4040 h 14281"/>
                <a:gd name="connsiteX3" fmla="*/ 5379 w 11459"/>
                <a:gd name="connsiteY3" fmla="*/ 10185 h 14281"/>
                <a:gd name="connsiteX4" fmla="*/ 7090 w 11459"/>
                <a:gd name="connsiteY4" fmla="*/ 10185 h 14281"/>
                <a:gd name="connsiteX5" fmla="*/ 8222 w 11459"/>
                <a:gd name="connsiteY5" fmla="*/ 11355 h 14281"/>
                <a:gd name="connsiteX6" fmla="*/ 10074 w 11459"/>
                <a:gd name="connsiteY6" fmla="*/ 12564 h 14281"/>
                <a:gd name="connsiteX7" fmla="*/ 11234 w 11459"/>
                <a:gd name="connsiteY7" fmla="*/ 12751 h 14281"/>
                <a:gd name="connsiteX8" fmla="*/ 11459 w 11459"/>
                <a:gd name="connsiteY8" fmla="*/ 14281 h 14281"/>
                <a:gd name="connsiteX0" fmla="*/ 1154 w 10486"/>
                <a:gd name="connsiteY0" fmla="*/ 0 h 14281"/>
                <a:gd name="connsiteX1" fmla="*/ 14 w 10486"/>
                <a:gd name="connsiteY1" fmla="*/ 1808 h 14281"/>
                <a:gd name="connsiteX2" fmla="*/ 250 w 10486"/>
                <a:gd name="connsiteY2" fmla="*/ 4040 h 14281"/>
                <a:gd name="connsiteX3" fmla="*/ 4406 w 10486"/>
                <a:gd name="connsiteY3" fmla="*/ 10185 h 14281"/>
                <a:gd name="connsiteX4" fmla="*/ 6117 w 10486"/>
                <a:gd name="connsiteY4" fmla="*/ 10185 h 14281"/>
                <a:gd name="connsiteX5" fmla="*/ 7249 w 10486"/>
                <a:gd name="connsiteY5" fmla="*/ 11355 h 14281"/>
                <a:gd name="connsiteX6" fmla="*/ 9101 w 10486"/>
                <a:gd name="connsiteY6" fmla="*/ 12564 h 14281"/>
                <a:gd name="connsiteX7" fmla="*/ 10261 w 10486"/>
                <a:gd name="connsiteY7" fmla="*/ 12751 h 14281"/>
                <a:gd name="connsiteX8" fmla="*/ 10486 w 10486"/>
                <a:gd name="connsiteY8" fmla="*/ 14281 h 14281"/>
                <a:gd name="connsiteX0" fmla="*/ 904 w 10236"/>
                <a:gd name="connsiteY0" fmla="*/ 0 h 14281"/>
                <a:gd name="connsiteX1" fmla="*/ 747 w 10236"/>
                <a:gd name="connsiteY1" fmla="*/ 878 h 14281"/>
                <a:gd name="connsiteX2" fmla="*/ 0 w 10236"/>
                <a:gd name="connsiteY2" fmla="*/ 4040 h 14281"/>
                <a:gd name="connsiteX3" fmla="*/ 4156 w 10236"/>
                <a:gd name="connsiteY3" fmla="*/ 10185 h 14281"/>
                <a:gd name="connsiteX4" fmla="*/ 5867 w 10236"/>
                <a:gd name="connsiteY4" fmla="*/ 10185 h 14281"/>
                <a:gd name="connsiteX5" fmla="*/ 6999 w 10236"/>
                <a:gd name="connsiteY5" fmla="*/ 11355 h 14281"/>
                <a:gd name="connsiteX6" fmla="*/ 8851 w 10236"/>
                <a:gd name="connsiteY6" fmla="*/ 12564 h 14281"/>
                <a:gd name="connsiteX7" fmla="*/ 10011 w 10236"/>
                <a:gd name="connsiteY7" fmla="*/ 12751 h 14281"/>
                <a:gd name="connsiteX8" fmla="*/ 10236 w 10236"/>
                <a:gd name="connsiteY8" fmla="*/ 14281 h 14281"/>
                <a:gd name="connsiteX0" fmla="*/ 1143 w 10475"/>
                <a:gd name="connsiteY0" fmla="*/ 0 h 14281"/>
                <a:gd name="connsiteX1" fmla="*/ 986 w 10475"/>
                <a:gd name="connsiteY1" fmla="*/ 878 h 14281"/>
                <a:gd name="connsiteX2" fmla="*/ 553 w 10475"/>
                <a:gd name="connsiteY2" fmla="*/ 2645 h 14281"/>
                <a:gd name="connsiteX3" fmla="*/ 239 w 10475"/>
                <a:gd name="connsiteY3" fmla="*/ 4040 h 14281"/>
                <a:gd name="connsiteX4" fmla="*/ 4395 w 10475"/>
                <a:gd name="connsiteY4" fmla="*/ 10185 h 14281"/>
                <a:gd name="connsiteX5" fmla="*/ 6106 w 10475"/>
                <a:gd name="connsiteY5" fmla="*/ 10185 h 14281"/>
                <a:gd name="connsiteX6" fmla="*/ 7238 w 10475"/>
                <a:gd name="connsiteY6" fmla="*/ 11355 h 14281"/>
                <a:gd name="connsiteX7" fmla="*/ 9090 w 10475"/>
                <a:gd name="connsiteY7" fmla="*/ 12564 h 14281"/>
                <a:gd name="connsiteX8" fmla="*/ 10250 w 10475"/>
                <a:gd name="connsiteY8" fmla="*/ 12751 h 14281"/>
                <a:gd name="connsiteX9" fmla="*/ 10475 w 10475"/>
                <a:gd name="connsiteY9" fmla="*/ 14281 h 14281"/>
                <a:gd name="connsiteX0" fmla="*/ 1832 w 11164"/>
                <a:gd name="connsiteY0" fmla="*/ 0 h 14281"/>
                <a:gd name="connsiteX1" fmla="*/ 1675 w 11164"/>
                <a:gd name="connsiteY1" fmla="*/ 878 h 14281"/>
                <a:gd name="connsiteX2" fmla="*/ 23 w 11164"/>
                <a:gd name="connsiteY2" fmla="*/ 877 h 14281"/>
                <a:gd name="connsiteX3" fmla="*/ 928 w 11164"/>
                <a:gd name="connsiteY3" fmla="*/ 4040 h 14281"/>
                <a:gd name="connsiteX4" fmla="*/ 5084 w 11164"/>
                <a:gd name="connsiteY4" fmla="*/ 10185 h 14281"/>
                <a:gd name="connsiteX5" fmla="*/ 6795 w 11164"/>
                <a:gd name="connsiteY5" fmla="*/ 10185 h 14281"/>
                <a:gd name="connsiteX6" fmla="*/ 7927 w 11164"/>
                <a:gd name="connsiteY6" fmla="*/ 11355 h 14281"/>
                <a:gd name="connsiteX7" fmla="*/ 9779 w 11164"/>
                <a:gd name="connsiteY7" fmla="*/ 12564 h 14281"/>
                <a:gd name="connsiteX8" fmla="*/ 10939 w 11164"/>
                <a:gd name="connsiteY8" fmla="*/ 12751 h 14281"/>
                <a:gd name="connsiteX9" fmla="*/ 11164 w 11164"/>
                <a:gd name="connsiteY9" fmla="*/ 14281 h 14281"/>
                <a:gd name="connsiteX0" fmla="*/ 1809 w 11141"/>
                <a:gd name="connsiteY0" fmla="*/ 0 h 14281"/>
                <a:gd name="connsiteX1" fmla="*/ 1652 w 11141"/>
                <a:gd name="connsiteY1" fmla="*/ 878 h 14281"/>
                <a:gd name="connsiteX2" fmla="*/ 0 w 11141"/>
                <a:gd name="connsiteY2" fmla="*/ 877 h 14281"/>
                <a:gd name="connsiteX3" fmla="*/ 905 w 11141"/>
                <a:gd name="connsiteY3" fmla="*/ 4040 h 14281"/>
                <a:gd name="connsiteX4" fmla="*/ 5061 w 11141"/>
                <a:gd name="connsiteY4" fmla="*/ 10185 h 14281"/>
                <a:gd name="connsiteX5" fmla="*/ 6772 w 11141"/>
                <a:gd name="connsiteY5" fmla="*/ 10185 h 14281"/>
                <a:gd name="connsiteX6" fmla="*/ 7904 w 11141"/>
                <a:gd name="connsiteY6" fmla="*/ 11355 h 14281"/>
                <a:gd name="connsiteX7" fmla="*/ 9756 w 11141"/>
                <a:gd name="connsiteY7" fmla="*/ 12564 h 14281"/>
                <a:gd name="connsiteX8" fmla="*/ 10916 w 11141"/>
                <a:gd name="connsiteY8" fmla="*/ 12751 h 14281"/>
                <a:gd name="connsiteX9" fmla="*/ 11141 w 11141"/>
                <a:gd name="connsiteY9" fmla="*/ 14281 h 14281"/>
                <a:gd name="connsiteX0" fmla="*/ 1809 w 11141"/>
                <a:gd name="connsiteY0" fmla="*/ 0 h 14281"/>
                <a:gd name="connsiteX1" fmla="*/ 1652 w 11141"/>
                <a:gd name="connsiteY1" fmla="*/ 878 h 14281"/>
                <a:gd name="connsiteX2" fmla="*/ 0 w 11141"/>
                <a:gd name="connsiteY2" fmla="*/ 877 h 14281"/>
                <a:gd name="connsiteX3" fmla="*/ 905 w 11141"/>
                <a:gd name="connsiteY3" fmla="*/ 4040 h 14281"/>
                <a:gd name="connsiteX4" fmla="*/ 5061 w 11141"/>
                <a:gd name="connsiteY4" fmla="*/ 10185 h 14281"/>
                <a:gd name="connsiteX5" fmla="*/ 6772 w 11141"/>
                <a:gd name="connsiteY5" fmla="*/ 10185 h 14281"/>
                <a:gd name="connsiteX6" fmla="*/ 7904 w 11141"/>
                <a:gd name="connsiteY6" fmla="*/ 11355 h 14281"/>
                <a:gd name="connsiteX7" fmla="*/ 9756 w 11141"/>
                <a:gd name="connsiteY7" fmla="*/ 12564 h 14281"/>
                <a:gd name="connsiteX8" fmla="*/ 10916 w 11141"/>
                <a:gd name="connsiteY8" fmla="*/ 12751 h 14281"/>
                <a:gd name="connsiteX9" fmla="*/ 11141 w 11141"/>
                <a:gd name="connsiteY9" fmla="*/ 14281 h 14281"/>
                <a:gd name="connsiteX0" fmla="*/ 1180 w 10512"/>
                <a:gd name="connsiteY0" fmla="*/ 0 h 14281"/>
                <a:gd name="connsiteX1" fmla="*/ 1023 w 10512"/>
                <a:gd name="connsiteY1" fmla="*/ 878 h 14281"/>
                <a:gd name="connsiteX2" fmla="*/ 0 w 10512"/>
                <a:gd name="connsiteY2" fmla="*/ 1901 h 14281"/>
                <a:gd name="connsiteX3" fmla="*/ 276 w 10512"/>
                <a:gd name="connsiteY3" fmla="*/ 4040 h 14281"/>
                <a:gd name="connsiteX4" fmla="*/ 4432 w 10512"/>
                <a:gd name="connsiteY4" fmla="*/ 10185 h 14281"/>
                <a:gd name="connsiteX5" fmla="*/ 6143 w 10512"/>
                <a:gd name="connsiteY5" fmla="*/ 10185 h 14281"/>
                <a:gd name="connsiteX6" fmla="*/ 7275 w 10512"/>
                <a:gd name="connsiteY6" fmla="*/ 11355 h 14281"/>
                <a:gd name="connsiteX7" fmla="*/ 9127 w 10512"/>
                <a:gd name="connsiteY7" fmla="*/ 12564 h 14281"/>
                <a:gd name="connsiteX8" fmla="*/ 10287 w 10512"/>
                <a:gd name="connsiteY8" fmla="*/ 12751 h 14281"/>
                <a:gd name="connsiteX9" fmla="*/ 10512 w 10512"/>
                <a:gd name="connsiteY9" fmla="*/ 14281 h 14281"/>
                <a:gd name="connsiteX0" fmla="*/ 1219 w 10551"/>
                <a:gd name="connsiteY0" fmla="*/ 0 h 14281"/>
                <a:gd name="connsiteX1" fmla="*/ 1062 w 10551"/>
                <a:gd name="connsiteY1" fmla="*/ 878 h 14281"/>
                <a:gd name="connsiteX2" fmla="*/ 0 w 10551"/>
                <a:gd name="connsiteY2" fmla="*/ 2087 h 14281"/>
                <a:gd name="connsiteX3" fmla="*/ 315 w 10551"/>
                <a:gd name="connsiteY3" fmla="*/ 4040 h 14281"/>
                <a:gd name="connsiteX4" fmla="*/ 4471 w 10551"/>
                <a:gd name="connsiteY4" fmla="*/ 10185 h 14281"/>
                <a:gd name="connsiteX5" fmla="*/ 6182 w 10551"/>
                <a:gd name="connsiteY5" fmla="*/ 10185 h 14281"/>
                <a:gd name="connsiteX6" fmla="*/ 7314 w 10551"/>
                <a:gd name="connsiteY6" fmla="*/ 11355 h 14281"/>
                <a:gd name="connsiteX7" fmla="*/ 9166 w 10551"/>
                <a:gd name="connsiteY7" fmla="*/ 12564 h 14281"/>
                <a:gd name="connsiteX8" fmla="*/ 10326 w 10551"/>
                <a:gd name="connsiteY8" fmla="*/ 12751 h 14281"/>
                <a:gd name="connsiteX9" fmla="*/ 10551 w 10551"/>
                <a:gd name="connsiteY9" fmla="*/ 14281 h 14281"/>
                <a:gd name="connsiteX0" fmla="*/ 786 w 10551"/>
                <a:gd name="connsiteY0" fmla="*/ 0 h 14560"/>
                <a:gd name="connsiteX1" fmla="*/ 1062 w 10551"/>
                <a:gd name="connsiteY1" fmla="*/ 1157 h 14560"/>
                <a:gd name="connsiteX2" fmla="*/ 0 w 10551"/>
                <a:gd name="connsiteY2" fmla="*/ 2366 h 14560"/>
                <a:gd name="connsiteX3" fmla="*/ 315 w 10551"/>
                <a:gd name="connsiteY3" fmla="*/ 4319 h 14560"/>
                <a:gd name="connsiteX4" fmla="*/ 4471 w 10551"/>
                <a:gd name="connsiteY4" fmla="*/ 10464 h 14560"/>
                <a:gd name="connsiteX5" fmla="*/ 6182 w 10551"/>
                <a:gd name="connsiteY5" fmla="*/ 10464 h 14560"/>
                <a:gd name="connsiteX6" fmla="*/ 7314 w 10551"/>
                <a:gd name="connsiteY6" fmla="*/ 11634 h 14560"/>
                <a:gd name="connsiteX7" fmla="*/ 9166 w 10551"/>
                <a:gd name="connsiteY7" fmla="*/ 12843 h 14560"/>
                <a:gd name="connsiteX8" fmla="*/ 10326 w 10551"/>
                <a:gd name="connsiteY8" fmla="*/ 13030 h 14560"/>
                <a:gd name="connsiteX9" fmla="*/ 10551 w 10551"/>
                <a:gd name="connsiteY9" fmla="*/ 14560 h 14560"/>
                <a:gd name="connsiteX0" fmla="*/ 786 w 10551"/>
                <a:gd name="connsiteY0" fmla="*/ 0 h 14560"/>
                <a:gd name="connsiteX1" fmla="*/ 2438 w 10551"/>
                <a:gd name="connsiteY1" fmla="*/ 2087 h 14560"/>
                <a:gd name="connsiteX2" fmla="*/ 0 w 10551"/>
                <a:gd name="connsiteY2" fmla="*/ 2366 h 14560"/>
                <a:gd name="connsiteX3" fmla="*/ 315 w 10551"/>
                <a:gd name="connsiteY3" fmla="*/ 4319 h 14560"/>
                <a:gd name="connsiteX4" fmla="*/ 4471 w 10551"/>
                <a:gd name="connsiteY4" fmla="*/ 10464 h 14560"/>
                <a:gd name="connsiteX5" fmla="*/ 6182 w 10551"/>
                <a:gd name="connsiteY5" fmla="*/ 10464 h 14560"/>
                <a:gd name="connsiteX6" fmla="*/ 7314 w 10551"/>
                <a:gd name="connsiteY6" fmla="*/ 11634 h 14560"/>
                <a:gd name="connsiteX7" fmla="*/ 9166 w 10551"/>
                <a:gd name="connsiteY7" fmla="*/ 12843 h 14560"/>
                <a:gd name="connsiteX8" fmla="*/ 10326 w 10551"/>
                <a:gd name="connsiteY8" fmla="*/ 13030 h 14560"/>
                <a:gd name="connsiteX9" fmla="*/ 10551 w 10551"/>
                <a:gd name="connsiteY9" fmla="*/ 14560 h 14560"/>
                <a:gd name="connsiteX0" fmla="*/ 786 w 10551"/>
                <a:gd name="connsiteY0" fmla="*/ 0 h 14560"/>
                <a:gd name="connsiteX1" fmla="*/ 2438 w 10551"/>
                <a:gd name="connsiteY1" fmla="*/ 2087 h 14560"/>
                <a:gd name="connsiteX2" fmla="*/ 0 w 10551"/>
                <a:gd name="connsiteY2" fmla="*/ 2366 h 14560"/>
                <a:gd name="connsiteX3" fmla="*/ 315 w 10551"/>
                <a:gd name="connsiteY3" fmla="*/ 4319 h 14560"/>
                <a:gd name="connsiteX4" fmla="*/ 4471 w 10551"/>
                <a:gd name="connsiteY4" fmla="*/ 10464 h 14560"/>
                <a:gd name="connsiteX5" fmla="*/ 6182 w 10551"/>
                <a:gd name="connsiteY5" fmla="*/ 10464 h 14560"/>
                <a:gd name="connsiteX6" fmla="*/ 7314 w 10551"/>
                <a:gd name="connsiteY6" fmla="*/ 11634 h 14560"/>
                <a:gd name="connsiteX7" fmla="*/ 9166 w 10551"/>
                <a:gd name="connsiteY7" fmla="*/ 12843 h 14560"/>
                <a:gd name="connsiteX8" fmla="*/ 10326 w 10551"/>
                <a:gd name="connsiteY8" fmla="*/ 13030 h 14560"/>
                <a:gd name="connsiteX9" fmla="*/ 10551 w 10551"/>
                <a:gd name="connsiteY9" fmla="*/ 14560 h 14560"/>
                <a:gd name="connsiteX0" fmla="*/ 786 w 10551"/>
                <a:gd name="connsiteY0" fmla="*/ 0 h 14560"/>
                <a:gd name="connsiteX1" fmla="*/ 1062 w 10551"/>
                <a:gd name="connsiteY1" fmla="*/ 1436 h 14560"/>
                <a:gd name="connsiteX2" fmla="*/ 0 w 10551"/>
                <a:gd name="connsiteY2" fmla="*/ 2366 h 14560"/>
                <a:gd name="connsiteX3" fmla="*/ 315 w 10551"/>
                <a:gd name="connsiteY3" fmla="*/ 4319 h 14560"/>
                <a:gd name="connsiteX4" fmla="*/ 4471 w 10551"/>
                <a:gd name="connsiteY4" fmla="*/ 10464 h 14560"/>
                <a:gd name="connsiteX5" fmla="*/ 6182 w 10551"/>
                <a:gd name="connsiteY5" fmla="*/ 10464 h 14560"/>
                <a:gd name="connsiteX6" fmla="*/ 7314 w 10551"/>
                <a:gd name="connsiteY6" fmla="*/ 11634 h 14560"/>
                <a:gd name="connsiteX7" fmla="*/ 9166 w 10551"/>
                <a:gd name="connsiteY7" fmla="*/ 12843 h 14560"/>
                <a:gd name="connsiteX8" fmla="*/ 10326 w 10551"/>
                <a:gd name="connsiteY8" fmla="*/ 13030 h 14560"/>
                <a:gd name="connsiteX9" fmla="*/ 10551 w 10551"/>
                <a:gd name="connsiteY9" fmla="*/ 14560 h 14560"/>
                <a:gd name="connsiteX0" fmla="*/ 629 w 10394"/>
                <a:gd name="connsiteY0" fmla="*/ 0 h 14560"/>
                <a:gd name="connsiteX1" fmla="*/ 905 w 10394"/>
                <a:gd name="connsiteY1" fmla="*/ 1436 h 14560"/>
                <a:gd name="connsiteX2" fmla="*/ 0 w 10394"/>
                <a:gd name="connsiteY2" fmla="*/ 2366 h 14560"/>
                <a:gd name="connsiteX3" fmla="*/ 158 w 10394"/>
                <a:gd name="connsiteY3" fmla="*/ 4319 h 14560"/>
                <a:gd name="connsiteX4" fmla="*/ 4314 w 10394"/>
                <a:gd name="connsiteY4" fmla="*/ 10464 h 14560"/>
                <a:gd name="connsiteX5" fmla="*/ 6025 w 10394"/>
                <a:gd name="connsiteY5" fmla="*/ 10464 h 14560"/>
                <a:gd name="connsiteX6" fmla="*/ 7157 w 10394"/>
                <a:gd name="connsiteY6" fmla="*/ 11634 h 14560"/>
                <a:gd name="connsiteX7" fmla="*/ 9009 w 10394"/>
                <a:gd name="connsiteY7" fmla="*/ 12843 h 14560"/>
                <a:gd name="connsiteX8" fmla="*/ 10169 w 10394"/>
                <a:gd name="connsiteY8" fmla="*/ 13030 h 14560"/>
                <a:gd name="connsiteX9" fmla="*/ 10394 w 10394"/>
                <a:gd name="connsiteY9" fmla="*/ 14560 h 14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394" h="14560">
                  <a:moveTo>
                    <a:pt x="629" y="0"/>
                  </a:moveTo>
                  <a:lnTo>
                    <a:pt x="905" y="1436"/>
                  </a:lnTo>
                  <a:lnTo>
                    <a:pt x="0" y="2366"/>
                  </a:lnTo>
                  <a:cubicBezTo>
                    <a:pt x="53" y="3017"/>
                    <a:pt x="105" y="3668"/>
                    <a:pt x="158" y="4319"/>
                  </a:cubicBezTo>
                  <a:lnTo>
                    <a:pt x="4314" y="10464"/>
                  </a:lnTo>
                  <a:lnTo>
                    <a:pt x="6025" y="10464"/>
                  </a:lnTo>
                  <a:lnTo>
                    <a:pt x="7157" y="11634"/>
                  </a:lnTo>
                  <a:lnTo>
                    <a:pt x="9009" y="12843"/>
                  </a:lnTo>
                  <a:lnTo>
                    <a:pt x="10169" y="13030"/>
                  </a:lnTo>
                  <a:lnTo>
                    <a:pt x="10394" y="1456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78" name="Freeform 79"/>
            <p:cNvSpPr>
              <a:spLocks/>
            </p:cNvSpPr>
            <p:nvPr/>
          </p:nvSpPr>
          <p:spPr bwMode="gray">
            <a:xfrm>
              <a:off x="8024788" y="4482899"/>
              <a:ext cx="629482" cy="372611"/>
            </a:xfrm>
            <a:custGeom>
              <a:avLst/>
              <a:gdLst>
                <a:gd name="T0" fmla="*/ 0 w 817"/>
                <a:gd name="T1" fmla="*/ 0 h 454"/>
                <a:gd name="T2" fmla="*/ 2147483647 w 817"/>
                <a:gd name="T3" fmla="*/ 2147483647 h 454"/>
                <a:gd name="T4" fmla="*/ 2147483647 w 817"/>
                <a:gd name="T5" fmla="*/ 2147483647 h 454"/>
                <a:gd name="T6" fmla="*/ 2147483647 w 817"/>
                <a:gd name="T7" fmla="*/ 2147483647 h 454"/>
                <a:gd name="T8" fmla="*/ 2147483647 w 817"/>
                <a:gd name="T9" fmla="*/ 2147483647 h 454"/>
                <a:gd name="T10" fmla="*/ 2147483647 w 817"/>
                <a:gd name="T11" fmla="*/ 2147483647 h 454"/>
                <a:gd name="T12" fmla="*/ 2147483647 w 817"/>
                <a:gd name="T13" fmla="*/ 2147483647 h 454"/>
                <a:gd name="T14" fmla="*/ 2147483647 w 817"/>
                <a:gd name="T15" fmla="*/ 2147483647 h 4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7"/>
                <a:gd name="T25" fmla="*/ 0 h 454"/>
                <a:gd name="T26" fmla="*/ 817 w 817"/>
                <a:gd name="T27" fmla="*/ 454 h 454"/>
                <a:gd name="connsiteX0" fmla="*/ 0 w 10000"/>
                <a:gd name="connsiteY0" fmla="*/ 0 h 7996"/>
                <a:gd name="connsiteX1" fmla="*/ 3892 w 10000"/>
                <a:gd name="connsiteY1" fmla="*/ 5000 h 7996"/>
                <a:gd name="connsiteX2" fmla="*/ 5557 w 10000"/>
                <a:gd name="connsiteY2" fmla="*/ 5000 h 7996"/>
                <a:gd name="connsiteX3" fmla="*/ 6659 w 10000"/>
                <a:gd name="connsiteY3" fmla="*/ 5991 h 7996"/>
                <a:gd name="connsiteX4" fmla="*/ 7772 w 10000"/>
                <a:gd name="connsiteY4" fmla="*/ 5991 h 7996"/>
                <a:gd name="connsiteX5" fmla="*/ 9437 w 10000"/>
                <a:gd name="connsiteY5" fmla="*/ 5991 h 7996"/>
                <a:gd name="connsiteX6" fmla="*/ 10000 w 10000"/>
                <a:gd name="connsiteY6" fmla="*/ 7996 h 7996"/>
                <a:gd name="connsiteX0" fmla="*/ 0 w 9732"/>
                <a:gd name="connsiteY0" fmla="*/ 0 h 10591"/>
                <a:gd name="connsiteX1" fmla="*/ 3892 w 9732"/>
                <a:gd name="connsiteY1" fmla="*/ 6253 h 10591"/>
                <a:gd name="connsiteX2" fmla="*/ 5557 w 9732"/>
                <a:gd name="connsiteY2" fmla="*/ 6253 h 10591"/>
                <a:gd name="connsiteX3" fmla="*/ 6659 w 9732"/>
                <a:gd name="connsiteY3" fmla="*/ 7492 h 10591"/>
                <a:gd name="connsiteX4" fmla="*/ 7772 w 9732"/>
                <a:gd name="connsiteY4" fmla="*/ 7492 h 10591"/>
                <a:gd name="connsiteX5" fmla="*/ 9437 w 9732"/>
                <a:gd name="connsiteY5" fmla="*/ 7492 h 10591"/>
                <a:gd name="connsiteX6" fmla="*/ 9732 w 9732"/>
                <a:gd name="connsiteY6" fmla="*/ 10591 h 10591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7986 w 10079"/>
                <a:gd name="connsiteY4" fmla="*/ 7074 h 10000"/>
                <a:gd name="connsiteX5" fmla="*/ 9697 w 10079"/>
                <a:gd name="connsiteY5" fmla="*/ 7074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7986 w 10079"/>
                <a:gd name="connsiteY4" fmla="*/ 7074 h 10000"/>
                <a:gd name="connsiteX5" fmla="*/ 9854 w 10079"/>
                <a:gd name="connsiteY5" fmla="*/ 8191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854 w 10079"/>
                <a:gd name="connsiteY5" fmla="*/ 8191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697 w 10079"/>
                <a:gd name="connsiteY5" fmla="*/ 8470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972 w 10079"/>
                <a:gd name="connsiteY5" fmla="*/ 8935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854 w 10079"/>
                <a:gd name="connsiteY5" fmla="*/ 6423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854 w 10079"/>
                <a:gd name="connsiteY5" fmla="*/ 6423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497 w 10079"/>
                <a:gd name="connsiteY4" fmla="*/ 7818 h 10000"/>
                <a:gd name="connsiteX5" fmla="*/ 9854 w 10079"/>
                <a:gd name="connsiteY5" fmla="*/ 8470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3999 w 10079"/>
                <a:gd name="connsiteY1" fmla="*/ 5904 h 10000"/>
                <a:gd name="connsiteX2" fmla="*/ 5710 w 10079"/>
                <a:gd name="connsiteY2" fmla="*/ 5904 h 10000"/>
                <a:gd name="connsiteX3" fmla="*/ 6842 w 10079"/>
                <a:gd name="connsiteY3" fmla="*/ 7074 h 10000"/>
                <a:gd name="connsiteX4" fmla="*/ 8694 w 10079"/>
                <a:gd name="connsiteY4" fmla="*/ 8283 h 10000"/>
                <a:gd name="connsiteX5" fmla="*/ 9854 w 10079"/>
                <a:gd name="connsiteY5" fmla="*/ 8470 h 10000"/>
                <a:gd name="connsiteX6" fmla="*/ 10079 w 10079"/>
                <a:gd name="connsiteY6" fmla="*/ 10000 h 10000"/>
                <a:gd name="connsiteX0" fmla="*/ 0 w 10079"/>
                <a:gd name="connsiteY0" fmla="*/ 0 h 10000"/>
                <a:gd name="connsiteX1" fmla="*/ 1101 w 10079"/>
                <a:gd name="connsiteY1" fmla="*/ 1434 h 10000"/>
                <a:gd name="connsiteX2" fmla="*/ 3999 w 10079"/>
                <a:gd name="connsiteY2" fmla="*/ 5904 h 10000"/>
                <a:gd name="connsiteX3" fmla="*/ 5710 w 10079"/>
                <a:gd name="connsiteY3" fmla="*/ 5904 h 10000"/>
                <a:gd name="connsiteX4" fmla="*/ 6842 w 10079"/>
                <a:gd name="connsiteY4" fmla="*/ 7074 h 10000"/>
                <a:gd name="connsiteX5" fmla="*/ 8694 w 10079"/>
                <a:gd name="connsiteY5" fmla="*/ 8283 h 10000"/>
                <a:gd name="connsiteX6" fmla="*/ 9854 w 10079"/>
                <a:gd name="connsiteY6" fmla="*/ 8470 h 10000"/>
                <a:gd name="connsiteX7" fmla="*/ 10079 w 10079"/>
                <a:gd name="connsiteY7" fmla="*/ 10000 h 10000"/>
                <a:gd name="connsiteX0" fmla="*/ 0 w 11259"/>
                <a:gd name="connsiteY0" fmla="*/ 0 h 11210"/>
                <a:gd name="connsiteX1" fmla="*/ 2281 w 11259"/>
                <a:gd name="connsiteY1" fmla="*/ 2644 h 11210"/>
                <a:gd name="connsiteX2" fmla="*/ 5179 w 11259"/>
                <a:gd name="connsiteY2" fmla="*/ 7114 h 11210"/>
                <a:gd name="connsiteX3" fmla="*/ 6890 w 11259"/>
                <a:gd name="connsiteY3" fmla="*/ 7114 h 11210"/>
                <a:gd name="connsiteX4" fmla="*/ 8022 w 11259"/>
                <a:gd name="connsiteY4" fmla="*/ 8284 h 11210"/>
                <a:gd name="connsiteX5" fmla="*/ 9874 w 11259"/>
                <a:gd name="connsiteY5" fmla="*/ 9493 h 11210"/>
                <a:gd name="connsiteX6" fmla="*/ 11034 w 11259"/>
                <a:gd name="connsiteY6" fmla="*/ 9680 h 11210"/>
                <a:gd name="connsiteX7" fmla="*/ 11259 w 11259"/>
                <a:gd name="connsiteY7" fmla="*/ 11210 h 11210"/>
                <a:gd name="connsiteX0" fmla="*/ 0 w 11259"/>
                <a:gd name="connsiteY0" fmla="*/ 0 h 11210"/>
                <a:gd name="connsiteX1" fmla="*/ 1023 w 11259"/>
                <a:gd name="connsiteY1" fmla="*/ 969 h 11210"/>
                <a:gd name="connsiteX2" fmla="*/ 5179 w 11259"/>
                <a:gd name="connsiteY2" fmla="*/ 7114 h 11210"/>
                <a:gd name="connsiteX3" fmla="*/ 6890 w 11259"/>
                <a:gd name="connsiteY3" fmla="*/ 7114 h 11210"/>
                <a:gd name="connsiteX4" fmla="*/ 8022 w 11259"/>
                <a:gd name="connsiteY4" fmla="*/ 8284 h 11210"/>
                <a:gd name="connsiteX5" fmla="*/ 9874 w 11259"/>
                <a:gd name="connsiteY5" fmla="*/ 9493 h 11210"/>
                <a:gd name="connsiteX6" fmla="*/ 11034 w 11259"/>
                <a:gd name="connsiteY6" fmla="*/ 9680 h 11210"/>
                <a:gd name="connsiteX7" fmla="*/ 11259 w 11259"/>
                <a:gd name="connsiteY7" fmla="*/ 11210 h 11210"/>
                <a:gd name="connsiteX0" fmla="*/ 904 w 10236"/>
                <a:gd name="connsiteY0" fmla="*/ 0 h 14281"/>
                <a:gd name="connsiteX1" fmla="*/ 0 w 10236"/>
                <a:gd name="connsiteY1" fmla="*/ 4040 h 14281"/>
                <a:gd name="connsiteX2" fmla="*/ 4156 w 10236"/>
                <a:gd name="connsiteY2" fmla="*/ 10185 h 14281"/>
                <a:gd name="connsiteX3" fmla="*/ 5867 w 10236"/>
                <a:gd name="connsiteY3" fmla="*/ 10185 h 14281"/>
                <a:gd name="connsiteX4" fmla="*/ 6999 w 10236"/>
                <a:gd name="connsiteY4" fmla="*/ 11355 h 14281"/>
                <a:gd name="connsiteX5" fmla="*/ 8851 w 10236"/>
                <a:gd name="connsiteY5" fmla="*/ 12564 h 14281"/>
                <a:gd name="connsiteX6" fmla="*/ 10011 w 10236"/>
                <a:gd name="connsiteY6" fmla="*/ 12751 h 14281"/>
                <a:gd name="connsiteX7" fmla="*/ 10236 w 10236"/>
                <a:gd name="connsiteY7" fmla="*/ 14281 h 14281"/>
                <a:gd name="connsiteX0" fmla="*/ 904 w 10236"/>
                <a:gd name="connsiteY0" fmla="*/ 0 h 14281"/>
                <a:gd name="connsiteX1" fmla="*/ 275 w 10236"/>
                <a:gd name="connsiteY1" fmla="*/ 2738 h 14281"/>
                <a:gd name="connsiteX2" fmla="*/ 0 w 10236"/>
                <a:gd name="connsiteY2" fmla="*/ 4040 h 14281"/>
                <a:gd name="connsiteX3" fmla="*/ 4156 w 10236"/>
                <a:gd name="connsiteY3" fmla="*/ 10185 h 14281"/>
                <a:gd name="connsiteX4" fmla="*/ 5867 w 10236"/>
                <a:gd name="connsiteY4" fmla="*/ 10185 h 14281"/>
                <a:gd name="connsiteX5" fmla="*/ 6999 w 10236"/>
                <a:gd name="connsiteY5" fmla="*/ 11355 h 14281"/>
                <a:gd name="connsiteX6" fmla="*/ 8851 w 10236"/>
                <a:gd name="connsiteY6" fmla="*/ 12564 h 14281"/>
                <a:gd name="connsiteX7" fmla="*/ 10011 w 10236"/>
                <a:gd name="connsiteY7" fmla="*/ 12751 h 14281"/>
                <a:gd name="connsiteX8" fmla="*/ 10236 w 10236"/>
                <a:gd name="connsiteY8" fmla="*/ 14281 h 14281"/>
                <a:gd name="connsiteX0" fmla="*/ 2127 w 11459"/>
                <a:gd name="connsiteY0" fmla="*/ 0 h 14281"/>
                <a:gd name="connsiteX1" fmla="*/ 4 w 11459"/>
                <a:gd name="connsiteY1" fmla="*/ 784 h 14281"/>
                <a:gd name="connsiteX2" fmla="*/ 1223 w 11459"/>
                <a:gd name="connsiteY2" fmla="*/ 4040 h 14281"/>
                <a:gd name="connsiteX3" fmla="*/ 5379 w 11459"/>
                <a:gd name="connsiteY3" fmla="*/ 10185 h 14281"/>
                <a:gd name="connsiteX4" fmla="*/ 7090 w 11459"/>
                <a:gd name="connsiteY4" fmla="*/ 10185 h 14281"/>
                <a:gd name="connsiteX5" fmla="*/ 8222 w 11459"/>
                <a:gd name="connsiteY5" fmla="*/ 11355 h 14281"/>
                <a:gd name="connsiteX6" fmla="*/ 10074 w 11459"/>
                <a:gd name="connsiteY6" fmla="*/ 12564 h 14281"/>
                <a:gd name="connsiteX7" fmla="*/ 11234 w 11459"/>
                <a:gd name="connsiteY7" fmla="*/ 12751 h 14281"/>
                <a:gd name="connsiteX8" fmla="*/ 11459 w 11459"/>
                <a:gd name="connsiteY8" fmla="*/ 14281 h 14281"/>
                <a:gd name="connsiteX0" fmla="*/ 2127 w 11459"/>
                <a:gd name="connsiteY0" fmla="*/ 0 h 14281"/>
                <a:gd name="connsiteX1" fmla="*/ 4 w 11459"/>
                <a:gd name="connsiteY1" fmla="*/ 784 h 14281"/>
                <a:gd name="connsiteX2" fmla="*/ 1223 w 11459"/>
                <a:gd name="connsiteY2" fmla="*/ 4040 h 14281"/>
                <a:gd name="connsiteX3" fmla="*/ 5379 w 11459"/>
                <a:gd name="connsiteY3" fmla="*/ 10185 h 14281"/>
                <a:gd name="connsiteX4" fmla="*/ 7090 w 11459"/>
                <a:gd name="connsiteY4" fmla="*/ 10185 h 14281"/>
                <a:gd name="connsiteX5" fmla="*/ 8222 w 11459"/>
                <a:gd name="connsiteY5" fmla="*/ 11355 h 14281"/>
                <a:gd name="connsiteX6" fmla="*/ 10074 w 11459"/>
                <a:gd name="connsiteY6" fmla="*/ 12564 h 14281"/>
                <a:gd name="connsiteX7" fmla="*/ 11234 w 11459"/>
                <a:gd name="connsiteY7" fmla="*/ 12751 h 14281"/>
                <a:gd name="connsiteX8" fmla="*/ 11459 w 11459"/>
                <a:gd name="connsiteY8" fmla="*/ 14281 h 14281"/>
                <a:gd name="connsiteX0" fmla="*/ 1154 w 10486"/>
                <a:gd name="connsiteY0" fmla="*/ 0 h 14281"/>
                <a:gd name="connsiteX1" fmla="*/ 14 w 10486"/>
                <a:gd name="connsiteY1" fmla="*/ 1808 h 14281"/>
                <a:gd name="connsiteX2" fmla="*/ 250 w 10486"/>
                <a:gd name="connsiteY2" fmla="*/ 4040 h 14281"/>
                <a:gd name="connsiteX3" fmla="*/ 4406 w 10486"/>
                <a:gd name="connsiteY3" fmla="*/ 10185 h 14281"/>
                <a:gd name="connsiteX4" fmla="*/ 6117 w 10486"/>
                <a:gd name="connsiteY4" fmla="*/ 10185 h 14281"/>
                <a:gd name="connsiteX5" fmla="*/ 7249 w 10486"/>
                <a:gd name="connsiteY5" fmla="*/ 11355 h 14281"/>
                <a:gd name="connsiteX6" fmla="*/ 9101 w 10486"/>
                <a:gd name="connsiteY6" fmla="*/ 12564 h 14281"/>
                <a:gd name="connsiteX7" fmla="*/ 10261 w 10486"/>
                <a:gd name="connsiteY7" fmla="*/ 12751 h 14281"/>
                <a:gd name="connsiteX8" fmla="*/ 10486 w 10486"/>
                <a:gd name="connsiteY8" fmla="*/ 14281 h 14281"/>
                <a:gd name="connsiteX0" fmla="*/ 904 w 10236"/>
                <a:gd name="connsiteY0" fmla="*/ 0 h 14281"/>
                <a:gd name="connsiteX1" fmla="*/ 747 w 10236"/>
                <a:gd name="connsiteY1" fmla="*/ 878 h 14281"/>
                <a:gd name="connsiteX2" fmla="*/ 0 w 10236"/>
                <a:gd name="connsiteY2" fmla="*/ 4040 h 14281"/>
                <a:gd name="connsiteX3" fmla="*/ 4156 w 10236"/>
                <a:gd name="connsiteY3" fmla="*/ 10185 h 14281"/>
                <a:gd name="connsiteX4" fmla="*/ 5867 w 10236"/>
                <a:gd name="connsiteY4" fmla="*/ 10185 h 14281"/>
                <a:gd name="connsiteX5" fmla="*/ 6999 w 10236"/>
                <a:gd name="connsiteY5" fmla="*/ 11355 h 14281"/>
                <a:gd name="connsiteX6" fmla="*/ 8851 w 10236"/>
                <a:gd name="connsiteY6" fmla="*/ 12564 h 14281"/>
                <a:gd name="connsiteX7" fmla="*/ 10011 w 10236"/>
                <a:gd name="connsiteY7" fmla="*/ 12751 h 14281"/>
                <a:gd name="connsiteX8" fmla="*/ 10236 w 10236"/>
                <a:gd name="connsiteY8" fmla="*/ 14281 h 14281"/>
                <a:gd name="connsiteX0" fmla="*/ 1143 w 10475"/>
                <a:gd name="connsiteY0" fmla="*/ 0 h 14281"/>
                <a:gd name="connsiteX1" fmla="*/ 986 w 10475"/>
                <a:gd name="connsiteY1" fmla="*/ 878 h 14281"/>
                <a:gd name="connsiteX2" fmla="*/ 553 w 10475"/>
                <a:gd name="connsiteY2" fmla="*/ 2645 h 14281"/>
                <a:gd name="connsiteX3" fmla="*/ 239 w 10475"/>
                <a:gd name="connsiteY3" fmla="*/ 4040 h 14281"/>
                <a:gd name="connsiteX4" fmla="*/ 4395 w 10475"/>
                <a:gd name="connsiteY4" fmla="*/ 10185 h 14281"/>
                <a:gd name="connsiteX5" fmla="*/ 6106 w 10475"/>
                <a:gd name="connsiteY5" fmla="*/ 10185 h 14281"/>
                <a:gd name="connsiteX6" fmla="*/ 7238 w 10475"/>
                <a:gd name="connsiteY6" fmla="*/ 11355 h 14281"/>
                <a:gd name="connsiteX7" fmla="*/ 9090 w 10475"/>
                <a:gd name="connsiteY7" fmla="*/ 12564 h 14281"/>
                <a:gd name="connsiteX8" fmla="*/ 10250 w 10475"/>
                <a:gd name="connsiteY8" fmla="*/ 12751 h 14281"/>
                <a:gd name="connsiteX9" fmla="*/ 10475 w 10475"/>
                <a:gd name="connsiteY9" fmla="*/ 14281 h 14281"/>
                <a:gd name="connsiteX0" fmla="*/ 1832 w 11164"/>
                <a:gd name="connsiteY0" fmla="*/ 0 h 14281"/>
                <a:gd name="connsiteX1" fmla="*/ 1675 w 11164"/>
                <a:gd name="connsiteY1" fmla="*/ 878 h 14281"/>
                <a:gd name="connsiteX2" fmla="*/ 23 w 11164"/>
                <a:gd name="connsiteY2" fmla="*/ 877 h 14281"/>
                <a:gd name="connsiteX3" fmla="*/ 928 w 11164"/>
                <a:gd name="connsiteY3" fmla="*/ 4040 h 14281"/>
                <a:gd name="connsiteX4" fmla="*/ 5084 w 11164"/>
                <a:gd name="connsiteY4" fmla="*/ 10185 h 14281"/>
                <a:gd name="connsiteX5" fmla="*/ 6795 w 11164"/>
                <a:gd name="connsiteY5" fmla="*/ 10185 h 14281"/>
                <a:gd name="connsiteX6" fmla="*/ 7927 w 11164"/>
                <a:gd name="connsiteY6" fmla="*/ 11355 h 14281"/>
                <a:gd name="connsiteX7" fmla="*/ 9779 w 11164"/>
                <a:gd name="connsiteY7" fmla="*/ 12564 h 14281"/>
                <a:gd name="connsiteX8" fmla="*/ 10939 w 11164"/>
                <a:gd name="connsiteY8" fmla="*/ 12751 h 14281"/>
                <a:gd name="connsiteX9" fmla="*/ 11164 w 11164"/>
                <a:gd name="connsiteY9" fmla="*/ 14281 h 14281"/>
                <a:gd name="connsiteX0" fmla="*/ 1809 w 11141"/>
                <a:gd name="connsiteY0" fmla="*/ 0 h 14281"/>
                <a:gd name="connsiteX1" fmla="*/ 1652 w 11141"/>
                <a:gd name="connsiteY1" fmla="*/ 878 h 14281"/>
                <a:gd name="connsiteX2" fmla="*/ 0 w 11141"/>
                <a:gd name="connsiteY2" fmla="*/ 877 h 14281"/>
                <a:gd name="connsiteX3" fmla="*/ 905 w 11141"/>
                <a:gd name="connsiteY3" fmla="*/ 4040 h 14281"/>
                <a:gd name="connsiteX4" fmla="*/ 5061 w 11141"/>
                <a:gd name="connsiteY4" fmla="*/ 10185 h 14281"/>
                <a:gd name="connsiteX5" fmla="*/ 6772 w 11141"/>
                <a:gd name="connsiteY5" fmla="*/ 10185 h 14281"/>
                <a:gd name="connsiteX6" fmla="*/ 7904 w 11141"/>
                <a:gd name="connsiteY6" fmla="*/ 11355 h 14281"/>
                <a:gd name="connsiteX7" fmla="*/ 9756 w 11141"/>
                <a:gd name="connsiteY7" fmla="*/ 12564 h 14281"/>
                <a:gd name="connsiteX8" fmla="*/ 10916 w 11141"/>
                <a:gd name="connsiteY8" fmla="*/ 12751 h 14281"/>
                <a:gd name="connsiteX9" fmla="*/ 11141 w 11141"/>
                <a:gd name="connsiteY9" fmla="*/ 14281 h 14281"/>
                <a:gd name="connsiteX0" fmla="*/ 1809 w 11141"/>
                <a:gd name="connsiteY0" fmla="*/ 0 h 14281"/>
                <a:gd name="connsiteX1" fmla="*/ 1652 w 11141"/>
                <a:gd name="connsiteY1" fmla="*/ 878 h 14281"/>
                <a:gd name="connsiteX2" fmla="*/ 0 w 11141"/>
                <a:gd name="connsiteY2" fmla="*/ 877 h 14281"/>
                <a:gd name="connsiteX3" fmla="*/ 905 w 11141"/>
                <a:gd name="connsiteY3" fmla="*/ 4040 h 14281"/>
                <a:gd name="connsiteX4" fmla="*/ 5061 w 11141"/>
                <a:gd name="connsiteY4" fmla="*/ 10185 h 14281"/>
                <a:gd name="connsiteX5" fmla="*/ 6772 w 11141"/>
                <a:gd name="connsiteY5" fmla="*/ 10185 h 14281"/>
                <a:gd name="connsiteX6" fmla="*/ 7904 w 11141"/>
                <a:gd name="connsiteY6" fmla="*/ 11355 h 14281"/>
                <a:gd name="connsiteX7" fmla="*/ 9756 w 11141"/>
                <a:gd name="connsiteY7" fmla="*/ 12564 h 14281"/>
                <a:gd name="connsiteX8" fmla="*/ 10916 w 11141"/>
                <a:gd name="connsiteY8" fmla="*/ 12751 h 14281"/>
                <a:gd name="connsiteX9" fmla="*/ 11141 w 11141"/>
                <a:gd name="connsiteY9" fmla="*/ 14281 h 14281"/>
                <a:gd name="connsiteX0" fmla="*/ 1180 w 10512"/>
                <a:gd name="connsiteY0" fmla="*/ 0 h 14281"/>
                <a:gd name="connsiteX1" fmla="*/ 1023 w 10512"/>
                <a:gd name="connsiteY1" fmla="*/ 878 h 14281"/>
                <a:gd name="connsiteX2" fmla="*/ 0 w 10512"/>
                <a:gd name="connsiteY2" fmla="*/ 1901 h 14281"/>
                <a:gd name="connsiteX3" fmla="*/ 276 w 10512"/>
                <a:gd name="connsiteY3" fmla="*/ 4040 h 14281"/>
                <a:gd name="connsiteX4" fmla="*/ 4432 w 10512"/>
                <a:gd name="connsiteY4" fmla="*/ 10185 h 14281"/>
                <a:gd name="connsiteX5" fmla="*/ 6143 w 10512"/>
                <a:gd name="connsiteY5" fmla="*/ 10185 h 14281"/>
                <a:gd name="connsiteX6" fmla="*/ 7275 w 10512"/>
                <a:gd name="connsiteY6" fmla="*/ 11355 h 14281"/>
                <a:gd name="connsiteX7" fmla="*/ 9127 w 10512"/>
                <a:gd name="connsiteY7" fmla="*/ 12564 h 14281"/>
                <a:gd name="connsiteX8" fmla="*/ 10287 w 10512"/>
                <a:gd name="connsiteY8" fmla="*/ 12751 h 14281"/>
                <a:gd name="connsiteX9" fmla="*/ 10512 w 10512"/>
                <a:gd name="connsiteY9" fmla="*/ 14281 h 14281"/>
                <a:gd name="connsiteX0" fmla="*/ 1219 w 10551"/>
                <a:gd name="connsiteY0" fmla="*/ 0 h 14281"/>
                <a:gd name="connsiteX1" fmla="*/ 1062 w 10551"/>
                <a:gd name="connsiteY1" fmla="*/ 878 h 14281"/>
                <a:gd name="connsiteX2" fmla="*/ 0 w 10551"/>
                <a:gd name="connsiteY2" fmla="*/ 2087 h 14281"/>
                <a:gd name="connsiteX3" fmla="*/ 315 w 10551"/>
                <a:gd name="connsiteY3" fmla="*/ 4040 h 14281"/>
                <a:gd name="connsiteX4" fmla="*/ 4471 w 10551"/>
                <a:gd name="connsiteY4" fmla="*/ 10185 h 14281"/>
                <a:gd name="connsiteX5" fmla="*/ 6182 w 10551"/>
                <a:gd name="connsiteY5" fmla="*/ 10185 h 14281"/>
                <a:gd name="connsiteX6" fmla="*/ 7314 w 10551"/>
                <a:gd name="connsiteY6" fmla="*/ 11355 h 14281"/>
                <a:gd name="connsiteX7" fmla="*/ 9166 w 10551"/>
                <a:gd name="connsiteY7" fmla="*/ 12564 h 14281"/>
                <a:gd name="connsiteX8" fmla="*/ 10326 w 10551"/>
                <a:gd name="connsiteY8" fmla="*/ 12751 h 14281"/>
                <a:gd name="connsiteX9" fmla="*/ 10551 w 10551"/>
                <a:gd name="connsiteY9" fmla="*/ 14281 h 14281"/>
                <a:gd name="connsiteX0" fmla="*/ 786 w 10551"/>
                <a:gd name="connsiteY0" fmla="*/ 0 h 14560"/>
                <a:gd name="connsiteX1" fmla="*/ 1062 w 10551"/>
                <a:gd name="connsiteY1" fmla="*/ 1157 h 14560"/>
                <a:gd name="connsiteX2" fmla="*/ 0 w 10551"/>
                <a:gd name="connsiteY2" fmla="*/ 2366 h 14560"/>
                <a:gd name="connsiteX3" fmla="*/ 315 w 10551"/>
                <a:gd name="connsiteY3" fmla="*/ 4319 h 14560"/>
                <a:gd name="connsiteX4" fmla="*/ 4471 w 10551"/>
                <a:gd name="connsiteY4" fmla="*/ 10464 h 14560"/>
                <a:gd name="connsiteX5" fmla="*/ 6182 w 10551"/>
                <a:gd name="connsiteY5" fmla="*/ 10464 h 14560"/>
                <a:gd name="connsiteX6" fmla="*/ 7314 w 10551"/>
                <a:gd name="connsiteY6" fmla="*/ 11634 h 14560"/>
                <a:gd name="connsiteX7" fmla="*/ 9166 w 10551"/>
                <a:gd name="connsiteY7" fmla="*/ 12843 h 14560"/>
                <a:gd name="connsiteX8" fmla="*/ 10326 w 10551"/>
                <a:gd name="connsiteY8" fmla="*/ 13030 h 14560"/>
                <a:gd name="connsiteX9" fmla="*/ 10551 w 10551"/>
                <a:gd name="connsiteY9" fmla="*/ 14560 h 14560"/>
                <a:gd name="connsiteX0" fmla="*/ 786 w 10551"/>
                <a:gd name="connsiteY0" fmla="*/ 0 h 14560"/>
                <a:gd name="connsiteX1" fmla="*/ 2438 w 10551"/>
                <a:gd name="connsiteY1" fmla="*/ 2087 h 14560"/>
                <a:gd name="connsiteX2" fmla="*/ 0 w 10551"/>
                <a:gd name="connsiteY2" fmla="*/ 2366 h 14560"/>
                <a:gd name="connsiteX3" fmla="*/ 315 w 10551"/>
                <a:gd name="connsiteY3" fmla="*/ 4319 h 14560"/>
                <a:gd name="connsiteX4" fmla="*/ 4471 w 10551"/>
                <a:gd name="connsiteY4" fmla="*/ 10464 h 14560"/>
                <a:gd name="connsiteX5" fmla="*/ 6182 w 10551"/>
                <a:gd name="connsiteY5" fmla="*/ 10464 h 14560"/>
                <a:gd name="connsiteX6" fmla="*/ 7314 w 10551"/>
                <a:gd name="connsiteY6" fmla="*/ 11634 h 14560"/>
                <a:gd name="connsiteX7" fmla="*/ 9166 w 10551"/>
                <a:gd name="connsiteY7" fmla="*/ 12843 h 14560"/>
                <a:gd name="connsiteX8" fmla="*/ 10326 w 10551"/>
                <a:gd name="connsiteY8" fmla="*/ 13030 h 14560"/>
                <a:gd name="connsiteX9" fmla="*/ 10551 w 10551"/>
                <a:gd name="connsiteY9" fmla="*/ 14560 h 14560"/>
                <a:gd name="connsiteX0" fmla="*/ 786 w 10551"/>
                <a:gd name="connsiteY0" fmla="*/ 0 h 14560"/>
                <a:gd name="connsiteX1" fmla="*/ 2438 w 10551"/>
                <a:gd name="connsiteY1" fmla="*/ 2087 h 14560"/>
                <a:gd name="connsiteX2" fmla="*/ 0 w 10551"/>
                <a:gd name="connsiteY2" fmla="*/ 2366 h 14560"/>
                <a:gd name="connsiteX3" fmla="*/ 315 w 10551"/>
                <a:gd name="connsiteY3" fmla="*/ 4319 h 14560"/>
                <a:gd name="connsiteX4" fmla="*/ 4471 w 10551"/>
                <a:gd name="connsiteY4" fmla="*/ 10464 h 14560"/>
                <a:gd name="connsiteX5" fmla="*/ 6182 w 10551"/>
                <a:gd name="connsiteY5" fmla="*/ 10464 h 14560"/>
                <a:gd name="connsiteX6" fmla="*/ 7314 w 10551"/>
                <a:gd name="connsiteY6" fmla="*/ 11634 h 14560"/>
                <a:gd name="connsiteX7" fmla="*/ 9166 w 10551"/>
                <a:gd name="connsiteY7" fmla="*/ 12843 h 14560"/>
                <a:gd name="connsiteX8" fmla="*/ 10326 w 10551"/>
                <a:gd name="connsiteY8" fmla="*/ 13030 h 14560"/>
                <a:gd name="connsiteX9" fmla="*/ 10551 w 10551"/>
                <a:gd name="connsiteY9" fmla="*/ 14560 h 14560"/>
                <a:gd name="connsiteX0" fmla="*/ 786 w 10551"/>
                <a:gd name="connsiteY0" fmla="*/ 0 h 14560"/>
                <a:gd name="connsiteX1" fmla="*/ 1062 w 10551"/>
                <a:gd name="connsiteY1" fmla="*/ 1436 h 14560"/>
                <a:gd name="connsiteX2" fmla="*/ 0 w 10551"/>
                <a:gd name="connsiteY2" fmla="*/ 2366 h 14560"/>
                <a:gd name="connsiteX3" fmla="*/ 315 w 10551"/>
                <a:gd name="connsiteY3" fmla="*/ 4319 h 14560"/>
                <a:gd name="connsiteX4" fmla="*/ 4471 w 10551"/>
                <a:gd name="connsiteY4" fmla="*/ 10464 h 14560"/>
                <a:gd name="connsiteX5" fmla="*/ 6182 w 10551"/>
                <a:gd name="connsiteY5" fmla="*/ 10464 h 14560"/>
                <a:gd name="connsiteX6" fmla="*/ 7314 w 10551"/>
                <a:gd name="connsiteY6" fmla="*/ 11634 h 14560"/>
                <a:gd name="connsiteX7" fmla="*/ 9166 w 10551"/>
                <a:gd name="connsiteY7" fmla="*/ 12843 h 14560"/>
                <a:gd name="connsiteX8" fmla="*/ 10326 w 10551"/>
                <a:gd name="connsiteY8" fmla="*/ 13030 h 14560"/>
                <a:gd name="connsiteX9" fmla="*/ 10551 w 10551"/>
                <a:gd name="connsiteY9" fmla="*/ 14560 h 14560"/>
                <a:gd name="connsiteX0" fmla="*/ 629 w 10394"/>
                <a:gd name="connsiteY0" fmla="*/ 0 h 14560"/>
                <a:gd name="connsiteX1" fmla="*/ 905 w 10394"/>
                <a:gd name="connsiteY1" fmla="*/ 1436 h 14560"/>
                <a:gd name="connsiteX2" fmla="*/ 0 w 10394"/>
                <a:gd name="connsiteY2" fmla="*/ 2366 h 14560"/>
                <a:gd name="connsiteX3" fmla="*/ 158 w 10394"/>
                <a:gd name="connsiteY3" fmla="*/ 4319 h 14560"/>
                <a:gd name="connsiteX4" fmla="*/ 4314 w 10394"/>
                <a:gd name="connsiteY4" fmla="*/ 10464 h 14560"/>
                <a:gd name="connsiteX5" fmla="*/ 6025 w 10394"/>
                <a:gd name="connsiteY5" fmla="*/ 10464 h 14560"/>
                <a:gd name="connsiteX6" fmla="*/ 7157 w 10394"/>
                <a:gd name="connsiteY6" fmla="*/ 11634 h 14560"/>
                <a:gd name="connsiteX7" fmla="*/ 9009 w 10394"/>
                <a:gd name="connsiteY7" fmla="*/ 12843 h 14560"/>
                <a:gd name="connsiteX8" fmla="*/ 10169 w 10394"/>
                <a:gd name="connsiteY8" fmla="*/ 13030 h 14560"/>
                <a:gd name="connsiteX9" fmla="*/ 10394 w 10394"/>
                <a:gd name="connsiteY9" fmla="*/ 14560 h 14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394" h="14560">
                  <a:moveTo>
                    <a:pt x="629" y="0"/>
                  </a:moveTo>
                  <a:lnTo>
                    <a:pt x="905" y="1436"/>
                  </a:lnTo>
                  <a:lnTo>
                    <a:pt x="0" y="2366"/>
                  </a:lnTo>
                  <a:cubicBezTo>
                    <a:pt x="53" y="3017"/>
                    <a:pt x="105" y="3668"/>
                    <a:pt x="158" y="4319"/>
                  </a:cubicBezTo>
                  <a:lnTo>
                    <a:pt x="4314" y="10464"/>
                  </a:lnTo>
                  <a:lnTo>
                    <a:pt x="6025" y="10464"/>
                  </a:lnTo>
                  <a:lnTo>
                    <a:pt x="7157" y="11634"/>
                  </a:lnTo>
                  <a:lnTo>
                    <a:pt x="9009" y="12843"/>
                  </a:lnTo>
                  <a:lnTo>
                    <a:pt x="10169" y="13030"/>
                  </a:lnTo>
                  <a:lnTo>
                    <a:pt x="10394" y="1456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 bwMode="gray">
          <a:xfrm>
            <a:off x="8663905" y="11310856"/>
            <a:ext cx="132307" cy="223880"/>
            <a:chOff x="8683403" y="4563518"/>
            <a:chExt cx="132307" cy="223880"/>
          </a:xfrm>
        </p:grpSpPr>
        <p:sp>
          <p:nvSpPr>
            <p:cNvPr id="63" name="Freeform 82"/>
            <p:cNvSpPr>
              <a:spLocks/>
            </p:cNvSpPr>
            <p:nvPr/>
          </p:nvSpPr>
          <p:spPr bwMode="gray">
            <a:xfrm>
              <a:off x="8683403" y="4563518"/>
              <a:ext cx="131978" cy="223880"/>
            </a:xfrm>
            <a:custGeom>
              <a:avLst/>
              <a:gdLst>
                <a:gd name="T0" fmla="*/ 0 w 1270"/>
                <a:gd name="T1" fmla="*/ 2147483647 h 1044"/>
                <a:gd name="T2" fmla="*/ 2147483647 w 1270"/>
                <a:gd name="T3" fmla="*/ 2147483647 h 1044"/>
                <a:gd name="T4" fmla="*/ 2147483647 w 1270"/>
                <a:gd name="T5" fmla="*/ 2147483647 h 1044"/>
                <a:gd name="T6" fmla="*/ 2147483647 w 1270"/>
                <a:gd name="T7" fmla="*/ 2147483647 h 1044"/>
                <a:gd name="T8" fmla="*/ 2147483647 w 1270"/>
                <a:gd name="T9" fmla="*/ 2147483647 h 1044"/>
                <a:gd name="T10" fmla="*/ 2147483647 w 1270"/>
                <a:gd name="T11" fmla="*/ 2147483647 h 1044"/>
                <a:gd name="T12" fmla="*/ 2147483647 w 1270"/>
                <a:gd name="T13" fmla="*/ 2147483647 h 1044"/>
                <a:gd name="T14" fmla="*/ 2147483647 w 1270"/>
                <a:gd name="T15" fmla="*/ 2147483647 h 1044"/>
                <a:gd name="T16" fmla="*/ 2147483647 w 1270"/>
                <a:gd name="T17" fmla="*/ 2147483647 h 1044"/>
                <a:gd name="T18" fmla="*/ 2147483647 w 1270"/>
                <a:gd name="T19" fmla="*/ 0 h 10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70"/>
                <a:gd name="T31" fmla="*/ 0 h 1044"/>
                <a:gd name="T32" fmla="*/ 1270 w 1270"/>
                <a:gd name="T33" fmla="*/ 1044 h 1044"/>
                <a:gd name="connsiteX0" fmla="*/ 0 w 8929"/>
                <a:gd name="connsiteY0" fmla="*/ 9128 h 9128"/>
                <a:gd name="connsiteX1" fmla="*/ 716 w 8929"/>
                <a:gd name="connsiteY1" fmla="*/ 7826 h 9128"/>
                <a:gd name="connsiteX2" fmla="*/ 3220 w 8929"/>
                <a:gd name="connsiteY2" fmla="*/ 6082 h 9128"/>
                <a:gd name="connsiteX3" fmla="*/ 4646 w 8929"/>
                <a:gd name="connsiteY3" fmla="*/ 5220 h 9128"/>
                <a:gd name="connsiteX4" fmla="*/ 5362 w 8929"/>
                <a:gd name="connsiteY4" fmla="*/ 4349 h 9128"/>
                <a:gd name="connsiteX5" fmla="*/ 6079 w 8929"/>
                <a:gd name="connsiteY5" fmla="*/ 4349 h 9128"/>
                <a:gd name="connsiteX6" fmla="*/ 7149 w 8929"/>
                <a:gd name="connsiteY6" fmla="*/ 2174 h 9128"/>
                <a:gd name="connsiteX7" fmla="*/ 7504 w 8929"/>
                <a:gd name="connsiteY7" fmla="*/ 1312 h 9128"/>
                <a:gd name="connsiteX8" fmla="*/ 8929 w 8929"/>
                <a:gd name="connsiteY8" fmla="*/ 0 h 9128"/>
                <a:gd name="connsiteX0" fmla="*/ 0 w 9198"/>
                <a:gd name="connsiteY0" fmla="*/ 8574 h 8574"/>
                <a:gd name="connsiteX1" fmla="*/ 2804 w 9198"/>
                <a:gd name="connsiteY1" fmla="*/ 6663 h 8574"/>
                <a:gd name="connsiteX2" fmla="*/ 4401 w 9198"/>
                <a:gd name="connsiteY2" fmla="*/ 5719 h 8574"/>
                <a:gd name="connsiteX3" fmla="*/ 5203 w 9198"/>
                <a:gd name="connsiteY3" fmla="*/ 4764 h 8574"/>
                <a:gd name="connsiteX4" fmla="*/ 6006 w 9198"/>
                <a:gd name="connsiteY4" fmla="*/ 4764 h 8574"/>
                <a:gd name="connsiteX5" fmla="*/ 7204 w 9198"/>
                <a:gd name="connsiteY5" fmla="*/ 2382 h 8574"/>
                <a:gd name="connsiteX6" fmla="*/ 7602 w 9198"/>
                <a:gd name="connsiteY6" fmla="*/ 1437 h 8574"/>
                <a:gd name="connsiteX7" fmla="*/ 9198 w 9198"/>
                <a:gd name="connsiteY7" fmla="*/ 0 h 8574"/>
                <a:gd name="connsiteX0" fmla="*/ 0 w 6952"/>
                <a:gd name="connsiteY0" fmla="*/ 7771 h 7771"/>
                <a:gd name="connsiteX1" fmla="*/ 1737 w 6952"/>
                <a:gd name="connsiteY1" fmla="*/ 6670 h 7771"/>
                <a:gd name="connsiteX2" fmla="*/ 2609 w 6952"/>
                <a:gd name="connsiteY2" fmla="*/ 5556 h 7771"/>
                <a:gd name="connsiteX3" fmla="*/ 3482 w 6952"/>
                <a:gd name="connsiteY3" fmla="*/ 5556 h 7771"/>
                <a:gd name="connsiteX4" fmla="*/ 4784 w 6952"/>
                <a:gd name="connsiteY4" fmla="*/ 2778 h 7771"/>
                <a:gd name="connsiteX5" fmla="*/ 5217 w 6952"/>
                <a:gd name="connsiteY5" fmla="*/ 1676 h 7771"/>
                <a:gd name="connsiteX6" fmla="*/ 6952 w 6952"/>
                <a:gd name="connsiteY6" fmla="*/ 0 h 7771"/>
                <a:gd name="connsiteX0" fmla="*/ 0 w 7501"/>
                <a:gd name="connsiteY0" fmla="*/ 8583 h 8583"/>
                <a:gd name="connsiteX1" fmla="*/ 1254 w 7501"/>
                <a:gd name="connsiteY1" fmla="*/ 7150 h 8583"/>
                <a:gd name="connsiteX2" fmla="*/ 2510 w 7501"/>
                <a:gd name="connsiteY2" fmla="*/ 7150 h 8583"/>
                <a:gd name="connsiteX3" fmla="*/ 4382 w 7501"/>
                <a:gd name="connsiteY3" fmla="*/ 3575 h 8583"/>
                <a:gd name="connsiteX4" fmla="*/ 5005 w 7501"/>
                <a:gd name="connsiteY4" fmla="*/ 2157 h 8583"/>
                <a:gd name="connsiteX5" fmla="*/ 7501 w 7501"/>
                <a:gd name="connsiteY5" fmla="*/ 0 h 8583"/>
                <a:gd name="connsiteX0" fmla="*/ 0 w 9311"/>
                <a:gd name="connsiteY0" fmla="*/ 8619 h 8619"/>
                <a:gd name="connsiteX1" fmla="*/ 1672 w 9311"/>
                <a:gd name="connsiteY1" fmla="*/ 6949 h 8619"/>
                <a:gd name="connsiteX2" fmla="*/ 3346 w 9311"/>
                <a:gd name="connsiteY2" fmla="*/ 6949 h 8619"/>
                <a:gd name="connsiteX3" fmla="*/ 5842 w 9311"/>
                <a:gd name="connsiteY3" fmla="*/ 2784 h 8619"/>
                <a:gd name="connsiteX4" fmla="*/ 6672 w 9311"/>
                <a:gd name="connsiteY4" fmla="*/ 1132 h 8619"/>
                <a:gd name="connsiteX5" fmla="*/ 9311 w 9311"/>
                <a:gd name="connsiteY5" fmla="*/ 0 h 8619"/>
                <a:gd name="connsiteX0" fmla="*/ 0 w 10123"/>
                <a:gd name="connsiteY0" fmla="*/ 10840 h 10840"/>
                <a:gd name="connsiteX1" fmla="*/ 1796 w 10123"/>
                <a:gd name="connsiteY1" fmla="*/ 8902 h 10840"/>
                <a:gd name="connsiteX2" fmla="*/ 3594 w 10123"/>
                <a:gd name="connsiteY2" fmla="*/ 8902 h 10840"/>
                <a:gd name="connsiteX3" fmla="*/ 6274 w 10123"/>
                <a:gd name="connsiteY3" fmla="*/ 4070 h 10840"/>
                <a:gd name="connsiteX4" fmla="*/ 7166 w 10123"/>
                <a:gd name="connsiteY4" fmla="*/ 2153 h 10840"/>
                <a:gd name="connsiteX5" fmla="*/ 10123 w 10123"/>
                <a:gd name="connsiteY5" fmla="*/ 0 h 10840"/>
                <a:gd name="connsiteX0" fmla="*/ 0 w 10123"/>
                <a:gd name="connsiteY0" fmla="*/ 10840 h 10840"/>
                <a:gd name="connsiteX1" fmla="*/ 1796 w 10123"/>
                <a:gd name="connsiteY1" fmla="*/ 8902 h 10840"/>
                <a:gd name="connsiteX2" fmla="*/ 3594 w 10123"/>
                <a:gd name="connsiteY2" fmla="*/ 8902 h 10840"/>
                <a:gd name="connsiteX3" fmla="*/ 6274 w 10123"/>
                <a:gd name="connsiteY3" fmla="*/ 4070 h 10840"/>
                <a:gd name="connsiteX4" fmla="*/ 7166 w 10123"/>
                <a:gd name="connsiteY4" fmla="*/ 2153 h 10840"/>
                <a:gd name="connsiteX5" fmla="*/ 10123 w 10123"/>
                <a:gd name="connsiteY5" fmla="*/ 0 h 10840"/>
                <a:gd name="connsiteX0" fmla="*/ 0 w 10123"/>
                <a:gd name="connsiteY0" fmla="*/ 10840 h 10840"/>
                <a:gd name="connsiteX1" fmla="*/ 1796 w 10123"/>
                <a:gd name="connsiteY1" fmla="*/ 8902 h 10840"/>
                <a:gd name="connsiteX2" fmla="*/ 6274 w 10123"/>
                <a:gd name="connsiteY2" fmla="*/ 4070 h 10840"/>
                <a:gd name="connsiteX3" fmla="*/ 7166 w 10123"/>
                <a:gd name="connsiteY3" fmla="*/ 2153 h 10840"/>
                <a:gd name="connsiteX4" fmla="*/ 10123 w 10123"/>
                <a:gd name="connsiteY4" fmla="*/ 0 h 10840"/>
                <a:gd name="connsiteX0" fmla="*/ 0 w 10123"/>
                <a:gd name="connsiteY0" fmla="*/ 10840 h 10840"/>
                <a:gd name="connsiteX1" fmla="*/ 6274 w 10123"/>
                <a:gd name="connsiteY1" fmla="*/ 4070 h 10840"/>
                <a:gd name="connsiteX2" fmla="*/ 7166 w 10123"/>
                <a:gd name="connsiteY2" fmla="*/ 2153 h 10840"/>
                <a:gd name="connsiteX3" fmla="*/ 10123 w 10123"/>
                <a:gd name="connsiteY3" fmla="*/ 0 h 10840"/>
                <a:gd name="connsiteX0" fmla="*/ 0 w 4265"/>
                <a:gd name="connsiteY0" fmla="*/ 9542 h 9542"/>
                <a:gd name="connsiteX1" fmla="*/ 416 w 4265"/>
                <a:gd name="connsiteY1" fmla="*/ 4070 h 9542"/>
                <a:gd name="connsiteX2" fmla="*/ 1308 w 4265"/>
                <a:gd name="connsiteY2" fmla="*/ 2153 h 9542"/>
                <a:gd name="connsiteX3" fmla="*/ 4265 w 4265"/>
                <a:gd name="connsiteY3" fmla="*/ 0 h 9542"/>
                <a:gd name="connsiteX0" fmla="*/ 0 w 10000"/>
                <a:gd name="connsiteY0" fmla="*/ 10000 h 10000"/>
                <a:gd name="connsiteX1" fmla="*/ 975 w 10000"/>
                <a:gd name="connsiteY1" fmla="*/ 4265 h 10000"/>
                <a:gd name="connsiteX2" fmla="*/ 5091 w 10000"/>
                <a:gd name="connsiteY2" fmla="*/ 2736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987 w 10000"/>
                <a:gd name="connsiteY1" fmla="*/ 4505 h 10000"/>
                <a:gd name="connsiteX2" fmla="*/ 5091 w 10000"/>
                <a:gd name="connsiteY2" fmla="*/ 2736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987 w 10000"/>
                <a:gd name="connsiteY1" fmla="*/ 4265 h 10000"/>
                <a:gd name="connsiteX2" fmla="*/ 5091 w 10000"/>
                <a:gd name="connsiteY2" fmla="*/ 2736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987 w 10000"/>
                <a:gd name="connsiteY1" fmla="*/ 4265 h 10000"/>
                <a:gd name="connsiteX2" fmla="*/ 5091 w 10000"/>
                <a:gd name="connsiteY2" fmla="*/ 2736 h 10000"/>
                <a:gd name="connsiteX3" fmla="*/ 7976 w 10000"/>
                <a:gd name="connsiteY3" fmla="*/ 925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1987 w 10000"/>
                <a:gd name="connsiteY1" fmla="*/ 4265 h 10000"/>
                <a:gd name="connsiteX2" fmla="*/ 5091 w 10000"/>
                <a:gd name="connsiteY2" fmla="*/ 2736 h 10000"/>
                <a:gd name="connsiteX3" fmla="*/ 8844 w 10000"/>
                <a:gd name="connsiteY3" fmla="*/ 1085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1987 w 10000"/>
                <a:gd name="connsiteY1" fmla="*/ 4265 h 10000"/>
                <a:gd name="connsiteX2" fmla="*/ 5091 w 10000"/>
                <a:gd name="connsiteY2" fmla="*/ 2256 h 10000"/>
                <a:gd name="connsiteX3" fmla="*/ 8844 w 10000"/>
                <a:gd name="connsiteY3" fmla="*/ 1085 h 10000"/>
                <a:gd name="connsiteX4" fmla="*/ 10000 w 10000"/>
                <a:gd name="connsiteY4" fmla="*/ 0 h 10000"/>
                <a:gd name="connsiteX0" fmla="*/ 2 w 8122"/>
                <a:gd name="connsiteY0" fmla="*/ 8640 h 8640"/>
                <a:gd name="connsiteX1" fmla="*/ 109 w 8122"/>
                <a:gd name="connsiteY1" fmla="*/ 4265 h 8640"/>
                <a:gd name="connsiteX2" fmla="*/ 3213 w 8122"/>
                <a:gd name="connsiteY2" fmla="*/ 2256 h 8640"/>
                <a:gd name="connsiteX3" fmla="*/ 6966 w 8122"/>
                <a:gd name="connsiteY3" fmla="*/ 1085 h 8640"/>
                <a:gd name="connsiteX4" fmla="*/ 8122 w 8122"/>
                <a:gd name="connsiteY4" fmla="*/ 0 h 8640"/>
                <a:gd name="connsiteX0" fmla="*/ 1868 w 9908"/>
                <a:gd name="connsiteY0" fmla="*/ 8889 h 8889"/>
                <a:gd name="connsiteX1" fmla="*/ 42 w 9908"/>
                <a:gd name="connsiteY1" fmla="*/ 4936 h 8889"/>
                <a:gd name="connsiteX2" fmla="*/ 3864 w 9908"/>
                <a:gd name="connsiteY2" fmla="*/ 2611 h 8889"/>
                <a:gd name="connsiteX3" fmla="*/ 8485 w 9908"/>
                <a:gd name="connsiteY3" fmla="*/ 1256 h 8889"/>
                <a:gd name="connsiteX4" fmla="*/ 9908 w 9908"/>
                <a:gd name="connsiteY4" fmla="*/ 0 h 8889"/>
                <a:gd name="connsiteX0" fmla="*/ 1843 w 9958"/>
                <a:gd name="connsiteY0" fmla="*/ 10000 h 10000"/>
                <a:gd name="connsiteX1" fmla="*/ 0 w 9958"/>
                <a:gd name="connsiteY1" fmla="*/ 5553 h 10000"/>
                <a:gd name="connsiteX2" fmla="*/ 3858 w 9958"/>
                <a:gd name="connsiteY2" fmla="*/ 2937 h 10000"/>
                <a:gd name="connsiteX3" fmla="*/ 8522 w 9958"/>
                <a:gd name="connsiteY3" fmla="*/ 1413 h 10000"/>
                <a:gd name="connsiteX4" fmla="*/ 9958 w 9958"/>
                <a:gd name="connsiteY4" fmla="*/ 0 h 10000"/>
                <a:gd name="connsiteX0" fmla="*/ 2031 w 10000"/>
                <a:gd name="connsiteY0" fmla="*/ 9792 h 9792"/>
                <a:gd name="connsiteX1" fmla="*/ 0 w 10000"/>
                <a:gd name="connsiteY1" fmla="*/ 5553 h 9792"/>
                <a:gd name="connsiteX2" fmla="*/ 3874 w 10000"/>
                <a:gd name="connsiteY2" fmla="*/ 2937 h 9792"/>
                <a:gd name="connsiteX3" fmla="*/ 8558 w 10000"/>
                <a:gd name="connsiteY3" fmla="*/ 1413 h 9792"/>
                <a:gd name="connsiteX4" fmla="*/ 10000 w 10000"/>
                <a:gd name="connsiteY4" fmla="*/ 0 h 9792"/>
                <a:gd name="connsiteX0" fmla="*/ 2031 w 10000"/>
                <a:gd name="connsiteY0" fmla="*/ 10000 h 10000"/>
                <a:gd name="connsiteX1" fmla="*/ 0 w 10000"/>
                <a:gd name="connsiteY1" fmla="*/ 5671 h 10000"/>
                <a:gd name="connsiteX2" fmla="*/ 3874 w 10000"/>
                <a:gd name="connsiteY2" fmla="*/ 2999 h 10000"/>
                <a:gd name="connsiteX3" fmla="*/ 8558 w 10000"/>
                <a:gd name="connsiteY3" fmla="*/ 2081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2031" y="10000"/>
                  </a:moveTo>
                  <a:lnTo>
                    <a:pt x="0" y="5671"/>
                  </a:lnTo>
                  <a:lnTo>
                    <a:pt x="3874" y="2999"/>
                  </a:lnTo>
                  <a:lnTo>
                    <a:pt x="8558" y="2081"/>
                  </a:lnTo>
                  <a:lnTo>
                    <a:pt x="1000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64" name="Freeform 82"/>
            <p:cNvSpPr>
              <a:spLocks/>
            </p:cNvSpPr>
            <p:nvPr/>
          </p:nvSpPr>
          <p:spPr bwMode="gray">
            <a:xfrm>
              <a:off x="8683732" y="4563518"/>
              <a:ext cx="131978" cy="223880"/>
            </a:xfrm>
            <a:custGeom>
              <a:avLst/>
              <a:gdLst>
                <a:gd name="T0" fmla="*/ 0 w 1270"/>
                <a:gd name="T1" fmla="*/ 2147483647 h 1044"/>
                <a:gd name="T2" fmla="*/ 2147483647 w 1270"/>
                <a:gd name="T3" fmla="*/ 2147483647 h 1044"/>
                <a:gd name="T4" fmla="*/ 2147483647 w 1270"/>
                <a:gd name="T5" fmla="*/ 2147483647 h 1044"/>
                <a:gd name="T6" fmla="*/ 2147483647 w 1270"/>
                <a:gd name="T7" fmla="*/ 2147483647 h 1044"/>
                <a:gd name="T8" fmla="*/ 2147483647 w 1270"/>
                <a:gd name="T9" fmla="*/ 2147483647 h 1044"/>
                <a:gd name="T10" fmla="*/ 2147483647 w 1270"/>
                <a:gd name="T11" fmla="*/ 2147483647 h 1044"/>
                <a:gd name="T12" fmla="*/ 2147483647 w 1270"/>
                <a:gd name="T13" fmla="*/ 2147483647 h 1044"/>
                <a:gd name="T14" fmla="*/ 2147483647 w 1270"/>
                <a:gd name="T15" fmla="*/ 2147483647 h 1044"/>
                <a:gd name="T16" fmla="*/ 2147483647 w 1270"/>
                <a:gd name="T17" fmla="*/ 2147483647 h 1044"/>
                <a:gd name="T18" fmla="*/ 2147483647 w 1270"/>
                <a:gd name="T19" fmla="*/ 0 h 10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70"/>
                <a:gd name="T31" fmla="*/ 0 h 1044"/>
                <a:gd name="T32" fmla="*/ 1270 w 1270"/>
                <a:gd name="T33" fmla="*/ 1044 h 1044"/>
                <a:gd name="connsiteX0" fmla="*/ 0 w 8929"/>
                <a:gd name="connsiteY0" fmla="*/ 9128 h 9128"/>
                <a:gd name="connsiteX1" fmla="*/ 716 w 8929"/>
                <a:gd name="connsiteY1" fmla="*/ 7826 h 9128"/>
                <a:gd name="connsiteX2" fmla="*/ 3220 w 8929"/>
                <a:gd name="connsiteY2" fmla="*/ 6082 h 9128"/>
                <a:gd name="connsiteX3" fmla="*/ 4646 w 8929"/>
                <a:gd name="connsiteY3" fmla="*/ 5220 h 9128"/>
                <a:gd name="connsiteX4" fmla="*/ 5362 w 8929"/>
                <a:gd name="connsiteY4" fmla="*/ 4349 h 9128"/>
                <a:gd name="connsiteX5" fmla="*/ 6079 w 8929"/>
                <a:gd name="connsiteY5" fmla="*/ 4349 h 9128"/>
                <a:gd name="connsiteX6" fmla="*/ 7149 w 8929"/>
                <a:gd name="connsiteY6" fmla="*/ 2174 h 9128"/>
                <a:gd name="connsiteX7" fmla="*/ 7504 w 8929"/>
                <a:gd name="connsiteY7" fmla="*/ 1312 h 9128"/>
                <a:gd name="connsiteX8" fmla="*/ 8929 w 8929"/>
                <a:gd name="connsiteY8" fmla="*/ 0 h 9128"/>
                <a:gd name="connsiteX0" fmla="*/ 0 w 9198"/>
                <a:gd name="connsiteY0" fmla="*/ 8574 h 8574"/>
                <a:gd name="connsiteX1" fmla="*/ 2804 w 9198"/>
                <a:gd name="connsiteY1" fmla="*/ 6663 h 8574"/>
                <a:gd name="connsiteX2" fmla="*/ 4401 w 9198"/>
                <a:gd name="connsiteY2" fmla="*/ 5719 h 8574"/>
                <a:gd name="connsiteX3" fmla="*/ 5203 w 9198"/>
                <a:gd name="connsiteY3" fmla="*/ 4764 h 8574"/>
                <a:gd name="connsiteX4" fmla="*/ 6006 w 9198"/>
                <a:gd name="connsiteY4" fmla="*/ 4764 h 8574"/>
                <a:gd name="connsiteX5" fmla="*/ 7204 w 9198"/>
                <a:gd name="connsiteY5" fmla="*/ 2382 h 8574"/>
                <a:gd name="connsiteX6" fmla="*/ 7602 w 9198"/>
                <a:gd name="connsiteY6" fmla="*/ 1437 h 8574"/>
                <a:gd name="connsiteX7" fmla="*/ 9198 w 9198"/>
                <a:gd name="connsiteY7" fmla="*/ 0 h 8574"/>
                <a:gd name="connsiteX0" fmla="*/ 0 w 6952"/>
                <a:gd name="connsiteY0" fmla="*/ 7771 h 7771"/>
                <a:gd name="connsiteX1" fmla="*/ 1737 w 6952"/>
                <a:gd name="connsiteY1" fmla="*/ 6670 h 7771"/>
                <a:gd name="connsiteX2" fmla="*/ 2609 w 6952"/>
                <a:gd name="connsiteY2" fmla="*/ 5556 h 7771"/>
                <a:gd name="connsiteX3" fmla="*/ 3482 w 6952"/>
                <a:gd name="connsiteY3" fmla="*/ 5556 h 7771"/>
                <a:gd name="connsiteX4" fmla="*/ 4784 w 6952"/>
                <a:gd name="connsiteY4" fmla="*/ 2778 h 7771"/>
                <a:gd name="connsiteX5" fmla="*/ 5217 w 6952"/>
                <a:gd name="connsiteY5" fmla="*/ 1676 h 7771"/>
                <a:gd name="connsiteX6" fmla="*/ 6952 w 6952"/>
                <a:gd name="connsiteY6" fmla="*/ 0 h 7771"/>
                <a:gd name="connsiteX0" fmla="*/ 0 w 7501"/>
                <a:gd name="connsiteY0" fmla="*/ 8583 h 8583"/>
                <a:gd name="connsiteX1" fmla="*/ 1254 w 7501"/>
                <a:gd name="connsiteY1" fmla="*/ 7150 h 8583"/>
                <a:gd name="connsiteX2" fmla="*/ 2510 w 7501"/>
                <a:gd name="connsiteY2" fmla="*/ 7150 h 8583"/>
                <a:gd name="connsiteX3" fmla="*/ 4382 w 7501"/>
                <a:gd name="connsiteY3" fmla="*/ 3575 h 8583"/>
                <a:gd name="connsiteX4" fmla="*/ 5005 w 7501"/>
                <a:gd name="connsiteY4" fmla="*/ 2157 h 8583"/>
                <a:gd name="connsiteX5" fmla="*/ 7501 w 7501"/>
                <a:gd name="connsiteY5" fmla="*/ 0 h 8583"/>
                <a:gd name="connsiteX0" fmla="*/ 0 w 9311"/>
                <a:gd name="connsiteY0" fmla="*/ 8619 h 8619"/>
                <a:gd name="connsiteX1" fmla="*/ 1672 w 9311"/>
                <a:gd name="connsiteY1" fmla="*/ 6949 h 8619"/>
                <a:gd name="connsiteX2" fmla="*/ 3346 w 9311"/>
                <a:gd name="connsiteY2" fmla="*/ 6949 h 8619"/>
                <a:gd name="connsiteX3" fmla="*/ 5842 w 9311"/>
                <a:gd name="connsiteY3" fmla="*/ 2784 h 8619"/>
                <a:gd name="connsiteX4" fmla="*/ 6672 w 9311"/>
                <a:gd name="connsiteY4" fmla="*/ 1132 h 8619"/>
                <a:gd name="connsiteX5" fmla="*/ 9311 w 9311"/>
                <a:gd name="connsiteY5" fmla="*/ 0 h 8619"/>
                <a:gd name="connsiteX0" fmla="*/ 0 w 10123"/>
                <a:gd name="connsiteY0" fmla="*/ 10840 h 10840"/>
                <a:gd name="connsiteX1" fmla="*/ 1796 w 10123"/>
                <a:gd name="connsiteY1" fmla="*/ 8902 h 10840"/>
                <a:gd name="connsiteX2" fmla="*/ 3594 w 10123"/>
                <a:gd name="connsiteY2" fmla="*/ 8902 h 10840"/>
                <a:gd name="connsiteX3" fmla="*/ 6274 w 10123"/>
                <a:gd name="connsiteY3" fmla="*/ 4070 h 10840"/>
                <a:gd name="connsiteX4" fmla="*/ 7166 w 10123"/>
                <a:gd name="connsiteY4" fmla="*/ 2153 h 10840"/>
                <a:gd name="connsiteX5" fmla="*/ 10123 w 10123"/>
                <a:gd name="connsiteY5" fmla="*/ 0 h 10840"/>
                <a:gd name="connsiteX0" fmla="*/ 0 w 10123"/>
                <a:gd name="connsiteY0" fmla="*/ 10840 h 10840"/>
                <a:gd name="connsiteX1" fmla="*/ 1796 w 10123"/>
                <a:gd name="connsiteY1" fmla="*/ 8902 h 10840"/>
                <a:gd name="connsiteX2" fmla="*/ 3594 w 10123"/>
                <a:gd name="connsiteY2" fmla="*/ 8902 h 10840"/>
                <a:gd name="connsiteX3" fmla="*/ 6274 w 10123"/>
                <a:gd name="connsiteY3" fmla="*/ 4070 h 10840"/>
                <a:gd name="connsiteX4" fmla="*/ 7166 w 10123"/>
                <a:gd name="connsiteY4" fmla="*/ 2153 h 10840"/>
                <a:gd name="connsiteX5" fmla="*/ 10123 w 10123"/>
                <a:gd name="connsiteY5" fmla="*/ 0 h 10840"/>
                <a:gd name="connsiteX0" fmla="*/ 0 w 10123"/>
                <a:gd name="connsiteY0" fmla="*/ 10840 h 10840"/>
                <a:gd name="connsiteX1" fmla="*/ 1796 w 10123"/>
                <a:gd name="connsiteY1" fmla="*/ 8902 h 10840"/>
                <a:gd name="connsiteX2" fmla="*/ 6274 w 10123"/>
                <a:gd name="connsiteY2" fmla="*/ 4070 h 10840"/>
                <a:gd name="connsiteX3" fmla="*/ 7166 w 10123"/>
                <a:gd name="connsiteY3" fmla="*/ 2153 h 10840"/>
                <a:gd name="connsiteX4" fmla="*/ 10123 w 10123"/>
                <a:gd name="connsiteY4" fmla="*/ 0 h 10840"/>
                <a:gd name="connsiteX0" fmla="*/ 0 w 10123"/>
                <a:gd name="connsiteY0" fmla="*/ 10840 h 10840"/>
                <a:gd name="connsiteX1" fmla="*/ 6274 w 10123"/>
                <a:gd name="connsiteY1" fmla="*/ 4070 h 10840"/>
                <a:gd name="connsiteX2" fmla="*/ 7166 w 10123"/>
                <a:gd name="connsiteY2" fmla="*/ 2153 h 10840"/>
                <a:gd name="connsiteX3" fmla="*/ 10123 w 10123"/>
                <a:gd name="connsiteY3" fmla="*/ 0 h 10840"/>
                <a:gd name="connsiteX0" fmla="*/ 0 w 4265"/>
                <a:gd name="connsiteY0" fmla="*/ 9542 h 9542"/>
                <a:gd name="connsiteX1" fmla="*/ 416 w 4265"/>
                <a:gd name="connsiteY1" fmla="*/ 4070 h 9542"/>
                <a:gd name="connsiteX2" fmla="*/ 1308 w 4265"/>
                <a:gd name="connsiteY2" fmla="*/ 2153 h 9542"/>
                <a:gd name="connsiteX3" fmla="*/ 4265 w 4265"/>
                <a:gd name="connsiteY3" fmla="*/ 0 h 9542"/>
                <a:gd name="connsiteX0" fmla="*/ 0 w 10000"/>
                <a:gd name="connsiteY0" fmla="*/ 10000 h 10000"/>
                <a:gd name="connsiteX1" fmla="*/ 975 w 10000"/>
                <a:gd name="connsiteY1" fmla="*/ 4265 h 10000"/>
                <a:gd name="connsiteX2" fmla="*/ 5091 w 10000"/>
                <a:gd name="connsiteY2" fmla="*/ 2736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987 w 10000"/>
                <a:gd name="connsiteY1" fmla="*/ 4505 h 10000"/>
                <a:gd name="connsiteX2" fmla="*/ 5091 w 10000"/>
                <a:gd name="connsiteY2" fmla="*/ 2736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987 w 10000"/>
                <a:gd name="connsiteY1" fmla="*/ 4265 h 10000"/>
                <a:gd name="connsiteX2" fmla="*/ 5091 w 10000"/>
                <a:gd name="connsiteY2" fmla="*/ 2736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987 w 10000"/>
                <a:gd name="connsiteY1" fmla="*/ 4265 h 10000"/>
                <a:gd name="connsiteX2" fmla="*/ 5091 w 10000"/>
                <a:gd name="connsiteY2" fmla="*/ 2736 h 10000"/>
                <a:gd name="connsiteX3" fmla="*/ 7976 w 10000"/>
                <a:gd name="connsiteY3" fmla="*/ 925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1987 w 10000"/>
                <a:gd name="connsiteY1" fmla="*/ 4265 h 10000"/>
                <a:gd name="connsiteX2" fmla="*/ 5091 w 10000"/>
                <a:gd name="connsiteY2" fmla="*/ 2736 h 10000"/>
                <a:gd name="connsiteX3" fmla="*/ 8844 w 10000"/>
                <a:gd name="connsiteY3" fmla="*/ 1085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1987 w 10000"/>
                <a:gd name="connsiteY1" fmla="*/ 4265 h 10000"/>
                <a:gd name="connsiteX2" fmla="*/ 5091 w 10000"/>
                <a:gd name="connsiteY2" fmla="*/ 2256 h 10000"/>
                <a:gd name="connsiteX3" fmla="*/ 8844 w 10000"/>
                <a:gd name="connsiteY3" fmla="*/ 1085 h 10000"/>
                <a:gd name="connsiteX4" fmla="*/ 10000 w 10000"/>
                <a:gd name="connsiteY4" fmla="*/ 0 h 10000"/>
                <a:gd name="connsiteX0" fmla="*/ 2 w 8122"/>
                <a:gd name="connsiteY0" fmla="*/ 8640 h 8640"/>
                <a:gd name="connsiteX1" fmla="*/ 109 w 8122"/>
                <a:gd name="connsiteY1" fmla="*/ 4265 h 8640"/>
                <a:gd name="connsiteX2" fmla="*/ 3213 w 8122"/>
                <a:gd name="connsiteY2" fmla="*/ 2256 h 8640"/>
                <a:gd name="connsiteX3" fmla="*/ 6966 w 8122"/>
                <a:gd name="connsiteY3" fmla="*/ 1085 h 8640"/>
                <a:gd name="connsiteX4" fmla="*/ 8122 w 8122"/>
                <a:gd name="connsiteY4" fmla="*/ 0 h 8640"/>
                <a:gd name="connsiteX0" fmla="*/ 1868 w 9908"/>
                <a:gd name="connsiteY0" fmla="*/ 8889 h 8889"/>
                <a:gd name="connsiteX1" fmla="*/ 42 w 9908"/>
                <a:gd name="connsiteY1" fmla="*/ 4936 h 8889"/>
                <a:gd name="connsiteX2" fmla="*/ 3864 w 9908"/>
                <a:gd name="connsiteY2" fmla="*/ 2611 h 8889"/>
                <a:gd name="connsiteX3" fmla="*/ 8485 w 9908"/>
                <a:gd name="connsiteY3" fmla="*/ 1256 h 8889"/>
                <a:gd name="connsiteX4" fmla="*/ 9908 w 9908"/>
                <a:gd name="connsiteY4" fmla="*/ 0 h 8889"/>
                <a:gd name="connsiteX0" fmla="*/ 1843 w 9958"/>
                <a:gd name="connsiteY0" fmla="*/ 10000 h 10000"/>
                <a:gd name="connsiteX1" fmla="*/ 0 w 9958"/>
                <a:gd name="connsiteY1" fmla="*/ 5553 h 10000"/>
                <a:gd name="connsiteX2" fmla="*/ 3858 w 9958"/>
                <a:gd name="connsiteY2" fmla="*/ 2937 h 10000"/>
                <a:gd name="connsiteX3" fmla="*/ 8522 w 9958"/>
                <a:gd name="connsiteY3" fmla="*/ 1413 h 10000"/>
                <a:gd name="connsiteX4" fmla="*/ 9958 w 9958"/>
                <a:gd name="connsiteY4" fmla="*/ 0 h 10000"/>
                <a:gd name="connsiteX0" fmla="*/ 2031 w 10000"/>
                <a:gd name="connsiteY0" fmla="*/ 9792 h 9792"/>
                <a:gd name="connsiteX1" fmla="*/ 0 w 10000"/>
                <a:gd name="connsiteY1" fmla="*/ 5553 h 9792"/>
                <a:gd name="connsiteX2" fmla="*/ 3874 w 10000"/>
                <a:gd name="connsiteY2" fmla="*/ 2937 h 9792"/>
                <a:gd name="connsiteX3" fmla="*/ 8558 w 10000"/>
                <a:gd name="connsiteY3" fmla="*/ 1413 h 9792"/>
                <a:gd name="connsiteX4" fmla="*/ 10000 w 10000"/>
                <a:gd name="connsiteY4" fmla="*/ 0 h 9792"/>
                <a:gd name="connsiteX0" fmla="*/ 2031 w 10000"/>
                <a:gd name="connsiteY0" fmla="*/ 10000 h 10000"/>
                <a:gd name="connsiteX1" fmla="*/ 0 w 10000"/>
                <a:gd name="connsiteY1" fmla="*/ 5671 h 10000"/>
                <a:gd name="connsiteX2" fmla="*/ 3874 w 10000"/>
                <a:gd name="connsiteY2" fmla="*/ 2999 h 10000"/>
                <a:gd name="connsiteX3" fmla="*/ 8558 w 10000"/>
                <a:gd name="connsiteY3" fmla="*/ 2081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2031" y="10000"/>
                  </a:moveTo>
                  <a:lnTo>
                    <a:pt x="0" y="5671"/>
                  </a:lnTo>
                  <a:lnTo>
                    <a:pt x="3874" y="2999"/>
                  </a:lnTo>
                  <a:lnTo>
                    <a:pt x="8558" y="2081"/>
                  </a:lnTo>
                  <a:lnTo>
                    <a:pt x="10000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 bwMode="gray">
          <a:xfrm>
            <a:off x="8267256" y="10743050"/>
            <a:ext cx="785020" cy="470089"/>
            <a:chOff x="8286754" y="3995712"/>
            <a:chExt cx="785020" cy="470089"/>
          </a:xfrm>
        </p:grpSpPr>
        <p:sp>
          <p:nvSpPr>
            <p:cNvPr id="66" name="Freeform 81"/>
            <p:cNvSpPr>
              <a:spLocks/>
            </p:cNvSpPr>
            <p:nvPr/>
          </p:nvSpPr>
          <p:spPr bwMode="gray">
            <a:xfrm>
              <a:off x="8286754" y="3995712"/>
              <a:ext cx="785020" cy="469850"/>
            </a:xfrm>
            <a:custGeom>
              <a:avLst/>
              <a:gdLst>
                <a:gd name="T0" fmla="*/ 0 w 453"/>
                <a:gd name="T1" fmla="*/ 2147483647 h 499"/>
                <a:gd name="T2" fmla="*/ 2147483647 w 453"/>
                <a:gd name="T3" fmla="*/ 2147483647 h 499"/>
                <a:gd name="T4" fmla="*/ 2147483647 w 453"/>
                <a:gd name="T5" fmla="*/ 2147483647 h 499"/>
                <a:gd name="T6" fmla="*/ 2147483647 w 453"/>
                <a:gd name="T7" fmla="*/ 2147483647 h 499"/>
                <a:gd name="T8" fmla="*/ 2147483647 w 453"/>
                <a:gd name="T9" fmla="*/ 0 h 4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3"/>
                <a:gd name="T16" fmla="*/ 0 h 499"/>
                <a:gd name="T17" fmla="*/ 453 w 453"/>
                <a:gd name="T18" fmla="*/ 499 h 499"/>
                <a:gd name="connsiteX0" fmla="*/ 0 w 10000"/>
                <a:gd name="connsiteY0" fmla="*/ 10000 h 10000"/>
                <a:gd name="connsiteX1" fmla="*/ 993 w 10000"/>
                <a:gd name="connsiteY1" fmla="*/ 5451 h 10000"/>
                <a:gd name="connsiteX2" fmla="*/ 3996 w 10000"/>
                <a:gd name="connsiteY2" fmla="*/ 3627 h 10000"/>
                <a:gd name="connsiteX3" fmla="*/ 6004 w 10000"/>
                <a:gd name="connsiteY3" fmla="*/ 3627 h 10000"/>
                <a:gd name="connsiteX4" fmla="*/ 9193 w 10000"/>
                <a:gd name="connsiteY4" fmla="*/ 821 h 10000"/>
                <a:gd name="connsiteX5" fmla="*/ 10000 w 10000"/>
                <a:gd name="connsiteY5" fmla="*/ 0 h 10000"/>
                <a:gd name="connsiteX0" fmla="*/ 0 w 12005"/>
                <a:gd name="connsiteY0" fmla="*/ 11717 h 11717"/>
                <a:gd name="connsiteX1" fmla="*/ 993 w 12005"/>
                <a:gd name="connsiteY1" fmla="*/ 7168 h 11717"/>
                <a:gd name="connsiteX2" fmla="*/ 3996 w 12005"/>
                <a:gd name="connsiteY2" fmla="*/ 5344 h 11717"/>
                <a:gd name="connsiteX3" fmla="*/ 6004 w 12005"/>
                <a:gd name="connsiteY3" fmla="*/ 5344 h 11717"/>
                <a:gd name="connsiteX4" fmla="*/ 9193 w 12005"/>
                <a:gd name="connsiteY4" fmla="*/ 2538 h 11717"/>
                <a:gd name="connsiteX5" fmla="*/ 12005 w 12005"/>
                <a:gd name="connsiteY5" fmla="*/ 0 h 11717"/>
                <a:gd name="connsiteX0" fmla="*/ 0 w 12005"/>
                <a:gd name="connsiteY0" fmla="*/ 11717 h 11717"/>
                <a:gd name="connsiteX1" fmla="*/ 993 w 12005"/>
                <a:gd name="connsiteY1" fmla="*/ 7168 h 11717"/>
                <a:gd name="connsiteX2" fmla="*/ 3996 w 12005"/>
                <a:gd name="connsiteY2" fmla="*/ 5344 h 11717"/>
                <a:gd name="connsiteX3" fmla="*/ 6004 w 12005"/>
                <a:gd name="connsiteY3" fmla="*/ 5344 h 11717"/>
                <a:gd name="connsiteX4" fmla="*/ 10092 w 12005"/>
                <a:gd name="connsiteY4" fmla="*/ 1894 h 11717"/>
                <a:gd name="connsiteX5" fmla="*/ 12005 w 12005"/>
                <a:gd name="connsiteY5" fmla="*/ 0 h 11717"/>
                <a:gd name="connsiteX0" fmla="*/ 0 w 22788"/>
                <a:gd name="connsiteY0" fmla="*/ 10286 h 10286"/>
                <a:gd name="connsiteX1" fmla="*/ 993 w 22788"/>
                <a:gd name="connsiteY1" fmla="*/ 5737 h 10286"/>
                <a:gd name="connsiteX2" fmla="*/ 3996 w 22788"/>
                <a:gd name="connsiteY2" fmla="*/ 3913 h 10286"/>
                <a:gd name="connsiteX3" fmla="*/ 6004 w 22788"/>
                <a:gd name="connsiteY3" fmla="*/ 3913 h 10286"/>
                <a:gd name="connsiteX4" fmla="*/ 10092 w 22788"/>
                <a:gd name="connsiteY4" fmla="*/ 463 h 10286"/>
                <a:gd name="connsiteX5" fmla="*/ 22788 w 22788"/>
                <a:gd name="connsiteY5" fmla="*/ 0 h 10286"/>
                <a:gd name="connsiteX0" fmla="*/ 0 w 22788"/>
                <a:gd name="connsiteY0" fmla="*/ 10286 h 10286"/>
                <a:gd name="connsiteX1" fmla="*/ 993 w 22788"/>
                <a:gd name="connsiteY1" fmla="*/ 5737 h 10286"/>
                <a:gd name="connsiteX2" fmla="*/ 3996 w 22788"/>
                <a:gd name="connsiteY2" fmla="*/ 3913 h 10286"/>
                <a:gd name="connsiteX3" fmla="*/ 6004 w 22788"/>
                <a:gd name="connsiteY3" fmla="*/ 3913 h 10286"/>
                <a:gd name="connsiteX4" fmla="*/ 10092 w 22788"/>
                <a:gd name="connsiteY4" fmla="*/ 463 h 10286"/>
                <a:gd name="connsiteX5" fmla="*/ 14931 w 22788"/>
                <a:gd name="connsiteY5" fmla="*/ 320 h 10286"/>
                <a:gd name="connsiteX6" fmla="*/ 22788 w 22788"/>
                <a:gd name="connsiteY6" fmla="*/ 0 h 10286"/>
                <a:gd name="connsiteX0" fmla="*/ 0 w 22788"/>
                <a:gd name="connsiteY0" fmla="*/ 11826 h 11826"/>
                <a:gd name="connsiteX1" fmla="*/ 993 w 22788"/>
                <a:gd name="connsiteY1" fmla="*/ 7277 h 11826"/>
                <a:gd name="connsiteX2" fmla="*/ 3996 w 22788"/>
                <a:gd name="connsiteY2" fmla="*/ 5453 h 11826"/>
                <a:gd name="connsiteX3" fmla="*/ 6004 w 22788"/>
                <a:gd name="connsiteY3" fmla="*/ 5453 h 11826"/>
                <a:gd name="connsiteX4" fmla="*/ 10092 w 22788"/>
                <a:gd name="connsiteY4" fmla="*/ 2003 h 11826"/>
                <a:gd name="connsiteX5" fmla="*/ 15000 w 22788"/>
                <a:gd name="connsiteY5" fmla="*/ 0 h 11826"/>
                <a:gd name="connsiteX6" fmla="*/ 22788 w 22788"/>
                <a:gd name="connsiteY6" fmla="*/ 1540 h 11826"/>
                <a:gd name="connsiteX0" fmla="*/ 0 w 22788"/>
                <a:gd name="connsiteY0" fmla="*/ 11826 h 11826"/>
                <a:gd name="connsiteX1" fmla="*/ 993 w 22788"/>
                <a:gd name="connsiteY1" fmla="*/ 7277 h 11826"/>
                <a:gd name="connsiteX2" fmla="*/ 3996 w 22788"/>
                <a:gd name="connsiteY2" fmla="*/ 5453 h 11826"/>
                <a:gd name="connsiteX3" fmla="*/ 6004 w 22788"/>
                <a:gd name="connsiteY3" fmla="*/ 5453 h 11826"/>
                <a:gd name="connsiteX4" fmla="*/ 10092 w 22788"/>
                <a:gd name="connsiteY4" fmla="*/ 2003 h 11826"/>
                <a:gd name="connsiteX5" fmla="*/ 15000 w 22788"/>
                <a:gd name="connsiteY5" fmla="*/ 0 h 11826"/>
                <a:gd name="connsiteX6" fmla="*/ 19631 w 22788"/>
                <a:gd name="connsiteY6" fmla="*/ 1001 h 11826"/>
                <a:gd name="connsiteX7" fmla="*/ 22788 w 22788"/>
                <a:gd name="connsiteY7" fmla="*/ 1540 h 11826"/>
                <a:gd name="connsiteX0" fmla="*/ 0 w 22788"/>
                <a:gd name="connsiteY0" fmla="*/ 11827 h 11827"/>
                <a:gd name="connsiteX1" fmla="*/ 993 w 22788"/>
                <a:gd name="connsiteY1" fmla="*/ 7278 h 11827"/>
                <a:gd name="connsiteX2" fmla="*/ 3996 w 22788"/>
                <a:gd name="connsiteY2" fmla="*/ 5454 h 11827"/>
                <a:gd name="connsiteX3" fmla="*/ 6004 w 22788"/>
                <a:gd name="connsiteY3" fmla="*/ 5454 h 11827"/>
                <a:gd name="connsiteX4" fmla="*/ 10092 w 22788"/>
                <a:gd name="connsiteY4" fmla="*/ 2004 h 11827"/>
                <a:gd name="connsiteX5" fmla="*/ 15000 w 22788"/>
                <a:gd name="connsiteY5" fmla="*/ 1 h 11827"/>
                <a:gd name="connsiteX6" fmla="*/ 21013 w 22788"/>
                <a:gd name="connsiteY6" fmla="*/ 0 h 11827"/>
                <a:gd name="connsiteX7" fmla="*/ 22788 w 22788"/>
                <a:gd name="connsiteY7" fmla="*/ 1541 h 11827"/>
                <a:gd name="connsiteX0" fmla="*/ 0 w 22788"/>
                <a:gd name="connsiteY0" fmla="*/ 11827 h 11827"/>
                <a:gd name="connsiteX1" fmla="*/ 993 w 22788"/>
                <a:gd name="connsiteY1" fmla="*/ 7278 h 11827"/>
                <a:gd name="connsiteX2" fmla="*/ 3996 w 22788"/>
                <a:gd name="connsiteY2" fmla="*/ 5454 h 11827"/>
                <a:gd name="connsiteX3" fmla="*/ 6004 w 22788"/>
                <a:gd name="connsiteY3" fmla="*/ 5454 h 11827"/>
                <a:gd name="connsiteX4" fmla="*/ 10092 w 22788"/>
                <a:gd name="connsiteY4" fmla="*/ 2004 h 11827"/>
                <a:gd name="connsiteX5" fmla="*/ 12650 w 22788"/>
                <a:gd name="connsiteY5" fmla="*/ 788 h 11827"/>
                <a:gd name="connsiteX6" fmla="*/ 15000 w 22788"/>
                <a:gd name="connsiteY6" fmla="*/ 1 h 11827"/>
                <a:gd name="connsiteX7" fmla="*/ 21013 w 22788"/>
                <a:gd name="connsiteY7" fmla="*/ 0 h 11827"/>
                <a:gd name="connsiteX8" fmla="*/ 22788 w 22788"/>
                <a:gd name="connsiteY8" fmla="*/ 1541 h 11827"/>
                <a:gd name="connsiteX0" fmla="*/ 0 w 22788"/>
                <a:gd name="connsiteY0" fmla="*/ 11827 h 11827"/>
                <a:gd name="connsiteX1" fmla="*/ 993 w 22788"/>
                <a:gd name="connsiteY1" fmla="*/ 7278 h 11827"/>
                <a:gd name="connsiteX2" fmla="*/ 3996 w 22788"/>
                <a:gd name="connsiteY2" fmla="*/ 5454 h 11827"/>
                <a:gd name="connsiteX3" fmla="*/ 6004 w 22788"/>
                <a:gd name="connsiteY3" fmla="*/ 5454 h 11827"/>
                <a:gd name="connsiteX4" fmla="*/ 10092 w 22788"/>
                <a:gd name="connsiteY4" fmla="*/ 2004 h 11827"/>
                <a:gd name="connsiteX5" fmla="*/ 12235 w 22788"/>
                <a:gd name="connsiteY5" fmla="*/ 1718 h 11827"/>
                <a:gd name="connsiteX6" fmla="*/ 15000 w 22788"/>
                <a:gd name="connsiteY6" fmla="*/ 1 h 11827"/>
                <a:gd name="connsiteX7" fmla="*/ 21013 w 22788"/>
                <a:gd name="connsiteY7" fmla="*/ 0 h 11827"/>
                <a:gd name="connsiteX8" fmla="*/ 22788 w 22788"/>
                <a:gd name="connsiteY8" fmla="*/ 1541 h 11827"/>
                <a:gd name="connsiteX0" fmla="*/ 0 w 22788"/>
                <a:gd name="connsiteY0" fmla="*/ 11827 h 11827"/>
                <a:gd name="connsiteX1" fmla="*/ 993 w 22788"/>
                <a:gd name="connsiteY1" fmla="*/ 7278 h 11827"/>
                <a:gd name="connsiteX2" fmla="*/ 3996 w 22788"/>
                <a:gd name="connsiteY2" fmla="*/ 5454 h 11827"/>
                <a:gd name="connsiteX3" fmla="*/ 6004 w 22788"/>
                <a:gd name="connsiteY3" fmla="*/ 5454 h 11827"/>
                <a:gd name="connsiteX4" fmla="*/ 9954 w 22788"/>
                <a:gd name="connsiteY4" fmla="*/ 1861 h 11827"/>
                <a:gd name="connsiteX5" fmla="*/ 12235 w 22788"/>
                <a:gd name="connsiteY5" fmla="*/ 1718 h 11827"/>
                <a:gd name="connsiteX6" fmla="*/ 15000 w 22788"/>
                <a:gd name="connsiteY6" fmla="*/ 1 h 11827"/>
                <a:gd name="connsiteX7" fmla="*/ 21013 w 22788"/>
                <a:gd name="connsiteY7" fmla="*/ 0 h 11827"/>
                <a:gd name="connsiteX8" fmla="*/ 22788 w 22788"/>
                <a:gd name="connsiteY8" fmla="*/ 1541 h 11827"/>
                <a:gd name="connsiteX0" fmla="*/ 0 w 22788"/>
                <a:gd name="connsiteY0" fmla="*/ 11827 h 11827"/>
                <a:gd name="connsiteX1" fmla="*/ 993 w 22788"/>
                <a:gd name="connsiteY1" fmla="*/ 7278 h 11827"/>
                <a:gd name="connsiteX2" fmla="*/ 3996 w 22788"/>
                <a:gd name="connsiteY2" fmla="*/ 5454 h 11827"/>
                <a:gd name="connsiteX3" fmla="*/ 6004 w 22788"/>
                <a:gd name="connsiteY3" fmla="*/ 5454 h 11827"/>
                <a:gd name="connsiteX4" fmla="*/ 9954 w 22788"/>
                <a:gd name="connsiteY4" fmla="*/ 1861 h 11827"/>
                <a:gd name="connsiteX5" fmla="*/ 12235 w 22788"/>
                <a:gd name="connsiteY5" fmla="*/ 1861 h 11827"/>
                <a:gd name="connsiteX6" fmla="*/ 15000 w 22788"/>
                <a:gd name="connsiteY6" fmla="*/ 1 h 11827"/>
                <a:gd name="connsiteX7" fmla="*/ 21013 w 22788"/>
                <a:gd name="connsiteY7" fmla="*/ 0 h 11827"/>
                <a:gd name="connsiteX8" fmla="*/ 22788 w 22788"/>
                <a:gd name="connsiteY8" fmla="*/ 1541 h 11827"/>
                <a:gd name="connsiteX0" fmla="*/ 0 w 22788"/>
                <a:gd name="connsiteY0" fmla="*/ 11827 h 11827"/>
                <a:gd name="connsiteX1" fmla="*/ 276 w 22788"/>
                <a:gd name="connsiteY1" fmla="*/ 10660 h 11827"/>
                <a:gd name="connsiteX2" fmla="*/ 993 w 22788"/>
                <a:gd name="connsiteY2" fmla="*/ 7278 h 11827"/>
                <a:gd name="connsiteX3" fmla="*/ 3996 w 22788"/>
                <a:gd name="connsiteY3" fmla="*/ 5454 h 11827"/>
                <a:gd name="connsiteX4" fmla="*/ 6004 w 22788"/>
                <a:gd name="connsiteY4" fmla="*/ 5454 h 11827"/>
                <a:gd name="connsiteX5" fmla="*/ 9954 w 22788"/>
                <a:gd name="connsiteY5" fmla="*/ 1861 h 11827"/>
                <a:gd name="connsiteX6" fmla="*/ 12235 w 22788"/>
                <a:gd name="connsiteY6" fmla="*/ 1861 h 11827"/>
                <a:gd name="connsiteX7" fmla="*/ 15000 w 22788"/>
                <a:gd name="connsiteY7" fmla="*/ 1 h 11827"/>
                <a:gd name="connsiteX8" fmla="*/ 21013 w 22788"/>
                <a:gd name="connsiteY8" fmla="*/ 0 h 11827"/>
                <a:gd name="connsiteX9" fmla="*/ 22788 w 22788"/>
                <a:gd name="connsiteY9" fmla="*/ 1541 h 11827"/>
                <a:gd name="connsiteX0" fmla="*/ 0 w 23272"/>
                <a:gd name="connsiteY0" fmla="*/ 14402 h 14402"/>
                <a:gd name="connsiteX1" fmla="*/ 760 w 23272"/>
                <a:gd name="connsiteY1" fmla="*/ 10660 h 14402"/>
                <a:gd name="connsiteX2" fmla="*/ 1477 w 23272"/>
                <a:gd name="connsiteY2" fmla="*/ 7278 h 14402"/>
                <a:gd name="connsiteX3" fmla="*/ 4480 w 23272"/>
                <a:gd name="connsiteY3" fmla="*/ 5454 h 14402"/>
                <a:gd name="connsiteX4" fmla="*/ 6488 w 23272"/>
                <a:gd name="connsiteY4" fmla="*/ 5454 h 14402"/>
                <a:gd name="connsiteX5" fmla="*/ 10438 w 23272"/>
                <a:gd name="connsiteY5" fmla="*/ 1861 h 14402"/>
                <a:gd name="connsiteX6" fmla="*/ 12719 w 23272"/>
                <a:gd name="connsiteY6" fmla="*/ 1861 h 14402"/>
                <a:gd name="connsiteX7" fmla="*/ 15484 w 23272"/>
                <a:gd name="connsiteY7" fmla="*/ 1 h 14402"/>
                <a:gd name="connsiteX8" fmla="*/ 21497 w 23272"/>
                <a:gd name="connsiteY8" fmla="*/ 0 h 14402"/>
                <a:gd name="connsiteX9" fmla="*/ 23272 w 23272"/>
                <a:gd name="connsiteY9" fmla="*/ 1541 h 14402"/>
                <a:gd name="connsiteX0" fmla="*/ 0 w 23272"/>
                <a:gd name="connsiteY0" fmla="*/ 14402 h 14402"/>
                <a:gd name="connsiteX1" fmla="*/ 622 w 23272"/>
                <a:gd name="connsiteY1" fmla="*/ 11518 h 14402"/>
                <a:gd name="connsiteX2" fmla="*/ 1477 w 23272"/>
                <a:gd name="connsiteY2" fmla="*/ 7278 h 14402"/>
                <a:gd name="connsiteX3" fmla="*/ 4480 w 23272"/>
                <a:gd name="connsiteY3" fmla="*/ 5454 h 14402"/>
                <a:gd name="connsiteX4" fmla="*/ 6488 w 23272"/>
                <a:gd name="connsiteY4" fmla="*/ 5454 h 14402"/>
                <a:gd name="connsiteX5" fmla="*/ 10438 w 23272"/>
                <a:gd name="connsiteY5" fmla="*/ 1861 h 14402"/>
                <a:gd name="connsiteX6" fmla="*/ 12719 w 23272"/>
                <a:gd name="connsiteY6" fmla="*/ 1861 h 14402"/>
                <a:gd name="connsiteX7" fmla="*/ 15484 w 23272"/>
                <a:gd name="connsiteY7" fmla="*/ 1 h 14402"/>
                <a:gd name="connsiteX8" fmla="*/ 21497 w 23272"/>
                <a:gd name="connsiteY8" fmla="*/ 0 h 14402"/>
                <a:gd name="connsiteX9" fmla="*/ 23272 w 23272"/>
                <a:gd name="connsiteY9" fmla="*/ 1541 h 14402"/>
                <a:gd name="connsiteX0" fmla="*/ 0 w 23272"/>
                <a:gd name="connsiteY0" fmla="*/ 14402 h 14402"/>
                <a:gd name="connsiteX1" fmla="*/ 484 w 23272"/>
                <a:gd name="connsiteY1" fmla="*/ 11661 h 14402"/>
                <a:gd name="connsiteX2" fmla="*/ 1477 w 23272"/>
                <a:gd name="connsiteY2" fmla="*/ 7278 h 14402"/>
                <a:gd name="connsiteX3" fmla="*/ 4480 w 23272"/>
                <a:gd name="connsiteY3" fmla="*/ 5454 h 14402"/>
                <a:gd name="connsiteX4" fmla="*/ 6488 w 23272"/>
                <a:gd name="connsiteY4" fmla="*/ 5454 h 14402"/>
                <a:gd name="connsiteX5" fmla="*/ 10438 w 23272"/>
                <a:gd name="connsiteY5" fmla="*/ 1861 h 14402"/>
                <a:gd name="connsiteX6" fmla="*/ 12719 w 23272"/>
                <a:gd name="connsiteY6" fmla="*/ 1861 h 14402"/>
                <a:gd name="connsiteX7" fmla="*/ 15484 w 23272"/>
                <a:gd name="connsiteY7" fmla="*/ 1 h 14402"/>
                <a:gd name="connsiteX8" fmla="*/ 21497 w 23272"/>
                <a:gd name="connsiteY8" fmla="*/ 0 h 14402"/>
                <a:gd name="connsiteX9" fmla="*/ 23272 w 23272"/>
                <a:gd name="connsiteY9" fmla="*/ 1541 h 14402"/>
                <a:gd name="connsiteX0" fmla="*/ 573 w 22808"/>
                <a:gd name="connsiteY0" fmla="*/ 14116 h 14116"/>
                <a:gd name="connsiteX1" fmla="*/ 20 w 22808"/>
                <a:gd name="connsiteY1" fmla="*/ 11661 h 14116"/>
                <a:gd name="connsiteX2" fmla="*/ 1013 w 22808"/>
                <a:gd name="connsiteY2" fmla="*/ 7278 h 14116"/>
                <a:gd name="connsiteX3" fmla="*/ 4016 w 22808"/>
                <a:gd name="connsiteY3" fmla="*/ 5454 h 14116"/>
                <a:gd name="connsiteX4" fmla="*/ 6024 w 22808"/>
                <a:gd name="connsiteY4" fmla="*/ 5454 h 14116"/>
                <a:gd name="connsiteX5" fmla="*/ 9974 w 22808"/>
                <a:gd name="connsiteY5" fmla="*/ 1861 h 14116"/>
                <a:gd name="connsiteX6" fmla="*/ 12255 w 22808"/>
                <a:gd name="connsiteY6" fmla="*/ 1861 h 14116"/>
                <a:gd name="connsiteX7" fmla="*/ 15020 w 22808"/>
                <a:gd name="connsiteY7" fmla="*/ 1 h 14116"/>
                <a:gd name="connsiteX8" fmla="*/ 21033 w 22808"/>
                <a:gd name="connsiteY8" fmla="*/ 0 h 14116"/>
                <a:gd name="connsiteX9" fmla="*/ 22808 w 22808"/>
                <a:gd name="connsiteY9" fmla="*/ 1541 h 14116"/>
                <a:gd name="connsiteX0" fmla="*/ 553 w 22788"/>
                <a:gd name="connsiteY0" fmla="*/ 14116 h 14116"/>
                <a:gd name="connsiteX1" fmla="*/ 0 w 22788"/>
                <a:gd name="connsiteY1" fmla="*/ 11661 h 14116"/>
                <a:gd name="connsiteX2" fmla="*/ 993 w 22788"/>
                <a:gd name="connsiteY2" fmla="*/ 7278 h 14116"/>
                <a:gd name="connsiteX3" fmla="*/ 3996 w 22788"/>
                <a:gd name="connsiteY3" fmla="*/ 5454 h 14116"/>
                <a:gd name="connsiteX4" fmla="*/ 6004 w 22788"/>
                <a:gd name="connsiteY4" fmla="*/ 5454 h 14116"/>
                <a:gd name="connsiteX5" fmla="*/ 9954 w 22788"/>
                <a:gd name="connsiteY5" fmla="*/ 1861 h 14116"/>
                <a:gd name="connsiteX6" fmla="*/ 12235 w 22788"/>
                <a:gd name="connsiteY6" fmla="*/ 1861 h 14116"/>
                <a:gd name="connsiteX7" fmla="*/ 15000 w 22788"/>
                <a:gd name="connsiteY7" fmla="*/ 1 h 14116"/>
                <a:gd name="connsiteX8" fmla="*/ 21013 w 22788"/>
                <a:gd name="connsiteY8" fmla="*/ 0 h 14116"/>
                <a:gd name="connsiteX9" fmla="*/ 22788 w 22788"/>
                <a:gd name="connsiteY9" fmla="*/ 1541 h 1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788" h="14116">
                  <a:moveTo>
                    <a:pt x="553" y="14116"/>
                  </a:moveTo>
                  <a:lnTo>
                    <a:pt x="0" y="11661"/>
                  </a:lnTo>
                  <a:lnTo>
                    <a:pt x="993" y="7278"/>
                  </a:lnTo>
                  <a:lnTo>
                    <a:pt x="3996" y="5454"/>
                  </a:lnTo>
                  <a:lnTo>
                    <a:pt x="6004" y="5454"/>
                  </a:lnTo>
                  <a:lnTo>
                    <a:pt x="9954" y="1861"/>
                  </a:lnTo>
                  <a:lnTo>
                    <a:pt x="12235" y="1861"/>
                  </a:lnTo>
                  <a:lnTo>
                    <a:pt x="15000" y="1"/>
                  </a:lnTo>
                  <a:lnTo>
                    <a:pt x="21013" y="0"/>
                  </a:lnTo>
                  <a:lnTo>
                    <a:pt x="22788" y="154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67" name="Freeform 81"/>
            <p:cNvSpPr>
              <a:spLocks/>
            </p:cNvSpPr>
            <p:nvPr/>
          </p:nvSpPr>
          <p:spPr bwMode="gray">
            <a:xfrm>
              <a:off x="8286754" y="3995951"/>
              <a:ext cx="785020" cy="469850"/>
            </a:xfrm>
            <a:custGeom>
              <a:avLst/>
              <a:gdLst>
                <a:gd name="T0" fmla="*/ 0 w 453"/>
                <a:gd name="T1" fmla="*/ 2147483647 h 499"/>
                <a:gd name="T2" fmla="*/ 2147483647 w 453"/>
                <a:gd name="T3" fmla="*/ 2147483647 h 499"/>
                <a:gd name="T4" fmla="*/ 2147483647 w 453"/>
                <a:gd name="T5" fmla="*/ 2147483647 h 499"/>
                <a:gd name="T6" fmla="*/ 2147483647 w 453"/>
                <a:gd name="T7" fmla="*/ 2147483647 h 499"/>
                <a:gd name="T8" fmla="*/ 2147483647 w 453"/>
                <a:gd name="T9" fmla="*/ 0 h 4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3"/>
                <a:gd name="T16" fmla="*/ 0 h 499"/>
                <a:gd name="T17" fmla="*/ 453 w 453"/>
                <a:gd name="T18" fmla="*/ 499 h 499"/>
                <a:gd name="connsiteX0" fmla="*/ 0 w 10000"/>
                <a:gd name="connsiteY0" fmla="*/ 10000 h 10000"/>
                <a:gd name="connsiteX1" fmla="*/ 993 w 10000"/>
                <a:gd name="connsiteY1" fmla="*/ 5451 h 10000"/>
                <a:gd name="connsiteX2" fmla="*/ 3996 w 10000"/>
                <a:gd name="connsiteY2" fmla="*/ 3627 h 10000"/>
                <a:gd name="connsiteX3" fmla="*/ 6004 w 10000"/>
                <a:gd name="connsiteY3" fmla="*/ 3627 h 10000"/>
                <a:gd name="connsiteX4" fmla="*/ 9193 w 10000"/>
                <a:gd name="connsiteY4" fmla="*/ 821 h 10000"/>
                <a:gd name="connsiteX5" fmla="*/ 10000 w 10000"/>
                <a:gd name="connsiteY5" fmla="*/ 0 h 10000"/>
                <a:gd name="connsiteX0" fmla="*/ 0 w 12005"/>
                <a:gd name="connsiteY0" fmla="*/ 11717 h 11717"/>
                <a:gd name="connsiteX1" fmla="*/ 993 w 12005"/>
                <a:gd name="connsiteY1" fmla="*/ 7168 h 11717"/>
                <a:gd name="connsiteX2" fmla="*/ 3996 w 12005"/>
                <a:gd name="connsiteY2" fmla="*/ 5344 h 11717"/>
                <a:gd name="connsiteX3" fmla="*/ 6004 w 12005"/>
                <a:gd name="connsiteY3" fmla="*/ 5344 h 11717"/>
                <a:gd name="connsiteX4" fmla="*/ 9193 w 12005"/>
                <a:gd name="connsiteY4" fmla="*/ 2538 h 11717"/>
                <a:gd name="connsiteX5" fmla="*/ 12005 w 12005"/>
                <a:gd name="connsiteY5" fmla="*/ 0 h 11717"/>
                <a:gd name="connsiteX0" fmla="*/ 0 w 12005"/>
                <a:gd name="connsiteY0" fmla="*/ 11717 h 11717"/>
                <a:gd name="connsiteX1" fmla="*/ 993 w 12005"/>
                <a:gd name="connsiteY1" fmla="*/ 7168 h 11717"/>
                <a:gd name="connsiteX2" fmla="*/ 3996 w 12005"/>
                <a:gd name="connsiteY2" fmla="*/ 5344 h 11717"/>
                <a:gd name="connsiteX3" fmla="*/ 6004 w 12005"/>
                <a:gd name="connsiteY3" fmla="*/ 5344 h 11717"/>
                <a:gd name="connsiteX4" fmla="*/ 10092 w 12005"/>
                <a:gd name="connsiteY4" fmla="*/ 1894 h 11717"/>
                <a:gd name="connsiteX5" fmla="*/ 12005 w 12005"/>
                <a:gd name="connsiteY5" fmla="*/ 0 h 11717"/>
                <a:gd name="connsiteX0" fmla="*/ 0 w 22788"/>
                <a:gd name="connsiteY0" fmla="*/ 10286 h 10286"/>
                <a:gd name="connsiteX1" fmla="*/ 993 w 22788"/>
                <a:gd name="connsiteY1" fmla="*/ 5737 h 10286"/>
                <a:gd name="connsiteX2" fmla="*/ 3996 w 22788"/>
                <a:gd name="connsiteY2" fmla="*/ 3913 h 10286"/>
                <a:gd name="connsiteX3" fmla="*/ 6004 w 22788"/>
                <a:gd name="connsiteY3" fmla="*/ 3913 h 10286"/>
                <a:gd name="connsiteX4" fmla="*/ 10092 w 22788"/>
                <a:gd name="connsiteY4" fmla="*/ 463 h 10286"/>
                <a:gd name="connsiteX5" fmla="*/ 22788 w 22788"/>
                <a:gd name="connsiteY5" fmla="*/ 0 h 10286"/>
                <a:gd name="connsiteX0" fmla="*/ 0 w 22788"/>
                <a:gd name="connsiteY0" fmla="*/ 10286 h 10286"/>
                <a:gd name="connsiteX1" fmla="*/ 993 w 22788"/>
                <a:gd name="connsiteY1" fmla="*/ 5737 h 10286"/>
                <a:gd name="connsiteX2" fmla="*/ 3996 w 22788"/>
                <a:gd name="connsiteY2" fmla="*/ 3913 h 10286"/>
                <a:gd name="connsiteX3" fmla="*/ 6004 w 22788"/>
                <a:gd name="connsiteY3" fmla="*/ 3913 h 10286"/>
                <a:gd name="connsiteX4" fmla="*/ 10092 w 22788"/>
                <a:gd name="connsiteY4" fmla="*/ 463 h 10286"/>
                <a:gd name="connsiteX5" fmla="*/ 14931 w 22788"/>
                <a:gd name="connsiteY5" fmla="*/ 320 h 10286"/>
                <a:gd name="connsiteX6" fmla="*/ 22788 w 22788"/>
                <a:gd name="connsiteY6" fmla="*/ 0 h 10286"/>
                <a:gd name="connsiteX0" fmla="*/ 0 w 22788"/>
                <a:gd name="connsiteY0" fmla="*/ 11826 h 11826"/>
                <a:gd name="connsiteX1" fmla="*/ 993 w 22788"/>
                <a:gd name="connsiteY1" fmla="*/ 7277 h 11826"/>
                <a:gd name="connsiteX2" fmla="*/ 3996 w 22788"/>
                <a:gd name="connsiteY2" fmla="*/ 5453 h 11826"/>
                <a:gd name="connsiteX3" fmla="*/ 6004 w 22788"/>
                <a:gd name="connsiteY3" fmla="*/ 5453 h 11826"/>
                <a:gd name="connsiteX4" fmla="*/ 10092 w 22788"/>
                <a:gd name="connsiteY4" fmla="*/ 2003 h 11826"/>
                <a:gd name="connsiteX5" fmla="*/ 15000 w 22788"/>
                <a:gd name="connsiteY5" fmla="*/ 0 h 11826"/>
                <a:gd name="connsiteX6" fmla="*/ 22788 w 22788"/>
                <a:gd name="connsiteY6" fmla="*/ 1540 h 11826"/>
                <a:gd name="connsiteX0" fmla="*/ 0 w 22788"/>
                <a:gd name="connsiteY0" fmla="*/ 11826 h 11826"/>
                <a:gd name="connsiteX1" fmla="*/ 993 w 22788"/>
                <a:gd name="connsiteY1" fmla="*/ 7277 h 11826"/>
                <a:gd name="connsiteX2" fmla="*/ 3996 w 22788"/>
                <a:gd name="connsiteY2" fmla="*/ 5453 h 11826"/>
                <a:gd name="connsiteX3" fmla="*/ 6004 w 22788"/>
                <a:gd name="connsiteY3" fmla="*/ 5453 h 11826"/>
                <a:gd name="connsiteX4" fmla="*/ 10092 w 22788"/>
                <a:gd name="connsiteY4" fmla="*/ 2003 h 11826"/>
                <a:gd name="connsiteX5" fmla="*/ 15000 w 22788"/>
                <a:gd name="connsiteY5" fmla="*/ 0 h 11826"/>
                <a:gd name="connsiteX6" fmla="*/ 19631 w 22788"/>
                <a:gd name="connsiteY6" fmla="*/ 1001 h 11826"/>
                <a:gd name="connsiteX7" fmla="*/ 22788 w 22788"/>
                <a:gd name="connsiteY7" fmla="*/ 1540 h 11826"/>
                <a:gd name="connsiteX0" fmla="*/ 0 w 22788"/>
                <a:gd name="connsiteY0" fmla="*/ 11827 h 11827"/>
                <a:gd name="connsiteX1" fmla="*/ 993 w 22788"/>
                <a:gd name="connsiteY1" fmla="*/ 7278 h 11827"/>
                <a:gd name="connsiteX2" fmla="*/ 3996 w 22788"/>
                <a:gd name="connsiteY2" fmla="*/ 5454 h 11827"/>
                <a:gd name="connsiteX3" fmla="*/ 6004 w 22788"/>
                <a:gd name="connsiteY3" fmla="*/ 5454 h 11827"/>
                <a:gd name="connsiteX4" fmla="*/ 10092 w 22788"/>
                <a:gd name="connsiteY4" fmla="*/ 2004 h 11827"/>
                <a:gd name="connsiteX5" fmla="*/ 15000 w 22788"/>
                <a:gd name="connsiteY5" fmla="*/ 1 h 11827"/>
                <a:gd name="connsiteX6" fmla="*/ 21013 w 22788"/>
                <a:gd name="connsiteY6" fmla="*/ 0 h 11827"/>
                <a:gd name="connsiteX7" fmla="*/ 22788 w 22788"/>
                <a:gd name="connsiteY7" fmla="*/ 1541 h 11827"/>
                <a:gd name="connsiteX0" fmla="*/ 0 w 22788"/>
                <a:gd name="connsiteY0" fmla="*/ 11827 h 11827"/>
                <a:gd name="connsiteX1" fmla="*/ 993 w 22788"/>
                <a:gd name="connsiteY1" fmla="*/ 7278 h 11827"/>
                <a:gd name="connsiteX2" fmla="*/ 3996 w 22788"/>
                <a:gd name="connsiteY2" fmla="*/ 5454 h 11827"/>
                <a:gd name="connsiteX3" fmla="*/ 6004 w 22788"/>
                <a:gd name="connsiteY3" fmla="*/ 5454 h 11827"/>
                <a:gd name="connsiteX4" fmla="*/ 10092 w 22788"/>
                <a:gd name="connsiteY4" fmla="*/ 2004 h 11827"/>
                <a:gd name="connsiteX5" fmla="*/ 12650 w 22788"/>
                <a:gd name="connsiteY5" fmla="*/ 788 h 11827"/>
                <a:gd name="connsiteX6" fmla="*/ 15000 w 22788"/>
                <a:gd name="connsiteY6" fmla="*/ 1 h 11827"/>
                <a:gd name="connsiteX7" fmla="*/ 21013 w 22788"/>
                <a:gd name="connsiteY7" fmla="*/ 0 h 11827"/>
                <a:gd name="connsiteX8" fmla="*/ 22788 w 22788"/>
                <a:gd name="connsiteY8" fmla="*/ 1541 h 11827"/>
                <a:gd name="connsiteX0" fmla="*/ 0 w 22788"/>
                <a:gd name="connsiteY0" fmla="*/ 11827 h 11827"/>
                <a:gd name="connsiteX1" fmla="*/ 993 w 22788"/>
                <a:gd name="connsiteY1" fmla="*/ 7278 h 11827"/>
                <a:gd name="connsiteX2" fmla="*/ 3996 w 22788"/>
                <a:gd name="connsiteY2" fmla="*/ 5454 h 11827"/>
                <a:gd name="connsiteX3" fmla="*/ 6004 w 22788"/>
                <a:gd name="connsiteY3" fmla="*/ 5454 h 11827"/>
                <a:gd name="connsiteX4" fmla="*/ 10092 w 22788"/>
                <a:gd name="connsiteY4" fmla="*/ 2004 h 11827"/>
                <a:gd name="connsiteX5" fmla="*/ 12235 w 22788"/>
                <a:gd name="connsiteY5" fmla="*/ 1718 h 11827"/>
                <a:gd name="connsiteX6" fmla="*/ 15000 w 22788"/>
                <a:gd name="connsiteY6" fmla="*/ 1 h 11827"/>
                <a:gd name="connsiteX7" fmla="*/ 21013 w 22788"/>
                <a:gd name="connsiteY7" fmla="*/ 0 h 11827"/>
                <a:gd name="connsiteX8" fmla="*/ 22788 w 22788"/>
                <a:gd name="connsiteY8" fmla="*/ 1541 h 11827"/>
                <a:gd name="connsiteX0" fmla="*/ 0 w 22788"/>
                <a:gd name="connsiteY0" fmla="*/ 11827 h 11827"/>
                <a:gd name="connsiteX1" fmla="*/ 993 w 22788"/>
                <a:gd name="connsiteY1" fmla="*/ 7278 h 11827"/>
                <a:gd name="connsiteX2" fmla="*/ 3996 w 22788"/>
                <a:gd name="connsiteY2" fmla="*/ 5454 h 11827"/>
                <a:gd name="connsiteX3" fmla="*/ 6004 w 22788"/>
                <a:gd name="connsiteY3" fmla="*/ 5454 h 11827"/>
                <a:gd name="connsiteX4" fmla="*/ 9954 w 22788"/>
                <a:gd name="connsiteY4" fmla="*/ 1861 h 11827"/>
                <a:gd name="connsiteX5" fmla="*/ 12235 w 22788"/>
                <a:gd name="connsiteY5" fmla="*/ 1718 h 11827"/>
                <a:gd name="connsiteX6" fmla="*/ 15000 w 22788"/>
                <a:gd name="connsiteY6" fmla="*/ 1 h 11827"/>
                <a:gd name="connsiteX7" fmla="*/ 21013 w 22788"/>
                <a:gd name="connsiteY7" fmla="*/ 0 h 11827"/>
                <a:gd name="connsiteX8" fmla="*/ 22788 w 22788"/>
                <a:gd name="connsiteY8" fmla="*/ 1541 h 11827"/>
                <a:gd name="connsiteX0" fmla="*/ 0 w 22788"/>
                <a:gd name="connsiteY0" fmla="*/ 11827 h 11827"/>
                <a:gd name="connsiteX1" fmla="*/ 993 w 22788"/>
                <a:gd name="connsiteY1" fmla="*/ 7278 h 11827"/>
                <a:gd name="connsiteX2" fmla="*/ 3996 w 22788"/>
                <a:gd name="connsiteY2" fmla="*/ 5454 h 11827"/>
                <a:gd name="connsiteX3" fmla="*/ 6004 w 22788"/>
                <a:gd name="connsiteY3" fmla="*/ 5454 h 11827"/>
                <a:gd name="connsiteX4" fmla="*/ 9954 w 22788"/>
                <a:gd name="connsiteY4" fmla="*/ 1861 h 11827"/>
                <a:gd name="connsiteX5" fmla="*/ 12235 w 22788"/>
                <a:gd name="connsiteY5" fmla="*/ 1861 h 11827"/>
                <a:gd name="connsiteX6" fmla="*/ 15000 w 22788"/>
                <a:gd name="connsiteY6" fmla="*/ 1 h 11827"/>
                <a:gd name="connsiteX7" fmla="*/ 21013 w 22788"/>
                <a:gd name="connsiteY7" fmla="*/ 0 h 11827"/>
                <a:gd name="connsiteX8" fmla="*/ 22788 w 22788"/>
                <a:gd name="connsiteY8" fmla="*/ 1541 h 11827"/>
                <a:gd name="connsiteX0" fmla="*/ 0 w 22788"/>
                <a:gd name="connsiteY0" fmla="*/ 11827 h 11827"/>
                <a:gd name="connsiteX1" fmla="*/ 276 w 22788"/>
                <a:gd name="connsiteY1" fmla="*/ 10660 h 11827"/>
                <a:gd name="connsiteX2" fmla="*/ 993 w 22788"/>
                <a:gd name="connsiteY2" fmla="*/ 7278 h 11827"/>
                <a:gd name="connsiteX3" fmla="*/ 3996 w 22788"/>
                <a:gd name="connsiteY3" fmla="*/ 5454 h 11827"/>
                <a:gd name="connsiteX4" fmla="*/ 6004 w 22788"/>
                <a:gd name="connsiteY4" fmla="*/ 5454 h 11827"/>
                <a:gd name="connsiteX5" fmla="*/ 9954 w 22788"/>
                <a:gd name="connsiteY5" fmla="*/ 1861 h 11827"/>
                <a:gd name="connsiteX6" fmla="*/ 12235 w 22788"/>
                <a:gd name="connsiteY6" fmla="*/ 1861 h 11827"/>
                <a:gd name="connsiteX7" fmla="*/ 15000 w 22788"/>
                <a:gd name="connsiteY7" fmla="*/ 1 h 11827"/>
                <a:gd name="connsiteX8" fmla="*/ 21013 w 22788"/>
                <a:gd name="connsiteY8" fmla="*/ 0 h 11827"/>
                <a:gd name="connsiteX9" fmla="*/ 22788 w 22788"/>
                <a:gd name="connsiteY9" fmla="*/ 1541 h 11827"/>
                <a:gd name="connsiteX0" fmla="*/ 0 w 23272"/>
                <a:gd name="connsiteY0" fmla="*/ 14402 h 14402"/>
                <a:gd name="connsiteX1" fmla="*/ 760 w 23272"/>
                <a:gd name="connsiteY1" fmla="*/ 10660 h 14402"/>
                <a:gd name="connsiteX2" fmla="*/ 1477 w 23272"/>
                <a:gd name="connsiteY2" fmla="*/ 7278 h 14402"/>
                <a:gd name="connsiteX3" fmla="*/ 4480 w 23272"/>
                <a:gd name="connsiteY3" fmla="*/ 5454 h 14402"/>
                <a:gd name="connsiteX4" fmla="*/ 6488 w 23272"/>
                <a:gd name="connsiteY4" fmla="*/ 5454 h 14402"/>
                <a:gd name="connsiteX5" fmla="*/ 10438 w 23272"/>
                <a:gd name="connsiteY5" fmla="*/ 1861 h 14402"/>
                <a:gd name="connsiteX6" fmla="*/ 12719 w 23272"/>
                <a:gd name="connsiteY6" fmla="*/ 1861 h 14402"/>
                <a:gd name="connsiteX7" fmla="*/ 15484 w 23272"/>
                <a:gd name="connsiteY7" fmla="*/ 1 h 14402"/>
                <a:gd name="connsiteX8" fmla="*/ 21497 w 23272"/>
                <a:gd name="connsiteY8" fmla="*/ 0 h 14402"/>
                <a:gd name="connsiteX9" fmla="*/ 23272 w 23272"/>
                <a:gd name="connsiteY9" fmla="*/ 1541 h 14402"/>
                <a:gd name="connsiteX0" fmla="*/ 0 w 23272"/>
                <a:gd name="connsiteY0" fmla="*/ 14402 h 14402"/>
                <a:gd name="connsiteX1" fmla="*/ 622 w 23272"/>
                <a:gd name="connsiteY1" fmla="*/ 11518 h 14402"/>
                <a:gd name="connsiteX2" fmla="*/ 1477 w 23272"/>
                <a:gd name="connsiteY2" fmla="*/ 7278 h 14402"/>
                <a:gd name="connsiteX3" fmla="*/ 4480 w 23272"/>
                <a:gd name="connsiteY3" fmla="*/ 5454 h 14402"/>
                <a:gd name="connsiteX4" fmla="*/ 6488 w 23272"/>
                <a:gd name="connsiteY4" fmla="*/ 5454 h 14402"/>
                <a:gd name="connsiteX5" fmla="*/ 10438 w 23272"/>
                <a:gd name="connsiteY5" fmla="*/ 1861 h 14402"/>
                <a:gd name="connsiteX6" fmla="*/ 12719 w 23272"/>
                <a:gd name="connsiteY6" fmla="*/ 1861 h 14402"/>
                <a:gd name="connsiteX7" fmla="*/ 15484 w 23272"/>
                <a:gd name="connsiteY7" fmla="*/ 1 h 14402"/>
                <a:gd name="connsiteX8" fmla="*/ 21497 w 23272"/>
                <a:gd name="connsiteY8" fmla="*/ 0 h 14402"/>
                <a:gd name="connsiteX9" fmla="*/ 23272 w 23272"/>
                <a:gd name="connsiteY9" fmla="*/ 1541 h 14402"/>
                <a:gd name="connsiteX0" fmla="*/ 0 w 23272"/>
                <a:gd name="connsiteY0" fmla="*/ 14402 h 14402"/>
                <a:gd name="connsiteX1" fmla="*/ 484 w 23272"/>
                <a:gd name="connsiteY1" fmla="*/ 11661 h 14402"/>
                <a:gd name="connsiteX2" fmla="*/ 1477 w 23272"/>
                <a:gd name="connsiteY2" fmla="*/ 7278 h 14402"/>
                <a:gd name="connsiteX3" fmla="*/ 4480 w 23272"/>
                <a:gd name="connsiteY3" fmla="*/ 5454 h 14402"/>
                <a:gd name="connsiteX4" fmla="*/ 6488 w 23272"/>
                <a:gd name="connsiteY4" fmla="*/ 5454 h 14402"/>
                <a:gd name="connsiteX5" fmla="*/ 10438 w 23272"/>
                <a:gd name="connsiteY5" fmla="*/ 1861 h 14402"/>
                <a:gd name="connsiteX6" fmla="*/ 12719 w 23272"/>
                <a:gd name="connsiteY6" fmla="*/ 1861 h 14402"/>
                <a:gd name="connsiteX7" fmla="*/ 15484 w 23272"/>
                <a:gd name="connsiteY7" fmla="*/ 1 h 14402"/>
                <a:gd name="connsiteX8" fmla="*/ 21497 w 23272"/>
                <a:gd name="connsiteY8" fmla="*/ 0 h 14402"/>
                <a:gd name="connsiteX9" fmla="*/ 23272 w 23272"/>
                <a:gd name="connsiteY9" fmla="*/ 1541 h 14402"/>
                <a:gd name="connsiteX0" fmla="*/ 573 w 22808"/>
                <a:gd name="connsiteY0" fmla="*/ 14116 h 14116"/>
                <a:gd name="connsiteX1" fmla="*/ 20 w 22808"/>
                <a:gd name="connsiteY1" fmla="*/ 11661 h 14116"/>
                <a:gd name="connsiteX2" fmla="*/ 1013 w 22808"/>
                <a:gd name="connsiteY2" fmla="*/ 7278 h 14116"/>
                <a:gd name="connsiteX3" fmla="*/ 4016 w 22808"/>
                <a:gd name="connsiteY3" fmla="*/ 5454 h 14116"/>
                <a:gd name="connsiteX4" fmla="*/ 6024 w 22808"/>
                <a:gd name="connsiteY4" fmla="*/ 5454 h 14116"/>
                <a:gd name="connsiteX5" fmla="*/ 9974 w 22808"/>
                <a:gd name="connsiteY5" fmla="*/ 1861 h 14116"/>
                <a:gd name="connsiteX6" fmla="*/ 12255 w 22808"/>
                <a:gd name="connsiteY6" fmla="*/ 1861 h 14116"/>
                <a:gd name="connsiteX7" fmla="*/ 15020 w 22808"/>
                <a:gd name="connsiteY7" fmla="*/ 1 h 14116"/>
                <a:gd name="connsiteX8" fmla="*/ 21033 w 22808"/>
                <a:gd name="connsiteY8" fmla="*/ 0 h 14116"/>
                <a:gd name="connsiteX9" fmla="*/ 22808 w 22808"/>
                <a:gd name="connsiteY9" fmla="*/ 1541 h 14116"/>
                <a:gd name="connsiteX0" fmla="*/ 553 w 22788"/>
                <a:gd name="connsiteY0" fmla="*/ 14116 h 14116"/>
                <a:gd name="connsiteX1" fmla="*/ 0 w 22788"/>
                <a:gd name="connsiteY1" fmla="*/ 11661 h 14116"/>
                <a:gd name="connsiteX2" fmla="*/ 993 w 22788"/>
                <a:gd name="connsiteY2" fmla="*/ 7278 h 14116"/>
                <a:gd name="connsiteX3" fmla="*/ 3996 w 22788"/>
                <a:gd name="connsiteY3" fmla="*/ 5454 h 14116"/>
                <a:gd name="connsiteX4" fmla="*/ 6004 w 22788"/>
                <a:gd name="connsiteY4" fmla="*/ 5454 h 14116"/>
                <a:gd name="connsiteX5" fmla="*/ 9954 w 22788"/>
                <a:gd name="connsiteY5" fmla="*/ 1861 h 14116"/>
                <a:gd name="connsiteX6" fmla="*/ 12235 w 22788"/>
                <a:gd name="connsiteY6" fmla="*/ 1861 h 14116"/>
                <a:gd name="connsiteX7" fmla="*/ 15000 w 22788"/>
                <a:gd name="connsiteY7" fmla="*/ 1 h 14116"/>
                <a:gd name="connsiteX8" fmla="*/ 21013 w 22788"/>
                <a:gd name="connsiteY8" fmla="*/ 0 h 14116"/>
                <a:gd name="connsiteX9" fmla="*/ 22788 w 22788"/>
                <a:gd name="connsiteY9" fmla="*/ 1541 h 1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788" h="14116">
                  <a:moveTo>
                    <a:pt x="553" y="14116"/>
                  </a:moveTo>
                  <a:lnTo>
                    <a:pt x="0" y="11661"/>
                  </a:lnTo>
                  <a:lnTo>
                    <a:pt x="993" y="7278"/>
                  </a:lnTo>
                  <a:lnTo>
                    <a:pt x="3996" y="5454"/>
                  </a:lnTo>
                  <a:lnTo>
                    <a:pt x="6004" y="5454"/>
                  </a:lnTo>
                  <a:lnTo>
                    <a:pt x="9954" y="1861"/>
                  </a:lnTo>
                  <a:lnTo>
                    <a:pt x="12235" y="1861"/>
                  </a:lnTo>
                  <a:lnTo>
                    <a:pt x="15000" y="1"/>
                  </a:lnTo>
                  <a:lnTo>
                    <a:pt x="21013" y="0"/>
                  </a:lnTo>
                  <a:lnTo>
                    <a:pt x="22788" y="1541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 bwMode="gray">
          <a:xfrm>
            <a:off x="8391876" y="11875405"/>
            <a:ext cx="392906" cy="257055"/>
            <a:chOff x="8411374" y="5128067"/>
            <a:chExt cx="392906" cy="257055"/>
          </a:xfrm>
        </p:grpSpPr>
        <p:sp>
          <p:nvSpPr>
            <p:cNvPr id="69" name="Freeform 97"/>
            <p:cNvSpPr>
              <a:spLocks/>
            </p:cNvSpPr>
            <p:nvPr/>
          </p:nvSpPr>
          <p:spPr bwMode="gray">
            <a:xfrm>
              <a:off x="8411374" y="5128067"/>
              <a:ext cx="392906" cy="255471"/>
            </a:xfrm>
            <a:custGeom>
              <a:avLst/>
              <a:gdLst>
                <a:gd name="T0" fmla="*/ 0 w 544"/>
                <a:gd name="T1" fmla="*/ 0 h 317"/>
                <a:gd name="T2" fmla="*/ 2147483647 w 544"/>
                <a:gd name="T3" fmla="*/ 0 h 317"/>
                <a:gd name="T4" fmla="*/ 2147483647 w 544"/>
                <a:gd name="T5" fmla="*/ 2147483647 h 317"/>
                <a:gd name="T6" fmla="*/ 2147483647 w 544"/>
                <a:gd name="T7" fmla="*/ 2147483647 h 317"/>
                <a:gd name="T8" fmla="*/ 2147483647 w 544"/>
                <a:gd name="T9" fmla="*/ 2147483647 h 317"/>
                <a:gd name="T10" fmla="*/ 2147483647 w 544"/>
                <a:gd name="T11" fmla="*/ 2147483647 h 3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4"/>
                <a:gd name="T19" fmla="*/ 0 h 317"/>
                <a:gd name="T20" fmla="*/ 544 w 544"/>
                <a:gd name="T21" fmla="*/ 317 h 317"/>
                <a:gd name="connsiteX0" fmla="*/ 0 w 9770"/>
                <a:gd name="connsiteY0" fmla="*/ 0 h 11586"/>
                <a:gd name="connsiteX1" fmla="*/ 1424 w 9770"/>
                <a:gd name="connsiteY1" fmla="*/ 1586 h 11586"/>
                <a:gd name="connsiteX2" fmla="*/ 2270 w 9770"/>
                <a:gd name="connsiteY2" fmla="*/ 4457 h 11586"/>
                <a:gd name="connsiteX3" fmla="*/ 7270 w 9770"/>
                <a:gd name="connsiteY3" fmla="*/ 5876 h 11586"/>
                <a:gd name="connsiteX4" fmla="*/ 8097 w 9770"/>
                <a:gd name="connsiteY4" fmla="*/ 10166 h 11586"/>
                <a:gd name="connsiteX5" fmla="*/ 9770 w 9770"/>
                <a:gd name="connsiteY5" fmla="*/ 11586 h 11586"/>
                <a:gd name="connsiteX0" fmla="*/ 0 w 9706"/>
                <a:gd name="connsiteY0" fmla="*/ 0 h 10489"/>
                <a:gd name="connsiteX1" fmla="*/ 1164 w 9706"/>
                <a:gd name="connsiteY1" fmla="*/ 1858 h 10489"/>
                <a:gd name="connsiteX2" fmla="*/ 2029 w 9706"/>
                <a:gd name="connsiteY2" fmla="*/ 4336 h 10489"/>
                <a:gd name="connsiteX3" fmla="*/ 7147 w 9706"/>
                <a:gd name="connsiteY3" fmla="*/ 5561 h 10489"/>
                <a:gd name="connsiteX4" fmla="*/ 7994 w 9706"/>
                <a:gd name="connsiteY4" fmla="*/ 9263 h 10489"/>
                <a:gd name="connsiteX5" fmla="*/ 9706 w 9706"/>
                <a:gd name="connsiteY5" fmla="*/ 10489 h 10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06" h="10489">
                  <a:moveTo>
                    <a:pt x="0" y="0"/>
                  </a:moveTo>
                  <a:lnTo>
                    <a:pt x="1164" y="1858"/>
                  </a:lnTo>
                  <a:lnTo>
                    <a:pt x="2029" y="4336"/>
                  </a:lnTo>
                  <a:lnTo>
                    <a:pt x="7147" y="5561"/>
                  </a:lnTo>
                  <a:lnTo>
                    <a:pt x="7994" y="9263"/>
                  </a:lnTo>
                  <a:lnTo>
                    <a:pt x="9706" y="1048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70" name="Freeform 97"/>
            <p:cNvSpPr>
              <a:spLocks/>
            </p:cNvSpPr>
            <p:nvPr/>
          </p:nvSpPr>
          <p:spPr bwMode="gray">
            <a:xfrm>
              <a:off x="8411374" y="5129651"/>
              <a:ext cx="392906" cy="255471"/>
            </a:xfrm>
            <a:custGeom>
              <a:avLst/>
              <a:gdLst>
                <a:gd name="T0" fmla="*/ 0 w 544"/>
                <a:gd name="T1" fmla="*/ 0 h 317"/>
                <a:gd name="T2" fmla="*/ 2147483647 w 544"/>
                <a:gd name="T3" fmla="*/ 0 h 317"/>
                <a:gd name="T4" fmla="*/ 2147483647 w 544"/>
                <a:gd name="T5" fmla="*/ 2147483647 h 317"/>
                <a:gd name="T6" fmla="*/ 2147483647 w 544"/>
                <a:gd name="T7" fmla="*/ 2147483647 h 317"/>
                <a:gd name="T8" fmla="*/ 2147483647 w 544"/>
                <a:gd name="T9" fmla="*/ 2147483647 h 317"/>
                <a:gd name="T10" fmla="*/ 2147483647 w 544"/>
                <a:gd name="T11" fmla="*/ 2147483647 h 3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4"/>
                <a:gd name="T19" fmla="*/ 0 h 317"/>
                <a:gd name="T20" fmla="*/ 544 w 544"/>
                <a:gd name="T21" fmla="*/ 317 h 317"/>
                <a:gd name="connsiteX0" fmla="*/ 0 w 9770"/>
                <a:gd name="connsiteY0" fmla="*/ 0 h 11586"/>
                <a:gd name="connsiteX1" fmla="*/ 1424 w 9770"/>
                <a:gd name="connsiteY1" fmla="*/ 1586 h 11586"/>
                <a:gd name="connsiteX2" fmla="*/ 2270 w 9770"/>
                <a:gd name="connsiteY2" fmla="*/ 4457 h 11586"/>
                <a:gd name="connsiteX3" fmla="*/ 7270 w 9770"/>
                <a:gd name="connsiteY3" fmla="*/ 5876 h 11586"/>
                <a:gd name="connsiteX4" fmla="*/ 8097 w 9770"/>
                <a:gd name="connsiteY4" fmla="*/ 10166 h 11586"/>
                <a:gd name="connsiteX5" fmla="*/ 9770 w 9770"/>
                <a:gd name="connsiteY5" fmla="*/ 11586 h 11586"/>
                <a:gd name="connsiteX0" fmla="*/ 0 w 9706"/>
                <a:gd name="connsiteY0" fmla="*/ 0 h 10489"/>
                <a:gd name="connsiteX1" fmla="*/ 1164 w 9706"/>
                <a:gd name="connsiteY1" fmla="*/ 1858 h 10489"/>
                <a:gd name="connsiteX2" fmla="*/ 2029 w 9706"/>
                <a:gd name="connsiteY2" fmla="*/ 4336 h 10489"/>
                <a:gd name="connsiteX3" fmla="*/ 7147 w 9706"/>
                <a:gd name="connsiteY3" fmla="*/ 5561 h 10489"/>
                <a:gd name="connsiteX4" fmla="*/ 7994 w 9706"/>
                <a:gd name="connsiteY4" fmla="*/ 9263 h 10489"/>
                <a:gd name="connsiteX5" fmla="*/ 9706 w 9706"/>
                <a:gd name="connsiteY5" fmla="*/ 10489 h 10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06" h="10489">
                  <a:moveTo>
                    <a:pt x="0" y="0"/>
                  </a:moveTo>
                  <a:lnTo>
                    <a:pt x="1164" y="1858"/>
                  </a:lnTo>
                  <a:lnTo>
                    <a:pt x="2029" y="4336"/>
                  </a:lnTo>
                  <a:lnTo>
                    <a:pt x="7147" y="5561"/>
                  </a:lnTo>
                  <a:lnTo>
                    <a:pt x="7994" y="9263"/>
                  </a:lnTo>
                  <a:lnTo>
                    <a:pt x="9706" y="10489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 bwMode="gray">
          <a:xfrm>
            <a:off x="8396670" y="11644654"/>
            <a:ext cx="269328" cy="232370"/>
            <a:chOff x="8416168" y="4897316"/>
            <a:chExt cx="269328" cy="232370"/>
          </a:xfrm>
        </p:grpSpPr>
        <p:sp>
          <p:nvSpPr>
            <p:cNvPr id="72" name="Freeform 78"/>
            <p:cNvSpPr>
              <a:spLocks/>
            </p:cNvSpPr>
            <p:nvPr/>
          </p:nvSpPr>
          <p:spPr bwMode="gray">
            <a:xfrm>
              <a:off x="8416168" y="4897316"/>
              <a:ext cx="268213" cy="232370"/>
            </a:xfrm>
            <a:custGeom>
              <a:avLst/>
              <a:gdLst>
                <a:gd name="T0" fmla="*/ 0 w 318"/>
                <a:gd name="T1" fmla="*/ 2147483647 h 318"/>
                <a:gd name="T2" fmla="*/ 2147483647 w 318"/>
                <a:gd name="T3" fmla="*/ 2147483647 h 318"/>
                <a:gd name="T4" fmla="*/ 2147483647 w 318"/>
                <a:gd name="T5" fmla="*/ 2147483647 h 318"/>
                <a:gd name="T6" fmla="*/ 2147483647 w 318"/>
                <a:gd name="T7" fmla="*/ 2147483647 h 318"/>
                <a:gd name="T8" fmla="*/ 2147483647 w 318"/>
                <a:gd name="T9" fmla="*/ 0 h 3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318"/>
                <a:gd name="T17" fmla="*/ 318 w 318"/>
                <a:gd name="T18" fmla="*/ 318 h 318"/>
                <a:gd name="connsiteX0" fmla="*/ 0 w 9657"/>
                <a:gd name="connsiteY0" fmla="*/ 9702 h 9702"/>
                <a:gd name="connsiteX1" fmla="*/ 6795 w 9657"/>
                <a:gd name="connsiteY1" fmla="*/ 8585 h 9702"/>
                <a:gd name="connsiteX2" fmla="*/ 6795 w 9657"/>
                <a:gd name="connsiteY2" fmla="*/ 7138 h 9702"/>
                <a:gd name="connsiteX3" fmla="*/ 9657 w 9657"/>
                <a:gd name="connsiteY3" fmla="*/ 4277 h 9702"/>
                <a:gd name="connsiteX4" fmla="*/ 6795 w 9657"/>
                <a:gd name="connsiteY4" fmla="*/ 0 h 9702"/>
                <a:gd name="connsiteX0" fmla="*/ 0 w 10000"/>
                <a:gd name="connsiteY0" fmla="*/ 10000 h 10000"/>
                <a:gd name="connsiteX1" fmla="*/ 4231 w 10000"/>
                <a:gd name="connsiteY1" fmla="*/ 9365 h 10000"/>
                <a:gd name="connsiteX2" fmla="*/ 7036 w 10000"/>
                <a:gd name="connsiteY2" fmla="*/ 8849 h 10000"/>
                <a:gd name="connsiteX3" fmla="*/ 7036 w 10000"/>
                <a:gd name="connsiteY3" fmla="*/ 7357 h 10000"/>
                <a:gd name="connsiteX4" fmla="*/ 10000 w 10000"/>
                <a:gd name="connsiteY4" fmla="*/ 4408 h 10000"/>
                <a:gd name="connsiteX5" fmla="*/ 7036 w 10000"/>
                <a:gd name="connsiteY5" fmla="*/ 0 h 10000"/>
                <a:gd name="connsiteX0" fmla="*/ 0 w 10000"/>
                <a:gd name="connsiteY0" fmla="*/ 10000 h 10000"/>
                <a:gd name="connsiteX1" fmla="*/ 2367 w 10000"/>
                <a:gd name="connsiteY1" fmla="*/ 6701 h 10000"/>
                <a:gd name="connsiteX2" fmla="*/ 7036 w 10000"/>
                <a:gd name="connsiteY2" fmla="*/ 8849 h 10000"/>
                <a:gd name="connsiteX3" fmla="*/ 7036 w 10000"/>
                <a:gd name="connsiteY3" fmla="*/ 7357 h 10000"/>
                <a:gd name="connsiteX4" fmla="*/ 10000 w 10000"/>
                <a:gd name="connsiteY4" fmla="*/ 4408 h 10000"/>
                <a:gd name="connsiteX5" fmla="*/ 7036 w 10000"/>
                <a:gd name="connsiteY5" fmla="*/ 0 h 10000"/>
                <a:gd name="connsiteX0" fmla="*/ 0 w 10000"/>
                <a:gd name="connsiteY0" fmla="*/ 10000 h 10000"/>
                <a:gd name="connsiteX1" fmla="*/ 591 w 10000"/>
                <a:gd name="connsiteY1" fmla="*/ 8648 h 10000"/>
                <a:gd name="connsiteX2" fmla="*/ 7036 w 10000"/>
                <a:gd name="connsiteY2" fmla="*/ 8849 h 10000"/>
                <a:gd name="connsiteX3" fmla="*/ 7036 w 10000"/>
                <a:gd name="connsiteY3" fmla="*/ 7357 h 10000"/>
                <a:gd name="connsiteX4" fmla="*/ 10000 w 10000"/>
                <a:gd name="connsiteY4" fmla="*/ 4408 h 10000"/>
                <a:gd name="connsiteX5" fmla="*/ 7036 w 10000"/>
                <a:gd name="connsiteY5" fmla="*/ 0 h 10000"/>
                <a:gd name="connsiteX0" fmla="*/ 0 w 10000"/>
                <a:gd name="connsiteY0" fmla="*/ 10000 h 10000"/>
                <a:gd name="connsiteX1" fmla="*/ 680 w 10000"/>
                <a:gd name="connsiteY1" fmla="*/ 8955 h 10000"/>
                <a:gd name="connsiteX2" fmla="*/ 7036 w 10000"/>
                <a:gd name="connsiteY2" fmla="*/ 8849 h 10000"/>
                <a:gd name="connsiteX3" fmla="*/ 7036 w 10000"/>
                <a:gd name="connsiteY3" fmla="*/ 7357 h 10000"/>
                <a:gd name="connsiteX4" fmla="*/ 10000 w 10000"/>
                <a:gd name="connsiteY4" fmla="*/ 4408 h 10000"/>
                <a:gd name="connsiteX5" fmla="*/ 7036 w 10000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680" y="8955"/>
                  </a:lnTo>
                  <a:lnTo>
                    <a:pt x="7036" y="8849"/>
                  </a:lnTo>
                  <a:lnTo>
                    <a:pt x="7036" y="7357"/>
                  </a:lnTo>
                  <a:lnTo>
                    <a:pt x="10000" y="4408"/>
                  </a:lnTo>
                  <a:lnTo>
                    <a:pt x="7036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gray">
            <a:xfrm>
              <a:off x="8417283" y="4897316"/>
              <a:ext cx="268213" cy="232370"/>
            </a:xfrm>
            <a:custGeom>
              <a:avLst/>
              <a:gdLst>
                <a:gd name="T0" fmla="*/ 0 w 318"/>
                <a:gd name="T1" fmla="*/ 2147483647 h 318"/>
                <a:gd name="T2" fmla="*/ 2147483647 w 318"/>
                <a:gd name="T3" fmla="*/ 2147483647 h 318"/>
                <a:gd name="T4" fmla="*/ 2147483647 w 318"/>
                <a:gd name="T5" fmla="*/ 2147483647 h 318"/>
                <a:gd name="T6" fmla="*/ 2147483647 w 318"/>
                <a:gd name="T7" fmla="*/ 2147483647 h 318"/>
                <a:gd name="T8" fmla="*/ 2147483647 w 318"/>
                <a:gd name="T9" fmla="*/ 0 h 3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318"/>
                <a:gd name="T17" fmla="*/ 318 w 318"/>
                <a:gd name="T18" fmla="*/ 318 h 318"/>
                <a:gd name="connsiteX0" fmla="*/ 0 w 9657"/>
                <a:gd name="connsiteY0" fmla="*/ 9702 h 9702"/>
                <a:gd name="connsiteX1" fmla="*/ 6795 w 9657"/>
                <a:gd name="connsiteY1" fmla="*/ 8585 h 9702"/>
                <a:gd name="connsiteX2" fmla="*/ 6795 w 9657"/>
                <a:gd name="connsiteY2" fmla="*/ 7138 h 9702"/>
                <a:gd name="connsiteX3" fmla="*/ 9657 w 9657"/>
                <a:gd name="connsiteY3" fmla="*/ 4277 h 9702"/>
                <a:gd name="connsiteX4" fmla="*/ 6795 w 9657"/>
                <a:gd name="connsiteY4" fmla="*/ 0 h 9702"/>
                <a:gd name="connsiteX0" fmla="*/ 0 w 10000"/>
                <a:gd name="connsiteY0" fmla="*/ 10000 h 10000"/>
                <a:gd name="connsiteX1" fmla="*/ 4231 w 10000"/>
                <a:gd name="connsiteY1" fmla="*/ 9365 h 10000"/>
                <a:gd name="connsiteX2" fmla="*/ 7036 w 10000"/>
                <a:gd name="connsiteY2" fmla="*/ 8849 h 10000"/>
                <a:gd name="connsiteX3" fmla="*/ 7036 w 10000"/>
                <a:gd name="connsiteY3" fmla="*/ 7357 h 10000"/>
                <a:gd name="connsiteX4" fmla="*/ 10000 w 10000"/>
                <a:gd name="connsiteY4" fmla="*/ 4408 h 10000"/>
                <a:gd name="connsiteX5" fmla="*/ 7036 w 10000"/>
                <a:gd name="connsiteY5" fmla="*/ 0 h 10000"/>
                <a:gd name="connsiteX0" fmla="*/ 0 w 10000"/>
                <a:gd name="connsiteY0" fmla="*/ 10000 h 10000"/>
                <a:gd name="connsiteX1" fmla="*/ 2367 w 10000"/>
                <a:gd name="connsiteY1" fmla="*/ 6701 h 10000"/>
                <a:gd name="connsiteX2" fmla="*/ 7036 w 10000"/>
                <a:gd name="connsiteY2" fmla="*/ 8849 h 10000"/>
                <a:gd name="connsiteX3" fmla="*/ 7036 w 10000"/>
                <a:gd name="connsiteY3" fmla="*/ 7357 h 10000"/>
                <a:gd name="connsiteX4" fmla="*/ 10000 w 10000"/>
                <a:gd name="connsiteY4" fmla="*/ 4408 h 10000"/>
                <a:gd name="connsiteX5" fmla="*/ 7036 w 10000"/>
                <a:gd name="connsiteY5" fmla="*/ 0 h 10000"/>
                <a:gd name="connsiteX0" fmla="*/ 0 w 10000"/>
                <a:gd name="connsiteY0" fmla="*/ 10000 h 10000"/>
                <a:gd name="connsiteX1" fmla="*/ 591 w 10000"/>
                <a:gd name="connsiteY1" fmla="*/ 8648 h 10000"/>
                <a:gd name="connsiteX2" fmla="*/ 7036 w 10000"/>
                <a:gd name="connsiteY2" fmla="*/ 8849 h 10000"/>
                <a:gd name="connsiteX3" fmla="*/ 7036 w 10000"/>
                <a:gd name="connsiteY3" fmla="*/ 7357 h 10000"/>
                <a:gd name="connsiteX4" fmla="*/ 10000 w 10000"/>
                <a:gd name="connsiteY4" fmla="*/ 4408 h 10000"/>
                <a:gd name="connsiteX5" fmla="*/ 7036 w 10000"/>
                <a:gd name="connsiteY5" fmla="*/ 0 h 10000"/>
                <a:gd name="connsiteX0" fmla="*/ 0 w 10000"/>
                <a:gd name="connsiteY0" fmla="*/ 10000 h 10000"/>
                <a:gd name="connsiteX1" fmla="*/ 680 w 10000"/>
                <a:gd name="connsiteY1" fmla="*/ 8955 h 10000"/>
                <a:gd name="connsiteX2" fmla="*/ 7036 w 10000"/>
                <a:gd name="connsiteY2" fmla="*/ 8849 h 10000"/>
                <a:gd name="connsiteX3" fmla="*/ 7036 w 10000"/>
                <a:gd name="connsiteY3" fmla="*/ 7357 h 10000"/>
                <a:gd name="connsiteX4" fmla="*/ 10000 w 10000"/>
                <a:gd name="connsiteY4" fmla="*/ 4408 h 10000"/>
                <a:gd name="connsiteX5" fmla="*/ 7036 w 10000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680" y="8955"/>
                  </a:lnTo>
                  <a:lnTo>
                    <a:pt x="7036" y="8849"/>
                  </a:lnTo>
                  <a:lnTo>
                    <a:pt x="7036" y="7357"/>
                  </a:lnTo>
                  <a:lnTo>
                    <a:pt x="10000" y="4408"/>
                  </a:lnTo>
                  <a:lnTo>
                    <a:pt x="7036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74" name="グループ化 73"/>
          <p:cNvGrpSpPr/>
          <p:nvPr/>
        </p:nvGrpSpPr>
        <p:grpSpPr bwMode="gray">
          <a:xfrm>
            <a:off x="3525342" y="11674144"/>
            <a:ext cx="134191" cy="257175"/>
            <a:chOff x="3544840" y="4926806"/>
            <a:chExt cx="134191" cy="257175"/>
          </a:xfrm>
        </p:grpSpPr>
        <p:sp>
          <p:nvSpPr>
            <p:cNvPr id="75" name="フリーフォーム 74"/>
            <p:cNvSpPr/>
            <p:nvPr/>
          </p:nvSpPr>
          <p:spPr bwMode="gray">
            <a:xfrm>
              <a:off x="3545681" y="4926806"/>
              <a:ext cx="133350" cy="257175"/>
            </a:xfrm>
            <a:custGeom>
              <a:avLst/>
              <a:gdLst>
                <a:gd name="connsiteX0" fmla="*/ 0 w 133350"/>
                <a:gd name="connsiteY0" fmla="*/ 0 h 257175"/>
                <a:gd name="connsiteX1" fmla="*/ 133350 w 133350"/>
                <a:gd name="connsiteY1" fmla="*/ 257175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3350" h="257175">
                  <a:moveTo>
                    <a:pt x="0" y="0"/>
                  </a:moveTo>
                  <a:lnTo>
                    <a:pt x="133350" y="257175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76" name="フリーフォーム 75"/>
            <p:cNvSpPr/>
            <p:nvPr/>
          </p:nvSpPr>
          <p:spPr bwMode="gray">
            <a:xfrm>
              <a:off x="3544840" y="4926806"/>
              <a:ext cx="133350" cy="257175"/>
            </a:xfrm>
            <a:custGeom>
              <a:avLst/>
              <a:gdLst>
                <a:gd name="connsiteX0" fmla="*/ 0 w 133350"/>
                <a:gd name="connsiteY0" fmla="*/ 0 h 257175"/>
                <a:gd name="connsiteX1" fmla="*/ 133350 w 133350"/>
                <a:gd name="connsiteY1" fmla="*/ 257175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3350" h="257175">
                  <a:moveTo>
                    <a:pt x="0" y="0"/>
                  </a:moveTo>
                  <a:lnTo>
                    <a:pt x="133350" y="257175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 bwMode="gray">
          <a:xfrm>
            <a:off x="2983290" y="9062406"/>
            <a:ext cx="1053278" cy="2735488"/>
            <a:chOff x="3002788" y="2315068"/>
            <a:chExt cx="1053278" cy="2735488"/>
          </a:xfrm>
        </p:grpSpPr>
        <p:sp>
          <p:nvSpPr>
            <p:cNvPr id="78" name="Freeform 37"/>
            <p:cNvSpPr>
              <a:spLocks noChangeAspect="1"/>
            </p:cNvSpPr>
            <p:nvPr/>
          </p:nvSpPr>
          <p:spPr bwMode="gray">
            <a:xfrm>
              <a:off x="3002788" y="2316155"/>
              <a:ext cx="1053278" cy="2734401"/>
            </a:xfrm>
            <a:custGeom>
              <a:avLst/>
              <a:gdLst>
                <a:gd name="T0" fmla="*/ 0 w 717"/>
                <a:gd name="T1" fmla="*/ 2147483647 h 3265"/>
                <a:gd name="T2" fmla="*/ 2147483647 w 717"/>
                <a:gd name="T3" fmla="*/ 2147483647 h 3265"/>
                <a:gd name="T4" fmla="*/ 2147483647 w 717"/>
                <a:gd name="T5" fmla="*/ 2147483647 h 3265"/>
                <a:gd name="T6" fmla="*/ 2147483647 w 717"/>
                <a:gd name="T7" fmla="*/ 2147483647 h 3265"/>
                <a:gd name="T8" fmla="*/ 2147483647 w 717"/>
                <a:gd name="T9" fmla="*/ 2147483647 h 3265"/>
                <a:gd name="T10" fmla="*/ 2147483647 w 717"/>
                <a:gd name="T11" fmla="*/ 2147483647 h 3265"/>
                <a:gd name="T12" fmla="*/ 2147483647 w 717"/>
                <a:gd name="T13" fmla="*/ 2147483647 h 3265"/>
                <a:gd name="T14" fmla="*/ 2147483647 w 717"/>
                <a:gd name="T15" fmla="*/ 2147483647 h 3265"/>
                <a:gd name="T16" fmla="*/ 2147483647 w 717"/>
                <a:gd name="T17" fmla="*/ 2147483647 h 3265"/>
                <a:gd name="T18" fmla="*/ 2147483647 w 717"/>
                <a:gd name="T19" fmla="*/ 2147483647 h 3265"/>
                <a:gd name="T20" fmla="*/ 2147483647 w 717"/>
                <a:gd name="T21" fmla="*/ 2147483647 h 3265"/>
                <a:gd name="T22" fmla="*/ 2147483647 w 717"/>
                <a:gd name="T23" fmla="*/ 2147483647 h 3265"/>
                <a:gd name="T24" fmla="*/ 2147483647 w 717"/>
                <a:gd name="T25" fmla="*/ 2147483647 h 3265"/>
                <a:gd name="T26" fmla="*/ 2147483647 w 717"/>
                <a:gd name="T27" fmla="*/ 2147483647 h 3265"/>
                <a:gd name="T28" fmla="*/ 2147483647 w 717"/>
                <a:gd name="T29" fmla="*/ 2147483647 h 3265"/>
                <a:gd name="T30" fmla="*/ 2147483647 w 717"/>
                <a:gd name="T31" fmla="*/ 2147483647 h 3265"/>
                <a:gd name="T32" fmla="*/ 2147483647 w 717"/>
                <a:gd name="T33" fmla="*/ 2147483647 h 3265"/>
                <a:gd name="T34" fmla="*/ 2147483647 w 717"/>
                <a:gd name="T35" fmla="*/ 2147483647 h 3265"/>
                <a:gd name="T36" fmla="*/ 2147483647 w 717"/>
                <a:gd name="T37" fmla="*/ 2147483647 h 3265"/>
                <a:gd name="T38" fmla="*/ 2147483647 w 717"/>
                <a:gd name="T39" fmla="*/ 2147483647 h 3265"/>
                <a:gd name="T40" fmla="*/ 2147483647 w 717"/>
                <a:gd name="T41" fmla="*/ 2147483647 h 3265"/>
                <a:gd name="T42" fmla="*/ 2147483647 w 717"/>
                <a:gd name="T43" fmla="*/ 2147483647 h 3265"/>
                <a:gd name="T44" fmla="*/ 2147483647 w 717"/>
                <a:gd name="T45" fmla="*/ 2147483647 h 3265"/>
                <a:gd name="T46" fmla="*/ 2147483647 w 717"/>
                <a:gd name="T47" fmla="*/ 2147483647 h 3265"/>
                <a:gd name="T48" fmla="*/ 2147483647 w 717"/>
                <a:gd name="T49" fmla="*/ 2147483647 h 3265"/>
                <a:gd name="T50" fmla="*/ 2147483647 w 717"/>
                <a:gd name="T51" fmla="*/ 2147483647 h 3265"/>
                <a:gd name="T52" fmla="*/ 2147483647 w 717"/>
                <a:gd name="T53" fmla="*/ 2147483647 h 3265"/>
                <a:gd name="T54" fmla="*/ 2147483647 w 717"/>
                <a:gd name="T55" fmla="*/ 2147483647 h 3265"/>
                <a:gd name="T56" fmla="*/ 2147483647 w 717"/>
                <a:gd name="T57" fmla="*/ 2147483647 h 3265"/>
                <a:gd name="T58" fmla="*/ 2147483647 w 717"/>
                <a:gd name="T59" fmla="*/ 2147483647 h 3265"/>
                <a:gd name="T60" fmla="*/ 2147483647 w 717"/>
                <a:gd name="T61" fmla="*/ 2147483647 h 3265"/>
                <a:gd name="T62" fmla="*/ 2147483647 w 717"/>
                <a:gd name="T63" fmla="*/ 2147483647 h 3265"/>
                <a:gd name="T64" fmla="*/ 2147483647 w 717"/>
                <a:gd name="T65" fmla="*/ 2147483647 h 3265"/>
                <a:gd name="T66" fmla="*/ 2147483647 w 717"/>
                <a:gd name="T67" fmla="*/ 0 h 3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17"/>
                <a:gd name="T103" fmla="*/ 0 h 3265"/>
                <a:gd name="T104" fmla="*/ 717 w 717"/>
                <a:gd name="T105" fmla="*/ 3265 h 3265"/>
                <a:gd name="connsiteX0" fmla="*/ 0 w 12744"/>
                <a:gd name="connsiteY0" fmla="*/ 10797 h 10797"/>
                <a:gd name="connsiteX1" fmla="*/ 3079 w 12744"/>
                <a:gd name="connsiteY1" fmla="*/ 9877 h 10797"/>
                <a:gd name="connsiteX2" fmla="*/ 3246 w 12744"/>
                <a:gd name="connsiteY2" fmla="*/ 9841 h 10797"/>
                <a:gd name="connsiteX3" fmla="*/ 3888 w 12744"/>
                <a:gd name="connsiteY3" fmla="*/ 9449 h 10797"/>
                <a:gd name="connsiteX4" fmla="*/ 4515 w 12744"/>
                <a:gd name="connsiteY4" fmla="*/ 9308 h 10797"/>
                <a:gd name="connsiteX5" fmla="*/ 5784 w 12744"/>
                <a:gd name="connsiteY5" fmla="*/ 9308 h 10797"/>
                <a:gd name="connsiteX6" fmla="*/ 6412 w 12744"/>
                <a:gd name="connsiteY6" fmla="*/ 9032 h 10797"/>
                <a:gd name="connsiteX7" fmla="*/ 8309 w 12744"/>
                <a:gd name="connsiteY7" fmla="*/ 8891 h 10797"/>
                <a:gd name="connsiteX8" fmla="*/ 8309 w 12744"/>
                <a:gd name="connsiteY8" fmla="*/ 8753 h 10797"/>
                <a:gd name="connsiteX9" fmla="*/ 7054 w 12744"/>
                <a:gd name="connsiteY9" fmla="*/ 8616 h 10797"/>
                <a:gd name="connsiteX10" fmla="*/ 7681 w 12744"/>
                <a:gd name="connsiteY10" fmla="*/ 8337 h 10797"/>
                <a:gd name="connsiteX11" fmla="*/ 8309 w 12744"/>
                <a:gd name="connsiteY11" fmla="*/ 8058 h 10797"/>
                <a:gd name="connsiteX12" fmla="*/ 7681 w 12744"/>
                <a:gd name="connsiteY12" fmla="*/ 7779 h 10797"/>
                <a:gd name="connsiteX13" fmla="*/ 10206 w 12744"/>
                <a:gd name="connsiteY13" fmla="*/ 6809 h 10797"/>
                <a:gd name="connsiteX14" fmla="*/ 10206 w 12744"/>
                <a:gd name="connsiteY14" fmla="*/ 6671 h 10797"/>
                <a:gd name="connsiteX15" fmla="*/ 10847 w 12744"/>
                <a:gd name="connsiteY15" fmla="*/ 6530 h 10797"/>
                <a:gd name="connsiteX16" fmla="*/ 8950 w 12744"/>
                <a:gd name="connsiteY16" fmla="*/ 5142 h 10797"/>
                <a:gd name="connsiteX17" fmla="*/ 10847 w 12744"/>
                <a:gd name="connsiteY17" fmla="*/ 5002 h 10797"/>
                <a:gd name="connsiteX18" fmla="*/ 12744 w 12744"/>
                <a:gd name="connsiteY18" fmla="*/ 4031 h 10797"/>
                <a:gd name="connsiteX19" fmla="*/ 12116 w 12744"/>
                <a:gd name="connsiteY19" fmla="*/ 3890 h 10797"/>
                <a:gd name="connsiteX20" fmla="*/ 11475 w 12744"/>
                <a:gd name="connsiteY20" fmla="*/ 3473 h 10797"/>
                <a:gd name="connsiteX21" fmla="*/ 10847 w 12744"/>
                <a:gd name="connsiteY21" fmla="*/ 3335 h 10797"/>
                <a:gd name="connsiteX22" fmla="*/ 11475 w 12744"/>
                <a:gd name="connsiteY22" fmla="*/ 3057 h 10797"/>
                <a:gd name="connsiteX23" fmla="*/ 10847 w 12744"/>
                <a:gd name="connsiteY23" fmla="*/ 2781 h 10797"/>
                <a:gd name="connsiteX24" fmla="*/ 10847 w 12744"/>
                <a:gd name="connsiteY24" fmla="*/ 2361 h 10797"/>
                <a:gd name="connsiteX25" fmla="*/ 11475 w 12744"/>
                <a:gd name="connsiteY25" fmla="*/ 2224 h 10797"/>
                <a:gd name="connsiteX26" fmla="*/ 10206 w 12744"/>
                <a:gd name="connsiteY26" fmla="*/ 2086 h 10797"/>
                <a:gd name="connsiteX27" fmla="*/ 7054 w 12744"/>
                <a:gd name="connsiteY27" fmla="*/ 1528 h 10797"/>
                <a:gd name="connsiteX28" fmla="*/ 5784 w 12744"/>
                <a:gd name="connsiteY28" fmla="*/ 1112 h 10797"/>
                <a:gd name="connsiteX29" fmla="*/ 6412 w 12744"/>
                <a:gd name="connsiteY29" fmla="*/ 974 h 10797"/>
                <a:gd name="connsiteX30" fmla="*/ 8309 w 12744"/>
                <a:gd name="connsiteY30" fmla="*/ 695 h 10797"/>
                <a:gd name="connsiteX31" fmla="*/ 8950 w 12744"/>
                <a:gd name="connsiteY31" fmla="*/ 417 h 10797"/>
                <a:gd name="connsiteX32" fmla="*/ 8309 w 12744"/>
                <a:gd name="connsiteY32" fmla="*/ 417 h 10797"/>
                <a:gd name="connsiteX33" fmla="*/ 8309 w 12744"/>
                <a:gd name="connsiteY33" fmla="*/ 0 h 10797"/>
                <a:gd name="connsiteX0" fmla="*/ 0 w 12744"/>
                <a:gd name="connsiteY0" fmla="*/ 10797 h 10797"/>
                <a:gd name="connsiteX1" fmla="*/ 2649 w 12744"/>
                <a:gd name="connsiteY1" fmla="*/ 9991 h 10797"/>
                <a:gd name="connsiteX2" fmla="*/ 3079 w 12744"/>
                <a:gd name="connsiteY2" fmla="*/ 9877 h 10797"/>
                <a:gd name="connsiteX3" fmla="*/ 3246 w 12744"/>
                <a:gd name="connsiteY3" fmla="*/ 9841 h 10797"/>
                <a:gd name="connsiteX4" fmla="*/ 3888 w 12744"/>
                <a:gd name="connsiteY4" fmla="*/ 9449 h 10797"/>
                <a:gd name="connsiteX5" fmla="*/ 4515 w 12744"/>
                <a:gd name="connsiteY5" fmla="*/ 9308 h 10797"/>
                <a:gd name="connsiteX6" fmla="*/ 5784 w 12744"/>
                <a:gd name="connsiteY6" fmla="*/ 9308 h 10797"/>
                <a:gd name="connsiteX7" fmla="*/ 6412 w 12744"/>
                <a:gd name="connsiteY7" fmla="*/ 9032 h 10797"/>
                <a:gd name="connsiteX8" fmla="*/ 8309 w 12744"/>
                <a:gd name="connsiteY8" fmla="*/ 8891 h 10797"/>
                <a:gd name="connsiteX9" fmla="*/ 8309 w 12744"/>
                <a:gd name="connsiteY9" fmla="*/ 8753 h 10797"/>
                <a:gd name="connsiteX10" fmla="*/ 7054 w 12744"/>
                <a:gd name="connsiteY10" fmla="*/ 8616 h 10797"/>
                <a:gd name="connsiteX11" fmla="*/ 7681 w 12744"/>
                <a:gd name="connsiteY11" fmla="*/ 8337 h 10797"/>
                <a:gd name="connsiteX12" fmla="*/ 8309 w 12744"/>
                <a:gd name="connsiteY12" fmla="*/ 8058 h 10797"/>
                <a:gd name="connsiteX13" fmla="*/ 7681 w 12744"/>
                <a:gd name="connsiteY13" fmla="*/ 7779 h 10797"/>
                <a:gd name="connsiteX14" fmla="*/ 10206 w 12744"/>
                <a:gd name="connsiteY14" fmla="*/ 6809 h 10797"/>
                <a:gd name="connsiteX15" fmla="*/ 10206 w 12744"/>
                <a:gd name="connsiteY15" fmla="*/ 6671 h 10797"/>
                <a:gd name="connsiteX16" fmla="*/ 10847 w 12744"/>
                <a:gd name="connsiteY16" fmla="*/ 6530 h 10797"/>
                <a:gd name="connsiteX17" fmla="*/ 8950 w 12744"/>
                <a:gd name="connsiteY17" fmla="*/ 5142 h 10797"/>
                <a:gd name="connsiteX18" fmla="*/ 10847 w 12744"/>
                <a:gd name="connsiteY18" fmla="*/ 5002 h 10797"/>
                <a:gd name="connsiteX19" fmla="*/ 12744 w 12744"/>
                <a:gd name="connsiteY19" fmla="*/ 4031 h 10797"/>
                <a:gd name="connsiteX20" fmla="*/ 12116 w 12744"/>
                <a:gd name="connsiteY20" fmla="*/ 3890 h 10797"/>
                <a:gd name="connsiteX21" fmla="*/ 11475 w 12744"/>
                <a:gd name="connsiteY21" fmla="*/ 3473 h 10797"/>
                <a:gd name="connsiteX22" fmla="*/ 10847 w 12744"/>
                <a:gd name="connsiteY22" fmla="*/ 3335 h 10797"/>
                <a:gd name="connsiteX23" fmla="*/ 11475 w 12744"/>
                <a:gd name="connsiteY23" fmla="*/ 3057 h 10797"/>
                <a:gd name="connsiteX24" fmla="*/ 10847 w 12744"/>
                <a:gd name="connsiteY24" fmla="*/ 2781 h 10797"/>
                <a:gd name="connsiteX25" fmla="*/ 10847 w 12744"/>
                <a:gd name="connsiteY25" fmla="*/ 2361 h 10797"/>
                <a:gd name="connsiteX26" fmla="*/ 11475 w 12744"/>
                <a:gd name="connsiteY26" fmla="*/ 2224 h 10797"/>
                <a:gd name="connsiteX27" fmla="*/ 10206 w 12744"/>
                <a:gd name="connsiteY27" fmla="*/ 2086 h 10797"/>
                <a:gd name="connsiteX28" fmla="*/ 7054 w 12744"/>
                <a:gd name="connsiteY28" fmla="*/ 1528 h 10797"/>
                <a:gd name="connsiteX29" fmla="*/ 5784 w 12744"/>
                <a:gd name="connsiteY29" fmla="*/ 1112 h 10797"/>
                <a:gd name="connsiteX30" fmla="*/ 6412 w 12744"/>
                <a:gd name="connsiteY30" fmla="*/ 974 h 10797"/>
                <a:gd name="connsiteX31" fmla="*/ 8309 w 12744"/>
                <a:gd name="connsiteY31" fmla="*/ 695 h 10797"/>
                <a:gd name="connsiteX32" fmla="*/ 8950 w 12744"/>
                <a:gd name="connsiteY32" fmla="*/ 417 h 10797"/>
                <a:gd name="connsiteX33" fmla="*/ 8309 w 12744"/>
                <a:gd name="connsiteY33" fmla="*/ 417 h 10797"/>
                <a:gd name="connsiteX34" fmla="*/ 8309 w 12744"/>
                <a:gd name="connsiteY34" fmla="*/ 0 h 10797"/>
                <a:gd name="connsiteX0" fmla="*/ 0 w 20362"/>
                <a:gd name="connsiteY0" fmla="*/ 10559 h 10559"/>
                <a:gd name="connsiteX1" fmla="*/ 10267 w 20362"/>
                <a:gd name="connsiteY1" fmla="*/ 9991 h 10559"/>
                <a:gd name="connsiteX2" fmla="*/ 10697 w 20362"/>
                <a:gd name="connsiteY2" fmla="*/ 9877 h 10559"/>
                <a:gd name="connsiteX3" fmla="*/ 10864 w 20362"/>
                <a:gd name="connsiteY3" fmla="*/ 9841 h 10559"/>
                <a:gd name="connsiteX4" fmla="*/ 11506 w 20362"/>
                <a:gd name="connsiteY4" fmla="*/ 9449 h 10559"/>
                <a:gd name="connsiteX5" fmla="*/ 12133 w 20362"/>
                <a:gd name="connsiteY5" fmla="*/ 9308 h 10559"/>
                <a:gd name="connsiteX6" fmla="*/ 13402 w 20362"/>
                <a:gd name="connsiteY6" fmla="*/ 9308 h 10559"/>
                <a:gd name="connsiteX7" fmla="*/ 14030 w 20362"/>
                <a:gd name="connsiteY7" fmla="*/ 9032 h 10559"/>
                <a:gd name="connsiteX8" fmla="*/ 15927 w 20362"/>
                <a:gd name="connsiteY8" fmla="*/ 8891 h 10559"/>
                <a:gd name="connsiteX9" fmla="*/ 15927 w 20362"/>
                <a:gd name="connsiteY9" fmla="*/ 8753 h 10559"/>
                <a:gd name="connsiteX10" fmla="*/ 14672 w 20362"/>
                <a:gd name="connsiteY10" fmla="*/ 8616 h 10559"/>
                <a:gd name="connsiteX11" fmla="*/ 15299 w 20362"/>
                <a:gd name="connsiteY11" fmla="*/ 8337 h 10559"/>
                <a:gd name="connsiteX12" fmla="*/ 15927 w 20362"/>
                <a:gd name="connsiteY12" fmla="*/ 8058 h 10559"/>
                <a:gd name="connsiteX13" fmla="*/ 15299 w 20362"/>
                <a:gd name="connsiteY13" fmla="*/ 7779 h 10559"/>
                <a:gd name="connsiteX14" fmla="*/ 17824 w 20362"/>
                <a:gd name="connsiteY14" fmla="*/ 6809 h 10559"/>
                <a:gd name="connsiteX15" fmla="*/ 17824 w 20362"/>
                <a:gd name="connsiteY15" fmla="*/ 6671 h 10559"/>
                <a:gd name="connsiteX16" fmla="*/ 18465 w 20362"/>
                <a:gd name="connsiteY16" fmla="*/ 6530 h 10559"/>
                <a:gd name="connsiteX17" fmla="*/ 16568 w 20362"/>
                <a:gd name="connsiteY17" fmla="*/ 5142 h 10559"/>
                <a:gd name="connsiteX18" fmla="*/ 18465 w 20362"/>
                <a:gd name="connsiteY18" fmla="*/ 5002 h 10559"/>
                <a:gd name="connsiteX19" fmla="*/ 20362 w 20362"/>
                <a:gd name="connsiteY19" fmla="*/ 4031 h 10559"/>
                <a:gd name="connsiteX20" fmla="*/ 19734 w 20362"/>
                <a:gd name="connsiteY20" fmla="*/ 3890 h 10559"/>
                <a:gd name="connsiteX21" fmla="*/ 19093 w 20362"/>
                <a:gd name="connsiteY21" fmla="*/ 3473 h 10559"/>
                <a:gd name="connsiteX22" fmla="*/ 18465 w 20362"/>
                <a:gd name="connsiteY22" fmla="*/ 3335 h 10559"/>
                <a:gd name="connsiteX23" fmla="*/ 19093 w 20362"/>
                <a:gd name="connsiteY23" fmla="*/ 3057 h 10559"/>
                <a:gd name="connsiteX24" fmla="*/ 18465 w 20362"/>
                <a:gd name="connsiteY24" fmla="*/ 2781 h 10559"/>
                <a:gd name="connsiteX25" fmla="*/ 18465 w 20362"/>
                <a:gd name="connsiteY25" fmla="*/ 2361 h 10559"/>
                <a:gd name="connsiteX26" fmla="*/ 19093 w 20362"/>
                <a:gd name="connsiteY26" fmla="*/ 2224 h 10559"/>
                <a:gd name="connsiteX27" fmla="*/ 17824 w 20362"/>
                <a:gd name="connsiteY27" fmla="*/ 2086 h 10559"/>
                <a:gd name="connsiteX28" fmla="*/ 14672 w 20362"/>
                <a:gd name="connsiteY28" fmla="*/ 1528 h 10559"/>
                <a:gd name="connsiteX29" fmla="*/ 13402 w 20362"/>
                <a:gd name="connsiteY29" fmla="*/ 1112 h 10559"/>
                <a:gd name="connsiteX30" fmla="*/ 14030 w 20362"/>
                <a:gd name="connsiteY30" fmla="*/ 974 h 10559"/>
                <a:gd name="connsiteX31" fmla="*/ 15927 w 20362"/>
                <a:gd name="connsiteY31" fmla="*/ 695 h 10559"/>
                <a:gd name="connsiteX32" fmla="*/ 16568 w 20362"/>
                <a:gd name="connsiteY32" fmla="*/ 417 h 10559"/>
                <a:gd name="connsiteX33" fmla="*/ 15927 w 20362"/>
                <a:gd name="connsiteY33" fmla="*/ 417 h 10559"/>
                <a:gd name="connsiteX34" fmla="*/ 15927 w 20362"/>
                <a:gd name="connsiteY34" fmla="*/ 0 h 10559"/>
                <a:gd name="connsiteX0" fmla="*/ 0 w 20362"/>
                <a:gd name="connsiteY0" fmla="*/ 10559 h 10559"/>
                <a:gd name="connsiteX1" fmla="*/ 4589 w 20362"/>
                <a:gd name="connsiteY1" fmla="*/ 10288 h 10559"/>
                <a:gd name="connsiteX2" fmla="*/ 10267 w 20362"/>
                <a:gd name="connsiteY2" fmla="*/ 9991 h 10559"/>
                <a:gd name="connsiteX3" fmla="*/ 10697 w 20362"/>
                <a:gd name="connsiteY3" fmla="*/ 9877 h 10559"/>
                <a:gd name="connsiteX4" fmla="*/ 10864 w 20362"/>
                <a:gd name="connsiteY4" fmla="*/ 9841 h 10559"/>
                <a:gd name="connsiteX5" fmla="*/ 11506 w 20362"/>
                <a:gd name="connsiteY5" fmla="*/ 9449 h 10559"/>
                <a:gd name="connsiteX6" fmla="*/ 12133 w 20362"/>
                <a:gd name="connsiteY6" fmla="*/ 9308 h 10559"/>
                <a:gd name="connsiteX7" fmla="*/ 13402 w 20362"/>
                <a:gd name="connsiteY7" fmla="*/ 9308 h 10559"/>
                <a:gd name="connsiteX8" fmla="*/ 14030 w 20362"/>
                <a:gd name="connsiteY8" fmla="*/ 9032 h 10559"/>
                <a:gd name="connsiteX9" fmla="*/ 15927 w 20362"/>
                <a:gd name="connsiteY9" fmla="*/ 8891 h 10559"/>
                <a:gd name="connsiteX10" fmla="*/ 15927 w 20362"/>
                <a:gd name="connsiteY10" fmla="*/ 8753 h 10559"/>
                <a:gd name="connsiteX11" fmla="*/ 14672 w 20362"/>
                <a:gd name="connsiteY11" fmla="*/ 8616 h 10559"/>
                <a:gd name="connsiteX12" fmla="*/ 15299 w 20362"/>
                <a:gd name="connsiteY12" fmla="*/ 8337 h 10559"/>
                <a:gd name="connsiteX13" fmla="*/ 15927 w 20362"/>
                <a:gd name="connsiteY13" fmla="*/ 8058 h 10559"/>
                <a:gd name="connsiteX14" fmla="*/ 15299 w 20362"/>
                <a:gd name="connsiteY14" fmla="*/ 7779 h 10559"/>
                <a:gd name="connsiteX15" fmla="*/ 17824 w 20362"/>
                <a:gd name="connsiteY15" fmla="*/ 6809 h 10559"/>
                <a:gd name="connsiteX16" fmla="*/ 17824 w 20362"/>
                <a:gd name="connsiteY16" fmla="*/ 6671 h 10559"/>
                <a:gd name="connsiteX17" fmla="*/ 18465 w 20362"/>
                <a:gd name="connsiteY17" fmla="*/ 6530 h 10559"/>
                <a:gd name="connsiteX18" fmla="*/ 16568 w 20362"/>
                <a:gd name="connsiteY18" fmla="*/ 5142 h 10559"/>
                <a:gd name="connsiteX19" fmla="*/ 18465 w 20362"/>
                <a:gd name="connsiteY19" fmla="*/ 5002 h 10559"/>
                <a:gd name="connsiteX20" fmla="*/ 20362 w 20362"/>
                <a:gd name="connsiteY20" fmla="*/ 4031 h 10559"/>
                <a:gd name="connsiteX21" fmla="*/ 19734 w 20362"/>
                <a:gd name="connsiteY21" fmla="*/ 3890 h 10559"/>
                <a:gd name="connsiteX22" fmla="*/ 19093 w 20362"/>
                <a:gd name="connsiteY22" fmla="*/ 3473 h 10559"/>
                <a:gd name="connsiteX23" fmla="*/ 18465 w 20362"/>
                <a:gd name="connsiteY23" fmla="*/ 3335 h 10559"/>
                <a:gd name="connsiteX24" fmla="*/ 19093 w 20362"/>
                <a:gd name="connsiteY24" fmla="*/ 3057 h 10559"/>
                <a:gd name="connsiteX25" fmla="*/ 18465 w 20362"/>
                <a:gd name="connsiteY25" fmla="*/ 2781 h 10559"/>
                <a:gd name="connsiteX26" fmla="*/ 18465 w 20362"/>
                <a:gd name="connsiteY26" fmla="*/ 2361 h 10559"/>
                <a:gd name="connsiteX27" fmla="*/ 19093 w 20362"/>
                <a:gd name="connsiteY27" fmla="*/ 2224 h 10559"/>
                <a:gd name="connsiteX28" fmla="*/ 17824 w 20362"/>
                <a:gd name="connsiteY28" fmla="*/ 2086 h 10559"/>
                <a:gd name="connsiteX29" fmla="*/ 14672 w 20362"/>
                <a:gd name="connsiteY29" fmla="*/ 1528 h 10559"/>
                <a:gd name="connsiteX30" fmla="*/ 13402 w 20362"/>
                <a:gd name="connsiteY30" fmla="*/ 1112 h 10559"/>
                <a:gd name="connsiteX31" fmla="*/ 14030 w 20362"/>
                <a:gd name="connsiteY31" fmla="*/ 974 h 10559"/>
                <a:gd name="connsiteX32" fmla="*/ 15927 w 20362"/>
                <a:gd name="connsiteY32" fmla="*/ 695 h 10559"/>
                <a:gd name="connsiteX33" fmla="*/ 16568 w 20362"/>
                <a:gd name="connsiteY33" fmla="*/ 417 h 10559"/>
                <a:gd name="connsiteX34" fmla="*/ 15927 w 20362"/>
                <a:gd name="connsiteY34" fmla="*/ 417 h 10559"/>
                <a:gd name="connsiteX35" fmla="*/ 15927 w 20362"/>
                <a:gd name="connsiteY35" fmla="*/ 0 h 10559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10267 w 20362"/>
                <a:gd name="connsiteY2" fmla="*/ 9991 h 10561"/>
                <a:gd name="connsiteX3" fmla="*/ 10697 w 20362"/>
                <a:gd name="connsiteY3" fmla="*/ 9877 h 10561"/>
                <a:gd name="connsiteX4" fmla="*/ 10864 w 20362"/>
                <a:gd name="connsiteY4" fmla="*/ 9841 h 10561"/>
                <a:gd name="connsiteX5" fmla="*/ 11506 w 20362"/>
                <a:gd name="connsiteY5" fmla="*/ 9449 h 10561"/>
                <a:gd name="connsiteX6" fmla="*/ 12133 w 20362"/>
                <a:gd name="connsiteY6" fmla="*/ 9308 h 10561"/>
                <a:gd name="connsiteX7" fmla="*/ 13402 w 20362"/>
                <a:gd name="connsiteY7" fmla="*/ 9308 h 10561"/>
                <a:gd name="connsiteX8" fmla="*/ 14030 w 20362"/>
                <a:gd name="connsiteY8" fmla="*/ 9032 h 10561"/>
                <a:gd name="connsiteX9" fmla="*/ 15927 w 20362"/>
                <a:gd name="connsiteY9" fmla="*/ 8891 h 10561"/>
                <a:gd name="connsiteX10" fmla="*/ 15927 w 20362"/>
                <a:gd name="connsiteY10" fmla="*/ 8753 h 10561"/>
                <a:gd name="connsiteX11" fmla="*/ 14672 w 20362"/>
                <a:gd name="connsiteY11" fmla="*/ 8616 h 10561"/>
                <a:gd name="connsiteX12" fmla="*/ 15299 w 20362"/>
                <a:gd name="connsiteY12" fmla="*/ 8337 h 10561"/>
                <a:gd name="connsiteX13" fmla="*/ 15927 w 20362"/>
                <a:gd name="connsiteY13" fmla="*/ 8058 h 10561"/>
                <a:gd name="connsiteX14" fmla="*/ 15299 w 20362"/>
                <a:gd name="connsiteY14" fmla="*/ 7779 h 10561"/>
                <a:gd name="connsiteX15" fmla="*/ 17824 w 20362"/>
                <a:gd name="connsiteY15" fmla="*/ 6809 h 10561"/>
                <a:gd name="connsiteX16" fmla="*/ 17824 w 20362"/>
                <a:gd name="connsiteY16" fmla="*/ 6671 h 10561"/>
                <a:gd name="connsiteX17" fmla="*/ 18465 w 20362"/>
                <a:gd name="connsiteY17" fmla="*/ 6530 h 10561"/>
                <a:gd name="connsiteX18" fmla="*/ 16568 w 20362"/>
                <a:gd name="connsiteY18" fmla="*/ 5142 h 10561"/>
                <a:gd name="connsiteX19" fmla="*/ 18465 w 20362"/>
                <a:gd name="connsiteY19" fmla="*/ 5002 h 10561"/>
                <a:gd name="connsiteX20" fmla="*/ 20362 w 20362"/>
                <a:gd name="connsiteY20" fmla="*/ 4031 h 10561"/>
                <a:gd name="connsiteX21" fmla="*/ 19734 w 20362"/>
                <a:gd name="connsiteY21" fmla="*/ 3890 h 10561"/>
                <a:gd name="connsiteX22" fmla="*/ 19093 w 20362"/>
                <a:gd name="connsiteY22" fmla="*/ 3473 h 10561"/>
                <a:gd name="connsiteX23" fmla="*/ 18465 w 20362"/>
                <a:gd name="connsiteY23" fmla="*/ 3335 h 10561"/>
                <a:gd name="connsiteX24" fmla="*/ 19093 w 20362"/>
                <a:gd name="connsiteY24" fmla="*/ 3057 h 10561"/>
                <a:gd name="connsiteX25" fmla="*/ 18465 w 20362"/>
                <a:gd name="connsiteY25" fmla="*/ 2781 h 10561"/>
                <a:gd name="connsiteX26" fmla="*/ 18465 w 20362"/>
                <a:gd name="connsiteY26" fmla="*/ 2361 h 10561"/>
                <a:gd name="connsiteX27" fmla="*/ 19093 w 20362"/>
                <a:gd name="connsiteY27" fmla="*/ 2224 h 10561"/>
                <a:gd name="connsiteX28" fmla="*/ 17824 w 20362"/>
                <a:gd name="connsiteY28" fmla="*/ 2086 h 10561"/>
                <a:gd name="connsiteX29" fmla="*/ 14672 w 20362"/>
                <a:gd name="connsiteY29" fmla="*/ 1528 h 10561"/>
                <a:gd name="connsiteX30" fmla="*/ 13402 w 20362"/>
                <a:gd name="connsiteY30" fmla="*/ 1112 h 10561"/>
                <a:gd name="connsiteX31" fmla="*/ 14030 w 20362"/>
                <a:gd name="connsiteY31" fmla="*/ 974 h 10561"/>
                <a:gd name="connsiteX32" fmla="*/ 15927 w 20362"/>
                <a:gd name="connsiteY32" fmla="*/ 695 h 10561"/>
                <a:gd name="connsiteX33" fmla="*/ 16568 w 20362"/>
                <a:gd name="connsiteY33" fmla="*/ 417 h 10561"/>
                <a:gd name="connsiteX34" fmla="*/ 15927 w 20362"/>
                <a:gd name="connsiteY34" fmla="*/ 417 h 10561"/>
                <a:gd name="connsiteX35" fmla="*/ 15927 w 20362"/>
                <a:gd name="connsiteY35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9084 w 20362"/>
                <a:gd name="connsiteY2" fmla="*/ 10193 h 10561"/>
                <a:gd name="connsiteX3" fmla="*/ 10267 w 20362"/>
                <a:gd name="connsiteY3" fmla="*/ 9991 h 10561"/>
                <a:gd name="connsiteX4" fmla="*/ 10697 w 20362"/>
                <a:gd name="connsiteY4" fmla="*/ 9877 h 10561"/>
                <a:gd name="connsiteX5" fmla="*/ 10864 w 20362"/>
                <a:gd name="connsiteY5" fmla="*/ 9841 h 10561"/>
                <a:gd name="connsiteX6" fmla="*/ 11506 w 20362"/>
                <a:gd name="connsiteY6" fmla="*/ 9449 h 10561"/>
                <a:gd name="connsiteX7" fmla="*/ 12133 w 20362"/>
                <a:gd name="connsiteY7" fmla="*/ 9308 h 10561"/>
                <a:gd name="connsiteX8" fmla="*/ 13402 w 20362"/>
                <a:gd name="connsiteY8" fmla="*/ 9308 h 10561"/>
                <a:gd name="connsiteX9" fmla="*/ 14030 w 20362"/>
                <a:gd name="connsiteY9" fmla="*/ 9032 h 10561"/>
                <a:gd name="connsiteX10" fmla="*/ 15927 w 20362"/>
                <a:gd name="connsiteY10" fmla="*/ 8891 h 10561"/>
                <a:gd name="connsiteX11" fmla="*/ 15927 w 20362"/>
                <a:gd name="connsiteY11" fmla="*/ 8753 h 10561"/>
                <a:gd name="connsiteX12" fmla="*/ 14672 w 20362"/>
                <a:gd name="connsiteY12" fmla="*/ 8616 h 10561"/>
                <a:gd name="connsiteX13" fmla="*/ 15299 w 20362"/>
                <a:gd name="connsiteY13" fmla="*/ 8337 h 10561"/>
                <a:gd name="connsiteX14" fmla="*/ 15927 w 20362"/>
                <a:gd name="connsiteY14" fmla="*/ 8058 h 10561"/>
                <a:gd name="connsiteX15" fmla="*/ 15299 w 20362"/>
                <a:gd name="connsiteY15" fmla="*/ 7779 h 10561"/>
                <a:gd name="connsiteX16" fmla="*/ 17824 w 20362"/>
                <a:gd name="connsiteY16" fmla="*/ 6809 h 10561"/>
                <a:gd name="connsiteX17" fmla="*/ 17824 w 20362"/>
                <a:gd name="connsiteY17" fmla="*/ 6671 h 10561"/>
                <a:gd name="connsiteX18" fmla="*/ 18465 w 20362"/>
                <a:gd name="connsiteY18" fmla="*/ 6530 h 10561"/>
                <a:gd name="connsiteX19" fmla="*/ 16568 w 20362"/>
                <a:gd name="connsiteY19" fmla="*/ 5142 h 10561"/>
                <a:gd name="connsiteX20" fmla="*/ 18465 w 20362"/>
                <a:gd name="connsiteY20" fmla="*/ 5002 h 10561"/>
                <a:gd name="connsiteX21" fmla="*/ 20362 w 20362"/>
                <a:gd name="connsiteY21" fmla="*/ 4031 h 10561"/>
                <a:gd name="connsiteX22" fmla="*/ 19734 w 20362"/>
                <a:gd name="connsiteY22" fmla="*/ 3890 h 10561"/>
                <a:gd name="connsiteX23" fmla="*/ 19093 w 20362"/>
                <a:gd name="connsiteY23" fmla="*/ 3473 h 10561"/>
                <a:gd name="connsiteX24" fmla="*/ 18465 w 20362"/>
                <a:gd name="connsiteY24" fmla="*/ 3335 h 10561"/>
                <a:gd name="connsiteX25" fmla="*/ 19093 w 20362"/>
                <a:gd name="connsiteY25" fmla="*/ 3057 h 10561"/>
                <a:gd name="connsiteX26" fmla="*/ 18465 w 20362"/>
                <a:gd name="connsiteY26" fmla="*/ 2781 h 10561"/>
                <a:gd name="connsiteX27" fmla="*/ 18465 w 20362"/>
                <a:gd name="connsiteY27" fmla="*/ 2361 h 10561"/>
                <a:gd name="connsiteX28" fmla="*/ 19093 w 20362"/>
                <a:gd name="connsiteY28" fmla="*/ 2224 h 10561"/>
                <a:gd name="connsiteX29" fmla="*/ 17824 w 20362"/>
                <a:gd name="connsiteY29" fmla="*/ 2086 h 10561"/>
                <a:gd name="connsiteX30" fmla="*/ 14672 w 20362"/>
                <a:gd name="connsiteY30" fmla="*/ 1528 h 10561"/>
                <a:gd name="connsiteX31" fmla="*/ 13402 w 20362"/>
                <a:gd name="connsiteY31" fmla="*/ 1112 h 10561"/>
                <a:gd name="connsiteX32" fmla="*/ 14030 w 20362"/>
                <a:gd name="connsiteY32" fmla="*/ 974 h 10561"/>
                <a:gd name="connsiteX33" fmla="*/ 15927 w 20362"/>
                <a:gd name="connsiteY33" fmla="*/ 695 h 10561"/>
                <a:gd name="connsiteX34" fmla="*/ 16568 w 20362"/>
                <a:gd name="connsiteY34" fmla="*/ 417 h 10561"/>
                <a:gd name="connsiteX35" fmla="*/ 15927 w 20362"/>
                <a:gd name="connsiteY35" fmla="*/ 417 h 10561"/>
                <a:gd name="connsiteX36" fmla="*/ 15927 w 20362"/>
                <a:gd name="connsiteY36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10267 w 20362"/>
                <a:gd name="connsiteY3" fmla="*/ 9991 h 10561"/>
                <a:gd name="connsiteX4" fmla="*/ 10697 w 20362"/>
                <a:gd name="connsiteY4" fmla="*/ 9877 h 10561"/>
                <a:gd name="connsiteX5" fmla="*/ 10864 w 20362"/>
                <a:gd name="connsiteY5" fmla="*/ 9841 h 10561"/>
                <a:gd name="connsiteX6" fmla="*/ 11506 w 20362"/>
                <a:gd name="connsiteY6" fmla="*/ 9449 h 10561"/>
                <a:gd name="connsiteX7" fmla="*/ 12133 w 20362"/>
                <a:gd name="connsiteY7" fmla="*/ 9308 h 10561"/>
                <a:gd name="connsiteX8" fmla="*/ 13402 w 20362"/>
                <a:gd name="connsiteY8" fmla="*/ 9308 h 10561"/>
                <a:gd name="connsiteX9" fmla="*/ 14030 w 20362"/>
                <a:gd name="connsiteY9" fmla="*/ 9032 h 10561"/>
                <a:gd name="connsiteX10" fmla="*/ 15927 w 20362"/>
                <a:gd name="connsiteY10" fmla="*/ 8891 h 10561"/>
                <a:gd name="connsiteX11" fmla="*/ 15927 w 20362"/>
                <a:gd name="connsiteY11" fmla="*/ 8753 h 10561"/>
                <a:gd name="connsiteX12" fmla="*/ 14672 w 20362"/>
                <a:gd name="connsiteY12" fmla="*/ 8616 h 10561"/>
                <a:gd name="connsiteX13" fmla="*/ 15299 w 20362"/>
                <a:gd name="connsiteY13" fmla="*/ 8337 h 10561"/>
                <a:gd name="connsiteX14" fmla="*/ 15927 w 20362"/>
                <a:gd name="connsiteY14" fmla="*/ 8058 h 10561"/>
                <a:gd name="connsiteX15" fmla="*/ 15299 w 20362"/>
                <a:gd name="connsiteY15" fmla="*/ 7779 h 10561"/>
                <a:gd name="connsiteX16" fmla="*/ 17824 w 20362"/>
                <a:gd name="connsiteY16" fmla="*/ 6809 h 10561"/>
                <a:gd name="connsiteX17" fmla="*/ 17824 w 20362"/>
                <a:gd name="connsiteY17" fmla="*/ 6671 h 10561"/>
                <a:gd name="connsiteX18" fmla="*/ 18465 w 20362"/>
                <a:gd name="connsiteY18" fmla="*/ 6530 h 10561"/>
                <a:gd name="connsiteX19" fmla="*/ 16568 w 20362"/>
                <a:gd name="connsiteY19" fmla="*/ 5142 h 10561"/>
                <a:gd name="connsiteX20" fmla="*/ 18465 w 20362"/>
                <a:gd name="connsiteY20" fmla="*/ 5002 h 10561"/>
                <a:gd name="connsiteX21" fmla="*/ 20362 w 20362"/>
                <a:gd name="connsiteY21" fmla="*/ 4031 h 10561"/>
                <a:gd name="connsiteX22" fmla="*/ 19734 w 20362"/>
                <a:gd name="connsiteY22" fmla="*/ 3890 h 10561"/>
                <a:gd name="connsiteX23" fmla="*/ 19093 w 20362"/>
                <a:gd name="connsiteY23" fmla="*/ 3473 h 10561"/>
                <a:gd name="connsiteX24" fmla="*/ 18465 w 20362"/>
                <a:gd name="connsiteY24" fmla="*/ 3335 h 10561"/>
                <a:gd name="connsiteX25" fmla="*/ 19093 w 20362"/>
                <a:gd name="connsiteY25" fmla="*/ 3057 h 10561"/>
                <a:gd name="connsiteX26" fmla="*/ 18465 w 20362"/>
                <a:gd name="connsiteY26" fmla="*/ 2781 h 10561"/>
                <a:gd name="connsiteX27" fmla="*/ 18465 w 20362"/>
                <a:gd name="connsiteY27" fmla="*/ 2361 h 10561"/>
                <a:gd name="connsiteX28" fmla="*/ 19093 w 20362"/>
                <a:gd name="connsiteY28" fmla="*/ 2224 h 10561"/>
                <a:gd name="connsiteX29" fmla="*/ 17824 w 20362"/>
                <a:gd name="connsiteY29" fmla="*/ 2086 h 10561"/>
                <a:gd name="connsiteX30" fmla="*/ 14672 w 20362"/>
                <a:gd name="connsiteY30" fmla="*/ 1528 h 10561"/>
                <a:gd name="connsiteX31" fmla="*/ 13402 w 20362"/>
                <a:gd name="connsiteY31" fmla="*/ 1112 h 10561"/>
                <a:gd name="connsiteX32" fmla="*/ 14030 w 20362"/>
                <a:gd name="connsiteY32" fmla="*/ 974 h 10561"/>
                <a:gd name="connsiteX33" fmla="*/ 15927 w 20362"/>
                <a:gd name="connsiteY33" fmla="*/ 695 h 10561"/>
                <a:gd name="connsiteX34" fmla="*/ 16568 w 20362"/>
                <a:gd name="connsiteY34" fmla="*/ 417 h 10561"/>
                <a:gd name="connsiteX35" fmla="*/ 15927 w 20362"/>
                <a:gd name="connsiteY35" fmla="*/ 417 h 10561"/>
                <a:gd name="connsiteX36" fmla="*/ 15927 w 20362"/>
                <a:gd name="connsiteY36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9321 w 20362"/>
                <a:gd name="connsiteY3" fmla="*/ 10122 h 10561"/>
                <a:gd name="connsiteX4" fmla="*/ 10267 w 20362"/>
                <a:gd name="connsiteY4" fmla="*/ 9991 h 10561"/>
                <a:gd name="connsiteX5" fmla="*/ 10697 w 20362"/>
                <a:gd name="connsiteY5" fmla="*/ 9877 h 10561"/>
                <a:gd name="connsiteX6" fmla="*/ 10864 w 20362"/>
                <a:gd name="connsiteY6" fmla="*/ 9841 h 10561"/>
                <a:gd name="connsiteX7" fmla="*/ 11506 w 20362"/>
                <a:gd name="connsiteY7" fmla="*/ 9449 h 10561"/>
                <a:gd name="connsiteX8" fmla="*/ 12133 w 20362"/>
                <a:gd name="connsiteY8" fmla="*/ 9308 h 10561"/>
                <a:gd name="connsiteX9" fmla="*/ 13402 w 20362"/>
                <a:gd name="connsiteY9" fmla="*/ 9308 h 10561"/>
                <a:gd name="connsiteX10" fmla="*/ 14030 w 20362"/>
                <a:gd name="connsiteY10" fmla="*/ 9032 h 10561"/>
                <a:gd name="connsiteX11" fmla="*/ 15927 w 20362"/>
                <a:gd name="connsiteY11" fmla="*/ 8891 h 10561"/>
                <a:gd name="connsiteX12" fmla="*/ 15927 w 20362"/>
                <a:gd name="connsiteY12" fmla="*/ 8753 h 10561"/>
                <a:gd name="connsiteX13" fmla="*/ 14672 w 20362"/>
                <a:gd name="connsiteY13" fmla="*/ 8616 h 10561"/>
                <a:gd name="connsiteX14" fmla="*/ 15299 w 20362"/>
                <a:gd name="connsiteY14" fmla="*/ 8337 h 10561"/>
                <a:gd name="connsiteX15" fmla="*/ 15927 w 20362"/>
                <a:gd name="connsiteY15" fmla="*/ 8058 h 10561"/>
                <a:gd name="connsiteX16" fmla="*/ 15299 w 20362"/>
                <a:gd name="connsiteY16" fmla="*/ 7779 h 10561"/>
                <a:gd name="connsiteX17" fmla="*/ 17824 w 20362"/>
                <a:gd name="connsiteY17" fmla="*/ 6809 h 10561"/>
                <a:gd name="connsiteX18" fmla="*/ 17824 w 20362"/>
                <a:gd name="connsiteY18" fmla="*/ 6671 h 10561"/>
                <a:gd name="connsiteX19" fmla="*/ 18465 w 20362"/>
                <a:gd name="connsiteY19" fmla="*/ 6530 h 10561"/>
                <a:gd name="connsiteX20" fmla="*/ 16568 w 20362"/>
                <a:gd name="connsiteY20" fmla="*/ 5142 h 10561"/>
                <a:gd name="connsiteX21" fmla="*/ 18465 w 20362"/>
                <a:gd name="connsiteY21" fmla="*/ 5002 h 10561"/>
                <a:gd name="connsiteX22" fmla="*/ 20362 w 20362"/>
                <a:gd name="connsiteY22" fmla="*/ 4031 h 10561"/>
                <a:gd name="connsiteX23" fmla="*/ 19734 w 20362"/>
                <a:gd name="connsiteY23" fmla="*/ 3890 h 10561"/>
                <a:gd name="connsiteX24" fmla="*/ 19093 w 20362"/>
                <a:gd name="connsiteY24" fmla="*/ 3473 h 10561"/>
                <a:gd name="connsiteX25" fmla="*/ 18465 w 20362"/>
                <a:gd name="connsiteY25" fmla="*/ 3335 h 10561"/>
                <a:gd name="connsiteX26" fmla="*/ 19093 w 20362"/>
                <a:gd name="connsiteY26" fmla="*/ 3057 h 10561"/>
                <a:gd name="connsiteX27" fmla="*/ 18465 w 20362"/>
                <a:gd name="connsiteY27" fmla="*/ 2781 h 10561"/>
                <a:gd name="connsiteX28" fmla="*/ 18465 w 20362"/>
                <a:gd name="connsiteY28" fmla="*/ 2361 h 10561"/>
                <a:gd name="connsiteX29" fmla="*/ 19093 w 20362"/>
                <a:gd name="connsiteY29" fmla="*/ 2224 h 10561"/>
                <a:gd name="connsiteX30" fmla="*/ 17824 w 20362"/>
                <a:gd name="connsiteY30" fmla="*/ 2086 h 10561"/>
                <a:gd name="connsiteX31" fmla="*/ 14672 w 20362"/>
                <a:gd name="connsiteY31" fmla="*/ 1528 h 10561"/>
                <a:gd name="connsiteX32" fmla="*/ 13402 w 20362"/>
                <a:gd name="connsiteY32" fmla="*/ 1112 h 10561"/>
                <a:gd name="connsiteX33" fmla="*/ 14030 w 20362"/>
                <a:gd name="connsiteY33" fmla="*/ 974 h 10561"/>
                <a:gd name="connsiteX34" fmla="*/ 15927 w 20362"/>
                <a:gd name="connsiteY34" fmla="*/ 695 h 10561"/>
                <a:gd name="connsiteX35" fmla="*/ 16568 w 20362"/>
                <a:gd name="connsiteY35" fmla="*/ 417 h 10561"/>
                <a:gd name="connsiteX36" fmla="*/ 15927 w 20362"/>
                <a:gd name="connsiteY36" fmla="*/ 417 h 10561"/>
                <a:gd name="connsiteX37" fmla="*/ 15927 w 20362"/>
                <a:gd name="connsiteY37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9037 w 20362"/>
                <a:gd name="connsiteY3" fmla="*/ 10015 h 10561"/>
                <a:gd name="connsiteX4" fmla="*/ 10267 w 20362"/>
                <a:gd name="connsiteY4" fmla="*/ 9991 h 10561"/>
                <a:gd name="connsiteX5" fmla="*/ 10697 w 20362"/>
                <a:gd name="connsiteY5" fmla="*/ 9877 h 10561"/>
                <a:gd name="connsiteX6" fmla="*/ 10864 w 20362"/>
                <a:gd name="connsiteY6" fmla="*/ 9841 h 10561"/>
                <a:gd name="connsiteX7" fmla="*/ 11506 w 20362"/>
                <a:gd name="connsiteY7" fmla="*/ 9449 h 10561"/>
                <a:gd name="connsiteX8" fmla="*/ 12133 w 20362"/>
                <a:gd name="connsiteY8" fmla="*/ 9308 h 10561"/>
                <a:gd name="connsiteX9" fmla="*/ 13402 w 20362"/>
                <a:gd name="connsiteY9" fmla="*/ 9308 h 10561"/>
                <a:gd name="connsiteX10" fmla="*/ 14030 w 20362"/>
                <a:gd name="connsiteY10" fmla="*/ 9032 h 10561"/>
                <a:gd name="connsiteX11" fmla="*/ 15927 w 20362"/>
                <a:gd name="connsiteY11" fmla="*/ 8891 h 10561"/>
                <a:gd name="connsiteX12" fmla="*/ 15927 w 20362"/>
                <a:gd name="connsiteY12" fmla="*/ 8753 h 10561"/>
                <a:gd name="connsiteX13" fmla="*/ 14672 w 20362"/>
                <a:gd name="connsiteY13" fmla="*/ 8616 h 10561"/>
                <a:gd name="connsiteX14" fmla="*/ 15299 w 20362"/>
                <a:gd name="connsiteY14" fmla="*/ 8337 h 10561"/>
                <a:gd name="connsiteX15" fmla="*/ 15927 w 20362"/>
                <a:gd name="connsiteY15" fmla="*/ 8058 h 10561"/>
                <a:gd name="connsiteX16" fmla="*/ 15299 w 20362"/>
                <a:gd name="connsiteY16" fmla="*/ 7779 h 10561"/>
                <a:gd name="connsiteX17" fmla="*/ 17824 w 20362"/>
                <a:gd name="connsiteY17" fmla="*/ 6809 h 10561"/>
                <a:gd name="connsiteX18" fmla="*/ 17824 w 20362"/>
                <a:gd name="connsiteY18" fmla="*/ 6671 h 10561"/>
                <a:gd name="connsiteX19" fmla="*/ 18465 w 20362"/>
                <a:gd name="connsiteY19" fmla="*/ 6530 h 10561"/>
                <a:gd name="connsiteX20" fmla="*/ 16568 w 20362"/>
                <a:gd name="connsiteY20" fmla="*/ 5142 h 10561"/>
                <a:gd name="connsiteX21" fmla="*/ 18465 w 20362"/>
                <a:gd name="connsiteY21" fmla="*/ 5002 h 10561"/>
                <a:gd name="connsiteX22" fmla="*/ 20362 w 20362"/>
                <a:gd name="connsiteY22" fmla="*/ 4031 h 10561"/>
                <a:gd name="connsiteX23" fmla="*/ 19734 w 20362"/>
                <a:gd name="connsiteY23" fmla="*/ 3890 h 10561"/>
                <a:gd name="connsiteX24" fmla="*/ 19093 w 20362"/>
                <a:gd name="connsiteY24" fmla="*/ 3473 h 10561"/>
                <a:gd name="connsiteX25" fmla="*/ 18465 w 20362"/>
                <a:gd name="connsiteY25" fmla="*/ 3335 h 10561"/>
                <a:gd name="connsiteX26" fmla="*/ 19093 w 20362"/>
                <a:gd name="connsiteY26" fmla="*/ 3057 h 10561"/>
                <a:gd name="connsiteX27" fmla="*/ 18465 w 20362"/>
                <a:gd name="connsiteY27" fmla="*/ 2781 h 10561"/>
                <a:gd name="connsiteX28" fmla="*/ 18465 w 20362"/>
                <a:gd name="connsiteY28" fmla="*/ 2361 h 10561"/>
                <a:gd name="connsiteX29" fmla="*/ 19093 w 20362"/>
                <a:gd name="connsiteY29" fmla="*/ 2224 h 10561"/>
                <a:gd name="connsiteX30" fmla="*/ 17824 w 20362"/>
                <a:gd name="connsiteY30" fmla="*/ 2086 h 10561"/>
                <a:gd name="connsiteX31" fmla="*/ 14672 w 20362"/>
                <a:gd name="connsiteY31" fmla="*/ 1528 h 10561"/>
                <a:gd name="connsiteX32" fmla="*/ 13402 w 20362"/>
                <a:gd name="connsiteY32" fmla="*/ 1112 h 10561"/>
                <a:gd name="connsiteX33" fmla="*/ 14030 w 20362"/>
                <a:gd name="connsiteY33" fmla="*/ 974 h 10561"/>
                <a:gd name="connsiteX34" fmla="*/ 15927 w 20362"/>
                <a:gd name="connsiteY34" fmla="*/ 695 h 10561"/>
                <a:gd name="connsiteX35" fmla="*/ 16568 w 20362"/>
                <a:gd name="connsiteY35" fmla="*/ 417 h 10561"/>
                <a:gd name="connsiteX36" fmla="*/ 15927 w 20362"/>
                <a:gd name="connsiteY36" fmla="*/ 417 h 10561"/>
                <a:gd name="connsiteX37" fmla="*/ 15927 w 20362"/>
                <a:gd name="connsiteY37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8185 w 20362"/>
                <a:gd name="connsiteY3" fmla="*/ 10229 h 10561"/>
                <a:gd name="connsiteX4" fmla="*/ 9037 w 20362"/>
                <a:gd name="connsiteY4" fmla="*/ 10015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8374 w 20362"/>
                <a:gd name="connsiteY3" fmla="*/ 10265 h 10561"/>
                <a:gd name="connsiteX4" fmla="*/ 9037 w 20362"/>
                <a:gd name="connsiteY4" fmla="*/ 10015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6908 w 20362"/>
                <a:gd name="connsiteY2" fmla="*/ 10015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6908 w 20362"/>
                <a:gd name="connsiteY2" fmla="*/ 10015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429 w 20362"/>
                <a:gd name="connsiteY2" fmla="*/ 10193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429 w 20362"/>
                <a:gd name="connsiteY2" fmla="*/ 10193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618 w 20362"/>
                <a:gd name="connsiteY2" fmla="*/ 10264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618 w 20362"/>
                <a:gd name="connsiteY2" fmla="*/ 10276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904 h 10906"/>
                <a:gd name="connsiteX1" fmla="*/ 7050 w 20362"/>
                <a:gd name="connsiteY1" fmla="*/ 10906 h 10906"/>
                <a:gd name="connsiteX2" fmla="*/ 7618 w 20362"/>
                <a:gd name="connsiteY2" fmla="*/ 10621 h 10906"/>
                <a:gd name="connsiteX3" fmla="*/ 8374 w 20362"/>
                <a:gd name="connsiteY3" fmla="*/ 10610 h 10906"/>
                <a:gd name="connsiteX4" fmla="*/ 8990 w 20362"/>
                <a:gd name="connsiteY4" fmla="*/ 10336 h 10906"/>
                <a:gd name="connsiteX5" fmla="*/ 10267 w 20362"/>
                <a:gd name="connsiteY5" fmla="*/ 10336 h 10906"/>
                <a:gd name="connsiteX6" fmla="*/ 10697 w 20362"/>
                <a:gd name="connsiteY6" fmla="*/ 10222 h 10906"/>
                <a:gd name="connsiteX7" fmla="*/ 10864 w 20362"/>
                <a:gd name="connsiteY7" fmla="*/ 10186 h 10906"/>
                <a:gd name="connsiteX8" fmla="*/ 11506 w 20362"/>
                <a:gd name="connsiteY8" fmla="*/ 9794 h 10906"/>
                <a:gd name="connsiteX9" fmla="*/ 12133 w 20362"/>
                <a:gd name="connsiteY9" fmla="*/ 9653 h 10906"/>
                <a:gd name="connsiteX10" fmla="*/ 13402 w 20362"/>
                <a:gd name="connsiteY10" fmla="*/ 9653 h 10906"/>
                <a:gd name="connsiteX11" fmla="*/ 14030 w 20362"/>
                <a:gd name="connsiteY11" fmla="*/ 9377 h 10906"/>
                <a:gd name="connsiteX12" fmla="*/ 15927 w 20362"/>
                <a:gd name="connsiteY12" fmla="*/ 9236 h 10906"/>
                <a:gd name="connsiteX13" fmla="*/ 15927 w 20362"/>
                <a:gd name="connsiteY13" fmla="*/ 9098 h 10906"/>
                <a:gd name="connsiteX14" fmla="*/ 14672 w 20362"/>
                <a:gd name="connsiteY14" fmla="*/ 8961 h 10906"/>
                <a:gd name="connsiteX15" fmla="*/ 15299 w 20362"/>
                <a:gd name="connsiteY15" fmla="*/ 8682 h 10906"/>
                <a:gd name="connsiteX16" fmla="*/ 15927 w 20362"/>
                <a:gd name="connsiteY16" fmla="*/ 8403 h 10906"/>
                <a:gd name="connsiteX17" fmla="*/ 15299 w 20362"/>
                <a:gd name="connsiteY17" fmla="*/ 8124 h 10906"/>
                <a:gd name="connsiteX18" fmla="*/ 17824 w 20362"/>
                <a:gd name="connsiteY18" fmla="*/ 7154 h 10906"/>
                <a:gd name="connsiteX19" fmla="*/ 17824 w 20362"/>
                <a:gd name="connsiteY19" fmla="*/ 7016 h 10906"/>
                <a:gd name="connsiteX20" fmla="*/ 18465 w 20362"/>
                <a:gd name="connsiteY20" fmla="*/ 6875 h 10906"/>
                <a:gd name="connsiteX21" fmla="*/ 16568 w 20362"/>
                <a:gd name="connsiteY21" fmla="*/ 5487 h 10906"/>
                <a:gd name="connsiteX22" fmla="*/ 18465 w 20362"/>
                <a:gd name="connsiteY22" fmla="*/ 5347 h 10906"/>
                <a:gd name="connsiteX23" fmla="*/ 20362 w 20362"/>
                <a:gd name="connsiteY23" fmla="*/ 4376 h 10906"/>
                <a:gd name="connsiteX24" fmla="*/ 19734 w 20362"/>
                <a:gd name="connsiteY24" fmla="*/ 4235 h 10906"/>
                <a:gd name="connsiteX25" fmla="*/ 19093 w 20362"/>
                <a:gd name="connsiteY25" fmla="*/ 3818 h 10906"/>
                <a:gd name="connsiteX26" fmla="*/ 18465 w 20362"/>
                <a:gd name="connsiteY26" fmla="*/ 3680 h 10906"/>
                <a:gd name="connsiteX27" fmla="*/ 19093 w 20362"/>
                <a:gd name="connsiteY27" fmla="*/ 3402 h 10906"/>
                <a:gd name="connsiteX28" fmla="*/ 18465 w 20362"/>
                <a:gd name="connsiteY28" fmla="*/ 3126 h 10906"/>
                <a:gd name="connsiteX29" fmla="*/ 18465 w 20362"/>
                <a:gd name="connsiteY29" fmla="*/ 2706 h 10906"/>
                <a:gd name="connsiteX30" fmla="*/ 19093 w 20362"/>
                <a:gd name="connsiteY30" fmla="*/ 2569 h 10906"/>
                <a:gd name="connsiteX31" fmla="*/ 17824 w 20362"/>
                <a:gd name="connsiteY31" fmla="*/ 2431 h 10906"/>
                <a:gd name="connsiteX32" fmla="*/ 14672 w 20362"/>
                <a:gd name="connsiteY32" fmla="*/ 1873 h 10906"/>
                <a:gd name="connsiteX33" fmla="*/ 13402 w 20362"/>
                <a:gd name="connsiteY33" fmla="*/ 1457 h 10906"/>
                <a:gd name="connsiteX34" fmla="*/ 14030 w 20362"/>
                <a:gd name="connsiteY34" fmla="*/ 1319 h 10906"/>
                <a:gd name="connsiteX35" fmla="*/ 15927 w 20362"/>
                <a:gd name="connsiteY35" fmla="*/ 1040 h 10906"/>
                <a:gd name="connsiteX36" fmla="*/ 16568 w 20362"/>
                <a:gd name="connsiteY36" fmla="*/ 762 h 10906"/>
                <a:gd name="connsiteX37" fmla="*/ 15927 w 20362"/>
                <a:gd name="connsiteY37" fmla="*/ 762 h 10906"/>
                <a:gd name="connsiteX38" fmla="*/ 16022 w 20362"/>
                <a:gd name="connsiteY38" fmla="*/ 0 h 10906"/>
                <a:gd name="connsiteX0" fmla="*/ 0 w 20362"/>
                <a:gd name="connsiteY0" fmla="*/ 10904 h 10906"/>
                <a:gd name="connsiteX1" fmla="*/ 7050 w 20362"/>
                <a:gd name="connsiteY1" fmla="*/ 10906 h 10906"/>
                <a:gd name="connsiteX2" fmla="*/ 7618 w 20362"/>
                <a:gd name="connsiteY2" fmla="*/ 10621 h 10906"/>
                <a:gd name="connsiteX3" fmla="*/ 8374 w 20362"/>
                <a:gd name="connsiteY3" fmla="*/ 10610 h 10906"/>
                <a:gd name="connsiteX4" fmla="*/ 8990 w 20362"/>
                <a:gd name="connsiteY4" fmla="*/ 10336 h 10906"/>
                <a:gd name="connsiteX5" fmla="*/ 10267 w 20362"/>
                <a:gd name="connsiteY5" fmla="*/ 10336 h 10906"/>
                <a:gd name="connsiteX6" fmla="*/ 10697 w 20362"/>
                <a:gd name="connsiteY6" fmla="*/ 10222 h 10906"/>
                <a:gd name="connsiteX7" fmla="*/ 10864 w 20362"/>
                <a:gd name="connsiteY7" fmla="*/ 10186 h 10906"/>
                <a:gd name="connsiteX8" fmla="*/ 11506 w 20362"/>
                <a:gd name="connsiteY8" fmla="*/ 9794 h 10906"/>
                <a:gd name="connsiteX9" fmla="*/ 12133 w 20362"/>
                <a:gd name="connsiteY9" fmla="*/ 9653 h 10906"/>
                <a:gd name="connsiteX10" fmla="*/ 13402 w 20362"/>
                <a:gd name="connsiteY10" fmla="*/ 9653 h 10906"/>
                <a:gd name="connsiteX11" fmla="*/ 14030 w 20362"/>
                <a:gd name="connsiteY11" fmla="*/ 9377 h 10906"/>
                <a:gd name="connsiteX12" fmla="*/ 15927 w 20362"/>
                <a:gd name="connsiteY12" fmla="*/ 9236 h 10906"/>
                <a:gd name="connsiteX13" fmla="*/ 15927 w 20362"/>
                <a:gd name="connsiteY13" fmla="*/ 9098 h 10906"/>
                <a:gd name="connsiteX14" fmla="*/ 14672 w 20362"/>
                <a:gd name="connsiteY14" fmla="*/ 8961 h 10906"/>
                <a:gd name="connsiteX15" fmla="*/ 15299 w 20362"/>
                <a:gd name="connsiteY15" fmla="*/ 8682 h 10906"/>
                <a:gd name="connsiteX16" fmla="*/ 15927 w 20362"/>
                <a:gd name="connsiteY16" fmla="*/ 8403 h 10906"/>
                <a:gd name="connsiteX17" fmla="*/ 15299 w 20362"/>
                <a:gd name="connsiteY17" fmla="*/ 8124 h 10906"/>
                <a:gd name="connsiteX18" fmla="*/ 17824 w 20362"/>
                <a:gd name="connsiteY18" fmla="*/ 7154 h 10906"/>
                <a:gd name="connsiteX19" fmla="*/ 17824 w 20362"/>
                <a:gd name="connsiteY19" fmla="*/ 7016 h 10906"/>
                <a:gd name="connsiteX20" fmla="*/ 18465 w 20362"/>
                <a:gd name="connsiteY20" fmla="*/ 6875 h 10906"/>
                <a:gd name="connsiteX21" fmla="*/ 16568 w 20362"/>
                <a:gd name="connsiteY21" fmla="*/ 5487 h 10906"/>
                <a:gd name="connsiteX22" fmla="*/ 18465 w 20362"/>
                <a:gd name="connsiteY22" fmla="*/ 5347 h 10906"/>
                <a:gd name="connsiteX23" fmla="*/ 20362 w 20362"/>
                <a:gd name="connsiteY23" fmla="*/ 4376 h 10906"/>
                <a:gd name="connsiteX24" fmla="*/ 19734 w 20362"/>
                <a:gd name="connsiteY24" fmla="*/ 4235 h 10906"/>
                <a:gd name="connsiteX25" fmla="*/ 19093 w 20362"/>
                <a:gd name="connsiteY25" fmla="*/ 3818 h 10906"/>
                <a:gd name="connsiteX26" fmla="*/ 18465 w 20362"/>
                <a:gd name="connsiteY26" fmla="*/ 3680 h 10906"/>
                <a:gd name="connsiteX27" fmla="*/ 19093 w 20362"/>
                <a:gd name="connsiteY27" fmla="*/ 3402 h 10906"/>
                <a:gd name="connsiteX28" fmla="*/ 18465 w 20362"/>
                <a:gd name="connsiteY28" fmla="*/ 3126 h 10906"/>
                <a:gd name="connsiteX29" fmla="*/ 18465 w 20362"/>
                <a:gd name="connsiteY29" fmla="*/ 2706 h 10906"/>
                <a:gd name="connsiteX30" fmla="*/ 19093 w 20362"/>
                <a:gd name="connsiteY30" fmla="*/ 2569 h 10906"/>
                <a:gd name="connsiteX31" fmla="*/ 17824 w 20362"/>
                <a:gd name="connsiteY31" fmla="*/ 2431 h 10906"/>
                <a:gd name="connsiteX32" fmla="*/ 14672 w 20362"/>
                <a:gd name="connsiteY32" fmla="*/ 1873 h 10906"/>
                <a:gd name="connsiteX33" fmla="*/ 13402 w 20362"/>
                <a:gd name="connsiteY33" fmla="*/ 1457 h 10906"/>
                <a:gd name="connsiteX34" fmla="*/ 14030 w 20362"/>
                <a:gd name="connsiteY34" fmla="*/ 1319 h 10906"/>
                <a:gd name="connsiteX35" fmla="*/ 15927 w 20362"/>
                <a:gd name="connsiteY35" fmla="*/ 1040 h 10906"/>
                <a:gd name="connsiteX36" fmla="*/ 16568 w 20362"/>
                <a:gd name="connsiteY36" fmla="*/ 762 h 10906"/>
                <a:gd name="connsiteX37" fmla="*/ 15927 w 20362"/>
                <a:gd name="connsiteY37" fmla="*/ 762 h 10906"/>
                <a:gd name="connsiteX38" fmla="*/ 15946 w 20362"/>
                <a:gd name="connsiteY38" fmla="*/ 373 h 10906"/>
                <a:gd name="connsiteX39" fmla="*/ 16022 w 20362"/>
                <a:gd name="connsiteY39" fmla="*/ 0 h 10906"/>
                <a:gd name="connsiteX0" fmla="*/ 0 w 20362"/>
                <a:gd name="connsiteY0" fmla="*/ 10904 h 10906"/>
                <a:gd name="connsiteX1" fmla="*/ 7050 w 20362"/>
                <a:gd name="connsiteY1" fmla="*/ 10906 h 10906"/>
                <a:gd name="connsiteX2" fmla="*/ 7618 w 20362"/>
                <a:gd name="connsiteY2" fmla="*/ 10621 h 10906"/>
                <a:gd name="connsiteX3" fmla="*/ 8374 w 20362"/>
                <a:gd name="connsiteY3" fmla="*/ 10610 h 10906"/>
                <a:gd name="connsiteX4" fmla="*/ 8990 w 20362"/>
                <a:gd name="connsiteY4" fmla="*/ 10336 h 10906"/>
                <a:gd name="connsiteX5" fmla="*/ 10267 w 20362"/>
                <a:gd name="connsiteY5" fmla="*/ 10336 h 10906"/>
                <a:gd name="connsiteX6" fmla="*/ 10697 w 20362"/>
                <a:gd name="connsiteY6" fmla="*/ 10222 h 10906"/>
                <a:gd name="connsiteX7" fmla="*/ 10864 w 20362"/>
                <a:gd name="connsiteY7" fmla="*/ 10186 h 10906"/>
                <a:gd name="connsiteX8" fmla="*/ 11506 w 20362"/>
                <a:gd name="connsiteY8" fmla="*/ 9794 h 10906"/>
                <a:gd name="connsiteX9" fmla="*/ 12133 w 20362"/>
                <a:gd name="connsiteY9" fmla="*/ 9653 h 10906"/>
                <a:gd name="connsiteX10" fmla="*/ 13402 w 20362"/>
                <a:gd name="connsiteY10" fmla="*/ 9653 h 10906"/>
                <a:gd name="connsiteX11" fmla="*/ 14030 w 20362"/>
                <a:gd name="connsiteY11" fmla="*/ 9377 h 10906"/>
                <a:gd name="connsiteX12" fmla="*/ 15927 w 20362"/>
                <a:gd name="connsiteY12" fmla="*/ 9236 h 10906"/>
                <a:gd name="connsiteX13" fmla="*/ 15927 w 20362"/>
                <a:gd name="connsiteY13" fmla="*/ 9098 h 10906"/>
                <a:gd name="connsiteX14" fmla="*/ 14672 w 20362"/>
                <a:gd name="connsiteY14" fmla="*/ 8961 h 10906"/>
                <a:gd name="connsiteX15" fmla="*/ 15299 w 20362"/>
                <a:gd name="connsiteY15" fmla="*/ 8682 h 10906"/>
                <a:gd name="connsiteX16" fmla="*/ 15927 w 20362"/>
                <a:gd name="connsiteY16" fmla="*/ 8403 h 10906"/>
                <a:gd name="connsiteX17" fmla="*/ 15299 w 20362"/>
                <a:gd name="connsiteY17" fmla="*/ 8124 h 10906"/>
                <a:gd name="connsiteX18" fmla="*/ 17824 w 20362"/>
                <a:gd name="connsiteY18" fmla="*/ 7154 h 10906"/>
                <a:gd name="connsiteX19" fmla="*/ 17824 w 20362"/>
                <a:gd name="connsiteY19" fmla="*/ 7016 h 10906"/>
                <a:gd name="connsiteX20" fmla="*/ 18465 w 20362"/>
                <a:gd name="connsiteY20" fmla="*/ 6875 h 10906"/>
                <a:gd name="connsiteX21" fmla="*/ 16568 w 20362"/>
                <a:gd name="connsiteY21" fmla="*/ 5487 h 10906"/>
                <a:gd name="connsiteX22" fmla="*/ 18465 w 20362"/>
                <a:gd name="connsiteY22" fmla="*/ 5347 h 10906"/>
                <a:gd name="connsiteX23" fmla="*/ 20362 w 20362"/>
                <a:gd name="connsiteY23" fmla="*/ 4376 h 10906"/>
                <a:gd name="connsiteX24" fmla="*/ 19734 w 20362"/>
                <a:gd name="connsiteY24" fmla="*/ 4235 h 10906"/>
                <a:gd name="connsiteX25" fmla="*/ 19093 w 20362"/>
                <a:gd name="connsiteY25" fmla="*/ 3818 h 10906"/>
                <a:gd name="connsiteX26" fmla="*/ 18465 w 20362"/>
                <a:gd name="connsiteY26" fmla="*/ 3680 h 10906"/>
                <a:gd name="connsiteX27" fmla="*/ 19093 w 20362"/>
                <a:gd name="connsiteY27" fmla="*/ 3402 h 10906"/>
                <a:gd name="connsiteX28" fmla="*/ 18465 w 20362"/>
                <a:gd name="connsiteY28" fmla="*/ 3126 h 10906"/>
                <a:gd name="connsiteX29" fmla="*/ 18465 w 20362"/>
                <a:gd name="connsiteY29" fmla="*/ 2706 h 10906"/>
                <a:gd name="connsiteX30" fmla="*/ 19093 w 20362"/>
                <a:gd name="connsiteY30" fmla="*/ 2569 h 10906"/>
                <a:gd name="connsiteX31" fmla="*/ 17824 w 20362"/>
                <a:gd name="connsiteY31" fmla="*/ 2431 h 10906"/>
                <a:gd name="connsiteX32" fmla="*/ 14672 w 20362"/>
                <a:gd name="connsiteY32" fmla="*/ 1873 h 10906"/>
                <a:gd name="connsiteX33" fmla="*/ 13402 w 20362"/>
                <a:gd name="connsiteY33" fmla="*/ 1457 h 10906"/>
                <a:gd name="connsiteX34" fmla="*/ 14030 w 20362"/>
                <a:gd name="connsiteY34" fmla="*/ 1319 h 10906"/>
                <a:gd name="connsiteX35" fmla="*/ 15927 w 20362"/>
                <a:gd name="connsiteY35" fmla="*/ 1040 h 10906"/>
                <a:gd name="connsiteX36" fmla="*/ 16568 w 20362"/>
                <a:gd name="connsiteY36" fmla="*/ 762 h 10906"/>
                <a:gd name="connsiteX37" fmla="*/ 15927 w 20362"/>
                <a:gd name="connsiteY37" fmla="*/ 762 h 10906"/>
                <a:gd name="connsiteX38" fmla="*/ 15946 w 20362"/>
                <a:gd name="connsiteY38" fmla="*/ 373 h 10906"/>
                <a:gd name="connsiteX39" fmla="*/ 16022 w 20362"/>
                <a:gd name="connsiteY39" fmla="*/ 0 h 10906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7016 w 20362"/>
                <a:gd name="connsiteY39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6324 w 20362"/>
                <a:gd name="connsiteY39" fmla="*/ 2132 h 13640"/>
                <a:gd name="connsiteX40" fmla="*/ 17016 w 20362"/>
                <a:gd name="connsiteY40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7016 w 20362"/>
                <a:gd name="connsiteY40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7016 w 20362"/>
                <a:gd name="connsiteY40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5472 w 20362"/>
                <a:gd name="connsiteY40" fmla="*/ 408 h 13640"/>
                <a:gd name="connsiteX41" fmla="*/ 17016 w 20362"/>
                <a:gd name="connsiteY41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5945 w 20362"/>
                <a:gd name="connsiteY40" fmla="*/ 39 h 13640"/>
                <a:gd name="connsiteX41" fmla="*/ 17016 w 20362"/>
                <a:gd name="connsiteY41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4952 w 20362"/>
                <a:gd name="connsiteY40" fmla="*/ 468 h 13640"/>
                <a:gd name="connsiteX41" fmla="*/ 15945 w 20362"/>
                <a:gd name="connsiteY41" fmla="*/ 39 h 13640"/>
                <a:gd name="connsiteX42" fmla="*/ 17016 w 20362"/>
                <a:gd name="connsiteY42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5331 w 20362"/>
                <a:gd name="connsiteY40" fmla="*/ 444 h 13640"/>
                <a:gd name="connsiteX41" fmla="*/ 15945 w 20362"/>
                <a:gd name="connsiteY41" fmla="*/ 39 h 13640"/>
                <a:gd name="connsiteX42" fmla="*/ 17016 w 20362"/>
                <a:gd name="connsiteY42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5331 w 20362"/>
                <a:gd name="connsiteY40" fmla="*/ 444 h 13640"/>
                <a:gd name="connsiteX41" fmla="*/ 15945 w 20362"/>
                <a:gd name="connsiteY41" fmla="*/ 39 h 13640"/>
                <a:gd name="connsiteX42" fmla="*/ 17205 w 20362"/>
                <a:gd name="connsiteY42" fmla="*/ 0 h 13640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4147 w 20362"/>
                <a:gd name="connsiteY39" fmla="*/ 717 h 13616"/>
                <a:gd name="connsiteX40" fmla="*/ 15331 w 20362"/>
                <a:gd name="connsiteY40" fmla="*/ 420 h 13616"/>
                <a:gd name="connsiteX41" fmla="*/ 15945 w 20362"/>
                <a:gd name="connsiteY41" fmla="*/ 15 h 13616"/>
                <a:gd name="connsiteX42" fmla="*/ 17110 w 20362"/>
                <a:gd name="connsiteY42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4147 w 20362"/>
                <a:gd name="connsiteY39" fmla="*/ 717 h 13616"/>
                <a:gd name="connsiteX40" fmla="*/ 15331 w 20362"/>
                <a:gd name="connsiteY40" fmla="*/ 420 h 13616"/>
                <a:gd name="connsiteX41" fmla="*/ 15945 w 20362"/>
                <a:gd name="connsiteY41" fmla="*/ 15 h 13616"/>
                <a:gd name="connsiteX42" fmla="*/ 17110 w 20362"/>
                <a:gd name="connsiteY42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4715 w 20362"/>
                <a:gd name="connsiteY39" fmla="*/ 1383 h 13616"/>
                <a:gd name="connsiteX40" fmla="*/ 14147 w 20362"/>
                <a:gd name="connsiteY40" fmla="*/ 717 h 13616"/>
                <a:gd name="connsiteX41" fmla="*/ 15331 w 20362"/>
                <a:gd name="connsiteY41" fmla="*/ 420 h 13616"/>
                <a:gd name="connsiteX42" fmla="*/ 15945 w 20362"/>
                <a:gd name="connsiteY42" fmla="*/ 15 h 13616"/>
                <a:gd name="connsiteX43" fmla="*/ 17110 w 20362"/>
                <a:gd name="connsiteY43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838 w 20362"/>
                <a:gd name="connsiteY39" fmla="*/ 1549 h 13616"/>
                <a:gd name="connsiteX40" fmla="*/ 14147 w 20362"/>
                <a:gd name="connsiteY40" fmla="*/ 717 h 13616"/>
                <a:gd name="connsiteX41" fmla="*/ 15331 w 20362"/>
                <a:gd name="connsiteY41" fmla="*/ 420 h 13616"/>
                <a:gd name="connsiteX42" fmla="*/ 15945 w 20362"/>
                <a:gd name="connsiteY42" fmla="*/ 15 h 13616"/>
                <a:gd name="connsiteX43" fmla="*/ 17110 w 20362"/>
                <a:gd name="connsiteY43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6750 w 20362"/>
                <a:gd name="connsiteY39" fmla="*/ 2334 h 13616"/>
                <a:gd name="connsiteX40" fmla="*/ 17838 w 20362"/>
                <a:gd name="connsiteY40" fmla="*/ 1549 h 13616"/>
                <a:gd name="connsiteX41" fmla="*/ 14147 w 20362"/>
                <a:gd name="connsiteY41" fmla="*/ 717 h 13616"/>
                <a:gd name="connsiteX42" fmla="*/ 15331 w 20362"/>
                <a:gd name="connsiteY42" fmla="*/ 420 h 13616"/>
                <a:gd name="connsiteX43" fmla="*/ 15945 w 20362"/>
                <a:gd name="connsiteY43" fmla="*/ 15 h 13616"/>
                <a:gd name="connsiteX44" fmla="*/ 17110 w 20362"/>
                <a:gd name="connsiteY44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7838 w 20362"/>
                <a:gd name="connsiteY40" fmla="*/ 1549 h 13616"/>
                <a:gd name="connsiteX41" fmla="*/ 14147 w 20362"/>
                <a:gd name="connsiteY41" fmla="*/ 717 h 13616"/>
                <a:gd name="connsiteX42" fmla="*/ 15331 w 20362"/>
                <a:gd name="connsiteY42" fmla="*/ 420 h 13616"/>
                <a:gd name="connsiteX43" fmla="*/ 15945 w 20362"/>
                <a:gd name="connsiteY43" fmla="*/ 15 h 13616"/>
                <a:gd name="connsiteX44" fmla="*/ 17110 w 20362"/>
                <a:gd name="connsiteY44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7602 w 20362"/>
                <a:gd name="connsiteY40" fmla="*/ 1942 h 13616"/>
                <a:gd name="connsiteX41" fmla="*/ 17838 w 20362"/>
                <a:gd name="connsiteY41" fmla="*/ 1549 h 13616"/>
                <a:gd name="connsiteX42" fmla="*/ 14147 w 20362"/>
                <a:gd name="connsiteY42" fmla="*/ 717 h 13616"/>
                <a:gd name="connsiteX43" fmla="*/ 15331 w 20362"/>
                <a:gd name="connsiteY43" fmla="*/ 420 h 13616"/>
                <a:gd name="connsiteX44" fmla="*/ 15945 w 20362"/>
                <a:gd name="connsiteY44" fmla="*/ 15 h 13616"/>
                <a:gd name="connsiteX45" fmla="*/ 17110 w 20362"/>
                <a:gd name="connsiteY45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838 w 20362"/>
                <a:gd name="connsiteY41" fmla="*/ 1549 h 13616"/>
                <a:gd name="connsiteX42" fmla="*/ 14147 w 20362"/>
                <a:gd name="connsiteY42" fmla="*/ 717 h 13616"/>
                <a:gd name="connsiteX43" fmla="*/ 15331 w 20362"/>
                <a:gd name="connsiteY43" fmla="*/ 420 h 13616"/>
                <a:gd name="connsiteX44" fmla="*/ 15945 w 20362"/>
                <a:gd name="connsiteY44" fmla="*/ 15 h 13616"/>
                <a:gd name="connsiteX45" fmla="*/ 17110 w 20362"/>
                <a:gd name="connsiteY45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8075 w 20362"/>
                <a:gd name="connsiteY41" fmla="*/ 2025 h 13616"/>
                <a:gd name="connsiteX42" fmla="*/ 17838 w 20362"/>
                <a:gd name="connsiteY42" fmla="*/ 1549 h 13616"/>
                <a:gd name="connsiteX43" fmla="*/ 14147 w 20362"/>
                <a:gd name="connsiteY43" fmla="*/ 717 h 13616"/>
                <a:gd name="connsiteX44" fmla="*/ 15331 w 20362"/>
                <a:gd name="connsiteY44" fmla="*/ 420 h 13616"/>
                <a:gd name="connsiteX45" fmla="*/ 15945 w 20362"/>
                <a:gd name="connsiteY45" fmla="*/ 15 h 13616"/>
                <a:gd name="connsiteX46" fmla="*/ 17110 w 20362"/>
                <a:gd name="connsiteY46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838 w 20362"/>
                <a:gd name="connsiteY41" fmla="*/ 1930 h 13616"/>
                <a:gd name="connsiteX42" fmla="*/ 17838 w 20362"/>
                <a:gd name="connsiteY42" fmla="*/ 1549 h 13616"/>
                <a:gd name="connsiteX43" fmla="*/ 14147 w 20362"/>
                <a:gd name="connsiteY43" fmla="*/ 717 h 13616"/>
                <a:gd name="connsiteX44" fmla="*/ 15331 w 20362"/>
                <a:gd name="connsiteY44" fmla="*/ 420 h 13616"/>
                <a:gd name="connsiteX45" fmla="*/ 15945 w 20362"/>
                <a:gd name="connsiteY45" fmla="*/ 15 h 13616"/>
                <a:gd name="connsiteX46" fmla="*/ 17110 w 20362"/>
                <a:gd name="connsiteY46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8122 w 20362"/>
                <a:gd name="connsiteY41" fmla="*/ 2310 h 13616"/>
                <a:gd name="connsiteX42" fmla="*/ 17838 w 20362"/>
                <a:gd name="connsiteY42" fmla="*/ 1930 h 13616"/>
                <a:gd name="connsiteX43" fmla="*/ 17838 w 20362"/>
                <a:gd name="connsiteY43" fmla="*/ 1549 h 13616"/>
                <a:gd name="connsiteX44" fmla="*/ 14147 w 20362"/>
                <a:gd name="connsiteY44" fmla="*/ 717 h 13616"/>
                <a:gd name="connsiteX45" fmla="*/ 15331 w 20362"/>
                <a:gd name="connsiteY45" fmla="*/ 420 h 13616"/>
                <a:gd name="connsiteX46" fmla="*/ 15945 w 20362"/>
                <a:gd name="connsiteY46" fmla="*/ 15 h 13616"/>
                <a:gd name="connsiteX47" fmla="*/ 17110 w 20362"/>
                <a:gd name="connsiteY47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8926 w 20362"/>
                <a:gd name="connsiteY41" fmla="*/ 1989 h 13616"/>
                <a:gd name="connsiteX42" fmla="*/ 17838 w 20362"/>
                <a:gd name="connsiteY42" fmla="*/ 1930 h 13616"/>
                <a:gd name="connsiteX43" fmla="*/ 17838 w 20362"/>
                <a:gd name="connsiteY43" fmla="*/ 1549 h 13616"/>
                <a:gd name="connsiteX44" fmla="*/ 14147 w 20362"/>
                <a:gd name="connsiteY44" fmla="*/ 717 h 13616"/>
                <a:gd name="connsiteX45" fmla="*/ 15331 w 20362"/>
                <a:gd name="connsiteY45" fmla="*/ 420 h 13616"/>
                <a:gd name="connsiteX46" fmla="*/ 15945 w 20362"/>
                <a:gd name="connsiteY46" fmla="*/ 15 h 13616"/>
                <a:gd name="connsiteX47" fmla="*/ 17110 w 20362"/>
                <a:gd name="connsiteY47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8595 w 20362"/>
                <a:gd name="connsiteY41" fmla="*/ 2299 h 13616"/>
                <a:gd name="connsiteX42" fmla="*/ 18926 w 20362"/>
                <a:gd name="connsiteY42" fmla="*/ 1989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4147 w 20362"/>
                <a:gd name="connsiteY45" fmla="*/ 717 h 13616"/>
                <a:gd name="connsiteX46" fmla="*/ 15331 w 20362"/>
                <a:gd name="connsiteY46" fmla="*/ 420 h 13616"/>
                <a:gd name="connsiteX47" fmla="*/ 15945 w 20362"/>
                <a:gd name="connsiteY47" fmla="*/ 15 h 13616"/>
                <a:gd name="connsiteX48" fmla="*/ 17110 w 20362"/>
                <a:gd name="connsiteY48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926 w 20362"/>
                <a:gd name="connsiteY42" fmla="*/ 1989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4147 w 20362"/>
                <a:gd name="connsiteY45" fmla="*/ 717 h 13616"/>
                <a:gd name="connsiteX46" fmla="*/ 15331 w 20362"/>
                <a:gd name="connsiteY46" fmla="*/ 420 h 13616"/>
                <a:gd name="connsiteX47" fmla="*/ 15945 w 20362"/>
                <a:gd name="connsiteY47" fmla="*/ 15 h 13616"/>
                <a:gd name="connsiteX48" fmla="*/ 17110 w 20362"/>
                <a:gd name="connsiteY48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4147 w 20362"/>
                <a:gd name="connsiteY45" fmla="*/ 717 h 13616"/>
                <a:gd name="connsiteX46" fmla="*/ 15331 w 20362"/>
                <a:gd name="connsiteY46" fmla="*/ 420 h 13616"/>
                <a:gd name="connsiteX47" fmla="*/ 15945 w 20362"/>
                <a:gd name="connsiteY47" fmla="*/ 15 h 13616"/>
                <a:gd name="connsiteX48" fmla="*/ 17110 w 20362"/>
                <a:gd name="connsiteY48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5046 w 20362"/>
                <a:gd name="connsiteY45" fmla="*/ 896 h 13616"/>
                <a:gd name="connsiteX46" fmla="*/ 14147 w 20362"/>
                <a:gd name="connsiteY46" fmla="*/ 717 h 13616"/>
                <a:gd name="connsiteX47" fmla="*/ 15331 w 20362"/>
                <a:gd name="connsiteY47" fmla="*/ 420 h 13616"/>
                <a:gd name="connsiteX48" fmla="*/ 15945 w 20362"/>
                <a:gd name="connsiteY48" fmla="*/ 15 h 13616"/>
                <a:gd name="connsiteX49" fmla="*/ 17110 w 20362"/>
                <a:gd name="connsiteY49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4667 w 20362"/>
                <a:gd name="connsiteY45" fmla="*/ 1086 h 13616"/>
                <a:gd name="connsiteX46" fmla="*/ 14147 w 20362"/>
                <a:gd name="connsiteY46" fmla="*/ 717 h 13616"/>
                <a:gd name="connsiteX47" fmla="*/ 15331 w 20362"/>
                <a:gd name="connsiteY47" fmla="*/ 420 h 13616"/>
                <a:gd name="connsiteX48" fmla="*/ 15945 w 20362"/>
                <a:gd name="connsiteY48" fmla="*/ 15 h 13616"/>
                <a:gd name="connsiteX49" fmla="*/ 17110 w 20362"/>
                <a:gd name="connsiteY49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4667 w 20362"/>
                <a:gd name="connsiteY45" fmla="*/ 1086 h 13616"/>
                <a:gd name="connsiteX46" fmla="*/ 14052 w 20362"/>
                <a:gd name="connsiteY46" fmla="*/ 705 h 13616"/>
                <a:gd name="connsiteX47" fmla="*/ 15331 w 20362"/>
                <a:gd name="connsiteY47" fmla="*/ 420 h 13616"/>
                <a:gd name="connsiteX48" fmla="*/ 15945 w 20362"/>
                <a:gd name="connsiteY48" fmla="*/ 15 h 13616"/>
                <a:gd name="connsiteX49" fmla="*/ 17110 w 20362"/>
                <a:gd name="connsiteY49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5804 w 20362"/>
                <a:gd name="connsiteY45" fmla="*/ 1240 h 13616"/>
                <a:gd name="connsiteX46" fmla="*/ 14667 w 20362"/>
                <a:gd name="connsiteY46" fmla="*/ 1086 h 13616"/>
                <a:gd name="connsiteX47" fmla="*/ 14052 w 20362"/>
                <a:gd name="connsiteY47" fmla="*/ 705 h 13616"/>
                <a:gd name="connsiteX48" fmla="*/ 15331 w 20362"/>
                <a:gd name="connsiteY48" fmla="*/ 420 h 13616"/>
                <a:gd name="connsiteX49" fmla="*/ 15945 w 20362"/>
                <a:gd name="connsiteY49" fmla="*/ 15 h 13616"/>
                <a:gd name="connsiteX50" fmla="*/ 17110 w 20362"/>
                <a:gd name="connsiteY50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5425 w 20362"/>
                <a:gd name="connsiteY45" fmla="*/ 1133 h 13616"/>
                <a:gd name="connsiteX46" fmla="*/ 14667 w 20362"/>
                <a:gd name="connsiteY46" fmla="*/ 1086 h 13616"/>
                <a:gd name="connsiteX47" fmla="*/ 14052 w 20362"/>
                <a:gd name="connsiteY47" fmla="*/ 705 h 13616"/>
                <a:gd name="connsiteX48" fmla="*/ 15331 w 20362"/>
                <a:gd name="connsiteY48" fmla="*/ 420 h 13616"/>
                <a:gd name="connsiteX49" fmla="*/ 15945 w 20362"/>
                <a:gd name="connsiteY49" fmla="*/ 15 h 13616"/>
                <a:gd name="connsiteX50" fmla="*/ 17110 w 20362"/>
                <a:gd name="connsiteY50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6892 w 20362"/>
                <a:gd name="connsiteY45" fmla="*/ 1383 h 13616"/>
                <a:gd name="connsiteX46" fmla="*/ 15425 w 20362"/>
                <a:gd name="connsiteY46" fmla="*/ 1133 h 13616"/>
                <a:gd name="connsiteX47" fmla="*/ 14667 w 20362"/>
                <a:gd name="connsiteY47" fmla="*/ 1086 h 13616"/>
                <a:gd name="connsiteX48" fmla="*/ 14052 w 20362"/>
                <a:gd name="connsiteY48" fmla="*/ 705 h 13616"/>
                <a:gd name="connsiteX49" fmla="*/ 15331 w 20362"/>
                <a:gd name="connsiteY49" fmla="*/ 420 h 13616"/>
                <a:gd name="connsiteX50" fmla="*/ 15945 w 20362"/>
                <a:gd name="connsiteY50" fmla="*/ 15 h 13616"/>
                <a:gd name="connsiteX51" fmla="*/ 17110 w 20362"/>
                <a:gd name="connsiteY51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6561 w 20362"/>
                <a:gd name="connsiteY45" fmla="*/ 1252 h 13616"/>
                <a:gd name="connsiteX46" fmla="*/ 15425 w 20362"/>
                <a:gd name="connsiteY46" fmla="*/ 1133 h 13616"/>
                <a:gd name="connsiteX47" fmla="*/ 14667 w 20362"/>
                <a:gd name="connsiteY47" fmla="*/ 1086 h 13616"/>
                <a:gd name="connsiteX48" fmla="*/ 14052 w 20362"/>
                <a:gd name="connsiteY48" fmla="*/ 705 h 13616"/>
                <a:gd name="connsiteX49" fmla="*/ 15331 w 20362"/>
                <a:gd name="connsiteY49" fmla="*/ 420 h 13616"/>
                <a:gd name="connsiteX50" fmla="*/ 15945 w 20362"/>
                <a:gd name="connsiteY50" fmla="*/ 15 h 13616"/>
                <a:gd name="connsiteX51" fmla="*/ 17110 w 20362"/>
                <a:gd name="connsiteY51" fmla="*/ 0 h 13616"/>
                <a:gd name="connsiteX0" fmla="*/ 0 w 20930"/>
                <a:gd name="connsiteY0" fmla="*/ 13614 h 13616"/>
                <a:gd name="connsiteX1" fmla="*/ 7618 w 20930"/>
                <a:gd name="connsiteY1" fmla="*/ 13616 h 13616"/>
                <a:gd name="connsiteX2" fmla="*/ 8186 w 20930"/>
                <a:gd name="connsiteY2" fmla="*/ 13331 h 13616"/>
                <a:gd name="connsiteX3" fmla="*/ 8942 w 20930"/>
                <a:gd name="connsiteY3" fmla="*/ 13320 h 13616"/>
                <a:gd name="connsiteX4" fmla="*/ 9558 w 20930"/>
                <a:gd name="connsiteY4" fmla="*/ 13046 h 13616"/>
                <a:gd name="connsiteX5" fmla="*/ 10835 w 20930"/>
                <a:gd name="connsiteY5" fmla="*/ 13046 h 13616"/>
                <a:gd name="connsiteX6" fmla="*/ 11265 w 20930"/>
                <a:gd name="connsiteY6" fmla="*/ 12932 h 13616"/>
                <a:gd name="connsiteX7" fmla="*/ 11432 w 20930"/>
                <a:gd name="connsiteY7" fmla="*/ 12896 h 13616"/>
                <a:gd name="connsiteX8" fmla="*/ 12074 w 20930"/>
                <a:gd name="connsiteY8" fmla="*/ 12504 h 13616"/>
                <a:gd name="connsiteX9" fmla="*/ 12701 w 20930"/>
                <a:gd name="connsiteY9" fmla="*/ 12363 h 13616"/>
                <a:gd name="connsiteX10" fmla="*/ 13970 w 20930"/>
                <a:gd name="connsiteY10" fmla="*/ 12363 h 13616"/>
                <a:gd name="connsiteX11" fmla="*/ 14598 w 20930"/>
                <a:gd name="connsiteY11" fmla="*/ 12087 h 13616"/>
                <a:gd name="connsiteX12" fmla="*/ 16495 w 20930"/>
                <a:gd name="connsiteY12" fmla="*/ 11946 h 13616"/>
                <a:gd name="connsiteX13" fmla="*/ 16495 w 20930"/>
                <a:gd name="connsiteY13" fmla="*/ 11808 h 13616"/>
                <a:gd name="connsiteX14" fmla="*/ 15240 w 20930"/>
                <a:gd name="connsiteY14" fmla="*/ 11671 h 13616"/>
                <a:gd name="connsiteX15" fmla="*/ 15867 w 20930"/>
                <a:gd name="connsiteY15" fmla="*/ 11392 h 13616"/>
                <a:gd name="connsiteX16" fmla="*/ 16495 w 20930"/>
                <a:gd name="connsiteY16" fmla="*/ 11113 h 13616"/>
                <a:gd name="connsiteX17" fmla="*/ 15867 w 20930"/>
                <a:gd name="connsiteY17" fmla="*/ 10834 h 13616"/>
                <a:gd name="connsiteX18" fmla="*/ 18392 w 20930"/>
                <a:gd name="connsiteY18" fmla="*/ 9864 h 13616"/>
                <a:gd name="connsiteX19" fmla="*/ 18392 w 20930"/>
                <a:gd name="connsiteY19" fmla="*/ 9726 h 13616"/>
                <a:gd name="connsiteX20" fmla="*/ 19033 w 20930"/>
                <a:gd name="connsiteY20" fmla="*/ 9585 h 13616"/>
                <a:gd name="connsiteX21" fmla="*/ 17136 w 20930"/>
                <a:gd name="connsiteY21" fmla="*/ 8197 h 13616"/>
                <a:gd name="connsiteX22" fmla="*/ 19033 w 20930"/>
                <a:gd name="connsiteY22" fmla="*/ 8057 h 13616"/>
                <a:gd name="connsiteX23" fmla="*/ 20930 w 20930"/>
                <a:gd name="connsiteY23" fmla="*/ 7086 h 13616"/>
                <a:gd name="connsiteX24" fmla="*/ 20302 w 20930"/>
                <a:gd name="connsiteY24" fmla="*/ 6945 h 13616"/>
                <a:gd name="connsiteX25" fmla="*/ 19661 w 20930"/>
                <a:gd name="connsiteY25" fmla="*/ 6528 h 13616"/>
                <a:gd name="connsiteX26" fmla="*/ 19033 w 20930"/>
                <a:gd name="connsiteY26" fmla="*/ 6390 h 13616"/>
                <a:gd name="connsiteX27" fmla="*/ 19661 w 20930"/>
                <a:gd name="connsiteY27" fmla="*/ 6112 h 13616"/>
                <a:gd name="connsiteX28" fmla="*/ 19033 w 20930"/>
                <a:gd name="connsiteY28" fmla="*/ 5836 h 13616"/>
                <a:gd name="connsiteX29" fmla="*/ 19033 w 20930"/>
                <a:gd name="connsiteY29" fmla="*/ 5416 h 13616"/>
                <a:gd name="connsiteX30" fmla="*/ 19661 w 20930"/>
                <a:gd name="connsiteY30" fmla="*/ 5279 h 13616"/>
                <a:gd name="connsiteX31" fmla="*/ 18392 w 20930"/>
                <a:gd name="connsiteY31" fmla="*/ 5141 h 13616"/>
                <a:gd name="connsiteX32" fmla="*/ 15240 w 20930"/>
                <a:gd name="connsiteY32" fmla="*/ 4583 h 13616"/>
                <a:gd name="connsiteX33" fmla="*/ 13970 w 20930"/>
                <a:gd name="connsiteY33" fmla="*/ 4167 h 13616"/>
                <a:gd name="connsiteX34" fmla="*/ 14598 w 20930"/>
                <a:gd name="connsiteY34" fmla="*/ 4029 h 13616"/>
                <a:gd name="connsiteX35" fmla="*/ 16495 w 20930"/>
                <a:gd name="connsiteY35" fmla="*/ 3750 h 13616"/>
                <a:gd name="connsiteX36" fmla="*/ 17136 w 20930"/>
                <a:gd name="connsiteY36" fmla="*/ 3472 h 13616"/>
                <a:gd name="connsiteX37" fmla="*/ 16495 w 20930"/>
                <a:gd name="connsiteY37" fmla="*/ 3472 h 13616"/>
                <a:gd name="connsiteX38" fmla="*/ 16514 w 20930"/>
                <a:gd name="connsiteY38" fmla="*/ 3083 h 13616"/>
                <a:gd name="connsiteX39" fmla="*/ 17933 w 20930"/>
                <a:gd name="connsiteY39" fmla="*/ 2774 h 13616"/>
                <a:gd name="connsiteX40" fmla="*/ 18927 w 20930"/>
                <a:gd name="connsiteY40" fmla="*/ 2513 h 13616"/>
                <a:gd name="connsiteX41" fmla="*/ 18548 w 20930"/>
                <a:gd name="connsiteY41" fmla="*/ 2370 h 13616"/>
                <a:gd name="connsiteX42" fmla="*/ 18926 w 20930"/>
                <a:gd name="connsiteY42" fmla="*/ 2203 h 13616"/>
                <a:gd name="connsiteX43" fmla="*/ 18406 w 20930"/>
                <a:gd name="connsiteY43" fmla="*/ 1930 h 13616"/>
                <a:gd name="connsiteX44" fmla="*/ 18406 w 20930"/>
                <a:gd name="connsiteY44" fmla="*/ 1549 h 13616"/>
                <a:gd name="connsiteX45" fmla="*/ 17129 w 20930"/>
                <a:gd name="connsiteY45" fmla="*/ 1252 h 13616"/>
                <a:gd name="connsiteX46" fmla="*/ 15993 w 20930"/>
                <a:gd name="connsiteY46" fmla="*/ 1133 h 13616"/>
                <a:gd name="connsiteX47" fmla="*/ 15235 w 20930"/>
                <a:gd name="connsiteY47" fmla="*/ 1086 h 13616"/>
                <a:gd name="connsiteX48" fmla="*/ 14620 w 20930"/>
                <a:gd name="connsiteY48" fmla="*/ 705 h 13616"/>
                <a:gd name="connsiteX49" fmla="*/ 15899 w 20930"/>
                <a:gd name="connsiteY49" fmla="*/ 420 h 13616"/>
                <a:gd name="connsiteX50" fmla="*/ 16513 w 20930"/>
                <a:gd name="connsiteY50" fmla="*/ 15 h 13616"/>
                <a:gd name="connsiteX51" fmla="*/ 17678 w 20930"/>
                <a:gd name="connsiteY51" fmla="*/ 0 h 13616"/>
                <a:gd name="connsiteX0" fmla="*/ 0 w 20930"/>
                <a:gd name="connsiteY0" fmla="*/ 13614 h 13616"/>
                <a:gd name="connsiteX1" fmla="*/ 7618 w 20930"/>
                <a:gd name="connsiteY1" fmla="*/ 13616 h 13616"/>
                <a:gd name="connsiteX2" fmla="*/ 8186 w 20930"/>
                <a:gd name="connsiteY2" fmla="*/ 13331 h 13616"/>
                <a:gd name="connsiteX3" fmla="*/ 8942 w 20930"/>
                <a:gd name="connsiteY3" fmla="*/ 13261 h 13616"/>
                <a:gd name="connsiteX4" fmla="*/ 9558 w 20930"/>
                <a:gd name="connsiteY4" fmla="*/ 13046 h 13616"/>
                <a:gd name="connsiteX5" fmla="*/ 10835 w 20930"/>
                <a:gd name="connsiteY5" fmla="*/ 13046 h 13616"/>
                <a:gd name="connsiteX6" fmla="*/ 11265 w 20930"/>
                <a:gd name="connsiteY6" fmla="*/ 12932 h 13616"/>
                <a:gd name="connsiteX7" fmla="*/ 11432 w 20930"/>
                <a:gd name="connsiteY7" fmla="*/ 12896 h 13616"/>
                <a:gd name="connsiteX8" fmla="*/ 12074 w 20930"/>
                <a:gd name="connsiteY8" fmla="*/ 12504 h 13616"/>
                <a:gd name="connsiteX9" fmla="*/ 12701 w 20930"/>
                <a:gd name="connsiteY9" fmla="*/ 12363 h 13616"/>
                <a:gd name="connsiteX10" fmla="*/ 13970 w 20930"/>
                <a:gd name="connsiteY10" fmla="*/ 12363 h 13616"/>
                <a:gd name="connsiteX11" fmla="*/ 14598 w 20930"/>
                <a:gd name="connsiteY11" fmla="*/ 12087 h 13616"/>
                <a:gd name="connsiteX12" fmla="*/ 16495 w 20930"/>
                <a:gd name="connsiteY12" fmla="*/ 11946 h 13616"/>
                <a:gd name="connsiteX13" fmla="*/ 16495 w 20930"/>
                <a:gd name="connsiteY13" fmla="*/ 11808 h 13616"/>
                <a:gd name="connsiteX14" fmla="*/ 15240 w 20930"/>
                <a:gd name="connsiteY14" fmla="*/ 11671 h 13616"/>
                <a:gd name="connsiteX15" fmla="*/ 15867 w 20930"/>
                <a:gd name="connsiteY15" fmla="*/ 11392 h 13616"/>
                <a:gd name="connsiteX16" fmla="*/ 16495 w 20930"/>
                <a:gd name="connsiteY16" fmla="*/ 11113 h 13616"/>
                <a:gd name="connsiteX17" fmla="*/ 15867 w 20930"/>
                <a:gd name="connsiteY17" fmla="*/ 10834 h 13616"/>
                <a:gd name="connsiteX18" fmla="*/ 18392 w 20930"/>
                <a:gd name="connsiteY18" fmla="*/ 9864 h 13616"/>
                <a:gd name="connsiteX19" fmla="*/ 18392 w 20930"/>
                <a:gd name="connsiteY19" fmla="*/ 9726 h 13616"/>
                <a:gd name="connsiteX20" fmla="*/ 19033 w 20930"/>
                <a:gd name="connsiteY20" fmla="*/ 9585 h 13616"/>
                <a:gd name="connsiteX21" fmla="*/ 17136 w 20930"/>
                <a:gd name="connsiteY21" fmla="*/ 8197 h 13616"/>
                <a:gd name="connsiteX22" fmla="*/ 19033 w 20930"/>
                <a:gd name="connsiteY22" fmla="*/ 8057 h 13616"/>
                <a:gd name="connsiteX23" fmla="*/ 20930 w 20930"/>
                <a:gd name="connsiteY23" fmla="*/ 7086 h 13616"/>
                <a:gd name="connsiteX24" fmla="*/ 20302 w 20930"/>
                <a:gd name="connsiteY24" fmla="*/ 6945 h 13616"/>
                <a:gd name="connsiteX25" fmla="*/ 19661 w 20930"/>
                <a:gd name="connsiteY25" fmla="*/ 6528 h 13616"/>
                <a:gd name="connsiteX26" fmla="*/ 19033 w 20930"/>
                <a:gd name="connsiteY26" fmla="*/ 6390 h 13616"/>
                <a:gd name="connsiteX27" fmla="*/ 19661 w 20930"/>
                <a:gd name="connsiteY27" fmla="*/ 6112 h 13616"/>
                <a:gd name="connsiteX28" fmla="*/ 19033 w 20930"/>
                <a:gd name="connsiteY28" fmla="*/ 5836 h 13616"/>
                <a:gd name="connsiteX29" fmla="*/ 19033 w 20930"/>
                <a:gd name="connsiteY29" fmla="*/ 5416 h 13616"/>
                <a:gd name="connsiteX30" fmla="*/ 19661 w 20930"/>
                <a:gd name="connsiteY30" fmla="*/ 5279 h 13616"/>
                <a:gd name="connsiteX31" fmla="*/ 18392 w 20930"/>
                <a:gd name="connsiteY31" fmla="*/ 5141 h 13616"/>
                <a:gd name="connsiteX32" fmla="*/ 15240 w 20930"/>
                <a:gd name="connsiteY32" fmla="*/ 4583 h 13616"/>
                <a:gd name="connsiteX33" fmla="*/ 13970 w 20930"/>
                <a:gd name="connsiteY33" fmla="*/ 4167 h 13616"/>
                <a:gd name="connsiteX34" fmla="*/ 14598 w 20930"/>
                <a:gd name="connsiteY34" fmla="*/ 4029 h 13616"/>
                <a:gd name="connsiteX35" fmla="*/ 16495 w 20930"/>
                <a:gd name="connsiteY35" fmla="*/ 3750 h 13616"/>
                <a:gd name="connsiteX36" fmla="*/ 17136 w 20930"/>
                <a:gd name="connsiteY36" fmla="*/ 3472 h 13616"/>
                <a:gd name="connsiteX37" fmla="*/ 16495 w 20930"/>
                <a:gd name="connsiteY37" fmla="*/ 3472 h 13616"/>
                <a:gd name="connsiteX38" fmla="*/ 16514 w 20930"/>
                <a:gd name="connsiteY38" fmla="*/ 3083 h 13616"/>
                <a:gd name="connsiteX39" fmla="*/ 17933 w 20930"/>
                <a:gd name="connsiteY39" fmla="*/ 2774 h 13616"/>
                <a:gd name="connsiteX40" fmla="*/ 18927 w 20930"/>
                <a:gd name="connsiteY40" fmla="*/ 2513 h 13616"/>
                <a:gd name="connsiteX41" fmla="*/ 18548 w 20930"/>
                <a:gd name="connsiteY41" fmla="*/ 2370 h 13616"/>
                <a:gd name="connsiteX42" fmla="*/ 18926 w 20930"/>
                <a:gd name="connsiteY42" fmla="*/ 2203 h 13616"/>
                <a:gd name="connsiteX43" fmla="*/ 18406 w 20930"/>
                <a:gd name="connsiteY43" fmla="*/ 1930 h 13616"/>
                <a:gd name="connsiteX44" fmla="*/ 18406 w 20930"/>
                <a:gd name="connsiteY44" fmla="*/ 1549 h 13616"/>
                <a:gd name="connsiteX45" fmla="*/ 17129 w 20930"/>
                <a:gd name="connsiteY45" fmla="*/ 1252 h 13616"/>
                <a:gd name="connsiteX46" fmla="*/ 15993 w 20930"/>
                <a:gd name="connsiteY46" fmla="*/ 1133 h 13616"/>
                <a:gd name="connsiteX47" fmla="*/ 15235 w 20930"/>
                <a:gd name="connsiteY47" fmla="*/ 1086 h 13616"/>
                <a:gd name="connsiteX48" fmla="*/ 14620 w 20930"/>
                <a:gd name="connsiteY48" fmla="*/ 705 h 13616"/>
                <a:gd name="connsiteX49" fmla="*/ 15899 w 20930"/>
                <a:gd name="connsiteY49" fmla="*/ 420 h 13616"/>
                <a:gd name="connsiteX50" fmla="*/ 16513 w 20930"/>
                <a:gd name="connsiteY50" fmla="*/ 15 h 13616"/>
                <a:gd name="connsiteX51" fmla="*/ 17678 w 20930"/>
                <a:gd name="connsiteY51" fmla="*/ 0 h 13616"/>
                <a:gd name="connsiteX0" fmla="*/ 0 w 20930"/>
                <a:gd name="connsiteY0" fmla="*/ 13614 h 13616"/>
                <a:gd name="connsiteX1" fmla="*/ 7618 w 20930"/>
                <a:gd name="connsiteY1" fmla="*/ 13616 h 13616"/>
                <a:gd name="connsiteX2" fmla="*/ 7807 w 20930"/>
                <a:gd name="connsiteY2" fmla="*/ 13283 h 13616"/>
                <a:gd name="connsiteX3" fmla="*/ 8942 w 20930"/>
                <a:gd name="connsiteY3" fmla="*/ 13261 h 13616"/>
                <a:gd name="connsiteX4" fmla="*/ 9558 w 20930"/>
                <a:gd name="connsiteY4" fmla="*/ 13046 h 13616"/>
                <a:gd name="connsiteX5" fmla="*/ 10835 w 20930"/>
                <a:gd name="connsiteY5" fmla="*/ 13046 h 13616"/>
                <a:gd name="connsiteX6" fmla="*/ 11265 w 20930"/>
                <a:gd name="connsiteY6" fmla="*/ 12932 h 13616"/>
                <a:gd name="connsiteX7" fmla="*/ 11432 w 20930"/>
                <a:gd name="connsiteY7" fmla="*/ 12896 h 13616"/>
                <a:gd name="connsiteX8" fmla="*/ 12074 w 20930"/>
                <a:gd name="connsiteY8" fmla="*/ 12504 h 13616"/>
                <a:gd name="connsiteX9" fmla="*/ 12701 w 20930"/>
                <a:gd name="connsiteY9" fmla="*/ 12363 h 13616"/>
                <a:gd name="connsiteX10" fmla="*/ 13970 w 20930"/>
                <a:gd name="connsiteY10" fmla="*/ 12363 h 13616"/>
                <a:gd name="connsiteX11" fmla="*/ 14598 w 20930"/>
                <a:gd name="connsiteY11" fmla="*/ 12087 h 13616"/>
                <a:gd name="connsiteX12" fmla="*/ 16495 w 20930"/>
                <a:gd name="connsiteY12" fmla="*/ 11946 h 13616"/>
                <a:gd name="connsiteX13" fmla="*/ 16495 w 20930"/>
                <a:gd name="connsiteY13" fmla="*/ 11808 h 13616"/>
                <a:gd name="connsiteX14" fmla="*/ 15240 w 20930"/>
                <a:gd name="connsiteY14" fmla="*/ 11671 h 13616"/>
                <a:gd name="connsiteX15" fmla="*/ 15867 w 20930"/>
                <a:gd name="connsiteY15" fmla="*/ 11392 h 13616"/>
                <a:gd name="connsiteX16" fmla="*/ 16495 w 20930"/>
                <a:gd name="connsiteY16" fmla="*/ 11113 h 13616"/>
                <a:gd name="connsiteX17" fmla="*/ 15867 w 20930"/>
                <a:gd name="connsiteY17" fmla="*/ 10834 h 13616"/>
                <a:gd name="connsiteX18" fmla="*/ 18392 w 20930"/>
                <a:gd name="connsiteY18" fmla="*/ 9864 h 13616"/>
                <a:gd name="connsiteX19" fmla="*/ 18392 w 20930"/>
                <a:gd name="connsiteY19" fmla="*/ 9726 h 13616"/>
                <a:gd name="connsiteX20" fmla="*/ 19033 w 20930"/>
                <a:gd name="connsiteY20" fmla="*/ 9585 h 13616"/>
                <a:gd name="connsiteX21" fmla="*/ 17136 w 20930"/>
                <a:gd name="connsiteY21" fmla="*/ 8197 h 13616"/>
                <a:gd name="connsiteX22" fmla="*/ 19033 w 20930"/>
                <a:gd name="connsiteY22" fmla="*/ 8057 h 13616"/>
                <a:gd name="connsiteX23" fmla="*/ 20930 w 20930"/>
                <a:gd name="connsiteY23" fmla="*/ 7086 h 13616"/>
                <a:gd name="connsiteX24" fmla="*/ 20302 w 20930"/>
                <a:gd name="connsiteY24" fmla="*/ 6945 h 13616"/>
                <a:gd name="connsiteX25" fmla="*/ 19661 w 20930"/>
                <a:gd name="connsiteY25" fmla="*/ 6528 h 13616"/>
                <a:gd name="connsiteX26" fmla="*/ 19033 w 20930"/>
                <a:gd name="connsiteY26" fmla="*/ 6390 h 13616"/>
                <a:gd name="connsiteX27" fmla="*/ 19661 w 20930"/>
                <a:gd name="connsiteY27" fmla="*/ 6112 h 13616"/>
                <a:gd name="connsiteX28" fmla="*/ 19033 w 20930"/>
                <a:gd name="connsiteY28" fmla="*/ 5836 h 13616"/>
                <a:gd name="connsiteX29" fmla="*/ 19033 w 20930"/>
                <a:gd name="connsiteY29" fmla="*/ 5416 h 13616"/>
                <a:gd name="connsiteX30" fmla="*/ 19661 w 20930"/>
                <a:gd name="connsiteY30" fmla="*/ 5279 h 13616"/>
                <a:gd name="connsiteX31" fmla="*/ 18392 w 20930"/>
                <a:gd name="connsiteY31" fmla="*/ 5141 h 13616"/>
                <a:gd name="connsiteX32" fmla="*/ 15240 w 20930"/>
                <a:gd name="connsiteY32" fmla="*/ 4583 h 13616"/>
                <a:gd name="connsiteX33" fmla="*/ 13970 w 20930"/>
                <a:gd name="connsiteY33" fmla="*/ 4167 h 13616"/>
                <a:gd name="connsiteX34" fmla="*/ 14598 w 20930"/>
                <a:gd name="connsiteY34" fmla="*/ 4029 h 13616"/>
                <a:gd name="connsiteX35" fmla="*/ 16495 w 20930"/>
                <a:gd name="connsiteY35" fmla="*/ 3750 h 13616"/>
                <a:gd name="connsiteX36" fmla="*/ 17136 w 20930"/>
                <a:gd name="connsiteY36" fmla="*/ 3472 h 13616"/>
                <a:gd name="connsiteX37" fmla="*/ 16495 w 20930"/>
                <a:gd name="connsiteY37" fmla="*/ 3472 h 13616"/>
                <a:gd name="connsiteX38" fmla="*/ 16514 w 20930"/>
                <a:gd name="connsiteY38" fmla="*/ 3083 h 13616"/>
                <a:gd name="connsiteX39" fmla="*/ 17933 w 20930"/>
                <a:gd name="connsiteY39" fmla="*/ 2774 h 13616"/>
                <a:gd name="connsiteX40" fmla="*/ 18927 w 20930"/>
                <a:gd name="connsiteY40" fmla="*/ 2513 h 13616"/>
                <a:gd name="connsiteX41" fmla="*/ 18548 w 20930"/>
                <a:gd name="connsiteY41" fmla="*/ 2370 h 13616"/>
                <a:gd name="connsiteX42" fmla="*/ 18926 w 20930"/>
                <a:gd name="connsiteY42" fmla="*/ 2203 h 13616"/>
                <a:gd name="connsiteX43" fmla="*/ 18406 w 20930"/>
                <a:gd name="connsiteY43" fmla="*/ 1930 h 13616"/>
                <a:gd name="connsiteX44" fmla="*/ 18406 w 20930"/>
                <a:gd name="connsiteY44" fmla="*/ 1549 h 13616"/>
                <a:gd name="connsiteX45" fmla="*/ 17129 w 20930"/>
                <a:gd name="connsiteY45" fmla="*/ 1252 h 13616"/>
                <a:gd name="connsiteX46" fmla="*/ 15993 w 20930"/>
                <a:gd name="connsiteY46" fmla="*/ 1133 h 13616"/>
                <a:gd name="connsiteX47" fmla="*/ 15235 w 20930"/>
                <a:gd name="connsiteY47" fmla="*/ 1086 h 13616"/>
                <a:gd name="connsiteX48" fmla="*/ 14620 w 20930"/>
                <a:gd name="connsiteY48" fmla="*/ 705 h 13616"/>
                <a:gd name="connsiteX49" fmla="*/ 15899 w 20930"/>
                <a:gd name="connsiteY49" fmla="*/ 420 h 13616"/>
                <a:gd name="connsiteX50" fmla="*/ 16513 w 20930"/>
                <a:gd name="connsiteY50" fmla="*/ 15 h 13616"/>
                <a:gd name="connsiteX51" fmla="*/ 17678 w 20930"/>
                <a:gd name="connsiteY51" fmla="*/ 0 h 13616"/>
                <a:gd name="connsiteX0" fmla="*/ 0 w 20930"/>
                <a:gd name="connsiteY0" fmla="*/ 13614 h 13614"/>
                <a:gd name="connsiteX1" fmla="*/ 7050 w 20930"/>
                <a:gd name="connsiteY1" fmla="*/ 13604 h 13614"/>
                <a:gd name="connsiteX2" fmla="*/ 7807 w 20930"/>
                <a:gd name="connsiteY2" fmla="*/ 13283 h 13614"/>
                <a:gd name="connsiteX3" fmla="*/ 8942 w 20930"/>
                <a:gd name="connsiteY3" fmla="*/ 13261 h 13614"/>
                <a:gd name="connsiteX4" fmla="*/ 9558 w 20930"/>
                <a:gd name="connsiteY4" fmla="*/ 13046 h 13614"/>
                <a:gd name="connsiteX5" fmla="*/ 10835 w 20930"/>
                <a:gd name="connsiteY5" fmla="*/ 13046 h 13614"/>
                <a:gd name="connsiteX6" fmla="*/ 11265 w 20930"/>
                <a:gd name="connsiteY6" fmla="*/ 12932 h 13614"/>
                <a:gd name="connsiteX7" fmla="*/ 11432 w 20930"/>
                <a:gd name="connsiteY7" fmla="*/ 12896 h 13614"/>
                <a:gd name="connsiteX8" fmla="*/ 12074 w 20930"/>
                <a:gd name="connsiteY8" fmla="*/ 12504 h 13614"/>
                <a:gd name="connsiteX9" fmla="*/ 12701 w 20930"/>
                <a:gd name="connsiteY9" fmla="*/ 12363 h 13614"/>
                <a:gd name="connsiteX10" fmla="*/ 13970 w 20930"/>
                <a:gd name="connsiteY10" fmla="*/ 12363 h 13614"/>
                <a:gd name="connsiteX11" fmla="*/ 14598 w 20930"/>
                <a:gd name="connsiteY11" fmla="*/ 12087 h 13614"/>
                <a:gd name="connsiteX12" fmla="*/ 16495 w 20930"/>
                <a:gd name="connsiteY12" fmla="*/ 11946 h 13614"/>
                <a:gd name="connsiteX13" fmla="*/ 16495 w 20930"/>
                <a:gd name="connsiteY13" fmla="*/ 11808 h 13614"/>
                <a:gd name="connsiteX14" fmla="*/ 15240 w 20930"/>
                <a:gd name="connsiteY14" fmla="*/ 11671 h 13614"/>
                <a:gd name="connsiteX15" fmla="*/ 15867 w 20930"/>
                <a:gd name="connsiteY15" fmla="*/ 11392 h 13614"/>
                <a:gd name="connsiteX16" fmla="*/ 16495 w 20930"/>
                <a:gd name="connsiteY16" fmla="*/ 11113 h 13614"/>
                <a:gd name="connsiteX17" fmla="*/ 15867 w 20930"/>
                <a:gd name="connsiteY17" fmla="*/ 10834 h 13614"/>
                <a:gd name="connsiteX18" fmla="*/ 18392 w 20930"/>
                <a:gd name="connsiteY18" fmla="*/ 9864 h 13614"/>
                <a:gd name="connsiteX19" fmla="*/ 18392 w 20930"/>
                <a:gd name="connsiteY19" fmla="*/ 9726 h 13614"/>
                <a:gd name="connsiteX20" fmla="*/ 19033 w 20930"/>
                <a:gd name="connsiteY20" fmla="*/ 9585 h 13614"/>
                <a:gd name="connsiteX21" fmla="*/ 17136 w 20930"/>
                <a:gd name="connsiteY21" fmla="*/ 8197 h 13614"/>
                <a:gd name="connsiteX22" fmla="*/ 19033 w 20930"/>
                <a:gd name="connsiteY22" fmla="*/ 8057 h 13614"/>
                <a:gd name="connsiteX23" fmla="*/ 20930 w 20930"/>
                <a:gd name="connsiteY23" fmla="*/ 7086 h 13614"/>
                <a:gd name="connsiteX24" fmla="*/ 20302 w 20930"/>
                <a:gd name="connsiteY24" fmla="*/ 6945 h 13614"/>
                <a:gd name="connsiteX25" fmla="*/ 19661 w 20930"/>
                <a:gd name="connsiteY25" fmla="*/ 6528 h 13614"/>
                <a:gd name="connsiteX26" fmla="*/ 19033 w 20930"/>
                <a:gd name="connsiteY26" fmla="*/ 6390 h 13614"/>
                <a:gd name="connsiteX27" fmla="*/ 19661 w 20930"/>
                <a:gd name="connsiteY27" fmla="*/ 6112 h 13614"/>
                <a:gd name="connsiteX28" fmla="*/ 19033 w 20930"/>
                <a:gd name="connsiteY28" fmla="*/ 5836 h 13614"/>
                <a:gd name="connsiteX29" fmla="*/ 19033 w 20930"/>
                <a:gd name="connsiteY29" fmla="*/ 5416 h 13614"/>
                <a:gd name="connsiteX30" fmla="*/ 19661 w 20930"/>
                <a:gd name="connsiteY30" fmla="*/ 5279 h 13614"/>
                <a:gd name="connsiteX31" fmla="*/ 18392 w 20930"/>
                <a:gd name="connsiteY31" fmla="*/ 5141 h 13614"/>
                <a:gd name="connsiteX32" fmla="*/ 15240 w 20930"/>
                <a:gd name="connsiteY32" fmla="*/ 4583 h 13614"/>
                <a:gd name="connsiteX33" fmla="*/ 13970 w 20930"/>
                <a:gd name="connsiteY33" fmla="*/ 4167 h 13614"/>
                <a:gd name="connsiteX34" fmla="*/ 14598 w 20930"/>
                <a:gd name="connsiteY34" fmla="*/ 4029 h 13614"/>
                <a:gd name="connsiteX35" fmla="*/ 16495 w 20930"/>
                <a:gd name="connsiteY35" fmla="*/ 3750 h 13614"/>
                <a:gd name="connsiteX36" fmla="*/ 17136 w 20930"/>
                <a:gd name="connsiteY36" fmla="*/ 3472 h 13614"/>
                <a:gd name="connsiteX37" fmla="*/ 16495 w 20930"/>
                <a:gd name="connsiteY37" fmla="*/ 3472 h 13614"/>
                <a:gd name="connsiteX38" fmla="*/ 16514 w 20930"/>
                <a:gd name="connsiteY38" fmla="*/ 3083 h 13614"/>
                <a:gd name="connsiteX39" fmla="*/ 17933 w 20930"/>
                <a:gd name="connsiteY39" fmla="*/ 2774 h 13614"/>
                <a:gd name="connsiteX40" fmla="*/ 18927 w 20930"/>
                <a:gd name="connsiteY40" fmla="*/ 2513 h 13614"/>
                <a:gd name="connsiteX41" fmla="*/ 18548 w 20930"/>
                <a:gd name="connsiteY41" fmla="*/ 2370 h 13614"/>
                <a:gd name="connsiteX42" fmla="*/ 18926 w 20930"/>
                <a:gd name="connsiteY42" fmla="*/ 2203 h 13614"/>
                <a:gd name="connsiteX43" fmla="*/ 18406 w 20930"/>
                <a:gd name="connsiteY43" fmla="*/ 1930 h 13614"/>
                <a:gd name="connsiteX44" fmla="*/ 18406 w 20930"/>
                <a:gd name="connsiteY44" fmla="*/ 1549 h 13614"/>
                <a:gd name="connsiteX45" fmla="*/ 17129 w 20930"/>
                <a:gd name="connsiteY45" fmla="*/ 1252 h 13614"/>
                <a:gd name="connsiteX46" fmla="*/ 15993 w 20930"/>
                <a:gd name="connsiteY46" fmla="*/ 1133 h 13614"/>
                <a:gd name="connsiteX47" fmla="*/ 15235 w 20930"/>
                <a:gd name="connsiteY47" fmla="*/ 1086 h 13614"/>
                <a:gd name="connsiteX48" fmla="*/ 14620 w 20930"/>
                <a:gd name="connsiteY48" fmla="*/ 705 h 13614"/>
                <a:gd name="connsiteX49" fmla="*/ 15899 w 20930"/>
                <a:gd name="connsiteY49" fmla="*/ 420 h 13614"/>
                <a:gd name="connsiteX50" fmla="*/ 16513 w 20930"/>
                <a:gd name="connsiteY50" fmla="*/ 15 h 13614"/>
                <a:gd name="connsiteX51" fmla="*/ 17678 w 20930"/>
                <a:gd name="connsiteY51" fmla="*/ 0 h 13614"/>
                <a:gd name="connsiteX0" fmla="*/ 0 w 20930"/>
                <a:gd name="connsiteY0" fmla="*/ 13614 h 13614"/>
                <a:gd name="connsiteX1" fmla="*/ 7050 w 20930"/>
                <a:gd name="connsiteY1" fmla="*/ 13604 h 13614"/>
                <a:gd name="connsiteX2" fmla="*/ 7807 w 20930"/>
                <a:gd name="connsiteY2" fmla="*/ 13283 h 13614"/>
                <a:gd name="connsiteX3" fmla="*/ 8753 w 20930"/>
                <a:gd name="connsiteY3" fmla="*/ 13249 h 13614"/>
                <a:gd name="connsiteX4" fmla="*/ 9558 w 20930"/>
                <a:gd name="connsiteY4" fmla="*/ 13046 h 13614"/>
                <a:gd name="connsiteX5" fmla="*/ 10835 w 20930"/>
                <a:gd name="connsiteY5" fmla="*/ 13046 h 13614"/>
                <a:gd name="connsiteX6" fmla="*/ 11265 w 20930"/>
                <a:gd name="connsiteY6" fmla="*/ 12932 h 13614"/>
                <a:gd name="connsiteX7" fmla="*/ 11432 w 20930"/>
                <a:gd name="connsiteY7" fmla="*/ 12896 h 13614"/>
                <a:gd name="connsiteX8" fmla="*/ 12074 w 20930"/>
                <a:gd name="connsiteY8" fmla="*/ 12504 h 13614"/>
                <a:gd name="connsiteX9" fmla="*/ 12701 w 20930"/>
                <a:gd name="connsiteY9" fmla="*/ 12363 h 13614"/>
                <a:gd name="connsiteX10" fmla="*/ 13970 w 20930"/>
                <a:gd name="connsiteY10" fmla="*/ 12363 h 13614"/>
                <a:gd name="connsiteX11" fmla="*/ 14598 w 20930"/>
                <a:gd name="connsiteY11" fmla="*/ 12087 h 13614"/>
                <a:gd name="connsiteX12" fmla="*/ 16495 w 20930"/>
                <a:gd name="connsiteY12" fmla="*/ 11946 h 13614"/>
                <a:gd name="connsiteX13" fmla="*/ 16495 w 20930"/>
                <a:gd name="connsiteY13" fmla="*/ 11808 h 13614"/>
                <a:gd name="connsiteX14" fmla="*/ 15240 w 20930"/>
                <a:gd name="connsiteY14" fmla="*/ 11671 h 13614"/>
                <a:gd name="connsiteX15" fmla="*/ 15867 w 20930"/>
                <a:gd name="connsiteY15" fmla="*/ 11392 h 13614"/>
                <a:gd name="connsiteX16" fmla="*/ 16495 w 20930"/>
                <a:gd name="connsiteY16" fmla="*/ 11113 h 13614"/>
                <a:gd name="connsiteX17" fmla="*/ 15867 w 20930"/>
                <a:gd name="connsiteY17" fmla="*/ 10834 h 13614"/>
                <a:gd name="connsiteX18" fmla="*/ 18392 w 20930"/>
                <a:gd name="connsiteY18" fmla="*/ 9864 h 13614"/>
                <a:gd name="connsiteX19" fmla="*/ 18392 w 20930"/>
                <a:gd name="connsiteY19" fmla="*/ 9726 h 13614"/>
                <a:gd name="connsiteX20" fmla="*/ 19033 w 20930"/>
                <a:gd name="connsiteY20" fmla="*/ 9585 h 13614"/>
                <a:gd name="connsiteX21" fmla="*/ 17136 w 20930"/>
                <a:gd name="connsiteY21" fmla="*/ 8197 h 13614"/>
                <a:gd name="connsiteX22" fmla="*/ 19033 w 20930"/>
                <a:gd name="connsiteY22" fmla="*/ 8057 h 13614"/>
                <a:gd name="connsiteX23" fmla="*/ 20930 w 20930"/>
                <a:gd name="connsiteY23" fmla="*/ 7086 h 13614"/>
                <a:gd name="connsiteX24" fmla="*/ 20302 w 20930"/>
                <a:gd name="connsiteY24" fmla="*/ 6945 h 13614"/>
                <a:gd name="connsiteX25" fmla="*/ 19661 w 20930"/>
                <a:gd name="connsiteY25" fmla="*/ 6528 h 13614"/>
                <a:gd name="connsiteX26" fmla="*/ 19033 w 20930"/>
                <a:gd name="connsiteY26" fmla="*/ 6390 h 13614"/>
                <a:gd name="connsiteX27" fmla="*/ 19661 w 20930"/>
                <a:gd name="connsiteY27" fmla="*/ 6112 h 13614"/>
                <a:gd name="connsiteX28" fmla="*/ 19033 w 20930"/>
                <a:gd name="connsiteY28" fmla="*/ 5836 h 13614"/>
                <a:gd name="connsiteX29" fmla="*/ 19033 w 20930"/>
                <a:gd name="connsiteY29" fmla="*/ 5416 h 13614"/>
                <a:gd name="connsiteX30" fmla="*/ 19661 w 20930"/>
                <a:gd name="connsiteY30" fmla="*/ 5279 h 13614"/>
                <a:gd name="connsiteX31" fmla="*/ 18392 w 20930"/>
                <a:gd name="connsiteY31" fmla="*/ 5141 h 13614"/>
                <a:gd name="connsiteX32" fmla="*/ 15240 w 20930"/>
                <a:gd name="connsiteY32" fmla="*/ 4583 h 13614"/>
                <a:gd name="connsiteX33" fmla="*/ 13970 w 20930"/>
                <a:gd name="connsiteY33" fmla="*/ 4167 h 13614"/>
                <a:gd name="connsiteX34" fmla="*/ 14598 w 20930"/>
                <a:gd name="connsiteY34" fmla="*/ 4029 h 13614"/>
                <a:gd name="connsiteX35" fmla="*/ 16495 w 20930"/>
                <a:gd name="connsiteY35" fmla="*/ 3750 h 13614"/>
                <a:gd name="connsiteX36" fmla="*/ 17136 w 20930"/>
                <a:gd name="connsiteY36" fmla="*/ 3472 h 13614"/>
                <a:gd name="connsiteX37" fmla="*/ 16495 w 20930"/>
                <a:gd name="connsiteY37" fmla="*/ 3472 h 13614"/>
                <a:gd name="connsiteX38" fmla="*/ 16514 w 20930"/>
                <a:gd name="connsiteY38" fmla="*/ 3083 h 13614"/>
                <a:gd name="connsiteX39" fmla="*/ 17933 w 20930"/>
                <a:gd name="connsiteY39" fmla="*/ 2774 h 13614"/>
                <a:gd name="connsiteX40" fmla="*/ 18927 w 20930"/>
                <a:gd name="connsiteY40" fmla="*/ 2513 h 13614"/>
                <a:gd name="connsiteX41" fmla="*/ 18548 w 20930"/>
                <a:gd name="connsiteY41" fmla="*/ 2370 h 13614"/>
                <a:gd name="connsiteX42" fmla="*/ 18926 w 20930"/>
                <a:gd name="connsiteY42" fmla="*/ 2203 h 13614"/>
                <a:gd name="connsiteX43" fmla="*/ 18406 w 20930"/>
                <a:gd name="connsiteY43" fmla="*/ 1930 h 13614"/>
                <a:gd name="connsiteX44" fmla="*/ 18406 w 20930"/>
                <a:gd name="connsiteY44" fmla="*/ 1549 h 13614"/>
                <a:gd name="connsiteX45" fmla="*/ 17129 w 20930"/>
                <a:gd name="connsiteY45" fmla="*/ 1252 h 13614"/>
                <a:gd name="connsiteX46" fmla="*/ 15993 w 20930"/>
                <a:gd name="connsiteY46" fmla="*/ 1133 h 13614"/>
                <a:gd name="connsiteX47" fmla="*/ 15235 w 20930"/>
                <a:gd name="connsiteY47" fmla="*/ 1086 h 13614"/>
                <a:gd name="connsiteX48" fmla="*/ 14620 w 20930"/>
                <a:gd name="connsiteY48" fmla="*/ 705 h 13614"/>
                <a:gd name="connsiteX49" fmla="*/ 15899 w 20930"/>
                <a:gd name="connsiteY49" fmla="*/ 420 h 13614"/>
                <a:gd name="connsiteX50" fmla="*/ 16513 w 20930"/>
                <a:gd name="connsiteY50" fmla="*/ 15 h 13614"/>
                <a:gd name="connsiteX51" fmla="*/ 17678 w 20930"/>
                <a:gd name="connsiteY51" fmla="*/ 0 h 13614"/>
                <a:gd name="connsiteX0" fmla="*/ 0 w 20930"/>
                <a:gd name="connsiteY0" fmla="*/ 13614 h 13614"/>
                <a:gd name="connsiteX1" fmla="*/ 7050 w 20930"/>
                <a:gd name="connsiteY1" fmla="*/ 13604 h 13614"/>
                <a:gd name="connsiteX2" fmla="*/ 7665 w 20930"/>
                <a:gd name="connsiteY2" fmla="*/ 13271 h 13614"/>
                <a:gd name="connsiteX3" fmla="*/ 8753 w 20930"/>
                <a:gd name="connsiteY3" fmla="*/ 13249 h 13614"/>
                <a:gd name="connsiteX4" fmla="*/ 9558 w 20930"/>
                <a:gd name="connsiteY4" fmla="*/ 13046 h 13614"/>
                <a:gd name="connsiteX5" fmla="*/ 10835 w 20930"/>
                <a:gd name="connsiteY5" fmla="*/ 13046 h 13614"/>
                <a:gd name="connsiteX6" fmla="*/ 11265 w 20930"/>
                <a:gd name="connsiteY6" fmla="*/ 12932 h 13614"/>
                <a:gd name="connsiteX7" fmla="*/ 11432 w 20930"/>
                <a:gd name="connsiteY7" fmla="*/ 12896 h 13614"/>
                <a:gd name="connsiteX8" fmla="*/ 12074 w 20930"/>
                <a:gd name="connsiteY8" fmla="*/ 12504 h 13614"/>
                <a:gd name="connsiteX9" fmla="*/ 12701 w 20930"/>
                <a:gd name="connsiteY9" fmla="*/ 12363 h 13614"/>
                <a:gd name="connsiteX10" fmla="*/ 13970 w 20930"/>
                <a:gd name="connsiteY10" fmla="*/ 12363 h 13614"/>
                <a:gd name="connsiteX11" fmla="*/ 14598 w 20930"/>
                <a:gd name="connsiteY11" fmla="*/ 12087 h 13614"/>
                <a:gd name="connsiteX12" fmla="*/ 16495 w 20930"/>
                <a:gd name="connsiteY12" fmla="*/ 11946 h 13614"/>
                <a:gd name="connsiteX13" fmla="*/ 16495 w 20930"/>
                <a:gd name="connsiteY13" fmla="*/ 11808 h 13614"/>
                <a:gd name="connsiteX14" fmla="*/ 15240 w 20930"/>
                <a:gd name="connsiteY14" fmla="*/ 11671 h 13614"/>
                <a:gd name="connsiteX15" fmla="*/ 15867 w 20930"/>
                <a:gd name="connsiteY15" fmla="*/ 11392 h 13614"/>
                <a:gd name="connsiteX16" fmla="*/ 16495 w 20930"/>
                <a:gd name="connsiteY16" fmla="*/ 11113 h 13614"/>
                <a:gd name="connsiteX17" fmla="*/ 15867 w 20930"/>
                <a:gd name="connsiteY17" fmla="*/ 10834 h 13614"/>
                <a:gd name="connsiteX18" fmla="*/ 18392 w 20930"/>
                <a:gd name="connsiteY18" fmla="*/ 9864 h 13614"/>
                <a:gd name="connsiteX19" fmla="*/ 18392 w 20930"/>
                <a:gd name="connsiteY19" fmla="*/ 9726 h 13614"/>
                <a:gd name="connsiteX20" fmla="*/ 19033 w 20930"/>
                <a:gd name="connsiteY20" fmla="*/ 9585 h 13614"/>
                <a:gd name="connsiteX21" fmla="*/ 17136 w 20930"/>
                <a:gd name="connsiteY21" fmla="*/ 8197 h 13614"/>
                <a:gd name="connsiteX22" fmla="*/ 19033 w 20930"/>
                <a:gd name="connsiteY22" fmla="*/ 8057 h 13614"/>
                <a:gd name="connsiteX23" fmla="*/ 20930 w 20930"/>
                <a:gd name="connsiteY23" fmla="*/ 7086 h 13614"/>
                <a:gd name="connsiteX24" fmla="*/ 20302 w 20930"/>
                <a:gd name="connsiteY24" fmla="*/ 6945 h 13614"/>
                <a:gd name="connsiteX25" fmla="*/ 19661 w 20930"/>
                <a:gd name="connsiteY25" fmla="*/ 6528 h 13614"/>
                <a:gd name="connsiteX26" fmla="*/ 19033 w 20930"/>
                <a:gd name="connsiteY26" fmla="*/ 6390 h 13614"/>
                <a:gd name="connsiteX27" fmla="*/ 19661 w 20930"/>
                <a:gd name="connsiteY27" fmla="*/ 6112 h 13614"/>
                <a:gd name="connsiteX28" fmla="*/ 19033 w 20930"/>
                <a:gd name="connsiteY28" fmla="*/ 5836 h 13614"/>
                <a:gd name="connsiteX29" fmla="*/ 19033 w 20930"/>
                <a:gd name="connsiteY29" fmla="*/ 5416 h 13614"/>
                <a:gd name="connsiteX30" fmla="*/ 19661 w 20930"/>
                <a:gd name="connsiteY30" fmla="*/ 5279 h 13614"/>
                <a:gd name="connsiteX31" fmla="*/ 18392 w 20930"/>
                <a:gd name="connsiteY31" fmla="*/ 5141 h 13614"/>
                <a:gd name="connsiteX32" fmla="*/ 15240 w 20930"/>
                <a:gd name="connsiteY32" fmla="*/ 4583 h 13614"/>
                <a:gd name="connsiteX33" fmla="*/ 13970 w 20930"/>
                <a:gd name="connsiteY33" fmla="*/ 4167 h 13614"/>
                <a:gd name="connsiteX34" fmla="*/ 14598 w 20930"/>
                <a:gd name="connsiteY34" fmla="*/ 4029 h 13614"/>
                <a:gd name="connsiteX35" fmla="*/ 16495 w 20930"/>
                <a:gd name="connsiteY35" fmla="*/ 3750 h 13614"/>
                <a:gd name="connsiteX36" fmla="*/ 17136 w 20930"/>
                <a:gd name="connsiteY36" fmla="*/ 3472 h 13614"/>
                <a:gd name="connsiteX37" fmla="*/ 16495 w 20930"/>
                <a:gd name="connsiteY37" fmla="*/ 3472 h 13614"/>
                <a:gd name="connsiteX38" fmla="*/ 16514 w 20930"/>
                <a:gd name="connsiteY38" fmla="*/ 3083 h 13614"/>
                <a:gd name="connsiteX39" fmla="*/ 17933 w 20930"/>
                <a:gd name="connsiteY39" fmla="*/ 2774 h 13614"/>
                <a:gd name="connsiteX40" fmla="*/ 18927 w 20930"/>
                <a:gd name="connsiteY40" fmla="*/ 2513 h 13614"/>
                <a:gd name="connsiteX41" fmla="*/ 18548 w 20930"/>
                <a:gd name="connsiteY41" fmla="*/ 2370 h 13614"/>
                <a:gd name="connsiteX42" fmla="*/ 18926 w 20930"/>
                <a:gd name="connsiteY42" fmla="*/ 2203 h 13614"/>
                <a:gd name="connsiteX43" fmla="*/ 18406 w 20930"/>
                <a:gd name="connsiteY43" fmla="*/ 1930 h 13614"/>
                <a:gd name="connsiteX44" fmla="*/ 18406 w 20930"/>
                <a:gd name="connsiteY44" fmla="*/ 1549 h 13614"/>
                <a:gd name="connsiteX45" fmla="*/ 17129 w 20930"/>
                <a:gd name="connsiteY45" fmla="*/ 1252 h 13614"/>
                <a:gd name="connsiteX46" fmla="*/ 15993 w 20930"/>
                <a:gd name="connsiteY46" fmla="*/ 1133 h 13614"/>
                <a:gd name="connsiteX47" fmla="*/ 15235 w 20930"/>
                <a:gd name="connsiteY47" fmla="*/ 1086 h 13614"/>
                <a:gd name="connsiteX48" fmla="*/ 14620 w 20930"/>
                <a:gd name="connsiteY48" fmla="*/ 705 h 13614"/>
                <a:gd name="connsiteX49" fmla="*/ 15899 w 20930"/>
                <a:gd name="connsiteY49" fmla="*/ 420 h 13614"/>
                <a:gd name="connsiteX50" fmla="*/ 16513 w 20930"/>
                <a:gd name="connsiteY50" fmla="*/ 15 h 13614"/>
                <a:gd name="connsiteX51" fmla="*/ 17678 w 20930"/>
                <a:gd name="connsiteY51" fmla="*/ 0 h 13614"/>
                <a:gd name="connsiteX0" fmla="*/ 0 w 20930"/>
                <a:gd name="connsiteY0" fmla="*/ 13614 h 13617"/>
                <a:gd name="connsiteX1" fmla="*/ 5110 w 20930"/>
                <a:gd name="connsiteY1" fmla="*/ 13617 h 13617"/>
                <a:gd name="connsiteX2" fmla="*/ 7050 w 20930"/>
                <a:gd name="connsiteY2" fmla="*/ 13604 h 13617"/>
                <a:gd name="connsiteX3" fmla="*/ 7665 w 20930"/>
                <a:gd name="connsiteY3" fmla="*/ 13271 h 13617"/>
                <a:gd name="connsiteX4" fmla="*/ 8753 w 20930"/>
                <a:gd name="connsiteY4" fmla="*/ 13249 h 13617"/>
                <a:gd name="connsiteX5" fmla="*/ 9558 w 20930"/>
                <a:gd name="connsiteY5" fmla="*/ 13046 h 13617"/>
                <a:gd name="connsiteX6" fmla="*/ 10835 w 20930"/>
                <a:gd name="connsiteY6" fmla="*/ 13046 h 13617"/>
                <a:gd name="connsiteX7" fmla="*/ 11265 w 20930"/>
                <a:gd name="connsiteY7" fmla="*/ 12932 h 13617"/>
                <a:gd name="connsiteX8" fmla="*/ 11432 w 20930"/>
                <a:gd name="connsiteY8" fmla="*/ 12896 h 13617"/>
                <a:gd name="connsiteX9" fmla="*/ 12074 w 20930"/>
                <a:gd name="connsiteY9" fmla="*/ 12504 h 13617"/>
                <a:gd name="connsiteX10" fmla="*/ 12701 w 20930"/>
                <a:gd name="connsiteY10" fmla="*/ 12363 h 13617"/>
                <a:gd name="connsiteX11" fmla="*/ 13970 w 20930"/>
                <a:gd name="connsiteY11" fmla="*/ 12363 h 13617"/>
                <a:gd name="connsiteX12" fmla="*/ 14598 w 20930"/>
                <a:gd name="connsiteY12" fmla="*/ 12087 h 13617"/>
                <a:gd name="connsiteX13" fmla="*/ 16495 w 20930"/>
                <a:gd name="connsiteY13" fmla="*/ 11946 h 13617"/>
                <a:gd name="connsiteX14" fmla="*/ 16495 w 20930"/>
                <a:gd name="connsiteY14" fmla="*/ 11808 h 13617"/>
                <a:gd name="connsiteX15" fmla="*/ 15240 w 20930"/>
                <a:gd name="connsiteY15" fmla="*/ 11671 h 13617"/>
                <a:gd name="connsiteX16" fmla="*/ 15867 w 20930"/>
                <a:gd name="connsiteY16" fmla="*/ 11392 h 13617"/>
                <a:gd name="connsiteX17" fmla="*/ 16495 w 20930"/>
                <a:gd name="connsiteY17" fmla="*/ 11113 h 13617"/>
                <a:gd name="connsiteX18" fmla="*/ 15867 w 20930"/>
                <a:gd name="connsiteY18" fmla="*/ 10834 h 13617"/>
                <a:gd name="connsiteX19" fmla="*/ 18392 w 20930"/>
                <a:gd name="connsiteY19" fmla="*/ 9864 h 13617"/>
                <a:gd name="connsiteX20" fmla="*/ 18392 w 20930"/>
                <a:gd name="connsiteY20" fmla="*/ 9726 h 13617"/>
                <a:gd name="connsiteX21" fmla="*/ 19033 w 20930"/>
                <a:gd name="connsiteY21" fmla="*/ 9585 h 13617"/>
                <a:gd name="connsiteX22" fmla="*/ 17136 w 20930"/>
                <a:gd name="connsiteY22" fmla="*/ 8197 h 13617"/>
                <a:gd name="connsiteX23" fmla="*/ 19033 w 20930"/>
                <a:gd name="connsiteY23" fmla="*/ 8057 h 13617"/>
                <a:gd name="connsiteX24" fmla="*/ 20930 w 20930"/>
                <a:gd name="connsiteY24" fmla="*/ 7086 h 13617"/>
                <a:gd name="connsiteX25" fmla="*/ 20302 w 20930"/>
                <a:gd name="connsiteY25" fmla="*/ 6945 h 13617"/>
                <a:gd name="connsiteX26" fmla="*/ 19661 w 20930"/>
                <a:gd name="connsiteY26" fmla="*/ 6528 h 13617"/>
                <a:gd name="connsiteX27" fmla="*/ 19033 w 20930"/>
                <a:gd name="connsiteY27" fmla="*/ 6390 h 13617"/>
                <a:gd name="connsiteX28" fmla="*/ 19661 w 20930"/>
                <a:gd name="connsiteY28" fmla="*/ 6112 h 13617"/>
                <a:gd name="connsiteX29" fmla="*/ 19033 w 20930"/>
                <a:gd name="connsiteY29" fmla="*/ 5836 h 13617"/>
                <a:gd name="connsiteX30" fmla="*/ 19033 w 20930"/>
                <a:gd name="connsiteY30" fmla="*/ 5416 h 13617"/>
                <a:gd name="connsiteX31" fmla="*/ 19661 w 20930"/>
                <a:gd name="connsiteY31" fmla="*/ 5279 h 13617"/>
                <a:gd name="connsiteX32" fmla="*/ 18392 w 20930"/>
                <a:gd name="connsiteY32" fmla="*/ 5141 h 13617"/>
                <a:gd name="connsiteX33" fmla="*/ 15240 w 20930"/>
                <a:gd name="connsiteY33" fmla="*/ 4583 h 13617"/>
                <a:gd name="connsiteX34" fmla="*/ 13970 w 20930"/>
                <a:gd name="connsiteY34" fmla="*/ 4167 h 13617"/>
                <a:gd name="connsiteX35" fmla="*/ 14598 w 20930"/>
                <a:gd name="connsiteY35" fmla="*/ 4029 h 13617"/>
                <a:gd name="connsiteX36" fmla="*/ 16495 w 20930"/>
                <a:gd name="connsiteY36" fmla="*/ 3750 h 13617"/>
                <a:gd name="connsiteX37" fmla="*/ 17136 w 20930"/>
                <a:gd name="connsiteY37" fmla="*/ 3472 h 13617"/>
                <a:gd name="connsiteX38" fmla="*/ 16495 w 20930"/>
                <a:gd name="connsiteY38" fmla="*/ 3472 h 13617"/>
                <a:gd name="connsiteX39" fmla="*/ 16514 w 20930"/>
                <a:gd name="connsiteY39" fmla="*/ 3083 h 13617"/>
                <a:gd name="connsiteX40" fmla="*/ 17933 w 20930"/>
                <a:gd name="connsiteY40" fmla="*/ 2774 h 13617"/>
                <a:gd name="connsiteX41" fmla="*/ 18927 w 20930"/>
                <a:gd name="connsiteY41" fmla="*/ 2513 h 13617"/>
                <a:gd name="connsiteX42" fmla="*/ 18548 w 20930"/>
                <a:gd name="connsiteY42" fmla="*/ 2370 h 13617"/>
                <a:gd name="connsiteX43" fmla="*/ 18926 w 20930"/>
                <a:gd name="connsiteY43" fmla="*/ 2203 h 13617"/>
                <a:gd name="connsiteX44" fmla="*/ 18406 w 20930"/>
                <a:gd name="connsiteY44" fmla="*/ 1930 h 13617"/>
                <a:gd name="connsiteX45" fmla="*/ 18406 w 20930"/>
                <a:gd name="connsiteY45" fmla="*/ 1549 h 13617"/>
                <a:gd name="connsiteX46" fmla="*/ 17129 w 20930"/>
                <a:gd name="connsiteY46" fmla="*/ 1252 h 13617"/>
                <a:gd name="connsiteX47" fmla="*/ 15993 w 20930"/>
                <a:gd name="connsiteY47" fmla="*/ 1133 h 13617"/>
                <a:gd name="connsiteX48" fmla="*/ 15235 w 20930"/>
                <a:gd name="connsiteY48" fmla="*/ 1086 h 13617"/>
                <a:gd name="connsiteX49" fmla="*/ 14620 w 20930"/>
                <a:gd name="connsiteY49" fmla="*/ 705 h 13617"/>
                <a:gd name="connsiteX50" fmla="*/ 15899 w 20930"/>
                <a:gd name="connsiteY50" fmla="*/ 420 h 13617"/>
                <a:gd name="connsiteX51" fmla="*/ 16513 w 20930"/>
                <a:gd name="connsiteY51" fmla="*/ 15 h 13617"/>
                <a:gd name="connsiteX52" fmla="*/ 17678 w 20930"/>
                <a:gd name="connsiteY52" fmla="*/ 0 h 13617"/>
                <a:gd name="connsiteX0" fmla="*/ 0 w 20930"/>
                <a:gd name="connsiteY0" fmla="*/ 13614 h 13614"/>
                <a:gd name="connsiteX1" fmla="*/ 5110 w 20930"/>
                <a:gd name="connsiteY1" fmla="*/ 13534 h 13614"/>
                <a:gd name="connsiteX2" fmla="*/ 7050 w 20930"/>
                <a:gd name="connsiteY2" fmla="*/ 13604 h 13614"/>
                <a:gd name="connsiteX3" fmla="*/ 7665 w 20930"/>
                <a:gd name="connsiteY3" fmla="*/ 13271 h 13614"/>
                <a:gd name="connsiteX4" fmla="*/ 8753 w 20930"/>
                <a:gd name="connsiteY4" fmla="*/ 13249 h 13614"/>
                <a:gd name="connsiteX5" fmla="*/ 9558 w 20930"/>
                <a:gd name="connsiteY5" fmla="*/ 13046 h 13614"/>
                <a:gd name="connsiteX6" fmla="*/ 10835 w 20930"/>
                <a:gd name="connsiteY6" fmla="*/ 13046 h 13614"/>
                <a:gd name="connsiteX7" fmla="*/ 11265 w 20930"/>
                <a:gd name="connsiteY7" fmla="*/ 12932 h 13614"/>
                <a:gd name="connsiteX8" fmla="*/ 11432 w 20930"/>
                <a:gd name="connsiteY8" fmla="*/ 12896 h 13614"/>
                <a:gd name="connsiteX9" fmla="*/ 12074 w 20930"/>
                <a:gd name="connsiteY9" fmla="*/ 12504 h 13614"/>
                <a:gd name="connsiteX10" fmla="*/ 12701 w 20930"/>
                <a:gd name="connsiteY10" fmla="*/ 12363 h 13614"/>
                <a:gd name="connsiteX11" fmla="*/ 13970 w 20930"/>
                <a:gd name="connsiteY11" fmla="*/ 12363 h 13614"/>
                <a:gd name="connsiteX12" fmla="*/ 14598 w 20930"/>
                <a:gd name="connsiteY12" fmla="*/ 12087 h 13614"/>
                <a:gd name="connsiteX13" fmla="*/ 16495 w 20930"/>
                <a:gd name="connsiteY13" fmla="*/ 11946 h 13614"/>
                <a:gd name="connsiteX14" fmla="*/ 16495 w 20930"/>
                <a:gd name="connsiteY14" fmla="*/ 11808 h 13614"/>
                <a:gd name="connsiteX15" fmla="*/ 15240 w 20930"/>
                <a:gd name="connsiteY15" fmla="*/ 11671 h 13614"/>
                <a:gd name="connsiteX16" fmla="*/ 15867 w 20930"/>
                <a:gd name="connsiteY16" fmla="*/ 11392 h 13614"/>
                <a:gd name="connsiteX17" fmla="*/ 16495 w 20930"/>
                <a:gd name="connsiteY17" fmla="*/ 11113 h 13614"/>
                <a:gd name="connsiteX18" fmla="*/ 15867 w 20930"/>
                <a:gd name="connsiteY18" fmla="*/ 10834 h 13614"/>
                <a:gd name="connsiteX19" fmla="*/ 18392 w 20930"/>
                <a:gd name="connsiteY19" fmla="*/ 9864 h 13614"/>
                <a:gd name="connsiteX20" fmla="*/ 18392 w 20930"/>
                <a:gd name="connsiteY20" fmla="*/ 9726 h 13614"/>
                <a:gd name="connsiteX21" fmla="*/ 19033 w 20930"/>
                <a:gd name="connsiteY21" fmla="*/ 9585 h 13614"/>
                <a:gd name="connsiteX22" fmla="*/ 17136 w 20930"/>
                <a:gd name="connsiteY22" fmla="*/ 8197 h 13614"/>
                <a:gd name="connsiteX23" fmla="*/ 19033 w 20930"/>
                <a:gd name="connsiteY23" fmla="*/ 8057 h 13614"/>
                <a:gd name="connsiteX24" fmla="*/ 20930 w 20930"/>
                <a:gd name="connsiteY24" fmla="*/ 7086 h 13614"/>
                <a:gd name="connsiteX25" fmla="*/ 20302 w 20930"/>
                <a:gd name="connsiteY25" fmla="*/ 6945 h 13614"/>
                <a:gd name="connsiteX26" fmla="*/ 19661 w 20930"/>
                <a:gd name="connsiteY26" fmla="*/ 6528 h 13614"/>
                <a:gd name="connsiteX27" fmla="*/ 19033 w 20930"/>
                <a:gd name="connsiteY27" fmla="*/ 6390 h 13614"/>
                <a:gd name="connsiteX28" fmla="*/ 19661 w 20930"/>
                <a:gd name="connsiteY28" fmla="*/ 6112 h 13614"/>
                <a:gd name="connsiteX29" fmla="*/ 19033 w 20930"/>
                <a:gd name="connsiteY29" fmla="*/ 5836 h 13614"/>
                <a:gd name="connsiteX30" fmla="*/ 19033 w 20930"/>
                <a:gd name="connsiteY30" fmla="*/ 5416 h 13614"/>
                <a:gd name="connsiteX31" fmla="*/ 19661 w 20930"/>
                <a:gd name="connsiteY31" fmla="*/ 5279 h 13614"/>
                <a:gd name="connsiteX32" fmla="*/ 18392 w 20930"/>
                <a:gd name="connsiteY32" fmla="*/ 5141 h 13614"/>
                <a:gd name="connsiteX33" fmla="*/ 15240 w 20930"/>
                <a:gd name="connsiteY33" fmla="*/ 4583 h 13614"/>
                <a:gd name="connsiteX34" fmla="*/ 13970 w 20930"/>
                <a:gd name="connsiteY34" fmla="*/ 4167 h 13614"/>
                <a:gd name="connsiteX35" fmla="*/ 14598 w 20930"/>
                <a:gd name="connsiteY35" fmla="*/ 4029 h 13614"/>
                <a:gd name="connsiteX36" fmla="*/ 16495 w 20930"/>
                <a:gd name="connsiteY36" fmla="*/ 3750 h 13614"/>
                <a:gd name="connsiteX37" fmla="*/ 17136 w 20930"/>
                <a:gd name="connsiteY37" fmla="*/ 3472 h 13614"/>
                <a:gd name="connsiteX38" fmla="*/ 16495 w 20930"/>
                <a:gd name="connsiteY38" fmla="*/ 3472 h 13614"/>
                <a:gd name="connsiteX39" fmla="*/ 16514 w 20930"/>
                <a:gd name="connsiteY39" fmla="*/ 3083 h 13614"/>
                <a:gd name="connsiteX40" fmla="*/ 17933 w 20930"/>
                <a:gd name="connsiteY40" fmla="*/ 2774 h 13614"/>
                <a:gd name="connsiteX41" fmla="*/ 18927 w 20930"/>
                <a:gd name="connsiteY41" fmla="*/ 2513 h 13614"/>
                <a:gd name="connsiteX42" fmla="*/ 18548 w 20930"/>
                <a:gd name="connsiteY42" fmla="*/ 2370 h 13614"/>
                <a:gd name="connsiteX43" fmla="*/ 18926 w 20930"/>
                <a:gd name="connsiteY43" fmla="*/ 2203 h 13614"/>
                <a:gd name="connsiteX44" fmla="*/ 18406 w 20930"/>
                <a:gd name="connsiteY44" fmla="*/ 1930 h 13614"/>
                <a:gd name="connsiteX45" fmla="*/ 18406 w 20930"/>
                <a:gd name="connsiteY45" fmla="*/ 1549 h 13614"/>
                <a:gd name="connsiteX46" fmla="*/ 17129 w 20930"/>
                <a:gd name="connsiteY46" fmla="*/ 1252 h 13614"/>
                <a:gd name="connsiteX47" fmla="*/ 15993 w 20930"/>
                <a:gd name="connsiteY47" fmla="*/ 1133 h 13614"/>
                <a:gd name="connsiteX48" fmla="*/ 15235 w 20930"/>
                <a:gd name="connsiteY48" fmla="*/ 1086 h 13614"/>
                <a:gd name="connsiteX49" fmla="*/ 14620 w 20930"/>
                <a:gd name="connsiteY49" fmla="*/ 705 h 13614"/>
                <a:gd name="connsiteX50" fmla="*/ 15899 w 20930"/>
                <a:gd name="connsiteY50" fmla="*/ 420 h 13614"/>
                <a:gd name="connsiteX51" fmla="*/ 16513 w 20930"/>
                <a:gd name="connsiteY51" fmla="*/ 15 h 13614"/>
                <a:gd name="connsiteX52" fmla="*/ 17678 w 20930"/>
                <a:gd name="connsiteY52" fmla="*/ 0 h 13614"/>
                <a:gd name="connsiteX0" fmla="*/ 0 w 20930"/>
                <a:gd name="connsiteY0" fmla="*/ 13614 h 13614"/>
                <a:gd name="connsiteX1" fmla="*/ 2034 w 20930"/>
                <a:gd name="connsiteY1" fmla="*/ 13593 h 13614"/>
                <a:gd name="connsiteX2" fmla="*/ 5110 w 20930"/>
                <a:gd name="connsiteY2" fmla="*/ 13534 h 13614"/>
                <a:gd name="connsiteX3" fmla="*/ 7050 w 20930"/>
                <a:gd name="connsiteY3" fmla="*/ 13604 h 13614"/>
                <a:gd name="connsiteX4" fmla="*/ 7665 w 20930"/>
                <a:gd name="connsiteY4" fmla="*/ 13271 h 13614"/>
                <a:gd name="connsiteX5" fmla="*/ 8753 w 20930"/>
                <a:gd name="connsiteY5" fmla="*/ 13249 h 13614"/>
                <a:gd name="connsiteX6" fmla="*/ 9558 w 20930"/>
                <a:gd name="connsiteY6" fmla="*/ 13046 h 13614"/>
                <a:gd name="connsiteX7" fmla="*/ 10835 w 20930"/>
                <a:gd name="connsiteY7" fmla="*/ 13046 h 13614"/>
                <a:gd name="connsiteX8" fmla="*/ 11265 w 20930"/>
                <a:gd name="connsiteY8" fmla="*/ 12932 h 13614"/>
                <a:gd name="connsiteX9" fmla="*/ 11432 w 20930"/>
                <a:gd name="connsiteY9" fmla="*/ 12896 h 13614"/>
                <a:gd name="connsiteX10" fmla="*/ 12074 w 20930"/>
                <a:gd name="connsiteY10" fmla="*/ 12504 h 13614"/>
                <a:gd name="connsiteX11" fmla="*/ 12701 w 20930"/>
                <a:gd name="connsiteY11" fmla="*/ 12363 h 13614"/>
                <a:gd name="connsiteX12" fmla="*/ 13970 w 20930"/>
                <a:gd name="connsiteY12" fmla="*/ 12363 h 13614"/>
                <a:gd name="connsiteX13" fmla="*/ 14598 w 20930"/>
                <a:gd name="connsiteY13" fmla="*/ 12087 h 13614"/>
                <a:gd name="connsiteX14" fmla="*/ 16495 w 20930"/>
                <a:gd name="connsiteY14" fmla="*/ 11946 h 13614"/>
                <a:gd name="connsiteX15" fmla="*/ 16495 w 20930"/>
                <a:gd name="connsiteY15" fmla="*/ 11808 h 13614"/>
                <a:gd name="connsiteX16" fmla="*/ 15240 w 20930"/>
                <a:gd name="connsiteY16" fmla="*/ 11671 h 13614"/>
                <a:gd name="connsiteX17" fmla="*/ 15867 w 20930"/>
                <a:gd name="connsiteY17" fmla="*/ 11392 h 13614"/>
                <a:gd name="connsiteX18" fmla="*/ 16495 w 20930"/>
                <a:gd name="connsiteY18" fmla="*/ 11113 h 13614"/>
                <a:gd name="connsiteX19" fmla="*/ 15867 w 20930"/>
                <a:gd name="connsiteY19" fmla="*/ 10834 h 13614"/>
                <a:gd name="connsiteX20" fmla="*/ 18392 w 20930"/>
                <a:gd name="connsiteY20" fmla="*/ 9864 h 13614"/>
                <a:gd name="connsiteX21" fmla="*/ 18392 w 20930"/>
                <a:gd name="connsiteY21" fmla="*/ 9726 h 13614"/>
                <a:gd name="connsiteX22" fmla="*/ 19033 w 20930"/>
                <a:gd name="connsiteY22" fmla="*/ 9585 h 13614"/>
                <a:gd name="connsiteX23" fmla="*/ 17136 w 20930"/>
                <a:gd name="connsiteY23" fmla="*/ 8197 h 13614"/>
                <a:gd name="connsiteX24" fmla="*/ 19033 w 20930"/>
                <a:gd name="connsiteY24" fmla="*/ 8057 h 13614"/>
                <a:gd name="connsiteX25" fmla="*/ 20930 w 20930"/>
                <a:gd name="connsiteY25" fmla="*/ 7086 h 13614"/>
                <a:gd name="connsiteX26" fmla="*/ 20302 w 20930"/>
                <a:gd name="connsiteY26" fmla="*/ 6945 h 13614"/>
                <a:gd name="connsiteX27" fmla="*/ 19661 w 20930"/>
                <a:gd name="connsiteY27" fmla="*/ 6528 h 13614"/>
                <a:gd name="connsiteX28" fmla="*/ 19033 w 20930"/>
                <a:gd name="connsiteY28" fmla="*/ 6390 h 13614"/>
                <a:gd name="connsiteX29" fmla="*/ 19661 w 20930"/>
                <a:gd name="connsiteY29" fmla="*/ 6112 h 13614"/>
                <a:gd name="connsiteX30" fmla="*/ 19033 w 20930"/>
                <a:gd name="connsiteY30" fmla="*/ 5836 h 13614"/>
                <a:gd name="connsiteX31" fmla="*/ 19033 w 20930"/>
                <a:gd name="connsiteY31" fmla="*/ 5416 h 13614"/>
                <a:gd name="connsiteX32" fmla="*/ 19661 w 20930"/>
                <a:gd name="connsiteY32" fmla="*/ 5279 h 13614"/>
                <a:gd name="connsiteX33" fmla="*/ 18392 w 20930"/>
                <a:gd name="connsiteY33" fmla="*/ 5141 h 13614"/>
                <a:gd name="connsiteX34" fmla="*/ 15240 w 20930"/>
                <a:gd name="connsiteY34" fmla="*/ 4583 h 13614"/>
                <a:gd name="connsiteX35" fmla="*/ 13970 w 20930"/>
                <a:gd name="connsiteY35" fmla="*/ 4167 h 13614"/>
                <a:gd name="connsiteX36" fmla="*/ 14598 w 20930"/>
                <a:gd name="connsiteY36" fmla="*/ 4029 h 13614"/>
                <a:gd name="connsiteX37" fmla="*/ 16495 w 20930"/>
                <a:gd name="connsiteY37" fmla="*/ 3750 h 13614"/>
                <a:gd name="connsiteX38" fmla="*/ 17136 w 20930"/>
                <a:gd name="connsiteY38" fmla="*/ 3472 h 13614"/>
                <a:gd name="connsiteX39" fmla="*/ 16495 w 20930"/>
                <a:gd name="connsiteY39" fmla="*/ 3472 h 13614"/>
                <a:gd name="connsiteX40" fmla="*/ 16514 w 20930"/>
                <a:gd name="connsiteY40" fmla="*/ 3083 h 13614"/>
                <a:gd name="connsiteX41" fmla="*/ 17933 w 20930"/>
                <a:gd name="connsiteY41" fmla="*/ 2774 h 13614"/>
                <a:gd name="connsiteX42" fmla="*/ 18927 w 20930"/>
                <a:gd name="connsiteY42" fmla="*/ 2513 h 13614"/>
                <a:gd name="connsiteX43" fmla="*/ 18548 w 20930"/>
                <a:gd name="connsiteY43" fmla="*/ 2370 h 13614"/>
                <a:gd name="connsiteX44" fmla="*/ 18926 w 20930"/>
                <a:gd name="connsiteY44" fmla="*/ 2203 h 13614"/>
                <a:gd name="connsiteX45" fmla="*/ 18406 w 20930"/>
                <a:gd name="connsiteY45" fmla="*/ 1930 h 13614"/>
                <a:gd name="connsiteX46" fmla="*/ 18406 w 20930"/>
                <a:gd name="connsiteY46" fmla="*/ 1549 h 13614"/>
                <a:gd name="connsiteX47" fmla="*/ 17129 w 20930"/>
                <a:gd name="connsiteY47" fmla="*/ 1252 h 13614"/>
                <a:gd name="connsiteX48" fmla="*/ 15993 w 20930"/>
                <a:gd name="connsiteY48" fmla="*/ 1133 h 13614"/>
                <a:gd name="connsiteX49" fmla="*/ 15235 w 20930"/>
                <a:gd name="connsiteY49" fmla="*/ 1086 h 13614"/>
                <a:gd name="connsiteX50" fmla="*/ 14620 w 20930"/>
                <a:gd name="connsiteY50" fmla="*/ 705 h 13614"/>
                <a:gd name="connsiteX51" fmla="*/ 15899 w 20930"/>
                <a:gd name="connsiteY51" fmla="*/ 420 h 13614"/>
                <a:gd name="connsiteX52" fmla="*/ 16513 w 20930"/>
                <a:gd name="connsiteY52" fmla="*/ 15 h 13614"/>
                <a:gd name="connsiteX53" fmla="*/ 17678 w 20930"/>
                <a:gd name="connsiteY53" fmla="*/ 0 h 13614"/>
                <a:gd name="connsiteX0" fmla="*/ 0 w 20930"/>
                <a:gd name="connsiteY0" fmla="*/ 13614 h 13652"/>
                <a:gd name="connsiteX1" fmla="*/ 2129 w 20930"/>
                <a:gd name="connsiteY1" fmla="*/ 13652 h 13652"/>
                <a:gd name="connsiteX2" fmla="*/ 5110 w 20930"/>
                <a:gd name="connsiteY2" fmla="*/ 13534 h 13652"/>
                <a:gd name="connsiteX3" fmla="*/ 7050 w 20930"/>
                <a:gd name="connsiteY3" fmla="*/ 13604 h 13652"/>
                <a:gd name="connsiteX4" fmla="*/ 7665 w 20930"/>
                <a:gd name="connsiteY4" fmla="*/ 13271 h 13652"/>
                <a:gd name="connsiteX5" fmla="*/ 8753 w 20930"/>
                <a:gd name="connsiteY5" fmla="*/ 13249 h 13652"/>
                <a:gd name="connsiteX6" fmla="*/ 9558 w 20930"/>
                <a:gd name="connsiteY6" fmla="*/ 13046 h 13652"/>
                <a:gd name="connsiteX7" fmla="*/ 10835 w 20930"/>
                <a:gd name="connsiteY7" fmla="*/ 13046 h 13652"/>
                <a:gd name="connsiteX8" fmla="*/ 11265 w 20930"/>
                <a:gd name="connsiteY8" fmla="*/ 12932 h 13652"/>
                <a:gd name="connsiteX9" fmla="*/ 11432 w 20930"/>
                <a:gd name="connsiteY9" fmla="*/ 12896 h 13652"/>
                <a:gd name="connsiteX10" fmla="*/ 12074 w 20930"/>
                <a:gd name="connsiteY10" fmla="*/ 12504 h 13652"/>
                <a:gd name="connsiteX11" fmla="*/ 12701 w 20930"/>
                <a:gd name="connsiteY11" fmla="*/ 12363 h 13652"/>
                <a:gd name="connsiteX12" fmla="*/ 13970 w 20930"/>
                <a:gd name="connsiteY12" fmla="*/ 12363 h 13652"/>
                <a:gd name="connsiteX13" fmla="*/ 14598 w 20930"/>
                <a:gd name="connsiteY13" fmla="*/ 12087 h 13652"/>
                <a:gd name="connsiteX14" fmla="*/ 16495 w 20930"/>
                <a:gd name="connsiteY14" fmla="*/ 11946 h 13652"/>
                <a:gd name="connsiteX15" fmla="*/ 16495 w 20930"/>
                <a:gd name="connsiteY15" fmla="*/ 11808 h 13652"/>
                <a:gd name="connsiteX16" fmla="*/ 15240 w 20930"/>
                <a:gd name="connsiteY16" fmla="*/ 11671 h 13652"/>
                <a:gd name="connsiteX17" fmla="*/ 15867 w 20930"/>
                <a:gd name="connsiteY17" fmla="*/ 11392 h 13652"/>
                <a:gd name="connsiteX18" fmla="*/ 16495 w 20930"/>
                <a:gd name="connsiteY18" fmla="*/ 11113 h 13652"/>
                <a:gd name="connsiteX19" fmla="*/ 15867 w 20930"/>
                <a:gd name="connsiteY19" fmla="*/ 10834 h 13652"/>
                <a:gd name="connsiteX20" fmla="*/ 18392 w 20930"/>
                <a:gd name="connsiteY20" fmla="*/ 9864 h 13652"/>
                <a:gd name="connsiteX21" fmla="*/ 18392 w 20930"/>
                <a:gd name="connsiteY21" fmla="*/ 9726 h 13652"/>
                <a:gd name="connsiteX22" fmla="*/ 19033 w 20930"/>
                <a:gd name="connsiteY22" fmla="*/ 9585 h 13652"/>
                <a:gd name="connsiteX23" fmla="*/ 17136 w 20930"/>
                <a:gd name="connsiteY23" fmla="*/ 8197 h 13652"/>
                <a:gd name="connsiteX24" fmla="*/ 19033 w 20930"/>
                <a:gd name="connsiteY24" fmla="*/ 8057 h 13652"/>
                <a:gd name="connsiteX25" fmla="*/ 20930 w 20930"/>
                <a:gd name="connsiteY25" fmla="*/ 7086 h 13652"/>
                <a:gd name="connsiteX26" fmla="*/ 20302 w 20930"/>
                <a:gd name="connsiteY26" fmla="*/ 6945 h 13652"/>
                <a:gd name="connsiteX27" fmla="*/ 19661 w 20930"/>
                <a:gd name="connsiteY27" fmla="*/ 6528 h 13652"/>
                <a:gd name="connsiteX28" fmla="*/ 19033 w 20930"/>
                <a:gd name="connsiteY28" fmla="*/ 6390 h 13652"/>
                <a:gd name="connsiteX29" fmla="*/ 19661 w 20930"/>
                <a:gd name="connsiteY29" fmla="*/ 6112 h 13652"/>
                <a:gd name="connsiteX30" fmla="*/ 19033 w 20930"/>
                <a:gd name="connsiteY30" fmla="*/ 5836 h 13652"/>
                <a:gd name="connsiteX31" fmla="*/ 19033 w 20930"/>
                <a:gd name="connsiteY31" fmla="*/ 5416 h 13652"/>
                <a:gd name="connsiteX32" fmla="*/ 19661 w 20930"/>
                <a:gd name="connsiteY32" fmla="*/ 5279 h 13652"/>
                <a:gd name="connsiteX33" fmla="*/ 18392 w 20930"/>
                <a:gd name="connsiteY33" fmla="*/ 5141 h 13652"/>
                <a:gd name="connsiteX34" fmla="*/ 15240 w 20930"/>
                <a:gd name="connsiteY34" fmla="*/ 4583 h 13652"/>
                <a:gd name="connsiteX35" fmla="*/ 13970 w 20930"/>
                <a:gd name="connsiteY35" fmla="*/ 4167 h 13652"/>
                <a:gd name="connsiteX36" fmla="*/ 14598 w 20930"/>
                <a:gd name="connsiteY36" fmla="*/ 4029 h 13652"/>
                <a:gd name="connsiteX37" fmla="*/ 16495 w 20930"/>
                <a:gd name="connsiteY37" fmla="*/ 3750 h 13652"/>
                <a:gd name="connsiteX38" fmla="*/ 17136 w 20930"/>
                <a:gd name="connsiteY38" fmla="*/ 3472 h 13652"/>
                <a:gd name="connsiteX39" fmla="*/ 16495 w 20930"/>
                <a:gd name="connsiteY39" fmla="*/ 3472 h 13652"/>
                <a:gd name="connsiteX40" fmla="*/ 16514 w 20930"/>
                <a:gd name="connsiteY40" fmla="*/ 3083 h 13652"/>
                <a:gd name="connsiteX41" fmla="*/ 17933 w 20930"/>
                <a:gd name="connsiteY41" fmla="*/ 2774 h 13652"/>
                <a:gd name="connsiteX42" fmla="*/ 18927 w 20930"/>
                <a:gd name="connsiteY42" fmla="*/ 2513 h 13652"/>
                <a:gd name="connsiteX43" fmla="*/ 18548 w 20930"/>
                <a:gd name="connsiteY43" fmla="*/ 2370 h 13652"/>
                <a:gd name="connsiteX44" fmla="*/ 18926 w 20930"/>
                <a:gd name="connsiteY44" fmla="*/ 2203 h 13652"/>
                <a:gd name="connsiteX45" fmla="*/ 18406 w 20930"/>
                <a:gd name="connsiteY45" fmla="*/ 1930 h 13652"/>
                <a:gd name="connsiteX46" fmla="*/ 18406 w 20930"/>
                <a:gd name="connsiteY46" fmla="*/ 1549 h 13652"/>
                <a:gd name="connsiteX47" fmla="*/ 17129 w 20930"/>
                <a:gd name="connsiteY47" fmla="*/ 1252 h 13652"/>
                <a:gd name="connsiteX48" fmla="*/ 15993 w 20930"/>
                <a:gd name="connsiteY48" fmla="*/ 1133 h 13652"/>
                <a:gd name="connsiteX49" fmla="*/ 15235 w 20930"/>
                <a:gd name="connsiteY49" fmla="*/ 1086 h 13652"/>
                <a:gd name="connsiteX50" fmla="*/ 14620 w 20930"/>
                <a:gd name="connsiteY50" fmla="*/ 705 h 13652"/>
                <a:gd name="connsiteX51" fmla="*/ 15899 w 20930"/>
                <a:gd name="connsiteY51" fmla="*/ 420 h 13652"/>
                <a:gd name="connsiteX52" fmla="*/ 16513 w 20930"/>
                <a:gd name="connsiteY52" fmla="*/ 15 h 13652"/>
                <a:gd name="connsiteX53" fmla="*/ 17678 w 20930"/>
                <a:gd name="connsiteY53" fmla="*/ 0 h 13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20930" h="13652">
                  <a:moveTo>
                    <a:pt x="0" y="13614"/>
                  </a:moveTo>
                  <a:lnTo>
                    <a:pt x="2129" y="13652"/>
                  </a:lnTo>
                  <a:lnTo>
                    <a:pt x="5110" y="13534"/>
                  </a:lnTo>
                  <a:lnTo>
                    <a:pt x="7050" y="13604"/>
                  </a:lnTo>
                  <a:lnTo>
                    <a:pt x="7665" y="13271"/>
                  </a:lnTo>
                  <a:lnTo>
                    <a:pt x="8753" y="13249"/>
                  </a:lnTo>
                  <a:lnTo>
                    <a:pt x="9558" y="13046"/>
                  </a:lnTo>
                  <a:lnTo>
                    <a:pt x="10835" y="13046"/>
                  </a:lnTo>
                  <a:cubicBezTo>
                    <a:pt x="11348" y="12893"/>
                    <a:pt x="11166" y="12957"/>
                    <a:pt x="11265" y="12932"/>
                  </a:cubicBezTo>
                  <a:lnTo>
                    <a:pt x="11432" y="12896"/>
                  </a:lnTo>
                  <a:lnTo>
                    <a:pt x="12074" y="12504"/>
                  </a:lnTo>
                  <a:lnTo>
                    <a:pt x="12701" y="12363"/>
                  </a:lnTo>
                  <a:lnTo>
                    <a:pt x="13970" y="12363"/>
                  </a:lnTo>
                  <a:lnTo>
                    <a:pt x="14598" y="12087"/>
                  </a:lnTo>
                  <a:lnTo>
                    <a:pt x="16495" y="11946"/>
                  </a:lnTo>
                  <a:lnTo>
                    <a:pt x="16495" y="11808"/>
                  </a:lnTo>
                  <a:lnTo>
                    <a:pt x="15240" y="11671"/>
                  </a:lnTo>
                  <a:lnTo>
                    <a:pt x="15867" y="11392"/>
                  </a:lnTo>
                  <a:lnTo>
                    <a:pt x="16495" y="11113"/>
                  </a:lnTo>
                  <a:lnTo>
                    <a:pt x="15867" y="10834"/>
                  </a:lnTo>
                  <a:lnTo>
                    <a:pt x="18392" y="9864"/>
                  </a:lnTo>
                  <a:lnTo>
                    <a:pt x="18392" y="9726"/>
                  </a:lnTo>
                  <a:lnTo>
                    <a:pt x="19033" y="9585"/>
                  </a:lnTo>
                  <a:lnTo>
                    <a:pt x="17136" y="8197"/>
                  </a:lnTo>
                  <a:lnTo>
                    <a:pt x="19033" y="8057"/>
                  </a:lnTo>
                  <a:lnTo>
                    <a:pt x="20930" y="7086"/>
                  </a:lnTo>
                  <a:lnTo>
                    <a:pt x="20302" y="6945"/>
                  </a:lnTo>
                  <a:lnTo>
                    <a:pt x="19661" y="6528"/>
                  </a:lnTo>
                  <a:lnTo>
                    <a:pt x="19033" y="6390"/>
                  </a:lnTo>
                  <a:lnTo>
                    <a:pt x="19661" y="6112"/>
                  </a:lnTo>
                  <a:lnTo>
                    <a:pt x="19033" y="5836"/>
                  </a:lnTo>
                  <a:lnTo>
                    <a:pt x="19033" y="5416"/>
                  </a:lnTo>
                  <a:lnTo>
                    <a:pt x="19661" y="5279"/>
                  </a:lnTo>
                  <a:lnTo>
                    <a:pt x="18392" y="5141"/>
                  </a:lnTo>
                  <a:lnTo>
                    <a:pt x="15240" y="4583"/>
                  </a:lnTo>
                  <a:lnTo>
                    <a:pt x="13970" y="4167"/>
                  </a:lnTo>
                  <a:lnTo>
                    <a:pt x="14598" y="4029"/>
                  </a:lnTo>
                  <a:lnTo>
                    <a:pt x="16495" y="3750"/>
                  </a:lnTo>
                  <a:lnTo>
                    <a:pt x="17136" y="3472"/>
                  </a:lnTo>
                  <a:lnTo>
                    <a:pt x="16495" y="3472"/>
                  </a:lnTo>
                  <a:cubicBezTo>
                    <a:pt x="16501" y="3342"/>
                    <a:pt x="16508" y="3213"/>
                    <a:pt x="16514" y="3083"/>
                  </a:cubicBezTo>
                  <a:lnTo>
                    <a:pt x="17933" y="2774"/>
                  </a:lnTo>
                  <a:lnTo>
                    <a:pt x="18927" y="2513"/>
                  </a:lnTo>
                  <a:lnTo>
                    <a:pt x="18548" y="2370"/>
                  </a:lnTo>
                  <a:lnTo>
                    <a:pt x="18926" y="2203"/>
                  </a:lnTo>
                  <a:lnTo>
                    <a:pt x="18406" y="1930"/>
                  </a:lnTo>
                  <a:lnTo>
                    <a:pt x="18406" y="1549"/>
                  </a:lnTo>
                  <a:lnTo>
                    <a:pt x="17129" y="1252"/>
                  </a:lnTo>
                  <a:lnTo>
                    <a:pt x="15993" y="1133"/>
                  </a:lnTo>
                  <a:lnTo>
                    <a:pt x="15235" y="1086"/>
                  </a:lnTo>
                  <a:lnTo>
                    <a:pt x="14620" y="705"/>
                  </a:lnTo>
                  <a:lnTo>
                    <a:pt x="15899" y="420"/>
                  </a:lnTo>
                  <a:lnTo>
                    <a:pt x="16513" y="15"/>
                  </a:lnTo>
                  <a:lnTo>
                    <a:pt x="17678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53" name="Freeform 37"/>
            <p:cNvSpPr>
              <a:spLocks noChangeAspect="1"/>
            </p:cNvSpPr>
            <p:nvPr/>
          </p:nvSpPr>
          <p:spPr bwMode="gray">
            <a:xfrm>
              <a:off x="3002788" y="2315068"/>
              <a:ext cx="1053278" cy="2734401"/>
            </a:xfrm>
            <a:custGeom>
              <a:avLst/>
              <a:gdLst>
                <a:gd name="T0" fmla="*/ 0 w 717"/>
                <a:gd name="T1" fmla="*/ 2147483647 h 3265"/>
                <a:gd name="T2" fmla="*/ 2147483647 w 717"/>
                <a:gd name="T3" fmla="*/ 2147483647 h 3265"/>
                <a:gd name="T4" fmla="*/ 2147483647 w 717"/>
                <a:gd name="T5" fmla="*/ 2147483647 h 3265"/>
                <a:gd name="T6" fmla="*/ 2147483647 w 717"/>
                <a:gd name="T7" fmla="*/ 2147483647 h 3265"/>
                <a:gd name="T8" fmla="*/ 2147483647 w 717"/>
                <a:gd name="T9" fmla="*/ 2147483647 h 3265"/>
                <a:gd name="T10" fmla="*/ 2147483647 w 717"/>
                <a:gd name="T11" fmla="*/ 2147483647 h 3265"/>
                <a:gd name="T12" fmla="*/ 2147483647 w 717"/>
                <a:gd name="T13" fmla="*/ 2147483647 h 3265"/>
                <a:gd name="T14" fmla="*/ 2147483647 w 717"/>
                <a:gd name="T15" fmla="*/ 2147483647 h 3265"/>
                <a:gd name="T16" fmla="*/ 2147483647 w 717"/>
                <a:gd name="T17" fmla="*/ 2147483647 h 3265"/>
                <a:gd name="T18" fmla="*/ 2147483647 w 717"/>
                <a:gd name="T19" fmla="*/ 2147483647 h 3265"/>
                <a:gd name="T20" fmla="*/ 2147483647 w 717"/>
                <a:gd name="T21" fmla="*/ 2147483647 h 3265"/>
                <a:gd name="T22" fmla="*/ 2147483647 w 717"/>
                <a:gd name="T23" fmla="*/ 2147483647 h 3265"/>
                <a:gd name="T24" fmla="*/ 2147483647 w 717"/>
                <a:gd name="T25" fmla="*/ 2147483647 h 3265"/>
                <a:gd name="T26" fmla="*/ 2147483647 w 717"/>
                <a:gd name="T27" fmla="*/ 2147483647 h 3265"/>
                <a:gd name="T28" fmla="*/ 2147483647 w 717"/>
                <a:gd name="T29" fmla="*/ 2147483647 h 3265"/>
                <a:gd name="T30" fmla="*/ 2147483647 w 717"/>
                <a:gd name="T31" fmla="*/ 2147483647 h 3265"/>
                <a:gd name="T32" fmla="*/ 2147483647 w 717"/>
                <a:gd name="T33" fmla="*/ 2147483647 h 3265"/>
                <a:gd name="T34" fmla="*/ 2147483647 w 717"/>
                <a:gd name="T35" fmla="*/ 2147483647 h 3265"/>
                <a:gd name="T36" fmla="*/ 2147483647 w 717"/>
                <a:gd name="T37" fmla="*/ 2147483647 h 3265"/>
                <a:gd name="T38" fmla="*/ 2147483647 w 717"/>
                <a:gd name="T39" fmla="*/ 2147483647 h 3265"/>
                <a:gd name="T40" fmla="*/ 2147483647 w 717"/>
                <a:gd name="T41" fmla="*/ 2147483647 h 3265"/>
                <a:gd name="T42" fmla="*/ 2147483647 w 717"/>
                <a:gd name="T43" fmla="*/ 2147483647 h 3265"/>
                <a:gd name="T44" fmla="*/ 2147483647 w 717"/>
                <a:gd name="T45" fmla="*/ 2147483647 h 3265"/>
                <a:gd name="T46" fmla="*/ 2147483647 w 717"/>
                <a:gd name="T47" fmla="*/ 2147483647 h 3265"/>
                <a:gd name="T48" fmla="*/ 2147483647 w 717"/>
                <a:gd name="T49" fmla="*/ 2147483647 h 3265"/>
                <a:gd name="T50" fmla="*/ 2147483647 w 717"/>
                <a:gd name="T51" fmla="*/ 2147483647 h 3265"/>
                <a:gd name="T52" fmla="*/ 2147483647 w 717"/>
                <a:gd name="T53" fmla="*/ 2147483647 h 3265"/>
                <a:gd name="T54" fmla="*/ 2147483647 w 717"/>
                <a:gd name="T55" fmla="*/ 2147483647 h 3265"/>
                <a:gd name="T56" fmla="*/ 2147483647 w 717"/>
                <a:gd name="T57" fmla="*/ 2147483647 h 3265"/>
                <a:gd name="T58" fmla="*/ 2147483647 w 717"/>
                <a:gd name="T59" fmla="*/ 2147483647 h 3265"/>
                <a:gd name="T60" fmla="*/ 2147483647 w 717"/>
                <a:gd name="T61" fmla="*/ 2147483647 h 3265"/>
                <a:gd name="T62" fmla="*/ 2147483647 w 717"/>
                <a:gd name="T63" fmla="*/ 2147483647 h 3265"/>
                <a:gd name="T64" fmla="*/ 2147483647 w 717"/>
                <a:gd name="T65" fmla="*/ 2147483647 h 3265"/>
                <a:gd name="T66" fmla="*/ 2147483647 w 717"/>
                <a:gd name="T67" fmla="*/ 0 h 3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17"/>
                <a:gd name="T103" fmla="*/ 0 h 3265"/>
                <a:gd name="T104" fmla="*/ 717 w 717"/>
                <a:gd name="T105" fmla="*/ 3265 h 3265"/>
                <a:gd name="connsiteX0" fmla="*/ 0 w 12744"/>
                <a:gd name="connsiteY0" fmla="*/ 10797 h 10797"/>
                <a:gd name="connsiteX1" fmla="*/ 3079 w 12744"/>
                <a:gd name="connsiteY1" fmla="*/ 9877 h 10797"/>
                <a:gd name="connsiteX2" fmla="*/ 3246 w 12744"/>
                <a:gd name="connsiteY2" fmla="*/ 9841 h 10797"/>
                <a:gd name="connsiteX3" fmla="*/ 3888 w 12744"/>
                <a:gd name="connsiteY3" fmla="*/ 9449 h 10797"/>
                <a:gd name="connsiteX4" fmla="*/ 4515 w 12744"/>
                <a:gd name="connsiteY4" fmla="*/ 9308 h 10797"/>
                <a:gd name="connsiteX5" fmla="*/ 5784 w 12744"/>
                <a:gd name="connsiteY5" fmla="*/ 9308 h 10797"/>
                <a:gd name="connsiteX6" fmla="*/ 6412 w 12744"/>
                <a:gd name="connsiteY6" fmla="*/ 9032 h 10797"/>
                <a:gd name="connsiteX7" fmla="*/ 8309 w 12744"/>
                <a:gd name="connsiteY7" fmla="*/ 8891 h 10797"/>
                <a:gd name="connsiteX8" fmla="*/ 8309 w 12744"/>
                <a:gd name="connsiteY8" fmla="*/ 8753 h 10797"/>
                <a:gd name="connsiteX9" fmla="*/ 7054 w 12744"/>
                <a:gd name="connsiteY9" fmla="*/ 8616 h 10797"/>
                <a:gd name="connsiteX10" fmla="*/ 7681 w 12744"/>
                <a:gd name="connsiteY10" fmla="*/ 8337 h 10797"/>
                <a:gd name="connsiteX11" fmla="*/ 8309 w 12744"/>
                <a:gd name="connsiteY11" fmla="*/ 8058 h 10797"/>
                <a:gd name="connsiteX12" fmla="*/ 7681 w 12744"/>
                <a:gd name="connsiteY12" fmla="*/ 7779 h 10797"/>
                <a:gd name="connsiteX13" fmla="*/ 10206 w 12744"/>
                <a:gd name="connsiteY13" fmla="*/ 6809 h 10797"/>
                <a:gd name="connsiteX14" fmla="*/ 10206 w 12744"/>
                <a:gd name="connsiteY14" fmla="*/ 6671 h 10797"/>
                <a:gd name="connsiteX15" fmla="*/ 10847 w 12744"/>
                <a:gd name="connsiteY15" fmla="*/ 6530 h 10797"/>
                <a:gd name="connsiteX16" fmla="*/ 8950 w 12744"/>
                <a:gd name="connsiteY16" fmla="*/ 5142 h 10797"/>
                <a:gd name="connsiteX17" fmla="*/ 10847 w 12744"/>
                <a:gd name="connsiteY17" fmla="*/ 5002 h 10797"/>
                <a:gd name="connsiteX18" fmla="*/ 12744 w 12744"/>
                <a:gd name="connsiteY18" fmla="*/ 4031 h 10797"/>
                <a:gd name="connsiteX19" fmla="*/ 12116 w 12744"/>
                <a:gd name="connsiteY19" fmla="*/ 3890 h 10797"/>
                <a:gd name="connsiteX20" fmla="*/ 11475 w 12744"/>
                <a:gd name="connsiteY20" fmla="*/ 3473 h 10797"/>
                <a:gd name="connsiteX21" fmla="*/ 10847 w 12744"/>
                <a:gd name="connsiteY21" fmla="*/ 3335 h 10797"/>
                <a:gd name="connsiteX22" fmla="*/ 11475 w 12744"/>
                <a:gd name="connsiteY22" fmla="*/ 3057 h 10797"/>
                <a:gd name="connsiteX23" fmla="*/ 10847 w 12744"/>
                <a:gd name="connsiteY23" fmla="*/ 2781 h 10797"/>
                <a:gd name="connsiteX24" fmla="*/ 10847 w 12744"/>
                <a:gd name="connsiteY24" fmla="*/ 2361 h 10797"/>
                <a:gd name="connsiteX25" fmla="*/ 11475 w 12744"/>
                <a:gd name="connsiteY25" fmla="*/ 2224 h 10797"/>
                <a:gd name="connsiteX26" fmla="*/ 10206 w 12744"/>
                <a:gd name="connsiteY26" fmla="*/ 2086 h 10797"/>
                <a:gd name="connsiteX27" fmla="*/ 7054 w 12744"/>
                <a:gd name="connsiteY27" fmla="*/ 1528 h 10797"/>
                <a:gd name="connsiteX28" fmla="*/ 5784 w 12744"/>
                <a:gd name="connsiteY28" fmla="*/ 1112 h 10797"/>
                <a:gd name="connsiteX29" fmla="*/ 6412 w 12744"/>
                <a:gd name="connsiteY29" fmla="*/ 974 h 10797"/>
                <a:gd name="connsiteX30" fmla="*/ 8309 w 12744"/>
                <a:gd name="connsiteY30" fmla="*/ 695 h 10797"/>
                <a:gd name="connsiteX31" fmla="*/ 8950 w 12744"/>
                <a:gd name="connsiteY31" fmla="*/ 417 h 10797"/>
                <a:gd name="connsiteX32" fmla="*/ 8309 w 12744"/>
                <a:gd name="connsiteY32" fmla="*/ 417 h 10797"/>
                <a:gd name="connsiteX33" fmla="*/ 8309 w 12744"/>
                <a:gd name="connsiteY33" fmla="*/ 0 h 10797"/>
                <a:gd name="connsiteX0" fmla="*/ 0 w 12744"/>
                <a:gd name="connsiteY0" fmla="*/ 10797 h 10797"/>
                <a:gd name="connsiteX1" fmla="*/ 2649 w 12744"/>
                <a:gd name="connsiteY1" fmla="*/ 9991 h 10797"/>
                <a:gd name="connsiteX2" fmla="*/ 3079 w 12744"/>
                <a:gd name="connsiteY2" fmla="*/ 9877 h 10797"/>
                <a:gd name="connsiteX3" fmla="*/ 3246 w 12744"/>
                <a:gd name="connsiteY3" fmla="*/ 9841 h 10797"/>
                <a:gd name="connsiteX4" fmla="*/ 3888 w 12744"/>
                <a:gd name="connsiteY4" fmla="*/ 9449 h 10797"/>
                <a:gd name="connsiteX5" fmla="*/ 4515 w 12744"/>
                <a:gd name="connsiteY5" fmla="*/ 9308 h 10797"/>
                <a:gd name="connsiteX6" fmla="*/ 5784 w 12744"/>
                <a:gd name="connsiteY6" fmla="*/ 9308 h 10797"/>
                <a:gd name="connsiteX7" fmla="*/ 6412 w 12744"/>
                <a:gd name="connsiteY7" fmla="*/ 9032 h 10797"/>
                <a:gd name="connsiteX8" fmla="*/ 8309 w 12744"/>
                <a:gd name="connsiteY8" fmla="*/ 8891 h 10797"/>
                <a:gd name="connsiteX9" fmla="*/ 8309 w 12744"/>
                <a:gd name="connsiteY9" fmla="*/ 8753 h 10797"/>
                <a:gd name="connsiteX10" fmla="*/ 7054 w 12744"/>
                <a:gd name="connsiteY10" fmla="*/ 8616 h 10797"/>
                <a:gd name="connsiteX11" fmla="*/ 7681 w 12744"/>
                <a:gd name="connsiteY11" fmla="*/ 8337 h 10797"/>
                <a:gd name="connsiteX12" fmla="*/ 8309 w 12744"/>
                <a:gd name="connsiteY12" fmla="*/ 8058 h 10797"/>
                <a:gd name="connsiteX13" fmla="*/ 7681 w 12744"/>
                <a:gd name="connsiteY13" fmla="*/ 7779 h 10797"/>
                <a:gd name="connsiteX14" fmla="*/ 10206 w 12744"/>
                <a:gd name="connsiteY14" fmla="*/ 6809 h 10797"/>
                <a:gd name="connsiteX15" fmla="*/ 10206 w 12744"/>
                <a:gd name="connsiteY15" fmla="*/ 6671 h 10797"/>
                <a:gd name="connsiteX16" fmla="*/ 10847 w 12744"/>
                <a:gd name="connsiteY16" fmla="*/ 6530 h 10797"/>
                <a:gd name="connsiteX17" fmla="*/ 8950 w 12744"/>
                <a:gd name="connsiteY17" fmla="*/ 5142 h 10797"/>
                <a:gd name="connsiteX18" fmla="*/ 10847 w 12744"/>
                <a:gd name="connsiteY18" fmla="*/ 5002 h 10797"/>
                <a:gd name="connsiteX19" fmla="*/ 12744 w 12744"/>
                <a:gd name="connsiteY19" fmla="*/ 4031 h 10797"/>
                <a:gd name="connsiteX20" fmla="*/ 12116 w 12744"/>
                <a:gd name="connsiteY20" fmla="*/ 3890 h 10797"/>
                <a:gd name="connsiteX21" fmla="*/ 11475 w 12744"/>
                <a:gd name="connsiteY21" fmla="*/ 3473 h 10797"/>
                <a:gd name="connsiteX22" fmla="*/ 10847 w 12744"/>
                <a:gd name="connsiteY22" fmla="*/ 3335 h 10797"/>
                <a:gd name="connsiteX23" fmla="*/ 11475 w 12744"/>
                <a:gd name="connsiteY23" fmla="*/ 3057 h 10797"/>
                <a:gd name="connsiteX24" fmla="*/ 10847 w 12744"/>
                <a:gd name="connsiteY24" fmla="*/ 2781 h 10797"/>
                <a:gd name="connsiteX25" fmla="*/ 10847 w 12744"/>
                <a:gd name="connsiteY25" fmla="*/ 2361 h 10797"/>
                <a:gd name="connsiteX26" fmla="*/ 11475 w 12744"/>
                <a:gd name="connsiteY26" fmla="*/ 2224 h 10797"/>
                <a:gd name="connsiteX27" fmla="*/ 10206 w 12744"/>
                <a:gd name="connsiteY27" fmla="*/ 2086 h 10797"/>
                <a:gd name="connsiteX28" fmla="*/ 7054 w 12744"/>
                <a:gd name="connsiteY28" fmla="*/ 1528 h 10797"/>
                <a:gd name="connsiteX29" fmla="*/ 5784 w 12744"/>
                <a:gd name="connsiteY29" fmla="*/ 1112 h 10797"/>
                <a:gd name="connsiteX30" fmla="*/ 6412 w 12744"/>
                <a:gd name="connsiteY30" fmla="*/ 974 h 10797"/>
                <a:gd name="connsiteX31" fmla="*/ 8309 w 12744"/>
                <a:gd name="connsiteY31" fmla="*/ 695 h 10797"/>
                <a:gd name="connsiteX32" fmla="*/ 8950 w 12744"/>
                <a:gd name="connsiteY32" fmla="*/ 417 h 10797"/>
                <a:gd name="connsiteX33" fmla="*/ 8309 w 12744"/>
                <a:gd name="connsiteY33" fmla="*/ 417 h 10797"/>
                <a:gd name="connsiteX34" fmla="*/ 8309 w 12744"/>
                <a:gd name="connsiteY34" fmla="*/ 0 h 10797"/>
                <a:gd name="connsiteX0" fmla="*/ 0 w 20362"/>
                <a:gd name="connsiteY0" fmla="*/ 10559 h 10559"/>
                <a:gd name="connsiteX1" fmla="*/ 10267 w 20362"/>
                <a:gd name="connsiteY1" fmla="*/ 9991 h 10559"/>
                <a:gd name="connsiteX2" fmla="*/ 10697 w 20362"/>
                <a:gd name="connsiteY2" fmla="*/ 9877 h 10559"/>
                <a:gd name="connsiteX3" fmla="*/ 10864 w 20362"/>
                <a:gd name="connsiteY3" fmla="*/ 9841 h 10559"/>
                <a:gd name="connsiteX4" fmla="*/ 11506 w 20362"/>
                <a:gd name="connsiteY4" fmla="*/ 9449 h 10559"/>
                <a:gd name="connsiteX5" fmla="*/ 12133 w 20362"/>
                <a:gd name="connsiteY5" fmla="*/ 9308 h 10559"/>
                <a:gd name="connsiteX6" fmla="*/ 13402 w 20362"/>
                <a:gd name="connsiteY6" fmla="*/ 9308 h 10559"/>
                <a:gd name="connsiteX7" fmla="*/ 14030 w 20362"/>
                <a:gd name="connsiteY7" fmla="*/ 9032 h 10559"/>
                <a:gd name="connsiteX8" fmla="*/ 15927 w 20362"/>
                <a:gd name="connsiteY8" fmla="*/ 8891 h 10559"/>
                <a:gd name="connsiteX9" fmla="*/ 15927 w 20362"/>
                <a:gd name="connsiteY9" fmla="*/ 8753 h 10559"/>
                <a:gd name="connsiteX10" fmla="*/ 14672 w 20362"/>
                <a:gd name="connsiteY10" fmla="*/ 8616 h 10559"/>
                <a:gd name="connsiteX11" fmla="*/ 15299 w 20362"/>
                <a:gd name="connsiteY11" fmla="*/ 8337 h 10559"/>
                <a:gd name="connsiteX12" fmla="*/ 15927 w 20362"/>
                <a:gd name="connsiteY12" fmla="*/ 8058 h 10559"/>
                <a:gd name="connsiteX13" fmla="*/ 15299 w 20362"/>
                <a:gd name="connsiteY13" fmla="*/ 7779 h 10559"/>
                <a:gd name="connsiteX14" fmla="*/ 17824 w 20362"/>
                <a:gd name="connsiteY14" fmla="*/ 6809 h 10559"/>
                <a:gd name="connsiteX15" fmla="*/ 17824 w 20362"/>
                <a:gd name="connsiteY15" fmla="*/ 6671 h 10559"/>
                <a:gd name="connsiteX16" fmla="*/ 18465 w 20362"/>
                <a:gd name="connsiteY16" fmla="*/ 6530 h 10559"/>
                <a:gd name="connsiteX17" fmla="*/ 16568 w 20362"/>
                <a:gd name="connsiteY17" fmla="*/ 5142 h 10559"/>
                <a:gd name="connsiteX18" fmla="*/ 18465 w 20362"/>
                <a:gd name="connsiteY18" fmla="*/ 5002 h 10559"/>
                <a:gd name="connsiteX19" fmla="*/ 20362 w 20362"/>
                <a:gd name="connsiteY19" fmla="*/ 4031 h 10559"/>
                <a:gd name="connsiteX20" fmla="*/ 19734 w 20362"/>
                <a:gd name="connsiteY20" fmla="*/ 3890 h 10559"/>
                <a:gd name="connsiteX21" fmla="*/ 19093 w 20362"/>
                <a:gd name="connsiteY21" fmla="*/ 3473 h 10559"/>
                <a:gd name="connsiteX22" fmla="*/ 18465 w 20362"/>
                <a:gd name="connsiteY22" fmla="*/ 3335 h 10559"/>
                <a:gd name="connsiteX23" fmla="*/ 19093 w 20362"/>
                <a:gd name="connsiteY23" fmla="*/ 3057 h 10559"/>
                <a:gd name="connsiteX24" fmla="*/ 18465 w 20362"/>
                <a:gd name="connsiteY24" fmla="*/ 2781 h 10559"/>
                <a:gd name="connsiteX25" fmla="*/ 18465 w 20362"/>
                <a:gd name="connsiteY25" fmla="*/ 2361 h 10559"/>
                <a:gd name="connsiteX26" fmla="*/ 19093 w 20362"/>
                <a:gd name="connsiteY26" fmla="*/ 2224 h 10559"/>
                <a:gd name="connsiteX27" fmla="*/ 17824 w 20362"/>
                <a:gd name="connsiteY27" fmla="*/ 2086 h 10559"/>
                <a:gd name="connsiteX28" fmla="*/ 14672 w 20362"/>
                <a:gd name="connsiteY28" fmla="*/ 1528 h 10559"/>
                <a:gd name="connsiteX29" fmla="*/ 13402 w 20362"/>
                <a:gd name="connsiteY29" fmla="*/ 1112 h 10559"/>
                <a:gd name="connsiteX30" fmla="*/ 14030 w 20362"/>
                <a:gd name="connsiteY30" fmla="*/ 974 h 10559"/>
                <a:gd name="connsiteX31" fmla="*/ 15927 w 20362"/>
                <a:gd name="connsiteY31" fmla="*/ 695 h 10559"/>
                <a:gd name="connsiteX32" fmla="*/ 16568 w 20362"/>
                <a:gd name="connsiteY32" fmla="*/ 417 h 10559"/>
                <a:gd name="connsiteX33" fmla="*/ 15927 w 20362"/>
                <a:gd name="connsiteY33" fmla="*/ 417 h 10559"/>
                <a:gd name="connsiteX34" fmla="*/ 15927 w 20362"/>
                <a:gd name="connsiteY34" fmla="*/ 0 h 10559"/>
                <a:gd name="connsiteX0" fmla="*/ 0 w 20362"/>
                <a:gd name="connsiteY0" fmla="*/ 10559 h 10559"/>
                <a:gd name="connsiteX1" fmla="*/ 4589 w 20362"/>
                <a:gd name="connsiteY1" fmla="*/ 10288 h 10559"/>
                <a:gd name="connsiteX2" fmla="*/ 10267 w 20362"/>
                <a:gd name="connsiteY2" fmla="*/ 9991 h 10559"/>
                <a:gd name="connsiteX3" fmla="*/ 10697 w 20362"/>
                <a:gd name="connsiteY3" fmla="*/ 9877 h 10559"/>
                <a:gd name="connsiteX4" fmla="*/ 10864 w 20362"/>
                <a:gd name="connsiteY4" fmla="*/ 9841 h 10559"/>
                <a:gd name="connsiteX5" fmla="*/ 11506 w 20362"/>
                <a:gd name="connsiteY5" fmla="*/ 9449 h 10559"/>
                <a:gd name="connsiteX6" fmla="*/ 12133 w 20362"/>
                <a:gd name="connsiteY6" fmla="*/ 9308 h 10559"/>
                <a:gd name="connsiteX7" fmla="*/ 13402 w 20362"/>
                <a:gd name="connsiteY7" fmla="*/ 9308 h 10559"/>
                <a:gd name="connsiteX8" fmla="*/ 14030 w 20362"/>
                <a:gd name="connsiteY8" fmla="*/ 9032 h 10559"/>
                <a:gd name="connsiteX9" fmla="*/ 15927 w 20362"/>
                <a:gd name="connsiteY9" fmla="*/ 8891 h 10559"/>
                <a:gd name="connsiteX10" fmla="*/ 15927 w 20362"/>
                <a:gd name="connsiteY10" fmla="*/ 8753 h 10559"/>
                <a:gd name="connsiteX11" fmla="*/ 14672 w 20362"/>
                <a:gd name="connsiteY11" fmla="*/ 8616 h 10559"/>
                <a:gd name="connsiteX12" fmla="*/ 15299 w 20362"/>
                <a:gd name="connsiteY12" fmla="*/ 8337 h 10559"/>
                <a:gd name="connsiteX13" fmla="*/ 15927 w 20362"/>
                <a:gd name="connsiteY13" fmla="*/ 8058 h 10559"/>
                <a:gd name="connsiteX14" fmla="*/ 15299 w 20362"/>
                <a:gd name="connsiteY14" fmla="*/ 7779 h 10559"/>
                <a:gd name="connsiteX15" fmla="*/ 17824 w 20362"/>
                <a:gd name="connsiteY15" fmla="*/ 6809 h 10559"/>
                <a:gd name="connsiteX16" fmla="*/ 17824 w 20362"/>
                <a:gd name="connsiteY16" fmla="*/ 6671 h 10559"/>
                <a:gd name="connsiteX17" fmla="*/ 18465 w 20362"/>
                <a:gd name="connsiteY17" fmla="*/ 6530 h 10559"/>
                <a:gd name="connsiteX18" fmla="*/ 16568 w 20362"/>
                <a:gd name="connsiteY18" fmla="*/ 5142 h 10559"/>
                <a:gd name="connsiteX19" fmla="*/ 18465 w 20362"/>
                <a:gd name="connsiteY19" fmla="*/ 5002 h 10559"/>
                <a:gd name="connsiteX20" fmla="*/ 20362 w 20362"/>
                <a:gd name="connsiteY20" fmla="*/ 4031 h 10559"/>
                <a:gd name="connsiteX21" fmla="*/ 19734 w 20362"/>
                <a:gd name="connsiteY21" fmla="*/ 3890 h 10559"/>
                <a:gd name="connsiteX22" fmla="*/ 19093 w 20362"/>
                <a:gd name="connsiteY22" fmla="*/ 3473 h 10559"/>
                <a:gd name="connsiteX23" fmla="*/ 18465 w 20362"/>
                <a:gd name="connsiteY23" fmla="*/ 3335 h 10559"/>
                <a:gd name="connsiteX24" fmla="*/ 19093 w 20362"/>
                <a:gd name="connsiteY24" fmla="*/ 3057 h 10559"/>
                <a:gd name="connsiteX25" fmla="*/ 18465 w 20362"/>
                <a:gd name="connsiteY25" fmla="*/ 2781 h 10559"/>
                <a:gd name="connsiteX26" fmla="*/ 18465 w 20362"/>
                <a:gd name="connsiteY26" fmla="*/ 2361 h 10559"/>
                <a:gd name="connsiteX27" fmla="*/ 19093 w 20362"/>
                <a:gd name="connsiteY27" fmla="*/ 2224 h 10559"/>
                <a:gd name="connsiteX28" fmla="*/ 17824 w 20362"/>
                <a:gd name="connsiteY28" fmla="*/ 2086 h 10559"/>
                <a:gd name="connsiteX29" fmla="*/ 14672 w 20362"/>
                <a:gd name="connsiteY29" fmla="*/ 1528 h 10559"/>
                <a:gd name="connsiteX30" fmla="*/ 13402 w 20362"/>
                <a:gd name="connsiteY30" fmla="*/ 1112 h 10559"/>
                <a:gd name="connsiteX31" fmla="*/ 14030 w 20362"/>
                <a:gd name="connsiteY31" fmla="*/ 974 h 10559"/>
                <a:gd name="connsiteX32" fmla="*/ 15927 w 20362"/>
                <a:gd name="connsiteY32" fmla="*/ 695 h 10559"/>
                <a:gd name="connsiteX33" fmla="*/ 16568 w 20362"/>
                <a:gd name="connsiteY33" fmla="*/ 417 h 10559"/>
                <a:gd name="connsiteX34" fmla="*/ 15927 w 20362"/>
                <a:gd name="connsiteY34" fmla="*/ 417 h 10559"/>
                <a:gd name="connsiteX35" fmla="*/ 15927 w 20362"/>
                <a:gd name="connsiteY35" fmla="*/ 0 h 10559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10267 w 20362"/>
                <a:gd name="connsiteY2" fmla="*/ 9991 h 10561"/>
                <a:gd name="connsiteX3" fmla="*/ 10697 w 20362"/>
                <a:gd name="connsiteY3" fmla="*/ 9877 h 10561"/>
                <a:gd name="connsiteX4" fmla="*/ 10864 w 20362"/>
                <a:gd name="connsiteY4" fmla="*/ 9841 h 10561"/>
                <a:gd name="connsiteX5" fmla="*/ 11506 w 20362"/>
                <a:gd name="connsiteY5" fmla="*/ 9449 h 10561"/>
                <a:gd name="connsiteX6" fmla="*/ 12133 w 20362"/>
                <a:gd name="connsiteY6" fmla="*/ 9308 h 10561"/>
                <a:gd name="connsiteX7" fmla="*/ 13402 w 20362"/>
                <a:gd name="connsiteY7" fmla="*/ 9308 h 10561"/>
                <a:gd name="connsiteX8" fmla="*/ 14030 w 20362"/>
                <a:gd name="connsiteY8" fmla="*/ 9032 h 10561"/>
                <a:gd name="connsiteX9" fmla="*/ 15927 w 20362"/>
                <a:gd name="connsiteY9" fmla="*/ 8891 h 10561"/>
                <a:gd name="connsiteX10" fmla="*/ 15927 w 20362"/>
                <a:gd name="connsiteY10" fmla="*/ 8753 h 10561"/>
                <a:gd name="connsiteX11" fmla="*/ 14672 w 20362"/>
                <a:gd name="connsiteY11" fmla="*/ 8616 h 10561"/>
                <a:gd name="connsiteX12" fmla="*/ 15299 w 20362"/>
                <a:gd name="connsiteY12" fmla="*/ 8337 h 10561"/>
                <a:gd name="connsiteX13" fmla="*/ 15927 w 20362"/>
                <a:gd name="connsiteY13" fmla="*/ 8058 h 10561"/>
                <a:gd name="connsiteX14" fmla="*/ 15299 w 20362"/>
                <a:gd name="connsiteY14" fmla="*/ 7779 h 10561"/>
                <a:gd name="connsiteX15" fmla="*/ 17824 w 20362"/>
                <a:gd name="connsiteY15" fmla="*/ 6809 h 10561"/>
                <a:gd name="connsiteX16" fmla="*/ 17824 w 20362"/>
                <a:gd name="connsiteY16" fmla="*/ 6671 h 10561"/>
                <a:gd name="connsiteX17" fmla="*/ 18465 w 20362"/>
                <a:gd name="connsiteY17" fmla="*/ 6530 h 10561"/>
                <a:gd name="connsiteX18" fmla="*/ 16568 w 20362"/>
                <a:gd name="connsiteY18" fmla="*/ 5142 h 10561"/>
                <a:gd name="connsiteX19" fmla="*/ 18465 w 20362"/>
                <a:gd name="connsiteY19" fmla="*/ 5002 h 10561"/>
                <a:gd name="connsiteX20" fmla="*/ 20362 w 20362"/>
                <a:gd name="connsiteY20" fmla="*/ 4031 h 10561"/>
                <a:gd name="connsiteX21" fmla="*/ 19734 w 20362"/>
                <a:gd name="connsiteY21" fmla="*/ 3890 h 10561"/>
                <a:gd name="connsiteX22" fmla="*/ 19093 w 20362"/>
                <a:gd name="connsiteY22" fmla="*/ 3473 h 10561"/>
                <a:gd name="connsiteX23" fmla="*/ 18465 w 20362"/>
                <a:gd name="connsiteY23" fmla="*/ 3335 h 10561"/>
                <a:gd name="connsiteX24" fmla="*/ 19093 w 20362"/>
                <a:gd name="connsiteY24" fmla="*/ 3057 h 10561"/>
                <a:gd name="connsiteX25" fmla="*/ 18465 w 20362"/>
                <a:gd name="connsiteY25" fmla="*/ 2781 h 10561"/>
                <a:gd name="connsiteX26" fmla="*/ 18465 w 20362"/>
                <a:gd name="connsiteY26" fmla="*/ 2361 h 10561"/>
                <a:gd name="connsiteX27" fmla="*/ 19093 w 20362"/>
                <a:gd name="connsiteY27" fmla="*/ 2224 h 10561"/>
                <a:gd name="connsiteX28" fmla="*/ 17824 w 20362"/>
                <a:gd name="connsiteY28" fmla="*/ 2086 h 10561"/>
                <a:gd name="connsiteX29" fmla="*/ 14672 w 20362"/>
                <a:gd name="connsiteY29" fmla="*/ 1528 h 10561"/>
                <a:gd name="connsiteX30" fmla="*/ 13402 w 20362"/>
                <a:gd name="connsiteY30" fmla="*/ 1112 h 10561"/>
                <a:gd name="connsiteX31" fmla="*/ 14030 w 20362"/>
                <a:gd name="connsiteY31" fmla="*/ 974 h 10561"/>
                <a:gd name="connsiteX32" fmla="*/ 15927 w 20362"/>
                <a:gd name="connsiteY32" fmla="*/ 695 h 10561"/>
                <a:gd name="connsiteX33" fmla="*/ 16568 w 20362"/>
                <a:gd name="connsiteY33" fmla="*/ 417 h 10561"/>
                <a:gd name="connsiteX34" fmla="*/ 15927 w 20362"/>
                <a:gd name="connsiteY34" fmla="*/ 417 h 10561"/>
                <a:gd name="connsiteX35" fmla="*/ 15927 w 20362"/>
                <a:gd name="connsiteY35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9084 w 20362"/>
                <a:gd name="connsiteY2" fmla="*/ 10193 h 10561"/>
                <a:gd name="connsiteX3" fmla="*/ 10267 w 20362"/>
                <a:gd name="connsiteY3" fmla="*/ 9991 h 10561"/>
                <a:gd name="connsiteX4" fmla="*/ 10697 w 20362"/>
                <a:gd name="connsiteY4" fmla="*/ 9877 h 10561"/>
                <a:gd name="connsiteX5" fmla="*/ 10864 w 20362"/>
                <a:gd name="connsiteY5" fmla="*/ 9841 h 10561"/>
                <a:gd name="connsiteX6" fmla="*/ 11506 w 20362"/>
                <a:gd name="connsiteY6" fmla="*/ 9449 h 10561"/>
                <a:gd name="connsiteX7" fmla="*/ 12133 w 20362"/>
                <a:gd name="connsiteY7" fmla="*/ 9308 h 10561"/>
                <a:gd name="connsiteX8" fmla="*/ 13402 w 20362"/>
                <a:gd name="connsiteY8" fmla="*/ 9308 h 10561"/>
                <a:gd name="connsiteX9" fmla="*/ 14030 w 20362"/>
                <a:gd name="connsiteY9" fmla="*/ 9032 h 10561"/>
                <a:gd name="connsiteX10" fmla="*/ 15927 w 20362"/>
                <a:gd name="connsiteY10" fmla="*/ 8891 h 10561"/>
                <a:gd name="connsiteX11" fmla="*/ 15927 w 20362"/>
                <a:gd name="connsiteY11" fmla="*/ 8753 h 10561"/>
                <a:gd name="connsiteX12" fmla="*/ 14672 w 20362"/>
                <a:gd name="connsiteY12" fmla="*/ 8616 h 10561"/>
                <a:gd name="connsiteX13" fmla="*/ 15299 w 20362"/>
                <a:gd name="connsiteY13" fmla="*/ 8337 h 10561"/>
                <a:gd name="connsiteX14" fmla="*/ 15927 w 20362"/>
                <a:gd name="connsiteY14" fmla="*/ 8058 h 10561"/>
                <a:gd name="connsiteX15" fmla="*/ 15299 w 20362"/>
                <a:gd name="connsiteY15" fmla="*/ 7779 h 10561"/>
                <a:gd name="connsiteX16" fmla="*/ 17824 w 20362"/>
                <a:gd name="connsiteY16" fmla="*/ 6809 h 10561"/>
                <a:gd name="connsiteX17" fmla="*/ 17824 w 20362"/>
                <a:gd name="connsiteY17" fmla="*/ 6671 h 10561"/>
                <a:gd name="connsiteX18" fmla="*/ 18465 w 20362"/>
                <a:gd name="connsiteY18" fmla="*/ 6530 h 10561"/>
                <a:gd name="connsiteX19" fmla="*/ 16568 w 20362"/>
                <a:gd name="connsiteY19" fmla="*/ 5142 h 10561"/>
                <a:gd name="connsiteX20" fmla="*/ 18465 w 20362"/>
                <a:gd name="connsiteY20" fmla="*/ 5002 h 10561"/>
                <a:gd name="connsiteX21" fmla="*/ 20362 w 20362"/>
                <a:gd name="connsiteY21" fmla="*/ 4031 h 10561"/>
                <a:gd name="connsiteX22" fmla="*/ 19734 w 20362"/>
                <a:gd name="connsiteY22" fmla="*/ 3890 h 10561"/>
                <a:gd name="connsiteX23" fmla="*/ 19093 w 20362"/>
                <a:gd name="connsiteY23" fmla="*/ 3473 h 10561"/>
                <a:gd name="connsiteX24" fmla="*/ 18465 w 20362"/>
                <a:gd name="connsiteY24" fmla="*/ 3335 h 10561"/>
                <a:gd name="connsiteX25" fmla="*/ 19093 w 20362"/>
                <a:gd name="connsiteY25" fmla="*/ 3057 h 10561"/>
                <a:gd name="connsiteX26" fmla="*/ 18465 w 20362"/>
                <a:gd name="connsiteY26" fmla="*/ 2781 h 10561"/>
                <a:gd name="connsiteX27" fmla="*/ 18465 w 20362"/>
                <a:gd name="connsiteY27" fmla="*/ 2361 h 10561"/>
                <a:gd name="connsiteX28" fmla="*/ 19093 w 20362"/>
                <a:gd name="connsiteY28" fmla="*/ 2224 h 10561"/>
                <a:gd name="connsiteX29" fmla="*/ 17824 w 20362"/>
                <a:gd name="connsiteY29" fmla="*/ 2086 h 10561"/>
                <a:gd name="connsiteX30" fmla="*/ 14672 w 20362"/>
                <a:gd name="connsiteY30" fmla="*/ 1528 h 10561"/>
                <a:gd name="connsiteX31" fmla="*/ 13402 w 20362"/>
                <a:gd name="connsiteY31" fmla="*/ 1112 h 10561"/>
                <a:gd name="connsiteX32" fmla="*/ 14030 w 20362"/>
                <a:gd name="connsiteY32" fmla="*/ 974 h 10561"/>
                <a:gd name="connsiteX33" fmla="*/ 15927 w 20362"/>
                <a:gd name="connsiteY33" fmla="*/ 695 h 10561"/>
                <a:gd name="connsiteX34" fmla="*/ 16568 w 20362"/>
                <a:gd name="connsiteY34" fmla="*/ 417 h 10561"/>
                <a:gd name="connsiteX35" fmla="*/ 15927 w 20362"/>
                <a:gd name="connsiteY35" fmla="*/ 417 h 10561"/>
                <a:gd name="connsiteX36" fmla="*/ 15927 w 20362"/>
                <a:gd name="connsiteY36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10267 w 20362"/>
                <a:gd name="connsiteY3" fmla="*/ 9991 h 10561"/>
                <a:gd name="connsiteX4" fmla="*/ 10697 w 20362"/>
                <a:gd name="connsiteY4" fmla="*/ 9877 h 10561"/>
                <a:gd name="connsiteX5" fmla="*/ 10864 w 20362"/>
                <a:gd name="connsiteY5" fmla="*/ 9841 h 10561"/>
                <a:gd name="connsiteX6" fmla="*/ 11506 w 20362"/>
                <a:gd name="connsiteY6" fmla="*/ 9449 h 10561"/>
                <a:gd name="connsiteX7" fmla="*/ 12133 w 20362"/>
                <a:gd name="connsiteY7" fmla="*/ 9308 h 10561"/>
                <a:gd name="connsiteX8" fmla="*/ 13402 w 20362"/>
                <a:gd name="connsiteY8" fmla="*/ 9308 h 10561"/>
                <a:gd name="connsiteX9" fmla="*/ 14030 w 20362"/>
                <a:gd name="connsiteY9" fmla="*/ 9032 h 10561"/>
                <a:gd name="connsiteX10" fmla="*/ 15927 w 20362"/>
                <a:gd name="connsiteY10" fmla="*/ 8891 h 10561"/>
                <a:gd name="connsiteX11" fmla="*/ 15927 w 20362"/>
                <a:gd name="connsiteY11" fmla="*/ 8753 h 10561"/>
                <a:gd name="connsiteX12" fmla="*/ 14672 w 20362"/>
                <a:gd name="connsiteY12" fmla="*/ 8616 h 10561"/>
                <a:gd name="connsiteX13" fmla="*/ 15299 w 20362"/>
                <a:gd name="connsiteY13" fmla="*/ 8337 h 10561"/>
                <a:gd name="connsiteX14" fmla="*/ 15927 w 20362"/>
                <a:gd name="connsiteY14" fmla="*/ 8058 h 10561"/>
                <a:gd name="connsiteX15" fmla="*/ 15299 w 20362"/>
                <a:gd name="connsiteY15" fmla="*/ 7779 h 10561"/>
                <a:gd name="connsiteX16" fmla="*/ 17824 w 20362"/>
                <a:gd name="connsiteY16" fmla="*/ 6809 h 10561"/>
                <a:gd name="connsiteX17" fmla="*/ 17824 w 20362"/>
                <a:gd name="connsiteY17" fmla="*/ 6671 h 10561"/>
                <a:gd name="connsiteX18" fmla="*/ 18465 w 20362"/>
                <a:gd name="connsiteY18" fmla="*/ 6530 h 10561"/>
                <a:gd name="connsiteX19" fmla="*/ 16568 w 20362"/>
                <a:gd name="connsiteY19" fmla="*/ 5142 h 10561"/>
                <a:gd name="connsiteX20" fmla="*/ 18465 w 20362"/>
                <a:gd name="connsiteY20" fmla="*/ 5002 h 10561"/>
                <a:gd name="connsiteX21" fmla="*/ 20362 w 20362"/>
                <a:gd name="connsiteY21" fmla="*/ 4031 h 10561"/>
                <a:gd name="connsiteX22" fmla="*/ 19734 w 20362"/>
                <a:gd name="connsiteY22" fmla="*/ 3890 h 10561"/>
                <a:gd name="connsiteX23" fmla="*/ 19093 w 20362"/>
                <a:gd name="connsiteY23" fmla="*/ 3473 h 10561"/>
                <a:gd name="connsiteX24" fmla="*/ 18465 w 20362"/>
                <a:gd name="connsiteY24" fmla="*/ 3335 h 10561"/>
                <a:gd name="connsiteX25" fmla="*/ 19093 w 20362"/>
                <a:gd name="connsiteY25" fmla="*/ 3057 h 10561"/>
                <a:gd name="connsiteX26" fmla="*/ 18465 w 20362"/>
                <a:gd name="connsiteY26" fmla="*/ 2781 h 10561"/>
                <a:gd name="connsiteX27" fmla="*/ 18465 w 20362"/>
                <a:gd name="connsiteY27" fmla="*/ 2361 h 10561"/>
                <a:gd name="connsiteX28" fmla="*/ 19093 w 20362"/>
                <a:gd name="connsiteY28" fmla="*/ 2224 h 10561"/>
                <a:gd name="connsiteX29" fmla="*/ 17824 w 20362"/>
                <a:gd name="connsiteY29" fmla="*/ 2086 h 10561"/>
                <a:gd name="connsiteX30" fmla="*/ 14672 w 20362"/>
                <a:gd name="connsiteY30" fmla="*/ 1528 h 10561"/>
                <a:gd name="connsiteX31" fmla="*/ 13402 w 20362"/>
                <a:gd name="connsiteY31" fmla="*/ 1112 h 10561"/>
                <a:gd name="connsiteX32" fmla="*/ 14030 w 20362"/>
                <a:gd name="connsiteY32" fmla="*/ 974 h 10561"/>
                <a:gd name="connsiteX33" fmla="*/ 15927 w 20362"/>
                <a:gd name="connsiteY33" fmla="*/ 695 h 10561"/>
                <a:gd name="connsiteX34" fmla="*/ 16568 w 20362"/>
                <a:gd name="connsiteY34" fmla="*/ 417 h 10561"/>
                <a:gd name="connsiteX35" fmla="*/ 15927 w 20362"/>
                <a:gd name="connsiteY35" fmla="*/ 417 h 10561"/>
                <a:gd name="connsiteX36" fmla="*/ 15927 w 20362"/>
                <a:gd name="connsiteY36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9321 w 20362"/>
                <a:gd name="connsiteY3" fmla="*/ 10122 h 10561"/>
                <a:gd name="connsiteX4" fmla="*/ 10267 w 20362"/>
                <a:gd name="connsiteY4" fmla="*/ 9991 h 10561"/>
                <a:gd name="connsiteX5" fmla="*/ 10697 w 20362"/>
                <a:gd name="connsiteY5" fmla="*/ 9877 h 10561"/>
                <a:gd name="connsiteX6" fmla="*/ 10864 w 20362"/>
                <a:gd name="connsiteY6" fmla="*/ 9841 h 10561"/>
                <a:gd name="connsiteX7" fmla="*/ 11506 w 20362"/>
                <a:gd name="connsiteY7" fmla="*/ 9449 h 10561"/>
                <a:gd name="connsiteX8" fmla="*/ 12133 w 20362"/>
                <a:gd name="connsiteY8" fmla="*/ 9308 h 10561"/>
                <a:gd name="connsiteX9" fmla="*/ 13402 w 20362"/>
                <a:gd name="connsiteY9" fmla="*/ 9308 h 10561"/>
                <a:gd name="connsiteX10" fmla="*/ 14030 w 20362"/>
                <a:gd name="connsiteY10" fmla="*/ 9032 h 10561"/>
                <a:gd name="connsiteX11" fmla="*/ 15927 w 20362"/>
                <a:gd name="connsiteY11" fmla="*/ 8891 h 10561"/>
                <a:gd name="connsiteX12" fmla="*/ 15927 w 20362"/>
                <a:gd name="connsiteY12" fmla="*/ 8753 h 10561"/>
                <a:gd name="connsiteX13" fmla="*/ 14672 w 20362"/>
                <a:gd name="connsiteY13" fmla="*/ 8616 h 10561"/>
                <a:gd name="connsiteX14" fmla="*/ 15299 w 20362"/>
                <a:gd name="connsiteY14" fmla="*/ 8337 h 10561"/>
                <a:gd name="connsiteX15" fmla="*/ 15927 w 20362"/>
                <a:gd name="connsiteY15" fmla="*/ 8058 h 10561"/>
                <a:gd name="connsiteX16" fmla="*/ 15299 w 20362"/>
                <a:gd name="connsiteY16" fmla="*/ 7779 h 10561"/>
                <a:gd name="connsiteX17" fmla="*/ 17824 w 20362"/>
                <a:gd name="connsiteY17" fmla="*/ 6809 h 10561"/>
                <a:gd name="connsiteX18" fmla="*/ 17824 w 20362"/>
                <a:gd name="connsiteY18" fmla="*/ 6671 h 10561"/>
                <a:gd name="connsiteX19" fmla="*/ 18465 w 20362"/>
                <a:gd name="connsiteY19" fmla="*/ 6530 h 10561"/>
                <a:gd name="connsiteX20" fmla="*/ 16568 w 20362"/>
                <a:gd name="connsiteY20" fmla="*/ 5142 h 10561"/>
                <a:gd name="connsiteX21" fmla="*/ 18465 w 20362"/>
                <a:gd name="connsiteY21" fmla="*/ 5002 h 10561"/>
                <a:gd name="connsiteX22" fmla="*/ 20362 w 20362"/>
                <a:gd name="connsiteY22" fmla="*/ 4031 h 10561"/>
                <a:gd name="connsiteX23" fmla="*/ 19734 w 20362"/>
                <a:gd name="connsiteY23" fmla="*/ 3890 h 10561"/>
                <a:gd name="connsiteX24" fmla="*/ 19093 w 20362"/>
                <a:gd name="connsiteY24" fmla="*/ 3473 h 10561"/>
                <a:gd name="connsiteX25" fmla="*/ 18465 w 20362"/>
                <a:gd name="connsiteY25" fmla="*/ 3335 h 10561"/>
                <a:gd name="connsiteX26" fmla="*/ 19093 w 20362"/>
                <a:gd name="connsiteY26" fmla="*/ 3057 h 10561"/>
                <a:gd name="connsiteX27" fmla="*/ 18465 w 20362"/>
                <a:gd name="connsiteY27" fmla="*/ 2781 h 10561"/>
                <a:gd name="connsiteX28" fmla="*/ 18465 w 20362"/>
                <a:gd name="connsiteY28" fmla="*/ 2361 h 10561"/>
                <a:gd name="connsiteX29" fmla="*/ 19093 w 20362"/>
                <a:gd name="connsiteY29" fmla="*/ 2224 h 10561"/>
                <a:gd name="connsiteX30" fmla="*/ 17824 w 20362"/>
                <a:gd name="connsiteY30" fmla="*/ 2086 h 10561"/>
                <a:gd name="connsiteX31" fmla="*/ 14672 w 20362"/>
                <a:gd name="connsiteY31" fmla="*/ 1528 h 10561"/>
                <a:gd name="connsiteX32" fmla="*/ 13402 w 20362"/>
                <a:gd name="connsiteY32" fmla="*/ 1112 h 10561"/>
                <a:gd name="connsiteX33" fmla="*/ 14030 w 20362"/>
                <a:gd name="connsiteY33" fmla="*/ 974 h 10561"/>
                <a:gd name="connsiteX34" fmla="*/ 15927 w 20362"/>
                <a:gd name="connsiteY34" fmla="*/ 695 h 10561"/>
                <a:gd name="connsiteX35" fmla="*/ 16568 w 20362"/>
                <a:gd name="connsiteY35" fmla="*/ 417 h 10561"/>
                <a:gd name="connsiteX36" fmla="*/ 15927 w 20362"/>
                <a:gd name="connsiteY36" fmla="*/ 417 h 10561"/>
                <a:gd name="connsiteX37" fmla="*/ 15927 w 20362"/>
                <a:gd name="connsiteY37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9037 w 20362"/>
                <a:gd name="connsiteY3" fmla="*/ 10015 h 10561"/>
                <a:gd name="connsiteX4" fmla="*/ 10267 w 20362"/>
                <a:gd name="connsiteY4" fmla="*/ 9991 h 10561"/>
                <a:gd name="connsiteX5" fmla="*/ 10697 w 20362"/>
                <a:gd name="connsiteY5" fmla="*/ 9877 h 10561"/>
                <a:gd name="connsiteX6" fmla="*/ 10864 w 20362"/>
                <a:gd name="connsiteY6" fmla="*/ 9841 h 10561"/>
                <a:gd name="connsiteX7" fmla="*/ 11506 w 20362"/>
                <a:gd name="connsiteY7" fmla="*/ 9449 h 10561"/>
                <a:gd name="connsiteX8" fmla="*/ 12133 w 20362"/>
                <a:gd name="connsiteY8" fmla="*/ 9308 h 10561"/>
                <a:gd name="connsiteX9" fmla="*/ 13402 w 20362"/>
                <a:gd name="connsiteY9" fmla="*/ 9308 h 10561"/>
                <a:gd name="connsiteX10" fmla="*/ 14030 w 20362"/>
                <a:gd name="connsiteY10" fmla="*/ 9032 h 10561"/>
                <a:gd name="connsiteX11" fmla="*/ 15927 w 20362"/>
                <a:gd name="connsiteY11" fmla="*/ 8891 h 10561"/>
                <a:gd name="connsiteX12" fmla="*/ 15927 w 20362"/>
                <a:gd name="connsiteY12" fmla="*/ 8753 h 10561"/>
                <a:gd name="connsiteX13" fmla="*/ 14672 w 20362"/>
                <a:gd name="connsiteY13" fmla="*/ 8616 h 10561"/>
                <a:gd name="connsiteX14" fmla="*/ 15299 w 20362"/>
                <a:gd name="connsiteY14" fmla="*/ 8337 h 10561"/>
                <a:gd name="connsiteX15" fmla="*/ 15927 w 20362"/>
                <a:gd name="connsiteY15" fmla="*/ 8058 h 10561"/>
                <a:gd name="connsiteX16" fmla="*/ 15299 w 20362"/>
                <a:gd name="connsiteY16" fmla="*/ 7779 h 10561"/>
                <a:gd name="connsiteX17" fmla="*/ 17824 w 20362"/>
                <a:gd name="connsiteY17" fmla="*/ 6809 h 10561"/>
                <a:gd name="connsiteX18" fmla="*/ 17824 w 20362"/>
                <a:gd name="connsiteY18" fmla="*/ 6671 h 10561"/>
                <a:gd name="connsiteX19" fmla="*/ 18465 w 20362"/>
                <a:gd name="connsiteY19" fmla="*/ 6530 h 10561"/>
                <a:gd name="connsiteX20" fmla="*/ 16568 w 20362"/>
                <a:gd name="connsiteY20" fmla="*/ 5142 h 10561"/>
                <a:gd name="connsiteX21" fmla="*/ 18465 w 20362"/>
                <a:gd name="connsiteY21" fmla="*/ 5002 h 10561"/>
                <a:gd name="connsiteX22" fmla="*/ 20362 w 20362"/>
                <a:gd name="connsiteY22" fmla="*/ 4031 h 10561"/>
                <a:gd name="connsiteX23" fmla="*/ 19734 w 20362"/>
                <a:gd name="connsiteY23" fmla="*/ 3890 h 10561"/>
                <a:gd name="connsiteX24" fmla="*/ 19093 w 20362"/>
                <a:gd name="connsiteY24" fmla="*/ 3473 h 10561"/>
                <a:gd name="connsiteX25" fmla="*/ 18465 w 20362"/>
                <a:gd name="connsiteY25" fmla="*/ 3335 h 10561"/>
                <a:gd name="connsiteX26" fmla="*/ 19093 w 20362"/>
                <a:gd name="connsiteY26" fmla="*/ 3057 h 10561"/>
                <a:gd name="connsiteX27" fmla="*/ 18465 w 20362"/>
                <a:gd name="connsiteY27" fmla="*/ 2781 h 10561"/>
                <a:gd name="connsiteX28" fmla="*/ 18465 w 20362"/>
                <a:gd name="connsiteY28" fmla="*/ 2361 h 10561"/>
                <a:gd name="connsiteX29" fmla="*/ 19093 w 20362"/>
                <a:gd name="connsiteY29" fmla="*/ 2224 h 10561"/>
                <a:gd name="connsiteX30" fmla="*/ 17824 w 20362"/>
                <a:gd name="connsiteY30" fmla="*/ 2086 h 10561"/>
                <a:gd name="connsiteX31" fmla="*/ 14672 w 20362"/>
                <a:gd name="connsiteY31" fmla="*/ 1528 h 10561"/>
                <a:gd name="connsiteX32" fmla="*/ 13402 w 20362"/>
                <a:gd name="connsiteY32" fmla="*/ 1112 h 10561"/>
                <a:gd name="connsiteX33" fmla="*/ 14030 w 20362"/>
                <a:gd name="connsiteY33" fmla="*/ 974 h 10561"/>
                <a:gd name="connsiteX34" fmla="*/ 15927 w 20362"/>
                <a:gd name="connsiteY34" fmla="*/ 695 h 10561"/>
                <a:gd name="connsiteX35" fmla="*/ 16568 w 20362"/>
                <a:gd name="connsiteY35" fmla="*/ 417 h 10561"/>
                <a:gd name="connsiteX36" fmla="*/ 15927 w 20362"/>
                <a:gd name="connsiteY36" fmla="*/ 417 h 10561"/>
                <a:gd name="connsiteX37" fmla="*/ 15927 w 20362"/>
                <a:gd name="connsiteY37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8185 w 20362"/>
                <a:gd name="connsiteY3" fmla="*/ 10229 h 10561"/>
                <a:gd name="connsiteX4" fmla="*/ 9037 w 20362"/>
                <a:gd name="connsiteY4" fmla="*/ 10015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8374 w 20362"/>
                <a:gd name="connsiteY3" fmla="*/ 10265 h 10561"/>
                <a:gd name="connsiteX4" fmla="*/ 9037 w 20362"/>
                <a:gd name="connsiteY4" fmla="*/ 10015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712 w 20362"/>
                <a:gd name="connsiteY2" fmla="*/ 10300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6908 w 20362"/>
                <a:gd name="connsiteY2" fmla="*/ 10015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6908 w 20362"/>
                <a:gd name="connsiteY2" fmla="*/ 10015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429 w 20362"/>
                <a:gd name="connsiteY2" fmla="*/ 10193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429 w 20362"/>
                <a:gd name="connsiteY2" fmla="*/ 10193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618 w 20362"/>
                <a:gd name="connsiteY2" fmla="*/ 10264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559 h 10561"/>
                <a:gd name="connsiteX1" fmla="*/ 7050 w 20362"/>
                <a:gd name="connsiteY1" fmla="*/ 10561 h 10561"/>
                <a:gd name="connsiteX2" fmla="*/ 7618 w 20362"/>
                <a:gd name="connsiteY2" fmla="*/ 10276 h 10561"/>
                <a:gd name="connsiteX3" fmla="*/ 8374 w 20362"/>
                <a:gd name="connsiteY3" fmla="*/ 10265 h 10561"/>
                <a:gd name="connsiteX4" fmla="*/ 8990 w 20362"/>
                <a:gd name="connsiteY4" fmla="*/ 9991 h 10561"/>
                <a:gd name="connsiteX5" fmla="*/ 10267 w 20362"/>
                <a:gd name="connsiteY5" fmla="*/ 9991 h 10561"/>
                <a:gd name="connsiteX6" fmla="*/ 10697 w 20362"/>
                <a:gd name="connsiteY6" fmla="*/ 9877 h 10561"/>
                <a:gd name="connsiteX7" fmla="*/ 10864 w 20362"/>
                <a:gd name="connsiteY7" fmla="*/ 9841 h 10561"/>
                <a:gd name="connsiteX8" fmla="*/ 11506 w 20362"/>
                <a:gd name="connsiteY8" fmla="*/ 9449 h 10561"/>
                <a:gd name="connsiteX9" fmla="*/ 12133 w 20362"/>
                <a:gd name="connsiteY9" fmla="*/ 9308 h 10561"/>
                <a:gd name="connsiteX10" fmla="*/ 13402 w 20362"/>
                <a:gd name="connsiteY10" fmla="*/ 9308 h 10561"/>
                <a:gd name="connsiteX11" fmla="*/ 14030 w 20362"/>
                <a:gd name="connsiteY11" fmla="*/ 9032 h 10561"/>
                <a:gd name="connsiteX12" fmla="*/ 15927 w 20362"/>
                <a:gd name="connsiteY12" fmla="*/ 8891 h 10561"/>
                <a:gd name="connsiteX13" fmla="*/ 15927 w 20362"/>
                <a:gd name="connsiteY13" fmla="*/ 8753 h 10561"/>
                <a:gd name="connsiteX14" fmla="*/ 14672 w 20362"/>
                <a:gd name="connsiteY14" fmla="*/ 8616 h 10561"/>
                <a:gd name="connsiteX15" fmla="*/ 15299 w 20362"/>
                <a:gd name="connsiteY15" fmla="*/ 8337 h 10561"/>
                <a:gd name="connsiteX16" fmla="*/ 15927 w 20362"/>
                <a:gd name="connsiteY16" fmla="*/ 8058 h 10561"/>
                <a:gd name="connsiteX17" fmla="*/ 15299 w 20362"/>
                <a:gd name="connsiteY17" fmla="*/ 7779 h 10561"/>
                <a:gd name="connsiteX18" fmla="*/ 17824 w 20362"/>
                <a:gd name="connsiteY18" fmla="*/ 6809 h 10561"/>
                <a:gd name="connsiteX19" fmla="*/ 17824 w 20362"/>
                <a:gd name="connsiteY19" fmla="*/ 6671 h 10561"/>
                <a:gd name="connsiteX20" fmla="*/ 18465 w 20362"/>
                <a:gd name="connsiteY20" fmla="*/ 6530 h 10561"/>
                <a:gd name="connsiteX21" fmla="*/ 16568 w 20362"/>
                <a:gd name="connsiteY21" fmla="*/ 5142 h 10561"/>
                <a:gd name="connsiteX22" fmla="*/ 18465 w 20362"/>
                <a:gd name="connsiteY22" fmla="*/ 5002 h 10561"/>
                <a:gd name="connsiteX23" fmla="*/ 20362 w 20362"/>
                <a:gd name="connsiteY23" fmla="*/ 4031 h 10561"/>
                <a:gd name="connsiteX24" fmla="*/ 19734 w 20362"/>
                <a:gd name="connsiteY24" fmla="*/ 3890 h 10561"/>
                <a:gd name="connsiteX25" fmla="*/ 19093 w 20362"/>
                <a:gd name="connsiteY25" fmla="*/ 3473 h 10561"/>
                <a:gd name="connsiteX26" fmla="*/ 18465 w 20362"/>
                <a:gd name="connsiteY26" fmla="*/ 3335 h 10561"/>
                <a:gd name="connsiteX27" fmla="*/ 19093 w 20362"/>
                <a:gd name="connsiteY27" fmla="*/ 3057 h 10561"/>
                <a:gd name="connsiteX28" fmla="*/ 18465 w 20362"/>
                <a:gd name="connsiteY28" fmla="*/ 2781 h 10561"/>
                <a:gd name="connsiteX29" fmla="*/ 18465 w 20362"/>
                <a:gd name="connsiteY29" fmla="*/ 2361 h 10561"/>
                <a:gd name="connsiteX30" fmla="*/ 19093 w 20362"/>
                <a:gd name="connsiteY30" fmla="*/ 2224 h 10561"/>
                <a:gd name="connsiteX31" fmla="*/ 17824 w 20362"/>
                <a:gd name="connsiteY31" fmla="*/ 2086 h 10561"/>
                <a:gd name="connsiteX32" fmla="*/ 14672 w 20362"/>
                <a:gd name="connsiteY32" fmla="*/ 1528 h 10561"/>
                <a:gd name="connsiteX33" fmla="*/ 13402 w 20362"/>
                <a:gd name="connsiteY33" fmla="*/ 1112 h 10561"/>
                <a:gd name="connsiteX34" fmla="*/ 14030 w 20362"/>
                <a:gd name="connsiteY34" fmla="*/ 974 h 10561"/>
                <a:gd name="connsiteX35" fmla="*/ 15927 w 20362"/>
                <a:gd name="connsiteY35" fmla="*/ 695 h 10561"/>
                <a:gd name="connsiteX36" fmla="*/ 16568 w 20362"/>
                <a:gd name="connsiteY36" fmla="*/ 417 h 10561"/>
                <a:gd name="connsiteX37" fmla="*/ 15927 w 20362"/>
                <a:gd name="connsiteY37" fmla="*/ 417 h 10561"/>
                <a:gd name="connsiteX38" fmla="*/ 15927 w 20362"/>
                <a:gd name="connsiteY38" fmla="*/ 0 h 10561"/>
                <a:gd name="connsiteX0" fmla="*/ 0 w 20362"/>
                <a:gd name="connsiteY0" fmla="*/ 10904 h 10906"/>
                <a:gd name="connsiteX1" fmla="*/ 7050 w 20362"/>
                <a:gd name="connsiteY1" fmla="*/ 10906 h 10906"/>
                <a:gd name="connsiteX2" fmla="*/ 7618 w 20362"/>
                <a:gd name="connsiteY2" fmla="*/ 10621 h 10906"/>
                <a:gd name="connsiteX3" fmla="*/ 8374 w 20362"/>
                <a:gd name="connsiteY3" fmla="*/ 10610 h 10906"/>
                <a:gd name="connsiteX4" fmla="*/ 8990 w 20362"/>
                <a:gd name="connsiteY4" fmla="*/ 10336 h 10906"/>
                <a:gd name="connsiteX5" fmla="*/ 10267 w 20362"/>
                <a:gd name="connsiteY5" fmla="*/ 10336 h 10906"/>
                <a:gd name="connsiteX6" fmla="*/ 10697 w 20362"/>
                <a:gd name="connsiteY6" fmla="*/ 10222 h 10906"/>
                <a:gd name="connsiteX7" fmla="*/ 10864 w 20362"/>
                <a:gd name="connsiteY7" fmla="*/ 10186 h 10906"/>
                <a:gd name="connsiteX8" fmla="*/ 11506 w 20362"/>
                <a:gd name="connsiteY8" fmla="*/ 9794 h 10906"/>
                <a:gd name="connsiteX9" fmla="*/ 12133 w 20362"/>
                <a:gd name="connsiteY9" fmla="*/ 9653 h 10906"/>
                <a:gd name="connsiteX10" fmla="*/ 13402 w 20362"/>
                <a:gd name="connsiteY10" fmla="*/ 9653 h 10906"/>
                <a:gd name="connsiteX11" fmla="*/ 14030 w 20362"/>
                <a:gd name="connsiteY11" fmla="*/ 9377 h 10906"/>
                <a:gd name="connsiteX12" fmla="*/ 15927 w 20362"/>
                <a:gd name="connsiteY12" fmla="*/ 9236 h 10906"/>
                <a:gd name="connsiteX13" fmla="*/ 15927 w 20362"/>
                <a:gd name="connsiteY13" fmla="*/ 9098 h 10906"/>
                <a:gd name="connsiteX14" fmla="*/ 14672 w 20362"/>
                <a:gd name="connsiteY14" fmla="*/ 8961 h 10906"/>
                <a:gd name="connsiteX15" fmla="*/ 15299 w 20362"/>
                <a:gd name="connsiteY15" fmla="*/ 8682 h 10906"/>
                <a:gd name="connsiteX16" fmla="*/ 15927 w 20362"/>
                <a:gd name="connsiteY16" fmla="*/ 8403 h 10906"/>
                <a:gd name="connsiteX17" fmla="*/ 15299 w 20362"/>
                <a:gd name="connsiteY17" fmla="*/ 8124 h 10906"/>
                <a:gd name="connsiteX18" fmla="*/ 17824 w 20362"/>
                <a:gd name="connsiteY18" fmla="*/ 7154 h 10906"/>
                <a:gd name="connsiteX19" fmla="*/ 17824 w 20362"/>
                <a:gd name="connsiteY19" fmla="*/ 7016 h 10906"/>
                <a:gd name="connsiteX20" fmla="*/ 18465 w 20362"/>
                <a:gd name="connsiteY20" fmla="*/ 6875 h 10906"/>
                <a:gd name="connsiteX21" fmla="*/ 16568 w 20362"/>
                <a:gd name="connsiteY21" fmla="*/ 5487 h 10906"/>
                <a:gd name="connsiteX22" fmla="*/ 18465 w 20362"/>
                <a:gd name="connsiteY22" fmla="*/ 5347 h 10906"/>
                <a:gd name="connsiteX23" fmla="*/ 20362 w 20362"/>
                <a:gd name="connsiteY23" fmla="*/ 4376 h 10906"/>
                <a:gd name="connsiteX24" fmla="*/ 19734 w 20362"/>
                <a:gd name="connsiteY24" fmla="*/ 4235 h 10906"/>
                <a:gd name="connsiteX25" fmla="*/ 19093 w 20362"/>
                <a:gd name="connsiteY25" fmla="*/ 3818 h 10906"/>
                <a:gd name="connsiteX26" fmla="*/ 18465 w 20362"/>
                <a:gd name="connsiteY26" fmla="*/ 3680 h 10906"/>
                <a:gd name="connsiteX27" fmla="*/ 19093 w 20362"/>
                <a:gd name="connsiteY27" fmla="*/ 3402 h 10906"/>
                <a:gd name="connsiteX28" fmla="*/ 18465 w 20362"/>
                <a:gd name="connsiteY28" fmla="*/ 3126 h 10906"/>
                <a:gd name="connsiteX29" fmla="*/ 18465 w 20362"/>
                <a:gd name="connsiteY29" fmla="*/ 2706 h 10906"/>
                <a:gd name="connsiteX30" fmla="*/ 19093 w 20362"/>
                <a:gd name="connsiteY30" fmla="*/ 2569 h 10906"/>
                <a:gd name="connsiteX31" fmla="*/ 17824 w 20362"/>
                <a:gd name="connsiteY31" fmla="*/ 2431 h 10906"/>
                <a:gd name="connsiteX32" fmla="*/ 14672 w 20362"/>
                <a:gd name="connsiteY32" fmla="*/ 1873 h 10906"/>
                <a:gd name="connsiteX33" fmla="*/ 13402 w 20362"/>
                <a:gd name="connsiteY33" fmla="*/ 1457 h 10906"/>
                <a:gd name="connsiteX34" fmla="*/ 14030 w 20362"/>
                <a:gd name="connsiteY34" fmla="*/ 1319 h 10906"/>
                <a:gd name="connsiteX35" fmla="*/ 15927 w 20362"/>
                <a:gd name="connsiteY35" fmla="*/ 1040 h 10906"/>
                <a:gd name="connsiteX36" fmla="*/ 16568 w 20362"/>
                <a:gd name="connsiteY36" fmla="*/ 762 h 10906"/>
                <a:gd name="connsiteX37" fmla="*/ 15927 w 20362"/>
                <a:gd name="connsiteY37" fmla="*/ 762 h 10906"/>
                <a:gd name="connsiteX38" fmla="*/ 16022 w 20362"/>
                <a:gd name="connsiteY38" fmla="*/ 0 h 10906"/>
                <a:gd name="connsiteX0" fmla="*/ 0 w 20362"/>
                <a:gd name="connsiteY0" fmla="*/ 10904 h 10906"/>
                <a:gd name="connsiteX1" fmla="*/ 7050 w 20362"/>
                <a:gd name="connsiteY1" fmla="*/ 10906 h 10906"/>
                <a:gd name="connsiteX2" fmla="*/ 7618 w 20362"/>
                <a:gd name="connsiteY2" fmla="*/ 10621 h 10906"/>
                <a:gd name="connsiteX3" fmla="*/ 8374 w 20362"/>
                <a:gd name="connsiteY3" fmla="*/ 10610 h 10906"/>
                <a:gd name="connsiteX4" fmla="*/ 8990 w 20362"/>
                <a:gd name="connsiteY4" fmla="*/ 10336 h 10906"/>
                <a:gd name="connsiteX5" fmla="*/ 10267 w 20362"/>
                <a:gd name="connsiteY5" fmla="*/ 10336 h 10906"/>
                <a:gd name="connsiteX6" fmla="*/ 10697 w 20362"/>
                <a:gd name="connsiteY6" fmla="*/ 10222 h 10906"/>
                <a:gd name="connsiteX7" fmla="*/ 10864 w 20362"/>
                <a:gd name="connsiteY7" fmla="*/ 10186 h 10906"/>
                <a:gd name="connsiteX8" fmla="*/ 11506 w 20362"/>
                <a:gd name="connsiteY8" fmla="*/ 9794 h 10906"/>
                <a:gd name="connsiteX9" fmla="*/ 12133 w 20362"/>
                <a:gd name="connsiteY9" fmla="*/ 9653 h 10906"/>
                <a:gd name="connsiteX10" fmla="*/ 13402 w 20362"/>
                <a:gd name="connsiteY10" fmla="*/ 9653 h 10906"/>
                <a:gd name="connsiteX11" fmla="*/ 14030 w 20362"/>
                <a:gd name="connsiteY11" fmla="*/ 9377 h 10906"/>
                <a:gd name="connsiteX12" fmla="*/ 15927 w 20362"/>
                <a:gd name="connsiteY12" fmla="*/ 9236 h 10906"/>
                <a:gd name="connsiteX13" fmla="*/ 15927 w 20362"/>
                <a:gd name="connsiteY13" fmla="*/ 9098 h 10906"/>
                <a:gd name="connsiteX14" fmla="*/ 14672 w 20362"/>
                <a:gd name="connsiteY14" fmla="*/ 8961 h 10906"/>
                <a:gd name="connsiteX15" fmla="*/ 15299 w 20362"/>
                <a:gd name="connsiteY15" fmla="*/ 8682 h 10906"/>
                <a:gd name="connsiteX16" fmla="*/ 15927 w 20362"/>
                <a:gd name="connsiteY16" fmla="*/ 8403 h 10906"/>
                <a:gd name="connsiteX17" fmla="*/ 15299 w 20362"/>
                <a:gd name="connsiteY17" fmla="*/ 8124 h 10906"/>
                <a:gd name="connsiteX18" fmla="*/ 17824 w 20362"/>
                <a:gd name="connsiteY18" fmla="*/ 7154 h 10906"/>
                <a:gd name="connsiteX19" fmla="*/ 17824 w 20362"/>
                <a:gd name="connsiteY19" fmla="*/ 7016 h 10906"/>
                <a:gd name="connsiteX20" fmla="*/ 18465 w 20362"/>
                <a:gd name="connsiteY20" fmla="*/ 6875 h 10906"/>
                <a:gd name="connsiteX21" fmla="*/ 16568 w 20362"/>
                <a:gd name="connsiteY21" fmla="*/ 5487 h 10906"/>
                <a:gd name="connsiteX22" fmla="*/ 18465 w 20362"/>
                <a:gd name="connsiteY22" fmla="*/ 5347 h 10906"/>
                <a:gd name="connsiteX23" fmla="*/ 20362 w 20362"/>
                <a:gd name="connsiteY23" fmla="*/ 4376 h 10906"/>
                <a:gd name="connsiteX24" fmla="*/ 19734 w 20362"/>
                <a:gd name="connsiteY24" fmla="*/ 4235 h 10906"/>
                <a:gd name="connsiteX25" fmla="*/ 19093 w 20362"/>
                <a:gd name="connsiteY25" fmla="*/ 3818 h 10906"/>
                <a:gd name="connsiteX26" fmla="*/ 18465 w 20362"/>
                <a:gd name="connsiteY26" fmla="*/ 3680 h 10906"/>
                <a:gd name="connsiteX27" fmla="*/ 19093 w 20362"/>
                <a:gd name="connsiteY27" fmla="*/ 3402 h 10906"/>
                <a:gd name="connsiteX28" fmla="*/ 18465 w 20362"/>
                <a:gd name="connsiteY28" fmla="*/ 3126 h 10906"/>
                <a:gd name="connsiteX29" fmla="*/ 18465 w 20362"/>
                <a:gd name="connsiteY29" fmla="*/ 2706 h 10906"/>
                <a:gd name="connsiteX30" fmla="*/ 19093 w 20362"/>
                <a:gd name="connsiteY30" fmla="*/ 2569 h 10906"/>
                <a:gd name="connsiteX31" fmla="*/ 17824 w 20362"/>
                <a:gd name="connsiteY31" fmla="*/ 2431 h 10906"/>
                <a:gd name="connsiteX32" fmla="*/ 14672 w 20362"/>
                <a:gd name="connsiteY32" fmla="*/ 1873 h 10906"/>
                <a:gd name="connsiteX33" fmla="*/ 13402 w 20362"/>
                <a:gd name="connsiteY33" fmla="*/ 1457 h 10906"/>
                <a:gd name="connsiteX34" fmla="*/ 14030 w 20362"/>
                <a:gd name="connsiteY34" fmla="*/ 1319 h 10906"/>
                <a:gd name="connsiteX35" fmla="*/ 15927 w 20362"/>
                <a:gd name="connsiteY35" fmla="*/ 1040 h 10906"/>
                <a:gd name="connsiteX36" fmla="*/ 16568 w 20362"/>
                <a:gd name="connsiteY36" fmla="*/ 762 h 10906"/>
                <a:gd name="connsiteX37" fmla="*/ 15927 w 20362"/>
                <a:gd name="connsiteY37" fmla="*/ 762 h 10906"/>
                <a:gd name="connsiteX38" fmla="*/ 15946 w 20362"/>
                <a:gd name="connsiteY38" fmla="*/ 373 h 10906"/>
                <a:gd name="connsiteX39" fmla="*/ 16022 w 20362"/>
                <a:gd name="connsiteY39" fmla="*/ 0 h 10906"/>
                <a:gd name="connsiteX0" fmla="*/ 0 w 20362"/>
                <a:gd name="connsiteY0" fmla="*/ 10904 h 10906"/>
                <a:gd name="connsiteX1" fmla="*/ 7050 w 20362"/>
                <a:gd name="connsiteY1" fmla="*/ 10906 h 10906"/>
                <a:gd name="connsiteX2" fmla="*/ 7618 w 20362"/>
                <a:gd name="connsiteY2" fmla="*/ 10621 h 10906"/>
                <a:gd name="connsiteX3" fmla="*/ 8374 w 20362"/>
                <a:gd name="connsiteY3" fmla="*/ 10610 h 10906"/>
                <a:gd name="connsiteX4" fmla="*/ 8990 w 20362"/>
                <a:gd name="connsiteY4" fmla="*/ 10336 h 10906"/>
                <a:gd name="connsiteX5" fmla="*/ 10267 w 20362"/>
                <a:gd name="connsiteY5" fmla="*/ 10336 h 10906"/>
                <a:gd name="connsiteX6" fmla="*/ 10697 w 20362"/>
                <a:gd name="connsiteY6" fmla="*/ 10222 h 10906"/>
                <a:gd name="connsiteX7" fmla="*/ 10864 w 20362"/>
                <a:gd name="connsiteY7" fmla="*/ 10186 h 10906"/>
                <a:gd name="connsiteX8" fmla="*/ 11506 w 20362"/>
                <a:gd name="connsiteY8" fmla="*/ 9794 h 10906"/>
                <a:gd name="connsiteX9" fmla="*/ 12133 w 20362"/>
                <a:gd name="connsiteY9" fmla="*/ 9653 h 10906"/>
                <a:gd name="connsiteX10" fmla="*/ 13402 w 20362"/>
                <a:gd name="connsiteY10" fmla="*/ 9653 h 10906"/>
                <a:gd name="connsiteX11" fmla="*/ 14030 w 20362"/>
                <a:gd name="connsiteY11" fmla="*/ 9377 h 10906"/>
                <a:gd name="connsiteX12" fmla="*/ 15927 w 20362"/>
                <a:gd name="connsiteY12" fmla="*/ 9236 h 10906"/>
                <a:gd name="connsiteX13" fmla="*/ 15927 w 20362"/>
                <a:gd name="connsiteY13" fmla="*/ 9098 h 10906"/>
                <a:gd name="connsiteX14" fmla="*/ 14672 w 20362"/>
                <a:gd name="connsiteY14" fmla="*/ 8961 h 10906"/>
                <a:gd name="connsiteX15" fmla="*/ 15299 w 20362"/>
                <a:gd name="connsiteY15" fmla="*/ 8682 h 10906"/>
                <a:gd name="connsiteX16" fmla="*/ 15927 w 20362"/>
                <a:gd name="connsiteY16" fmla="*/ 8403 h 10906"/>
                <a:gd name="connsiteX17" fmla="*/ 15299 w 20362"/>
                <a:gd name="connsiteY17" fmla="*/ 8124 h 10906"/>
                <a:gd name="connsiteX18" fmla="*/ 17824 w 20362"/>
                <a:gd name="connsiteY18" fmla="*/ 7154 h 10906"/>
                <a:gd name="connsiteX19" fmla="*/ 17824 w 20362"/>
                <a:gd name="connsiteY19" fmla="*/ 7016 h 10906"/>
                <a:gd name="connsiteX20" fmla="*/ 18465 w 20362"/>
                <a:gd name="connsiteY20" fmla="*/ 6875 h 10906"/>
                <a:gd name="connsiteX21" fmla="*/ 16568 w 20362"/>
                <a:gd name="connsiteY21" fmla="*/ 5487 h 10906"/>
                <a:gd name="connsiteX22" fmla="*/ 18465 w 20362"/>
                <a:gd name="connsiteY22" fmla="*/ 5347 h 10906"/>
                <a:gd name="connsiteX23" fmla="*/ 20362 w 20362"/>
                <a:gd name="connsiteY23" fmla="*/ 4376 h 10906"/>
                <a:gd name="connsiteX24" fmla="*/ 19734 w 20362"/>
                <a:gd name="connsiteY24" fmla="*/ 4235 h 10906"/>
                <a:gd name="connsiteX25" fmla="*/ 19093 w 20362"/>
                <a:gd name="connsiteY25" fmla="*/ 3818 h 10906"/>
                <a:gd name="connsiteX26" fmla="*/ 18465 w 20362"/>
                <a:gd name="connsiteY26" fmla="*/ 3680 h 10906"/>
                <a:gd name="connsiteX27" fmla="*/ 19093 w 20362"/>
                <a:gd name="connsiteY27" fmla="*/ 3402 h 10906"/>
                <a:gd name="connsiteX28" fmla="*/ 18465 w 20362"/>
                <a:gd name="connsiteY28" fmla="*/ 3126 h 10906"/>
                <a:gd name="connsiteX29" fmla="*/ 18465 w 20362"/>
                <a:gd name="connsiteY29" fmla="*/ 2706 h 10906"/>
                <a:gd name="connsiteX30" fmla="*/ 19093 w 20362"/>
                <a:gd name="connsiteY30" fmla="*/ 2569 h 10906"/>
                <a:gd name="connsiteX31" fmla="*/ 17824 w 20362"/>
                <a:gd name="connsiteY31" fmla="*/ 2431 h 10906"/>
                <a:gd name="connsiteX32" fmla="*/ 14672 w 20362"/>
                <a:gd name="connsiteY32" fmla="*/ 1873 h 10906"/>
                <a:gd name="connsiteX33" fmla="*/ 13402 w 20362"/>
                <a:gd name="connsiteY33" fmla="*/ 1457 h 10906"/>
                <a:gd name="connsiteX34" fmla="*/ 14030 w 20362"/>
                <a:gd name="connsiteY34" fmla="*/ 1319 h 10906"/>
                <a:gd name="connsiteX35" fmla="*/ 15927 w 20362"/>
                <a:gd name="connsiteY35" fmla="*/ 1040 h 10906"/>
                <a:gd name="connsiteX36" fmla="*/ 16568 w 20362"/>
                <a:gd name="connsiteY36" fmla="*/ 762 h 10906"/>
                <a:gd name="connsiteX37" fmla="*/ 15927 w 20362"/>
                <a:gd name="connsiteY37" fmla="*/ 762 h 10906"/>
                <a:gd name="connsiteX38" fmla="*/ 15946 w 20362"/>
                <a:gd name="connsiteY38" fmla="*/ 373 h 10906"/>
                <a:gd name="connsiteX39" fmla="*/ 16022 w 20362"/>
                <a:gd name="connsiteY39" fmla="*/ 0 h 10906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7016 w 20362"/>
                <a:gd name="connsiteY39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6324 w 20362"/>
                <a:gd name="connsiteY39" fmla="*/ 2132 h 13640"/>
                <a:gd name="connsiteX40" fmla="*/ 17016 w 20362"/>
                <a:gd name="connsiteY40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7016 w 20362"/>
                <a:gd name="connsiteY40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7016 w 20362"/>
                <a:gd name="connsiteY40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5472 w 20362"/>
                <a:gd name="connsiteY40" fmla="*/ 408 h 13640"/>
                <a:gd name="connsiteX41" fmla="*/ 17016 w 20362"/>
                <a:gd name="connsiteY41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5945 w 20362"/>
                <a:gd name="connsiteY40" fmla="*/ 39 h 13640"/>
                <a:gd name="connsiteX41" fmla="*/ 17016 w 20362"/>
                <a:gd name="connsiteY41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4952 w 20362"/>
                <a:gd name="connsiteY40" fmla="*/ 468 h 13640"/>
                <a:gd name="connsiteX41" fmla="*/ 15945 w 20362"/>
                <a:gd name="connsiteY41" fmla="*/ 39 h 13640"/>
                <a:gd name="connsiteX42" fmla="*/ 17016 w 20362"/>
                <a:gd name="connsiteY42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5331 w 20362"/>
                <a:gd name="connsiteY40" fmla="*/ 444 h 13640"/>
                <a:gd name="connsiteX41" fmla="*/ 15945 w 20362"/>
                <a:gd name="connsiteY41" fmla="*/ 39 h 13640"/>
                <a:gd name="connsiteX42" fmla="*/ 17016 w 20362"/>
                <a:gd name="connsiteY42" fmla="*/ 0 h 13640"/>
                <a:gd name="connsiteX0" fmla="*/ 0 w 20362"/>
                <a:gd name="connsiteY0" fmla="*/ 13638 h 13640"/>
                <a:gd name="connsiteX1" fmla="*/ 7050 w 20362"/>
                <a:gd name="connsiteY1" fmla="*/ 13640 h 13640"/>
                <a:gd name="connsiteX2" fmla="*/ 7618 w 20362"/>
                <a:gd name="connsiteY2" fmla="*/ 13355 h 13640"/>
                <a:gd name="connsiteX3" fmla="*/ 8374 w 20362"/>
                <a:gd name="connsiteY3" fmla="*/ 13344 h 13640"/>
                <a:gd name="connsiteX4" fmla="*/ 8990 w 20362"/>
                <a:gd name="connsiteY4" fmla="*/ 13070 h 13640"/>
                <a:gd name="connsiteX5" fmla="*/ 10267 w 20362"/>
                <a:gd name="connsiteY5" fmla="*/ 13070 h 13640"/>
                <a:gd name="connsiteX6" fmla="*/ 10697 w 20362"/>
                <a:gd name="connsiteY6" fmla="*/ 12956 h 13640"/>
                <a:gd name="connsiteX7" fmla="*/ 10864 w 20362"/>
                <a:gd name="connsiteY7" fmla="*/ 12920 h 13640"/>
                <a:gd name="connsiteX8" fmla="*/ 11506 w 20362"/>
                <a:gd name="connsiteY8" fmla="*/ 12528 h 13640"/>
                <a:gd name="connsiteX9" fmla="*/ 12133 w 20362"/>
                <a:gd name="connsiteY9" fmla="*/ 12387 h 13640"/>
                <a:gd name="connsiteX10" fmla="*/ 13402 w 20362"/>
                <a:gd name="connsiteY10" fmla="*/ 12387 h 13640"/>
                <a:gd name="connsiteX11" fmla="*/ 14030 w 20362"/>
                <a:gd name="connsiteY11" fmla="*/ 12111 h 13640"/>
                <a:gd name="connsiteX12" fmla="*/ 15927 w 20362"/>
                <a:gd name="connsiteY12" fmla="*/ 11970 h 13640"/>
                <a:gd name="connsiteX13" fmla="*/ 15927 w 20362"/>
                <a:gd name="connsiteY13" fmla="*/ 11832 h 13640"/>
                <a:gd name="connsiteX14" fmla="*/ 14672 w 20362"/>
                <a:gd name="connsiteY14" fmla="*/ 11695 h 13640"/>
                <a:gd name="connsiteX15" fmla="*/ 15299 w 20362"/>
                <a:gd name="connsiteY15" fmla="*/ 11416 h 13640"/>
                <a:gd name="connsiteX16" fmla="*/ 15927 w 20362"/>
                <a:gd name="connsiteY16" fmla="*/ 11137 h 13640"/>
                <a:gd name="connsiteX17" fmla="*/ 15299 w 20362"/>
                <a:gd name="connsiteY17" fmla="*/ 10858 h 13640"/>
                <a:gd name="connsiteX18" fmla="*/ 17824 w 20362"/>
                <a:gd name="connsiteY18" fmla="*/ 9888 h 13640"/>
                <a:gd name="connsiteX19" fmla="*/ 17824 w 20362"/>
                <a:gd name="connsiteY19" fmla="*/ 9750 h 13640"/>
                <a:gd name="connsiteX20" fmla="*/ 18465 w 20362"/>
                <a:gd name="connsiteY20" fmla="*/ 9609 h 13640"/>
                <a:gd name="connsiteX21" fmla="*/ 16568 w 20362"/>
                <a:gd name="connsiteY21" fmla="*/ 8221 h 13640"/>
                <a:gd name="connsiteX22" fmla="*/ 18465 w 20362"/>
                <a:gd name="connsiteY22" fmla="*/ 8081 h 13640"/>
                <a:gd name="connsiteX23" fmla="*/ 20362 w 20362"/>
                <a:gd name="connsiteY23" fmla="*/ 7110 h 13640"/>
                <a:gd name="connsiteX24" fmla="*/ 19734 w 20362"/>
                <a:gd name="connsiteY24" fmla="*/ 6969 h 13640"/>
                <a:gd name="connsiteX25" fmla="*/ 19093 w 20362"/>
                <a:gd name="connsiteY25" fmla="*/ 6552 h 13640"/>
                <a:gd name="connsiteX26" fmla="*/ 18465 w 20362"/>
                <a:gd name="connsiteY26" fmla="*/ 6414 h 13640"/>
                <a:gd name="connsiteX27" fmla="*/ 19093 w 20362"/>
                <a:gd name="connsiteY27" fmla="*/ 6136 h 13640"/>
                <a:gd name="connsiteX28" fmla="*/ 18465 w 20362"/>
                <a:gd name="connsiteY28" fmla="*/ 5860 h 13640"/>
                <a:gd name="connsiteX29" fmla="*/ 18465 w 20362"/>
                <a:gd name="connsiteY29" fmla="*/ 5440 h 13640"/>
                <a:gd name="connsiteX30" fmla="*/ 19093 w 20362"/>
                <a:gd name="connsiteY30" fmla="*/ 5303 h 13640"/>
                <a:gd name="connsiteX31" fmla="*/ 17824 w 20362"/>
                <a:gd name="connsiteY31" fmla="*/ 5165 h 13640"/>
                <a:gd name="connsiteX32" fmla="*/ 14672 w 20362"/>
                <a:gd name="connsiteY32" fmla="*/ 4607 h 13640"/>
                <a:gd name="connsiteX33" fmla="*/ 13402 w 20362"/>
                <a:gd name="connsiteY33" fmla="*/ 4191 h 13640"/>
                <a:gd name="connsiteX34" fmla="*/ 14030 w 20362"/>
                <a:gd name="connsiteY34" fmla="*/ 4053 h 13640"/>
                <a:gd name="connsiteX35" fmla="*/ 15927 w 20362"/>
                <a:gd name="connsiteY35" fmla="*/ 3774 h 13640"/>
                <a:gd name="connsiteX36" fmla="*/ 16568 w 20362"/>
                <a:gd name="connsiteY36" fmla="*/ 3496 h 13640"/>
                <a:gd name="connsiteX37" fmla="*/ 15927 w 20362"/>
                <a:gd name="connsiteY37" fmla="*/ 3496 h 13640"/>
                <a:gd name="connsiteX38" fmla="*/ 15946 w 20362"/>
                <a:gd name="connsiteY38" fmla="*/ 3107 h 13640"/>
                <a:gd name="connsiteX39" fmla="*/ 14147 w 20362"/>
                <a:gd name="connsiteY39" fmla="*/ 741 h 13640"/>
                <a:gd name="connsiteX40" fmla="*/ 15331 w 20362"/>
                <a:gd name="connsiteY40" fmla="*/ 444 h 13640"/>
                <a:gd name="connsiteX41" fmla="*/ 15945 w 20362"/>
                <a:gd name="connsiteY41" fmla="*/ 39 h 13640"/>
                <a:gd name="connsiteX42" fmla="*/ 17205 w 20362"/>
                <a:gd name="connsiteY42" fmla="*/ 0 h 13640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4147 w 20362"/>
                <a:gd name="connsiteY39" fmla="*/ 717 h 13616"/>
                <a:gd name="connsiteX40" fmla="*/ 15331 w 20362"/>
                <a:gd name="connsiteY40" fmla="*/ 420 h 13616"/>
                <a:gd name="connsiteX41" fmla="*/ 15945 w 20362"/>
                <a:gd name="connsiteY41" fmla="*/ 15 h 13616"/>
                <a:gd name="connsiteX42" fmla="*/ 17110 w 20362"/>
                <a:gd name="connsiteY42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4147 w 20362"/>
                <a:gd name="connsiteY39" fmla="*/ 717 h 13616"/>
                <a:gd name="connsiteX40" fmla="*/ 15331 w 20362"/>
                <a:gd name="connsiteY40" fmla="*/ 420 h 13616"/>
                <a:gd name="connsiteX41" fmla="*/ 15945 w 20362"/>
                <a:gd name="connsiteY41" fmla="*/ 15 h 13616"/>
                <a:gd name="connsiteX42" fmla="*/ 17110 w 20362"/>
                <a:gd name="connsiteY42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4715 w 20362"/>
                <a:gd name="connsiteY39" fmla="*/ 1383 h 13616"/>
                <a:gd name="connsiteX40" fmla="*/ 14147 w 20362"/>
                <a:gd name="connsiteY40" fmla="*/ 717 h 13616"/>
                <a:gd name="connsiteX41" fmla="*/ 15331 w 20362"/>
                <a:gd name="connsiteY41" fmla="*/ 420 h 13616"/>
                <a:gd name="connsiteX42" fmla="*/ 15945 w 20362"/>
                <a:gd name="connsiteY42" fmla="*/ 15 h 13616"/>
                <a:gd name="connsiteX43" fmla="*/ 17110 w 20362"/>
                <a:gd name="connsiteY43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838 w 20362"/>
                <a:gd name="connsiteY39" fmla="*/ 1549 h 13616"/>
                <a:gd name="connsiteX40" fmla="*/ 14147 w 20362"/>
                <a:gd name="connsiteY40" fmla="*/ 717 h 13616"/>
                <a:gd name="connsiteX41" fmla="*/ 15331 w 20362"/>
                <a:gd name="connsiteY41" fmla="*/ 420 h 13616"/>
                <a:gd name="connsiteX42" fmla="*/ 15945 w 20362"/>
                <a:gd name="connsiteY42" fmla="*/ 15 h 13616"/>
                <a:gd name="connsiteX43" fmla="*/ 17110 w 20362"/>
                <a:gd name="connsiteY43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6750 w 20362"/>
                <a:gd name="connsiteY39" fmla="*/ 2334 h 13616"/>
                <a:gd name="connsiteX40" fmla="*/ 17838 w 20362"/>
                <a:gd name="connsiteY40" fmla="*/ 1549 h 13616"/>
                <a:gd name="connsiteX41" fmla="*/ 14147 w 20362"/>
                <a:gd name="connsiteY41" fmla="*/ 717 h 13616"/>
                <a:gd name="connsiteX42" fmla="*/ 15331 w 20362"/>
                <a:gd name="connsiteY42" fmla="*/ 420 h 13616"/>
                <a:gd name="connsiteX43" fmla="*/ 15945 w 20362"/>
                <a:gd name="connsiteY43" fmla="*/ 15 h 13616"/>
                <a:gd name="connsiteX44" fmla="*/ 17110 w 20362"/>
                <a:gd name="connsiteY44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7838 w 20362"/>
                <a:gd name="connsiteY40" fmla="*/ 1549 h 13616"/>
                <a:gd name="connsiteX41" fmla="*/ 14147 w 20362"/>
                <a:gd name="connsiteY41" fmla="*/ 717 h 13616"/>
                <a:gd name="connsiteX42" fmla="*/ 15331 w 20362"/>
                <a:gd name="connsiteY42" fmla="*/ 420 h 13616"/>
                <a:gd name="connsiteX43" fmla="*/ 15945 w 20362"/>
                <a:gd name="connsiteY43" fmla="*/ 15 h 13616"/>
                <a:gd name="connsiteX44" fmla="*/ 17110 w 20362"/>
                <a:gd name="connsiteY44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7602 w 20362"/>
                <a:gd name="connsiteY40" fmla="*/ 1942 h 13616"/>
                <a:gd name="connsiteX41" fmla="*/ 17838 w 20362"/>
                <a:gd name="connsiteY41" fmla="*/ 1549 h 13616"/>
                <a:gd name="connsiteX42" fmla="*/ 14147 w 20362"/>
                <a:gd name="connsiteY42" fmla="*/ 717 h 13616"/>
                <a:gd name="connsiteX43" fmla="*/ 15331 w 20362"/>
                <a:gd name="connsiteY43" fmla="*/ 420 h 13616"/>
                <a:gd name="connsiteX44" fmla="*/ 15945 w 20362"/>
                <a:gd name="connsiteY44" fmla="*/ 15 h 13616"/>
                <a:gd name="connsiteX45" fmla="*/ 17110 w 20362"/>
                <a:gd name="connsiteY45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838 w 20362"/>
                <a:gd name="connsiteY41" fmla="*/ 1549 h 13616"/>
                <a:gd name="connsiteX42" fmla="*/ 14147 w 20362"/>
                <a:gd name="connsiteY42" fmla="*/ 717 h 13616"/>
                <a:gd name="connsiteX43" fmla="*/ 15331 w 20362"/>
                <a:gd name="connsiteY43" fmla="*/ 420 h 13616"/>
                <a:gd name="connsiteX44" fmla="*/ 15945 w 20362"/>
                <a:gd name="connsiteY44" fmla="*/ 15 h 13616"/>
                <a:gd name="connsiteX45" fmla="*/ 17110 w 20362"/>
                <a:gd name="connsiteY45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8075 w 20362"/>
                <a:gd name="connsiteY41" fmla="*/ 2025 h 13616"/>
                <a:gd name="connsiteX42" fmla="*/ 17838 w 20362"/>
                <a:gd name="connsiteY42" fmla="*/ 1549 h 13616"/>
                <a:gd name="connsiteX43" fmla="*/ 14147 w 20362"/>
                <a:gd name="connsiteY43" fmla="*/ 717 h 13616"/>
                <a:gd name="connsiteX44" fmla="*/ 15331 w 20362"/>
                <a:gd name="connsiteY44" fmla="*/ 420 h 13616"/>
                <a:gd name="connsiteX45" fmla="*/ 15945 w 20362"/>
                <a:gd name="connsiteY45" fmla="*/ 15 h 13616"/>
                <a:gd name="connsiteX46" fmla="*/ 17110 w 20362"/>
                <a:gd name="connsiteY46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838 w 20362"/>
                <a:gd name="connsiteY41" fmla="*/ 1930 h 13616"/>
                <a:gd name="connsiteX42" fmla="*/ 17838 w 20362"/>
                <a:gd name="connsiteY42" fmla="*/ 1549 h 13616"/>
                <a:gd name="connsiteX43" fmla="*/ 14147 w 20362"/>
                <a:gd name="connsiteY43" fmla="*/ 717 h 13616"/>
                <a:gd name="connsiteX44" fmla="*/ 15331 w 20362"/>
                <a:gd name="connsiteY44" fmla="*/ 420 h 13616"/>
                <a:gd name="connsiteX45" fmla="*/ 15945 w 20362"/>
                <a:gd name="connsiteY45" fmla="*/ 15 h 13616"/>
                <a:gd name="connsiteX46" fmla="*/ 17110 w 20362"/>
                <a:gd name="connsiteY46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8122 w 20362"/>
                <a:gd name="connsiteY41" fmla="*/ 2310 h 13616"/>
                <a:gd name="connsiteX42" fmla="*/ 17838 w 20362"/>
                <a:gd name="connsiteY42" fmla="*/ 1930 h 13616"/>
                <a:gd name="connsiteX43" fmla="*/ 17838 w 20362"/>
                <a:gd name="connsiteY43" fmla="*/ 1549 h 13616"/>
                <a:gd name="connsiteX44" fmla="*/ 14147 w 20362"/>
                <a:gd name="connsiteY44" fmla="*/ 717 h 13616"/>
                <a:gd name="connsiteX45" fmla="*/ 15331 w 20362"/>
                <a:gd name="connsiteY45" fmla="*/ 420 h 13616"/>
                <a:gd name="connsiteX46" fmla="*/ 15945 w 20362"/>
                <a:gd name="connsiteY46" fmla="*/ 15 h 13616"/>
                <a:gd name="connsiteX47" fmla="*/ 17110 w 20362"/>
                <a:gd name="connsiteY47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8926 w 20362"/>
                <a:gd name="connsiteY41" fmla="*/ 1989 h 13616"/>
                <a:gd name="connsiteX42" fmla="*/ 17838 w 20362"/>
                <a:gd name="connsiteY42" fmla="*/ 1930 h 13616"/>
                <a:gd name="connsiteX43" fmla="*/ 17838 w 20362"/>
                <a:gd name="connsiteY43" fmla="*/ 1549 h 13616"/>
                <a:gd name="connsiteX44" fmla="*/ 14147 w 20362"/>
                <a:gd name="connsiteY44" fmla="*/ 717 h 13616"/>
                <a:gd name="connsiteX45" fmla="*/ 15331 w 20362"/>
                <a:gd name="connsiteY45" fmla="*/ 420 h 13616"/>
                <a:gd name="connsiteX46" fmla="*/ 15945 w 20362"/>
                <a:gd name="connsiteY46" fmla="*/ 15 h 13616"/>
                <a:gd name="connsiteX47" fmla="*/ 17110 w 20362"/>
                <a:gd name="connsiteY47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8595 w 20362"/>
                <a:gd name="connsiteY41" fmla="*/ 2299 h 13616"/>
                <a:gd name="connsiteX42" fmla="*/ 18926 w 20362"/>
                <a:gd name="connsiteY42" fmla="*/ 1989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4147 w 20362"/>
                <a:gd name="connsiteY45" fmla="*/ 717 h 13616"/>
                <a:gd name="connsiteX46" fmla="*/ 15331 w 20362"/>
                <a:gd name="connsiteY46" fmla="*/ 420 h 13616"/>
                <a:gd name="connsiteX47" fmla="*/ 15945 w 20362"/>
                <a:gd name="connsiteY47" fmla="*/ 15 h 13616"/>
                <a:gd name="connsiteX48" fmla="*/ 17110 w 20362"/>
                <a:gd name="connsiteY48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926 w 20362"/>
                <a:gd name="connsiteY42" fmla="*/ 1989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4147 w 20362"/>
                <a:gd name="connsiteY45" fmla="*/ 717 h 13616"/>
                <a:gd name="connsiteX46" fmla="*/ 15331 w 20362"/>
                <a:gd name="connsiteY46" fmla="*/ 420 h 13616"/>
                <a:gd name="connsiteX47" fmla="*/ 15945 w 20362"/>
                <a:gd name="connsiteY47" fmla="*/ 15 h 13616"/>
                <a:gd name="connsiteX48" fmla="*/ 17110 w 20362"/>
                <a:gd name="connsiteY48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4147 w 20362"/>
                <a:gd name="connsiteY45" fmla="*/ 717 h 13616"/>
                <a:gd name="connsiteX46" fmla="*/ 15331 w 20362"/>
                <a:gd name="connsiteY46" fmla="*/ 420 h 13616"/>
                <a:gd name="connsiteX47" fmla="*/ 15945 w 20362"/>
                <a:gd name="connsiteY47" fmla="*/ 15 h 13616"/>
                <a:gd name="connsiteX48" fmla="*/ 17110 w 20362"/>
                <a:gd name="connsiteY48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5046 w 20362"/>
                <a:gd name="connsiteY45" fmla="*/ 896 h 13616"/>
                <a:gd name="connsiteX46" fmla="*/ 14147 w 20362"/>
                <a:gd name="connsiteY46" fmla="*/ 717 h 13616"/>
                <a:gd name="connsiteX47" fmla="*/ 15331 w 20362"/>
                <a:gd name="connsiteY47" fmla="*/ 420 h 13616"/>
                <a:gd name="connsiteX48" fmla="*/ 15945 w 20362"/>
                <a:gd name="connsiteY48" fmla="*/ 15 h 13616"/>
                <a:gd name="connsiteX49" fmla="*/ 17110 w 20362"/>
                <a:gd name="connsiteY49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4667 w 20362"/>
                <a:gd name="connsiteY45" fmla="*/ 1086 h 13616"/>
                <a:gd name="connsiteX46" fmla="*/ 14147 w 20362"/>
                <a:gd name="connsiteY46" fmla="*/ 717 h 13616"/>
                <a:gd name="connsiteX47" fmla="*/ 15331 w 20362"/>
                <a:gd name="connsiteY47" fmla="*/ 420 h 13616"/>
                <a:gd name="connsiteX48" fmla="*/ 15945 w 20362"/>
                <a:gd name="connsiteY48" fmla="*/ 15 h 13616"/>
                <a:gd name="connsiteX49" fmla="*/ 17110 w 20362"/>
                <a:gd name="connsiteY49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4667 w 20362"/>
                <a:gd name="connsiteY45" fmla="*/ 1086 h 13616"/>
                <a:gd name="connsiteX46" fmla="*/ 14052 w 20362"/>
                <a:gd name="connsiteY46" fmla="*/ 705 h 13616"/>
                <a:gd name="connsiteX47" fmla="*/ 15331 w 20362"/>
                <a:gd name="connsiteY47" fmla="*/ 420 h 13616"/>
                <a:gd name="connsiteX48" fmla="*/ 15945 w 20362"/>
                <a:gd name="connsiteY48" fmla="*/ 15 h 13616"/>
                <a:gd name="connsiteX49" fmla="*/ 17110 w 20362"/>
                <a:gd name="connsiteY49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5804 w 20362"/>
                <a:gd name="connsiteY45" fmla="*/ 1240 h 13616"/>
                <a:gd name="connsiteX46" fmla="*/ 14667 w 20362"/>
                <a:gd name="connsiteY46" fmla="*/ 1086 h 13616"/>
                <a:gd name="connsiteX47" fmla="*/ 14052 w 20362"/>
                <a:gd name="connsiteY47" fmla="*/ 705 h 13616"/>
                <a:gd name="connsiteX48" fmla="*/ 15331 w 20362"/>
                <a:gd name="connsiteY48" fmla="*/ 420 h 13616"/>
                <a:gd name="connsiteX49" fmla="*/ 15945 w 20362"/>
                <a:gd name="connsiteY49" fmla="*/ 15 h 13616"/>
                <a:gd name="connsiteX50" fmla="*/ 17110 w 20362"/>
                <a:gd name="connsiteY50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5425 w 20362"/>
                <a:gd name="connsiteY45" fmla="*/ 1133 h 13616"/>
                <a:gd name="connsiteX46" fmla="*/ 14667 w 20362"/>
                <a:gd name="connsiteY46" fmla="*/ 1086 h 13616"/>
                <a:gd name="connsiteX47" fmla="*/ 14052 w 20362"/>
                <a:gd name="connsiteY47" fmla="*/ 705 h 13616"/>
                <a:gd name="connsiteX48" fmla="*/ 15331 w 20362"/>
                <a:gd name="connsiteY48" fmla="*/ 420 h 13616"/>
                <a:gd name="connsiteX49" fmla="*/ 15945 w 20362"/>
                <a:gd name="connsiteY49" fmla="*/ 15 h 13616"/>
                <a:gd name="connsiteX50" fmla="*/ 17110 w 20362"/>
                <a:gd name="connsiteY50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6892 w 20362"/>
                <a:gd name="connsiteY45" fmla="*/ 1383 h 13616"/>
                <a:gd name="connsiteX46" fmla="*/ 15425 w 20362"/>
                <a:gd name="connsiteY46" fmla="*/ 1133 h 13616"/>
                <a:gd name="connsiteX47" fmla="*/ 14667 w 20362"/>
                <a:gd name="connsiteY47" fmla="*/ 1086 h 13616"/>
                <a:gd name="connsiteX48" fmla="*/ 14052 w 20362"/>
                <a:gd name="connsiteY48" fmla="*/ 705 h 13616"/>
                <a:gd name="connsiteX49" fmla="*/ 15331 w 20362"/>
                <a:gd name="connsiteY49" fmla="*/ 420 h 13616"/>
                <a:gd name="connsiteX50" fmla="*/ 15945 w 20362"/>
                <a:gd name="connsiteY50" fmla="*/ 15 h 13616"/>
                <a:gd name="connsiteX51" fmla="*/ 17110 w 20362"/>
                <a:gd name="connsiteY51" fmla="*/ 0 h 13616"/>
                <a:gd name="connsiteX0" fmla="*/ 0 w 20362"/>
                <a:gd name="connsiteY0" fmla="*/ 13614 h 13616"/>
                <a:gd name="connsiteX1" fmla="*/ 7050 w 20362"/>
                <a:gd name="connsiteY1" fmla="*/ 13616 h 13616"/>
                <a:gd name="connsiteX2" fmla="*/ 7618 w 20362"/>
                <a:gd name="connsiteY2" fmla="*/ 13331 h 13616"/>
                <a:gd name="connsiteX3" fmla="*/ 8374 w 20362"/>
                <a:gd name="connsiteY3" fmla="*/ 13320 h 13616"/>
                <a:gd name="connsiteX4" fmla="*/ 8990 w 20362"/>
                <a:gd name="connsiteY4" fmla="*/ 13046 h 13616"/>
                <a:gd name="connsiteX5" fmla="*/ 10267 w 20362"/>
                <a:gd name="connsiteY5" fmla="*/ 13046 h 13616"/>
                <a:gd name="connsiteX6" fmla="*/ 10697 w 20362"/>
                <a:gd name="connsiteY6" fmla="*/ 12932 h 13616"/>
                <a:gd name="connsiteX7" fmla="*/ 10864 w 20362"/>
                <a:gd name="connsiteY7" fmla="*/ 12896 h 13616"/>
                <a:gd name="connsiteX8" fmla="*/ 11506 w 20362"/>
                <a:gd name="connsiteY8" fmla="*/ 12504 h 13616"/>
                <a:gd name="connsiteX9" fmla="*/ 12133 w 20362"/>
                <a:gd name="connsiteY9" fmla="*/ 12363 h 13616"/>
                <a:gd name="connsiteX10" fmla="*/ 13402 w 20362"/>
                <a:gd name="connsiteY10" fmla="*/ 12363 h 13616"/>
                <a:gd name="connsiteX11" fmla="*/ 14030 w 20362"/>
                <a:gd name="connsiteY11" fmla="*/ 12087 h 13616"/>
                <a:gd name="connsiteX12" fmla="*/ 15927 w 20362"/>
                <a:gd name="connsiteY12" fmla="*/ 11946 h 13616"/>
                <a:gd name="connsiteX13" fmla="*/ 15927 w 20362"/>
                <a:gd name="connsiteY13" fmla="*/ 11808 h 13616"/>
                <a:gd name="connsiteX14" fmla="*/ 14672 w 20362"/>
                <a:gd name="connsiteY14" fmla="*/ 11671 h 13616"/>
                <a:gd name="connsiteX15" fmla="*/ 15299 w 20362"/>
                <a:gd name="connsiteY15" fmla="*/ 11392 h 13616"/>
                <a:gd name="connsiteX16" fmla="*/ 15927 w 20362"/>
                <a:gd name="connsiteY16" fmla="*/ 11113 h 13616"/>
                <a:gd name="connsiteX17" fmla="*/ 15299 w 20362"/>
                <a:gd name="connsiteY17" fmla="*/ 10834 h 13616"/>
                <a:gd name="connsiteX18" fmla="*/ 17824 w 20362"/>
                <a:gd name="connsiteY18" fmla="*/ 9864 h 13616"/>
                <a:gd name="connsiteX19" fmla="*/ 17824 w 20362"/>
                <a:gd name="connsiteY19" fmla="*/ 9726 h 13616"/>
                <a:gd name="connsiteX20" fmla="*/ 18465 w 20362"/>
                <a:gd name="connsiteY20" fmla="*/ 9585 h 13616"/>
                <a:gd name="connsiteX21" fmla="*/ 16568 w 20362"/>
                <a:gd name="connsiteY21" fmla="*/ 8197 h 13616"/>
                <a:gd name="connsiteX22" fmla="*/ 18465 w 20362"/>
                <a:gd name="connsiteY22" fmla="*/ 8057 h 13616"/>
                <a:gd name="connsiteX23" fmla="*/ 20362 w 20362"/>
                <a:gd name="connsiteY23" fmla="*/ 7086 h 13616"/>
                <a:gd name="connsiteX24" fmla="*/ 19734 w 20362"/>
                <a:gd name="connsiteY24" fmla="*/ 6945 h 13616"/>
                <a:gd name="connsiteX25" fmla="*/ 19093 w 20362"/>
                <a:gd name="connsiteY25" fmla="*/ 6528 h 13616"/>
                <a:gd name="connsiteX26" fmla="*/ 18465 w 20362"/>
                <a:gd name="connsiteY26" fmla="*/ 6390 h 13616"/>
                <a:gd name="connsiteX27" fmla="*/ 19093 w 20362"/>
                <a:gd name="connsiteY27" fmla="*/ 6112 h 13616"/>
                <a:gd name="connsiteX28" fmla="*/ 18465 w 20362"/>
                <a:gd name="connsiteY28" fmla="*/ 5836 h 13616"/>
                <a:gd name="connsiteX29" fmla="*/ 18465 w 20362"/>
                <a:gd name="connsiteY29" fmla="*/ 5416 h 13616"/>
                <a:gd name="connsiteX30" fmla="*/ 19093 w 20362"/>
                <a:gd name="connsiteY30" fmla="*/ 5279 h 13616"/>
                <a:gd name="connsiteX31" fmla="*/ 17824 w 20362"/>
                <a:gd name="connsiteY31" fmla="*/ 5141 h 13616"/>
                <a:gd name="connsiteX32" fmla="*/ 14672 w 20362"/>
                <a:gd name="connsiteY32" fmla="*/ 4583 h 13616"/>
                <a:gd name="connsiteX33" fmla="*/ 13402 w 20362"/>
                <a:gd name="connsiteY33" fmla="*/ 4167 h 13616"/>
                <a:gd name="connsiteX34" fmla="*/ 14030 w 20362"/>
                <a:gd name="connsiteY34" fmla="*/ 4029 h 13616"/>
                <a:gd name="connsiteX35" fmla="*/ 15927 w 20362"/>
                <a:gd name="connsiteY35" fmla="*/ 3750 h 13616"/>
                <a:gd name="connsiteX36" fmla="*/ 16568 w 20362"/>
                <a:gd name="connsiteY36" fmla="*/ 3472 h 13616"/>
                <a:gd name="connsiteX37" fmla="*/ 15927 w 20362"/>
                <a:gd name="connsiteY37" fmla="*/ 3472 h 13616"/>
                <a:gd name="connsiteX38" fmla="*/ 15946 w 20362"/>
                <a:gd name="connsiteY38" fmla="*/ 3083 h 13616"/>
                <a:gd name="connsiteX39" fmla="*/ 17365 w 20362"/>
                <a:gd name="connsiteY39" fmla="*/ 2774 h 13616"/>
                <a:gd name="connsiteX40" fmla="*/ 18359 w 20362"/>
                <a:gd name="connsiteY40" fmla="*/ 2513 h 13616"/>
                <a:gd name="connsiteX41" fmla="*/ 17980 w 20362"/>
                <a:gd name="connsiteY41" fmla="*/ 2370 h 13616"/>
                <a:gd name="connsiteX42" fmla="*/ 18358 w 20362"/>
                <a:gd name="connsiteY42" fmla="*/ 2203 h 13616"/>
                <a:gd name="connsiteX43" fmla="*/ 17838 w 20362"/>
                <a:gd name="connsiteY43" fmla="*/ 1930 h 13616"/>
                <a:gd name="connsiteX44" fmla="*/ 17838 w 20362"/>
                <a:gd name="connsiteY44" fmla="*/ 1549 h 13616"/>
                <a:gd name="connsiteX45" fmla="*/ 16561 w 20362"/>
                <a:gd name="connsiteY45" fmla="*/ 1252 h 13616"/>
                <a:gd name="connsiteX46" fmla="*/ 15425 w 20362"/>
                <a:gd name="connsiteY46" fmla="*/ 1133 h 13616"/>
                <a:gd name="connsiteX47" fmla="*/ 14667 w 20362"/>
                <a:gd name="connsiteY47" fmla="*/ 1086 h 13616"/>
                <a:gd name="connsiteX48" fmla="*/ 14052 w 20362"/>
                <a:gd name="connsiteY48" fmla="*/ 705 h 13616"/>
                <a:gd name="connsiteX49" fmla="*/ 15331 w 20362"/>
                <a:gd name="connsiteY49" fmla="*/ 420 h 13616"/>
                <a:gd name="connsiteX50" fmla="*/ 15945 w 20362"/>
                <a:gd name="connsiteY50" fmla="*/ 15 h 13616"/>
                <a:gd name="connsiteX51" fmla="*/ 17110 w 20362"/>
                <a:gd name="connsiteY51" fmla="*/ 0 h 13616"/>
                <a:gd name="connsiteX0" fmla="*/ 0 w 20930"/>
                <a:gd name="connsiteY0" fmla="*/ 13614 h 13616"/>
                <a:gd name="connsiteX1" fmla="*/ 7618 w 20930"/>
                <a:gd name="connsiteY1" fmla="*/ 13616 h 13616"/>
                <a:gd name="connsiteX2" fmla="*/ 8186 w 20930"/>
                <a:gd name="connsiteY2" fmla="*/ 13331 h 13616"/>
                <a:gd name="connsiteX3" fmla="*/ 8942 w 20930"/>
                <a:gd name="connsiteY3" fmla="*/ 13320 h 13616"/>
                <a:gd name="connsiteX4" fmla="*/ 9558 w 20930"/>
                <a:gd name="connsiteY4" fmla="*/ 13046 h 13616"/>
                <a:gd name="connsiteX5" fmla="*/ 10835 w 20930"/>
                <a:gd name="connsiteY5" fmla="*/ 13046 h 13616"/>
                <a:gd name="connsiteX6" fmla="*/ 11265 w 20930"/>
                <a:gd name="connsiteY6" fmla="*/ 12932 h 13616"/>
                <a:gd name="connsiteX7" fmla="*/ 11432 w 20930"/>
                <a:gd name="connsiteY7" fmla="*/ 12896 h 13616"/>
                <a:gd name="connsiteX8" fmla="*/ 12074 w 20930"/>
                <a:gd name="connsiteY8" fmla="*/ 12504 h 13616"/>
                <a:gd name="connsiteX9" fmla="*/ 12701 w 20930"/>
                <a:gd name="connsiteY9" fmla="*/ 12363 h 13616"/>
                <a:gd name="connsiteX10" fmla="*/ 13970 w 20930"/>
                <a:gd name="connsiteY10" fmla="*/ 12363 h 13616"/>
                <a:gd name="connsiteX11" fmla="*/ 14598 w 20930"/>
                <a:gd name="connsiteY11" fmla="*/ 12087 h 13616"/>
                <a:gd name="connsiteX12" fmla="*/ 16495 w 20930"/>
                <a:gd name="connsiteY12" fmla="*/ 11946 h 13616"/>
                <a:gd name="connsiteX13" fmla="*/ 16495 w 20930"/>
                <a:gd name="connsiteY13" fmla="*/ 11808 h 13616"/>
                <a:gd name="connsiteX14" fmla="*/ 15240 w 20930"/>
                <a:gd name="connsiteY14" fmla="*/ 11671 h 13616"/>
                <a:gd name="connsiteX15" fmla="*/ 15867 w 20930"/>
                <a:gd name="connsiteY15" fmla="*/ 11392 h 13616"/>
                <a:gd name="connsiteX16" fmla="*/ 16495 w 20930"/>
                <a:gd name="connsiteY16" fmla="*/ 11113 h 13616"/>
                <a:gd name="connsiteX17" fmla="*/ 15867 w 20930"/>
                <a:gd name="connsiteY17" fmla="*/ 10834 h 13616"/>
                <a:gd name="connsiteX18" fmla="*/ 18392 w 20930"/>
                <a:gd name="connsiteY18" fmla="*/ 9864 h 13616"/>
                <a:gd name="connsiteX19" fmla="*/ 18392 w 20930"/>
                <a:gd name="connsiteY19" fmla="*/ 9726 h 13616"/>
                <a:gd name="connsiteX20" fmla="*/ 19033 w 20930"/>
                <a:gd name="connsiteY20" fmla="*/ 9585 h 13616"/>
                <a:gd name="connsiteX21" fmla="*/ 17136 w 20930"/>
                <a:gd name="connsiteY21" fmla="*/ 8197 h 13616"/>
                <a:gd name="connsiteX22" fmla="*/ 19033 w 20930"/>
                <a:gd name="connsiteY22" fmla="*/ 8057 h 13616"/>
                <a:gd name="connsiteX23" fmla="*/ 20930 w 20930"/>
                <a:gd name="connsiteY23" fmla="*/ 7086 h 13616"/>
                <a:gd name="connsiteX24" fmla="*/ 20302 w 20930"/>
                <a:gd name="connsiteY24" fmla="*/ 6945 h 13616"/>
                <a:gd name="connsiteX25" fmla="*/ 19661 w 20930"/>
                <a:gd name="connsiteY25" fmla="*/ 6528 h 13616"/>
                <a:gd name="connsiteX26" fmla="*/ 19033 w 20930"/>
                <a:gd name="connsiteY26" fmla="*/ 6390 h 13616"/>
                <a:gd name="connsiteX27" fmla="*/ 19661 w 20930"/>
                <a:gd name="connsiteY27" fmla="*/ 6112 h 13616"/>
                <a:gd name="connsiteX28" fmla="*/ 19033 w 20930"/>
                <a:gd name="connsiteY28" fmla="*/ 5836 h 13616"/>
                <a:gd name="connsiteX29" fmla="*/ 19033 w 20930"/>
                <a:gd name="connsiteY29" fmla="*/ 5416 h 13616"/>
                <a:gd name="connsiteX30" fmla="*/ 19661 w 20930"/>
                <a:gd name="connsiteY30" fmla="*/ 5279 h 13616"/>
                <a:gd name="connsiteX31" fmla="*/ 18392 w 20930"/>
                <a:gd name="connsiteY31" fmla="*/ 5141 h 13616"/>
                <a:gd name="connsiteX32" fmla="*/ 15240 w 20930"/>
                <a:gd name="connsiteY32" fmla="*/ 4583 h 13616"/>
                <a:gd name="connsiteX33" fmla="*/ 13970 w 20930"/>
                <a:gd name="connsiteY33" fmla="*/ 4167 h 13616"/>
                <a:gd name="connsiteX34" fmla="*/ 14598 w 20930"/>
                <a:gd name="connsiteY34" fmla="*/ 4029 h 13616"/>
                <a:gd name="connsiteX35" fmla="*/ 16495 w 20930"/>
                <a:gd name="connsiteY35" fmla="*/ 3750 h 13616"/>
                <a:gd name="connsiteX36" fmla="*/ 17136 w 20930"/>
                <a:gd name="connsiteY36" fmla="*/ 3472 h 13616"/>
                <a:gd name="connsiteX37" fmla="*/ 16495 w 20930"/>
                <a:gd name="connsiteY37" fmla="*/ 3472 h 13616"/>
                <a:gd name="connsiteX38" fmla="*/ 16514 w 20930"/>
                <a:gd name="connsiteY38" fmla="*/ 3083 h 13616"/>
                <a:gd name="connsiteX39" fmla="*/ 17933 w 20930"/>
                <a:gd name="connsiteY39" fmla="*/ 2774 h 13616"/>
                <a:gd name="connsiteX40" fmla="*/ 18927 w 20930"/>
                <a:gd name="connsiteY40" fmla="*/ 2513 h 13616"/>
                <a:gd name="connsiteX41" fmla="*/ 18548 w 20930"/>
                <a:gd name="connsiteY41" fmla="*/ 2370 h 13616"/>
                <a:gd name="connsiteX42" fmla="*/ 18926 w 20930"/>
                <a:gd name="connsiteY42" fmla="*/ 2203 h 13616"/>
                <a:gd name="connsiteX43" fmla="*/ 18406 w 20930"/>
                <a:gd name="connsiteY43" fmla="*/ 1930 h 13616"/>
                <a:gd name="connsiteX44" fmla="*/ 18406 w 20930"/>
                <a:gd name="connsiteY44" fmla="*/ 1549 h 13616"/>
                <a:gd name="connsiteX45" fmla="*/ 17129 w 20930"/>
                <a:gd name="connsiteY45" fmla="*/ 1252 h 13616"/>
                <a:gd name="connsiteX46" fmla="*/ 15993 w 20930"/>
                <a:gd name="connsiteY46" fmla="*/ 1133 h 13616"/>
                <a:gd name="connsiteX47" fmla="*/ 15235 w 20930"/>
                <a:gd name="connsiteY47" fmla="*/ 1086 h 13616"/>
                <a:gd name="connsiteX48" fmla="*/ 14620 w 20930"/>
                <a:gd name="connsiteY48" fmla="*/ 705 h 13616"/>
                <a:gd name="connsiteX49" fmla="*/ 15899 w 20930"/>
                <a:gd name="connsiteY49" fmla="*/ 420 h 13616"/>
                <a:gd name="connsiteX50" fmla="*/ 16513 w 20930"/>
                <a:gd name="connsiteY50" fmla="*/ 15 h 13616"/>
                <a:gd name="connsiteX51" fmla="*/ 17678 w 20930"/>
                <a:gd name="connsiteY51" fmla="*/ 0 h 13616"/>
                <a:gd name="connsiteX0" fmla="*/ 0 w 20930"/>
                <a:gd name="connsiteY0" fmla="*/ 13614 h 13616"/>
                <a:gd name="connsiteX1" fmla="*/ 7618 w 20930"/>
                <a:gd name="connsiteY1" fmla="*/ 13616 h 13616"/>
                <a:gd name="connsiteX2" fmla="*/ 8186 w 20930"/>
                <a:gd name="connsiteY2" fmla="*/ 13331 h 13616"/>
                <a:gd name="connsiteX3" fmla="*/ 8942 w 20930"/>
                <a:gd name="connsiteY3" fmla="*/ 13261 h 13616"/>
                <a:gd name="connsiteX4" fmla="*/ 9558 w 20930"/>
                <a:gd name="connsiteY4" fmla="*/ 13046 h 13616"/>
                <a:gd name="connsiteX5" fmla="*/ 10835 w 20930"/>
                <a:gd name="connsiteY5" fmla="*/ 13046 h 13616"/>
                <a:gd name="connsiteX6" fmla="*/ 11265 w 20930"/>
                <a:gd name="connsiteY6" fmla="*/ 12932 h 13616"/>
                <a:gd name="connsiteX7" fmla="*/ 11432 w 20930"/>
                <a:gd name="connsiteY7" fmla="*/ 12896 h 13616"/>
                <a:gd name="connsiteX8" fmla="*/ 12074 w 20930"/>
                <a:gd name="connsiteY8" fmla="*/ 12504 h 13616"/>
                <a:gd name="connsiteX9" fmla="*/ 12701 w 20930"/>
                <a:gd name="connsiteY9" fmla="*/ 12363 h 13616"/>
                <a:gd name="connsiteX10" fmla="*/ 13970 w 20930"/>
                <a:gd name="connsiteY10" fmla="*/ 12363 h 13616"/>
                <a:gd name="connsiteX11" fmla="*/ 14598 w 20930"/>
                <a:gd name="connsiteY11" fmla="*/ 12087 h 13616"/>
                <a:gd name="connsiteX12" fmla="*/ 16495 w 20930"/>
                <a:gd name="connsiteY12" fmla="*/ 11946 h 13616"/>
                <a:gd name="connsiteX13" fmla="*/ 16495 w 20930"/>
                <a:gd name="connsiteY13" fmla="*/ 11808 h 13616"/>
                <a:gd name="connsiteX14" fmla="*/ 15240 w 20930"/>
                <a:gd name="connsiteY14" fmla="*/ 11671 h 13616"/>
                <a:gd name="connsiteX15" fmla="*/ 15867 w 20930"/>
                <a:gd name="connsiteY15" fmla="*/ 11392 h 13616"/>
                <a:gd name="connsiteX16" fmla="*/ 16495 w 20930"/>
                <a:gd name="connsiteY16" fmla="*/ 11113 h 13616"/>
                <a:gd name="connsiteX17" fmla="*/ 15867 w 20930"/>
                <a:gd name="connsiteY17" fmla="*/ 10834 h 13616"/>
                <a:gd name="connsiteX18" fmla="*/ 18392 w 20930"/>
                <a:gd name="connsiteY18" fmla="*/ 9864 h 13616"/>
                <a:gd name="connsiteX19" fmla="*/ 18392 w 20930"/>
                <a:gd name="connsiteY19" fmla="*/ 9726 h 13616"/>
                <a:gd name="connsiteX20" fmla="*/ 19033 w 20930"/>
                <a:gd name="connsiteY20" fmla="*/ 9585 h 13616"/>
                <a:gd name="connsiteX21" fmla="*/ 17136 w 20930"/>
                <a:gd name="connsiteY21" fmla="*/ 8197 h 13616"/>
                <a:gd name="connsiteX22" fmla="*/ 19033 w 20930"/>
                <a:gd name="connsiteY22" fmla="*/ 8057 h 13616"/>
                <a:gd name="connsiteX23" fmla="*/ 20930 w 20930"/>
                <a:gd name="connsiteY23" fmla="*/ 7086 h 13616"/>
                <a:gd name="connsiteX24" fmla="*/ 20302 w 20930"/>
                <a:gd name="connsiteY24" fmla="*/ 6945 h 13616"/>
                <a:gd name="connsiteX25" fmla="*/ 19661 w 20930"/>
                <a:gd name="connsiteY25" fmla="*/ 6528 h 13616"/>
                <a:gd name="connsiteX26" fmla="*/ 19033 w 20930"/>
                <a:gd name="connsiteY26" fmla="*/ 6390 h 13616"/>
                <a:gd name="connsiteX27" fmla="*/ 19661 w 20930"/>
                <a:gd name="connsiteY27" fmla="*/ 6112 h 13616"/>
                <a:gd name="connsiteX28" fmla="*/ 19033 w 20930"/>
                <a:gd name="connsiteY28" fmla="*/ 5836 h 13616"/>
                <a:gd name="connsiteX29" fmla="*/ 19033 w 20930"/>
                <a:gd name="connsiteY29" fmla="*/ 5416 h 13616"/>
                <a:gd name="connsiteX30" fmla="*/ 19661 w 20930"/>
                <a:gd name="connsiteY30" fmla="*/ 5279 h 13616"/>
                <a:gd name="connsiteX31" fmla="*/ 18392 w 20930"/>
                <a:gd name="connsiteY31" fmla="*/ 5141 h 13616"/>
                <a:gd name="connsiteX32" fmla="*/ 15240 w 20930"/>
                <a:gd name="connsiteY32" fmla="*/ 4583 h 13616"/>
                <a:gd name="connsiteX33" fmla="*/ 13970 w 20930"/>
                <a:gd name="connsiteY33" fmla="*/ 4167 h 13616"/>
                <a:gd name="connsiteX34" fmla="*/ 14598 w 20930"/>
                <a:gd name="connsiteY34" fmla="*/ 4029 h 13616"/>
                <a:gd name="connsiteX35" fmla="*/ 16495 w 20930"/>
                <a:gd name="connsiteY35" fmla="*/ 3750 h 13616"/>
                <a:gd name="connsiteX36" fmla="*/ 17136 w 20930"/>
                <a:gd name="connsiteY36" fmla="*/ 3472 h 13616"/>
                <a:gd name="connsiteX37" fmla="*/ 16495 w 20930"/>
                <a:gd name="connsiteY37" fmla="*/ 3472 h 13616"/>
                <a:gd name="connsiteX38" fmla="*/ 16514 w 20930"/>
                <a:gd name="connsiteY38" fmla="*/ 3083 h 13616"/>
                <a:gd name="connsiteX39" fmla="*/ 17933 w 20930"/>
                <a:gd name="connsiteY39" fmla="*/ 2774 h 13616"/>
                <a:gd name="connsiteX40" fmla="*/ 18927 w 20930"/>
                <a:gd name="connsiteY40" fmla="*/ 2513 h 13616"/>
                <a:gd name="connsiteX41" fmla="*/ 18548 w 20930"/>
                <a:gd name="connsiteY41" fmla="*/ 2370 h 13616"/>
                <a:gd name="connsiteX42" fmla="*/ 18926 w 20930"/>
                <a:gd name="connsiteY42" fmla="*/ 2203 h 13616"/>
                <a:gd name="connsiteX43" fmla="*/ 18406 w 20930"/>
                <a:gd name="connsiteY43" fmla="*/ 1930 h 13616"/>
                <a:gd name="connsiteX44" fmla="*/ 18406 w 20930"/>
                <a:gd name="connsiteY44" fmla="*/ 1549 h 13616"/>
                <a:gd name="connsiteX45" fmla="*/ 17129 w 20930"/>
                <a:gd name="connsiteY45" fmla="*/ 1252 h 13616"/>
                <a:gd name="connsiteX46" fmla="*/ 15993 w 20930"/>
                <a:gd name="connsiteY46" fmla="*/ 1133 h 13616"/>
                <a:gd name="connsiteX47" fmla="*/ 15235 w 20930"/>
                <a:gd name="connsiteY47" fmla="*/ 1086 h 13616"/>
                <a:gd name="connsiteX48" fmla="*/ 14620 w 20930"/>
                <a:gd name="connsiteY48" fmla="*/ 705 h 13616"/>
                <a:gd name="connsiteX49" fmla="*/ 15899 w 20930"/>
                <a:gd name="connsiteY49" fmla="*/ 420 h 13616"/>
                <a:gd name="connsiteX50" fmla="*/ 16513 w 20930"/>
                <a:gd name="connsiteY50" fmla="*/ 15 h 13616"/>
                <a:gd name="connsiteX51" fmla="*/ 17678 w 20930"/>
                <a:gd name="connsiteY51" fmla="*/ 0 h 13616"/>
                <a:gd name="connsiteX0" fmla="*/ 0 w 20930"/>
                <a:gd name="connsiteY0" fmla="*/ 13614 h 13616"/>
                <a:gd name="connsiteX1" fmla="*/ 7618 w 20930"/>
                <a:gd name="connsiteY1" fmla="*/ 13616 h 13616"/>
                <a:gd name="connsiteX2" fmla="*/ 7807 w 20930"/>
                <a:gd name="connsiteY2" fmla="*/ 13283 h 13616"/>
                <a:gd name="connsiteX3" fmla="*/ 8942 w 20930"/>
                <a:gd name="connsiteY3" fmla="*/ 13261 h 13616"/>
                <a:gd name="connsiteX4" fmla="*/ 9558 w 20930"/>
                <a:gd name="connsiteY4" fmla="*/ 13046 h 13616"/>
                <a:gd name="connsiteX5" fmla="*/ 10835 w 20930"/>
                <a:gd name="connsiteY5" fmla="*/ 13046 h 13616"/>
                <a:gd name="connsiteX6" fmla="*/ 11265 w 20930"/>
                <a:gd name="connsiteY6" fmla="*/ 12932 h 13616"/>
                <a:gd name="connsiteX7" fmla="*/ 11432 w 20930"/>
                <a:gd name="connsiteY7" fmla="*/ 12896 h 13616"/>
                <a:gd name="connsiteX8" fmla="*/ 12074 w 20930"/>
                <a:gd name="connsiteY8" fmla="*/ 12504 h 13616"/>
                <a:gd name="connsiteX9" fmla="*/ 12701 w 20930"/>
                <a:gd name="connsiteY9" fmla="*/ 12363 h 13616"/>
                <a:gd name="connsiteX10" fmla="*/ 13970 w 20930"/>
                <a:gd name="connsiteY10" fmla="*/ 12363 h 13616"/>
                <a:gd name="connsiteX11" fmla="*/ 14598 w 20930"/>
                <a:gd name="connsiteY11" fmla="*/ 12087 h 13616"/>
                <a:gd name="connsiteX12" fmla="*/ 16495 w 20930"/>
                <a:gd name="connsiteY12" fmla="*/ 11946 h 13616"/>
                <a:gd name="connsiteX13" fmla="*/ 16495 w 20930"/>
                <a:gd name="connsiteY13" fmla="*/ 11808 h 13616"/>
                <a:gd name="connsiteX14" fmla="*/ 15240 w 20930"/>
                <a:gd name="connsiteY14" fmla="*/ 11671 h 13616"/>
                <a:gd name="connsiteX15" fmla="*/ 15867 w 20930"/>
                <a:gd name="connsiteY15" fmla="*/ 11392 h 13616"/>
                <a:gd name="connsiteX16" fmla="*/ 16495 w 20930"/>
                <a:gd name="connsiteY16" fmla="*/ 11113 h 13616"/>
                <a:gd name="connsiteX17" fmla="*/ 15867 w 20930"/>
                <a:gd name="connsiteY17" fmla="*/ 10834 h 13616"/>
                <a:gd name="connsiteX18" fmla="*/ 18392 w 20930"/>
                <a:gd name="connsiteY18" fmla="*/ 9864 h 13616"/>
                <a:gd name="connsiteX19" fmla="*/ 18392 w 20930"/>
                <a:gd name="connsiteY19" fmla="*/ 9726 h 13616"/>
                <a:gd name="connsiteX20" fmla="*/ 19033 w 20930"/>
                <a:gd name="connsiteY20" fmla="*/ 9585 h 13616"/>
                <a:gd name="connsiteX21" fmla="*/ 17136 w 20930"/>
                <a:gd name="connsiteY21" fmla="*/ 8197 h 13616"/>
                <a:gd name="connsiteX22" fmla="*/ 19033 w 20930"/>
                <a:gd name="connsiteY22" fmla="*/ 8057 h 13616"/>
                <a:gd name="connsiteX23" fmla="*/ 20930 w 20930"/>
                <a:gd name="connsiteY23" fmla="*/ 7086 h 13616"/>
                <a:gd name="connsiteX24" fmla="*/ 20302 w 20930"/>
                <a:gd name="connsiteY24" fmla="*/ 6945 h 13616"/>
                <a:gd name="connsiteX25" fmla="*/ 19661 w 20930"/>
                <a:gd name="connsiteY25" fmla="*/ 6528 h 13616"/>
                <a:gd name="connsiteX26" fmla="*/ 19033 w 20930"/>
                <a:gd name="connsiteY26" fmla="*/ 6390 h 13616"/>
                <a:gd name="connsiteX27" fmla="*/ 19661 w 20930"/>
                <a:gd name="connsiteY27" fmla="*/ 6112 h 13616"/>
                <a:gd name="connsiteX28" fmla="*/ 19033 w 20930"/>
                <a:gd name="connsiteY28" fmla="*/ 5836 h 13616"/>
                <a:gd name="connsiteX29" fmla="*/ 19033 w 20930"/>
                <a:gd name="connsiteY29" fmla="*/ 5416 h 13616"/>
                <a:gd name="connsiteX30" fmla="*/ 19661 w 20930"/>
                <a:gd name="connsiteY30" fmla="*/ 5279 h 13616"/>
                <a:gd name="connsiteX31" fmla="*/ 18392 w 20930"/>
                <a:gd name="connsiteY31" fmla="*/ 5141 h 13616"/>
                <a:gd name="connsiteX32" fmla="*/ 15240 w 20930"/>
                <a:gd name="connsiteY32" fmla="*/ 4583 h 13616"/>
                <a:gd name="connsiteX33" fmla="*/ 13970 w 20930"/>
                <a:gd name="connsiteY33" fmla="*/ 4167 h 13616"/>
                <a:gd name="connsiteX34" fmla="*/ 14598 w 20930"/>
                <a:gd name="connsiteY34" fmla="*/ 4029 h 13616"/>
                <a:gd name="connsiteX35" fmla="*/ 16495 w 20930"/>
                <a:gd name="connsiteY35" fmla="*/ 3750 h 13616"/>
                <a:gd name="connsiteX36" fmla="*/ 17136 w 20930"/>
                <a:gd name="connsiteY36" fmla="*/ 3472 h 13616"/>
                <a:gd name="connsiteX37" fmla="*/ 16495 w 20930"/>
                <a:gd name="connsiteY37" fmla="*/ 3472 h 13616"/>
                <a:gd name="connsiteX38" fmla="*/ 16514 w 20930"/>
                <a:gd name="connsiteY38" fmla="*/ 3083 h 13616"/>
                <a:gd name="connsiteX39" fmla="*/ 17933 w 20930"/>
                <a:gd name="connsiteY39" fmla="*/ 2774 h 13616"/>
                <a:gd name="connsiteX40" fmla="*/ 18927 w 20930"/>
                <a:gd name="connsiteY40" fmla="*/ 2513 h 13616"/>
                <a:gd name="connsiteX41" fmla="*/ 18548 w 20930"/>
                <a:gd name="connsiteY41" fmla="*/ 2370 h 13616"/>
                <a:gd name="connsiteX42" fmla="*/ 18926 w 20930"/>
                <a:gd name="connsiteY42" fmla="*/ 2203 h 13616"/>
                <a:gd name="connsiteX43" fmla="*/ 18406 w 20930"/>
                <a:gd name="connsiteY43" fmla="*/ 1930 h 13616"/>
                <a:gd name="connsiteX44" fmla="*/ 18406 w 20930"/>
                <a:gd name="connsiteY44" fmla="*/ 1549 h 13616"/>
                <a:gd name="connsiteX45" fmla="*/ 17129 w 20930"/>
                <a:gd name="connsiteY45" fmla="*/ 1252 h 13616"/>
                <a:gd name="connsiteX46" fmla="*/ 15993 w 20930"/>
                <a:gd name="connsiteY46" fmla="*/ 1133 h 13616"/>
                <a:gd name="connsiteX47" fmla="*/ 15235 w 20930"/>
                <a:gd name="connsiteY47" fmla="*/ 1086 h 13616"/>
                <a:gd name="connsiteX48" fmla="*/ 14620 w 20930"/>
                <a:gd name="connsiteY48" fmla="*/ 705 h 13616"/>
                <a:gd name="connsiteX49" fmla="*/ 15899 w 20930"/>
                <a:gd name="connsiteY49" fmla="*/ 420 h 13616"/>
                <a:gd name="connsiteX50" fmla="*/ 16513 w 20930"/>
                <a:gd name="connsiteY50" fmla="*/ 15 h 13616"/>
                <a:gd name="connsiteX51" fmla="*/ 17678 w 20930"/>
                <a:gd name="connsiteY51" fmla="*/ 0 h 13616"/>
                <a:gd name="connsiteX0" fmla="*/ 0 w 20930"/>
                <a:gd name="connsiteY0" fmla="*/ 13614 h 13614"/>
                <a:gd name="connsiteX1" fmla="*/ 7050 w 20930"/>
                <a:gd name="connsiteY1" fmla="*/ 13604 h 13614"/>
                <a:gd name="connsiteX2" fmla="*/ 7807 w 20930"/>
                <a:gd name="connsiteY2" fmla="*/ 13283 h 13614"/>
                <a:gd name="connsiteX3" fmla="*/ 8942 w 20930"/>
                <a:gd name="connsiteY3" fmla="*/ 13261 h 13614"/>
                <a:gd name="connsiteX4" fmla="*/ 9558 w 20930"/>
                <a:gd name="connsiteY4" fmla="*/ 13046 h 13614"/>
                <a:gd name="connsiteX5" fmla="*/ 10835 w 20930"/>
                <a:gd name="connsiteY5" fmla="*/ 13046 h 13614"/>
                <a:gd name="connsiteX6" fmla="*/ 11265 w 20930"/>
                <a:gd name="connsiteY6" fmla="*/ 12932 h 13614"/>
                <a:gd name="connsiteX7" fmla="*/ 11432 w 20930"/>
                <a:gd name="connsiteY7" fmla="*/ 12896 h 13614"/>
                <a:gd name="connsiteX8" fmla="*/ 12074 w 20930"/>
                <a:gd name="connsiteY8" fmla="*/ 12504 h 13614"/>
                <a:gd name="connsiteX9" fmla="*/ 12701 w 20930"/>
                <a:gd name="connsiteY9" fmla="*/ 12363 h 13614"/>
                <a:gd name="connsiteX10" fmla="*/ 13970 w 20930"/>
                <a:gd name="connsiteY10" fmla="*/ 12363 h 13614"/>
                <a:gd name="connsiteX11" fmla="*/ 14598 w 20930"/>
                <a:gd name="connsiteY11" fmla="*/ 12087 h 13614"/>
                <a:gd name="connsiteX12" fmla="*/ 16495 w 20930"/>
                <a:gd name="connsiteY12" fmla="*/ 11946 h 13614"/>
                <a:gd name="connsiteX13" fmla="*/ 16495 w 20930"/>
                <a:gd name="connsiteY13" fmla="*/ 11808 h 13614"/>
                <a:gd name="connsiteX14" fmla="*/ 15240 w 20930"/>
                <a:gd name="connsiteY14" fmla="*/ 11671 h 13614"/>
                <a:gd name="connsiteX15" fmla="*/ 15867 w 20930"/>
                <a:gd name="connsiteY15" fmla="*/ 11392 h 13614"/>
                <a:gd name="connsiteX16" fmla="*/ 16495 w 20930"/>
                <a:gd name="connsiteY16" fmla="*/ 11113 h 13614"/>
                <a:gd name="connsiteX17" fmla="*/ 15867 w 20930"/>
                <a:gd name="connsiteY17" fmla="*/ 10834 h 13614"/>
                <a:gd name="connsiteX18" fmla="*/ 18392 w 20930"/>
                <a:gd name="connsiteY18" fmla="*/ 9864 h 13614"/>
                <a:gd name="connsiteX19" fmla="*/ 18392 w 20930"/>
                <a:gd name="connsiteY19" fmla="*/ 9726 h 13614"/>
                <a:gd name="connsiteX20" fmla="*/ 19033 w 20930"/>
                <a:gd name="connsiteY20" fmla="*/ 9585 h 13614"/>
                <a:gd name="connsiteX21" fmla="*/ 17136 w 20930"/>
                <a:gd name="connsiteY21" fmla="*/ 8197 h 13614"/>
                <a:gd name="connsiteX22" fmla="*/ 19033 w 20930"/>
                <a:gd name="connsiteY22" fmla="*/ 8057 h 13614"/>
                <a:gd name="connsiteX23" fmla="*/ 20930 w 20930"/>
                <a:gd name="connsiteY23" fmla="*/ 7086 h 13614"/>
                <a:gd name="connsiteX24" fmla="*/ 20302 w 20930"/>
                <a:gd name="connsiteY24" fmla="*/ 6945 h 13614"/>
                <a:gd name="connsiteX25" fmla="*/ 19661 w 20930"/>
                <a:gd name="connsiteY25" fmla="*/ 6528 h 13614"/>
                <a:gd name="connsiteX26" fmla="*/ 19033 w 20930"/>
                <a:gd name="connsiteY26" fmla="*/ 6390 h 13614"/>
                <a:gd name="connsiteX27" fmla="*/ 19661 w 20930"/>
                <a:gd name="connsiteY27" fmla="*/ 6112 h 13614"/>
                <a:gd name="connsiteX28" fmla="*/ 19033 w 20930"/>
                <a:gd name="connsiteY28" fmla="*/ 5836 h 13614"/>
                <a:gd name="connsiteX29" fmla="*/ 19033 w 20930"/>
                <a:gd name="connsiteY29" fmla="*/ 5416 h 13614"/>
                <a:gd name="connsiteX30" fmla="*/ 19661 w 20930"/>
                <a:gd name="connsiteY30" fmla="*/ 5279 h 13614"/>
                <a:gd name="connsiteX31" fmla="*/ 18392 w 20930"/>
                <a:gd name="connsiteY31" fmla="*/ 5141 h 13614"/>
                <a:gd name="connsiteX32" fmla="*/ 15240 w 20930"/>
                <a:gd name="connsiteY32" fmla="*/ 4583 h 13614"/>
                <a:gd name="connsiteX33" fmla="*/ 13970 w 20930"/>
                <a:gd name="connsiteY33" fmla="*/ 4167 h 13614"/>
                <a:gd name="connsiteX34" fmla="*/ 14598 w 20930"/>
                <a:gd name="connsiteY34" fmla="*/ 4029 h 13614"/>
                <a:gd name="connsiteX35" fmla="*/ 16495 w 20930"/>
                <a:gd name="connsiteY35" fmla="*/ 3750 h 13614"/>
                <a:gd name="connsiteX36" fmla="*/ 17136 w 20930"/>
                <a:gd name="connsiteY36" fmla="*/ 3472 h 13614"/>
                <a:gd name="connsiteX37" fmla="*/ 16495 w 20930"/>
                <a:gd name="connsiteY37" fmla="*/ 3472 h 13614"/>
                <a:gd name="connsiteX38" fmla="*/ 16514 w 20930"/>
                <a:gd name="connsiteY38" fmla="*/ 3083 h 13614"/>
                <a:gd name="connsiteX39" fmla="*/ 17933 w 20930"/>
                <a:gd name="connsiteY39" fmla="*/ 2774 h 13614"/>
                <a:gd name="connsiteX40" fmla="*/ 18927 w 20930"/>
                <a:gd name="connsiteY40" fmla="*/ 2513 h 13614"/>
                <a:gd name="connsiteX41" fmla="*/ 18548 w 20930"/>
                <a:gd name="connsiteY41" fmla="*/ 2370 h 13614"/>
                <a:gd name="connsiteX42" fmla="*/ 18926 w 20930"/>
                <a:gd name="connsiteY42" fmla="*/ 2203 h 13614"/>
                <a:gd name="connsiteX43" fmla="*/ 18406 w 20930"/>
                <a:gd name="connsiteY43" fmla="*/ 1930 h 13614"/>
                <a:gd name="connsiteX44" fmla="*/ 18406 w 20930"/>
                <a:gd name="connsiteY44" fmla="*/ 1549 h 13614"/>
                <a:gd name="connsiteX45" fmla="*/ 17129 w 20930"/>
                <a:gd name="connsiteY45" fmla="*/ 1252 h 13614"/>
                <a:gd name="connsiteX46" fmla="*/ 15993 w 20930"/>
                <a:gd name="connsiteY46" fmla="*/ 1133 h 13614"/>
                <a:gd name="connsiteX47" fmla="*/ 15235 w 20930"/>
                <a:gd name="connsiteY47" fmla="*/ 1086 h 13614"/>
                <a:gd name="connsiteX48" fmla="*/ 14620 w 20930"/>
                <a:gd name="connsiteY48" fmla="*/ 705 h 13614"/>
                <a:gd name="connsiteX49" fmla="*/ 15899 w 20930"/>
                <a:gd name="connsiteY49" fmla="*/ 420 h 13614"/>
                <a:gd name="connsiteX50" fmla="*/ 16513 w 20930"/>
                <a:gd name="connsiteY50" fmla="*/ 15 h 13614"/>
                <a:gd name="connsiteX51" fmla="*/ 17678 w 20930"/>
                <a:gd name="connsiteY51" fmla="*/ 0 h 13614"/>
                <a:gd name="connsiteX0" fmla="*/ 0 w 20930"/>
                <a:gd name="connsiteY0" fmla="*/ 13614 h 13614"/>
                <a:gd name="connsiteX1" fmla="*/ 7050 w 20930"/>
                <a:gd name="connsiteY1" fmla="*/ 13604 h 13614"/>
                <a:gd name="connsiteX2" fmla="*/ 7807 w 20930"/>
                <a:gd name="connsiteY2" fmla="*/ 13283 h 13614"/>
                <a:gd name="connsiteX3" fmla="*/ 8753 w 20930"/>
                <a:gd name="connsiteY3" fmla="*/ 13249 h 13614"/>
                <a:gd name="connsiteX4" fmla="*/ 9558 w 20930"/>
                <a:gd name="connsiteY4" fmla="*/ 13046 h 13614"/>
                <a:gd name="connsiteX5" fmla="*/ 10835 w 20930"/>
                <a:gd name="connsiteY5" fmla="*/ 13046 h 13614"/>
                <a:gd name="connsiteX6" fmla="*/ 11265 w 20930"/>
                <a:gd name="connsiteY6" fmla="*/ 12932 h 13614"/>
                <a:gd name="connsiteX7" fmla="*/ 11432 w 20930"/>
                <a:gd name="connsiteY7" fmla="*/ 12896 h 13614"/>
                <a:gd name="connsiteX8" fmla="*/ 12074 w 20930"/>
                <a:gd name="connsiteY8" fmla="*/ 12504 h 13614"/>
                <a:gd name="connsiteX9" fmla="*/ 12701 w 20930"/>
                <a:gd name="connsiteY9" fmla="*/ 12363 h 13614"/>
                <a:gd name="connsiteX10" fmla="*/ 13970 w 20930"/>
                <a:gd name="connsiteY10" fmla="*/ 12363 h 13614"/>
                <a:gd name="connsiteX11" fmla="*/ 14598 w 20930"/>
                <a:gd name="connsiteY11" fmla="*/ 12087 h 13614"/>
                <a:gd name="connsiteX12" fmla="*/ 16495 w 20930"/>
                <a:gd name="connsiteY12" fmla="*/ 11946 h 13614"/>
                <a:gd name="connsiteX13" fmla="*/ 16495 w 20930"/>
                <a:gd name="connsiteY13" fmla="*/ 11808 h 13614"/>
                <a:gd name="connsiteX14" fmla="*/ 15240 w 20930"/>
                <a:gd name="connsiteY14" fmla="*/ 11671 h 13614"/>
                <a:gd name="connsiteX15" fmla="*/ 15867 w 20930"/>
                <a:gd name="connsiteY15" fmla="*/ 11392 h 13614"/>
                <a:gd name="connsiteX16" fmla="*/ 16495 w 20930"/>
                <a:gd name="connsiteY16" fmla="*/ 11113 h 13614"/>
                <a:gd name="connsiteX17" fmla="*/ 15867 w 20930"/>
                <a:gd name="connsiteY17" fmla="*/ 10834 h 13614"/>
                <a:gd name="connsiteX18" fmla="*/ 18392 w 20930"/>
                <a:gd name="connsiteY18" fmla="*/ 9864 h 13614"/>
                <a:gd name="connsiteX19" fmla="*/ 18392 w 20930"/>
                <a:gd name="connsiteY19" fmla="*/ 9726 h 13614"/>
                <a:gd name="connsiteX20" fmla="*/ 19033 w 20930"/>
                <a:gd name="connsiteY20" fmla="*/ 9585 h 13614"/>
                <a:gd name="connsiteX21" fmla="*/ 17136 w 20930"/>
                <a:gd name="connsiteY21" fmla="*/ 8197 h 13614"/>
                <a:gd name="connsiteX22" fmla="*/ 19033 w 20930"/>
                <a:gd name="connsiteY22" fmla="*/ 8057 h 13614"/>
                <a:gd name="connsiteX23" fmla="*/ 20930 w 20930"/>
                <a:gd name="connsiteY23" fmla="*/ 7086 h 13614"/>
                <a:gd name="connsiteX24" fmla="*/ 20302 w 20930"/>
                <a:gd name="connsiteY24" fmla="*/ 6945 h 13614"/>
                <a:gd name="connsiteX25" fmla="*/ 19661 w 20930"/>
                <a:gd name="connsiteY25" fmla="*/ 6528 h 13614"/>
                <a:gd name="connsiteX26" fmla="*/ 19033 w 20930"/>
                <a:gd name="connsiteY26" fmla="*/ 6390 h 13614"/>
                <a:gd name="connsiteX27" fmla="*/ 19661 w 20930"/>
                <a:gd name="connsiteY27" fmla="*/ 6112 h 13614"/>
                <a:gd name="connsiteX28" fmla="*/ 19033 w 20930"/>
                <a:gd name="connsiteY28" fmla="*/ 5836 h 13614"/>
                <a:gd name="connsiteX29" fmla="*/ 19033 w 20930"/>
                <a:gd name="connsiteY29" fmla="*/ 5416 h 13614"/>
                <a:gd name="connsiteX30" fmla="*/ 19661 w 20930"/>
                <a:gd name="connsiteY30" fmla="*/ 5279 h 13614"/>
                <a:gd name="connsiteX31" fmla="*/ 18392 w 20930"/>
                <a:gd name="connsiteY31" fmla="*/ 5141 h 13614"/>
                <a:gd name="connsiteX32" fmla="*/ 15240 w 20930"/>
                <a:gd name="connsiteY32" fmla="*/ 4583 h 13614"/>
                <a:gd name="connsiteX33" fmla="*/ 13970 w 20930"/>
                <a:gd name="connsiteY33" fmla="*/ 4167 h 13614"/>
                <a:gd name="connsiteX34" fmla="*/ 14598 w 20930"/>
                <a:gd name="connsiteY34" fmla="*/ 4029 h 13614"/>
                <a:gd name="connsiteX35" fmla="*/ 16495 w 20930"/>
                <a:gd name="connsiteY35" fmla="*/ 3750 h 13614"/>
                <a:gd name="connsiteX36" fmla="*/ 17136 w 20930"/>
                <a:gd name="connsiteY36" fmla="*/ 3472 h 13614"/>
                <a:gd name="connsiteX37" fmla="*/ 16495 w 20930"/>
                <a:gd name="connsiteY37" fmla="*/ 3472 h 13614"/>
                <a:gd name="connsiteX38" fmla="*/ 16514 w 20930"/>
                <a:gd name="connsiteY38" fmla="*/ 3083 h 13614"/>
                <a:gd name="connsiteX39" fmla="*/ 17933 w 20930"/>
                <a:gd name="connsiteY39" fmla="*/ 2774 h 13614"/>
                <a:gd name="connsiteX40" fmla="*/ 18927 w 20930"/>
                <a:gd name="connsiteY40" fmla="*/ 2513 h 13614"/>
                <a:gd name="connsiteX41" fmla="*/ 18548 w 20930"/>
                <a:gd name="connsiteY41" fmla="*/ 2370 h 13614"/>
                <a:gd name="connsiteX42" fmla="*/ 18926 w 20930"/>
                <a:gd name="connsiteY42" fmla="*/ 2203 h 13614"/>
                <a:gd name="connsiteX43" fmla="*/ 18406 w 20930"/>
                <a:gd name="connsiteY43" fmla="*/ 1930 h 13614"/>
                <a:gd name="connsiteX44" fmla="*/ 18406 w 20930"/>
                <a:gd name="connsiteY44" fmla="*/ 1549 h 13614"/>
                <a:gd name="connsiteX45" fmla="*/ 17129 w 20930"/>
                <a:gd name="connsiteY45" fmla="*/ 1252 h 13614"/>
                <a:gd name="connsiteX46" fmla="*/ 15993 w 20930"/>
                <a:gd name="connsiteY46" fmla="*/ 1133 h 13614"/>
                <a:gd name="connsiteX47" fmla="*/ 15235 w 20930"/>
                <a:gd name="connsiteY47" fmla="*/ 1086 h 13614"/>
                <a:gd name="connsiteX48" fmla="*/ 14620 w 20930"/>
                <a:gd name="connsiteY48" fmla="*/ 705 h 13614"/>
                <a:gd name="connsiteX49" fmla="*/ 15899 w 20930"/>
                <a:gd name="connsiteY49" fmla="*/ 420 h 13614"/>
                <a:gd name="connsiteX50" fmla="*/ 16513 w 20930"/>
                <a:gd name="connsiteY50" fmla="*/ 15 h 13614"/>
                <a:gd name="connsiteX51" fmla="*/ 17678 w 20930"/>
                <a:gd name="connsiteY51" fmla="*/ 0 h 13614"/>
                <a:gd name="connsiteX0" fmla="*/ 0 w 20930"/>
                <a:gd name="connsiteY0" fmla="*/ 13614 h 13614"/>
                <a:gd name="connsiteX1" fmla="*/ 7050 w 20930"/>
                <a:gd name="connsiteY1" fmla="*/ 13604 h 13614"/>
                <a:gd name="connsiteX2" fmla="*/ 7665 w 20930"/>
                <a:gd name="connsiteY2" fmla="*/ 13271 h 13614"/>
                <a:gd name="connsiteX3" fmla="*/ 8753 w 20930"/>
                <a:gd name="connsiteY3" fmla="*/ 13249 h 13614"/>
                <a:gd name="connsiteX4" fmla="*/ 9558 w 20930"/>
                <a:gd name="connsiteY4" fmla="*/ 13046 h 13614"/>
                <a:gd name="connsiteX5" fmla="*/ 10835 w 20930"/>
                <a:gd name="connsiteY5" fmla="*/ 13046 h 13614"/>
                <a:gd name="connsiteX6" fmla="*/ 11265 w 20930"/>
                <a:gd name="connsiteY6" fmla="*/ 12932 h 13614"/>
                <a:gd name="connsiteX7" fmla="*/ 11432 w 20930"/>
                <a:gd name="connsiteY7" fmla="*/ 12896 h 13614"/>
                <a:gd name="connsiteX8" fmla="*/ 12074 w 20930"/>
                <a:gd name="connsiteY8" fmla="*/ 12504 h 13614"/>
                <a:gd name="connsiteX9" fmla="*/ 12701 w 20930"/>
                <a:gd name="connsiteY9" fmla="*/ 12363 h 13614"/>
                <a:gd name="connsiteX10" fmla="*/ 13970 w 20930"/>
                <a:gd name="connsiteY10" fmla="*/ 12363 h 13614"/>
                <a:gd name="connsiteX11" fmla="*/ 14598 w 20930"/>
                <a:gd name="connsiteY11" fmla="*/ 12087 h 13614"/>
                <a:gd name="connsiteX12" fmla="*/ 16495 w 20930"/>
                <a:gd name="connsiteY12" fmla="*/ 11946 h 13614"/>
                <a:gd name="connsiteX13" fmla="*/ 16495 w 20930"/>
                <a:gd name="connsiteY13" fmla="*/ 11808 h 13614"/>
                <a:gd name="connsiteX14" fmla="*/ 15240 w 20930"/>
                <a:gd name="connsiteY14" fmla="*/ 11671 h 13614"/>
                <a:gd name="connsiteX15" fmla="*/ 15867 w 20930"/>
                <a:gd name="connsiteY15" fmla="*/ 11392 h 13614"/>
                <a:gd name="connsiteX16" fmla="*/ 16495 w 20930"/>
                <a:gd name="connsiteY16" fmla="*/ 11113 h 13614"/>
                <a:gd name="connsiteX17" fmla="*/ 15867 w 20930"/>
                <a:gd name="connsiteY17" fmla="*/ 10834 h 13614"/>
                <a:gd name="connsiteX18" fmla="*/ 18392 w 20930"/>
                <a:gd name="connsiteY18" fmla="*/ 9864 h 13614"/>
                <a:gd name="connsiteX19" fmla="*/ 18392 w 20930"/>
                <a:gd name="connsiteY19" fmla="*/ 9726 h 13614"/>
                <a:gd name="connsiteX20" fmla="*/ 19033 w 20930"/>
                <a:gd name="connsiteY20" fmla="*/ 9585 h 13614"/>
                <a:gd name="connsiteX21" fmla="*/ 17136 w 20930"/>
                <a:gd name="connsiteY21" fmla="*/ 8197 h 13614"/>
                <a:gd name="connsiteX22" fmla="*/ 19033 w 20930"/>
                <a:gd name="connsiteY22" fmla="*/ 8057 h 13614"/>
                <a:gd name="connsiteX23" fmla="*/ 20930 w 20930"/>
                <a:gd name="connsiteY23" fmla="*/ 7086 h 13614"/>
                <a:gd name="connsiteX24" fmla="*/ 20302 w 20930"/>
                <a:gd name="connsiteY24" fmla="*/ 6945 h 13614"/>
                <a:gd name="connsiteX25" fmla="*/ 19661 w 20930"/>
                <a:gd name="connsiteY25" fmla="*/ 6528 h 13614"/>
                <a:gd name="connsiteX26" fmla="*/ 19033 w 20930"/>
                <a:gd name="connsiteY26" fmla="*/ 6390 h 13614"/>
                <a:gd name="connsiteX27" fmla="*/ 19661 w 20930"/>
                <a:gd name="connsiteY27" fmla="*/ 6112 h 13614"/>
                <a:gd name="connsiteX28" fmla="*/ 19033 w 20930"/>
                <a:gd name="connsiteY28" fmla="*/ 5836 h 13614"/>
                <a:gd name="connsiteX29" fmla="*/ 19033 w 20930"/>
                <a:gd name="connsiteY29" fmla="*/ 5416 h 13614"/>
                <a:gd name="connsiteX30" fmla="*/ 19661 w 20930"/>
                <a:gd name="connsiteY30" fmla="*/ 5279 h 13614"/>
                <a:gd name="connsiteX31" fmla="*/ 18392 w 20930"/>
                <a:gd name="connsiteY31" fmla="*/ 5141 h 13614"/>
                <a:gd name="connsiteX32" fmla="*/ 15240 w 20930"/>
                <a:gd name="connsiteY32" fmla="*/ 4583 h 13614"/>
                <a:gd name="connsiteX33" fmla="*/ 13970 w 20930"/>
                <a:gd name="connsiteY33" fmla="*/ 4167 h 13614"/>
                <a:gd name="connsiteX34" fmla="*/ 14598 w 20930"/>
                <a:gd name="connsiteY34" fmla="*/ 4029 h 13614"/>
                <a:gd name="connsiteX35" fmla="*/ 16495 w 20930"/>
                <a:gd name="connsiteY35" fmla="*/ 3750 h 13614"/>
                <a:gd name="connsiteX36" fmla="*/ 17136 w 20930"/>
                <a:gd name="connsiteY36" fmla="*/ 3472 h 13614"/>
                <a:gd name="connsiteX37" fmla="*/ 16495 w 20930"/>
                <a:gd name="connsiteY37" fmla="*/ 3472 h 13614"/>
                <a:gd name="connsiteX38" fmla="*/ 16514 w 20930"/>
                <a:gd name="connsiteY38" fmla="*/ 3083 h 13614"/>
                <a:gd name="connsiteX39" fmla="*/ 17933 w 20930"/>
                <a:gd name="connsiteY39" fmla="*/ 2774 h 13614"/>
                <a:gd name="connsiteX40" fmla="*/ 18927 w 20930"/>
                <a:gd name="connsiteY40" fmla="*/ 2513 h 13614"/>
                <a:gd name="connsiteX41" fmla="*/ 18548 w 20930"/>
                <a:gd name="connsiteY41" fmla="*/ 2370 h 13614"/>
                <a:gd name="connsiteX42" fmla="*/ 18926 w 20930"/>
                <a:gd name="connsiteY42" fmla="*/ 2203 h 13614"/>
                <a:gd name="connsiteX43" fmla="*/ 18406 w 20930"/>
                <a:gd name="connsiteY43" fmla="*/ 1930 h 13614"/>
                <a:gd name="connsiteX44" fmla="*/ 18406 w 20930"/>
                <a:gd name="connsiteY44" fmla="*/ 1549 h 13614"/>
                <a:gd name="connsiteX45" fmla="*/ 17129 w 20930"/>
                <a:gd name="connsiteY45" fmla="*/ 1252 h 13614"/>
                <a:gd name="connsiteX46" fmla="*/ 15993 w 20930"/>
                <a:gd name="connsiteY46" fmla="*/ 1133 h 13614"/>
                <a:gd name="connsiteX47" fmla="*/ 15235 w 20930"/>
                <a:gd name="connsiteY47" fmla="*/ 1086 h 13614"/>
                <a:gd name="connsiteX48" fmla="*/ 14620 w 20930"/>
                <a:gd name="connsiteY48" fmla="*/ 705 h 13614"/>
                <a:gd name="connsiteX49" fmla="*/ 15899 w 20930"/>
                <a:gd name="connsiteY49" fmla="*/ 420 h 13614"/>
                <a:gd name="connsiteX50" fmla="*/ 16513 w 20930"/>
                <a:gd name="connsiteY50" fmla="*/ 15 h 13614"/>
                <a:gd name="connsiteX51" fmla="*/ 17678 w 20930"/>
                <a:gd name="connsiteY51" fmla="*/ 0 h 13614"/>
                <a:gd name="connsiteX0" fmla="*/ 0 w 20930"/>
                <a:gd name="connsiteY0" fmla="*/ 13614 h 13617"/>
                <a:gd name="connsiteX1" fmla="*/ 5110 w 20930"/>
                <a:gd name="connsiteY1" fmla="*/ 13617 h 13617"/>
                <a:gd name="connsiteX2" fmla="*/ 7050 w 20930"/>
                <a:gd name="connsiteY2" fmla="*/ 13604 h 13617"/>
                <a:gd name="connsiteX3" fmla="*/ 7665 w 20930"/>
                <a:gd name="connsiteY3" fmla="*/ 13271 h 13617"/>
                <a:gd name="connsiteX4" fmla="*/ 8753 w 20930"/>
                <a:gd name="connsiteY4" fmla="*/ 13249 h 13617"/>
                <a:gd name="connsiteX5" fmla="*/ 9558 w 20930"/>
                <a:gd name="connsiteY5" fmla="*/ 13046 h 13617"/>
                <a:gd name="connsiteX6" fmla="*/ 10835 w 20930"/>
                <a:gd name="connsiteY6" fmla="*/ 13046 h 13617"/>
                <a:gd name="connsiteX7" fmla="*/ 11265 w 20930"/>
                <a:gd name="connsiteY7" fmla="*/ 12932 h 13617"/>
                <a:gd name="connsiteX8" fmla="*/ 11432 w 20930"/>
                <a:gd name="connsiteY8" fmla="*/ 12896 h 13617"/>
                <a:gd name="connsiteX9" fmla="*/ 12074 w 20930"/>
                <a:gd name="connsiteY9" fmla="*/ 12504 h 13617"/>
                <a:gd name="connsiteX10" fmla="*/ 12701 w 20930"/>
                <a:gd name="connsiteY10" fmla="*/ 12363 h 13617"/>
                <a:gd name="connsiteX11" fmla="*/ 13970 w 20930"/>
                <a:gd name="connsiteY11" fmla="*/ 12363 h 13617"/>
                <a:gd name="connsiteX12" fmla="*/ 14598 w 20930"/>
                <a:gd name="connsiteY12" fmla="*/ 12087 h 13617"/>
                <a:gd name="connsiteX13" fmla="*/ 16495 w 20930"/>
                <a:gd name="connsiteY13" fmla="*/ 11946 h 13617"/>
                <a:gd name="connsiteX14" fmla="*/ 16495 w 20930"/>
                <a:gd name="connsiteY14" fmla="*/ 11808 h 13617"/>
                <a:gd name="connsiteX15" fmla="*/ 15240 w 20930"/>
                <a:gd name="connsiteY15" fmla="*/ 11671 h 13617"/>
                <a:gd name="connsiteX16" fmla="*/ 15867 w 20930"/>
                <a:gd name="connsiteY16" fmla="*/ 11392 h 13617"/>
                <a:gd name="connsiteX17" fmla="*/ 16495 w 20930"/>
                <a:gd name="connsiteY17" fmla="*/ 11113 h 13617"/>
                <a:gd name="connsiteX18" fmla="*/ 15867 w 20930"/>
                <a:gd name="connsiteY18" fmla="*/ 10834 h 13617"/>
                <a:gd name="connsiteX19" fmla="*/ 18392 w 20930"/>
                <a:gd name="connsiteY19" fmla="*/ 9864 h 13617"/>
                <a:gd name="connsiteX20" fmla="*/ 18392 w 20930"/>
                <a:gd name="connsiteY20" fmla="*/ 9726 h 13617"/>
                <a:gd name="connsiteX21" fmla="*/ 19033 w 20930"/>
                <a:gd name="connsiteY21" fmla="*/ 9585 h 13617"/>
                <a:gd name="connsiteX22" fmla="*/ 17136 w 20930"/>
                <a:gd name="connsiteY22" fmla="*/ 8197 h 13617"/>
                <a:gd name="connsiteX23" fmla="*/ 19033 w 20930"/>
                <a:gd name="connsiteY23" fmla="*/ 8057 h 13617"/>
                <a:gd name="connsiteX24" fmla="*/ 20930 w 20930"/>
                <a:gd name="connsiteY24" fmla="*/ 7086 h 13617"/>
                <a:gd name="connsiteX25" fmla="*/ 20302 w 20930"/>
                <a:gd name="connsiteY25" fmla="*/ 6945 h 13617"/>
                <a:gd name="connsiteX26" fmla="*/ 19661 w 20930"/>
                <a:gd name="connsiteY26" fmla="*/ 6528 h 13617"/>
                <a:gd name="connsiteX27" fmla="*/ 19033 w 20930"/>
                <a:gd name="connsiteY27" fmla="*/ 6390 h 13617"/>
                <a:gd name="connsiteX28" fmla="*/ 19661 w 20930"/>
                <a:gd name="connsiteY28" fmla="*/ 6112 h 13617"/>
                <a:gd name="connsiteX29" fmla="*/ 19033 w 20930"/>
                <a:gd name="connsiteY29" fmla="*/ 5836 h 13617"/>
                <a:gd name="connsiteX30" fmla="*/ 19033 w 20930"/>
                <a:gd name="connsiteY30" fmla="*/ 5416 h 13617"/>
                <a:gd name="connsiteX31" fmla="*/ 19661 w 20930"/>
                <a:gd name="connsiteY31" fmla="*/ 5279 h 13617"/>
                <a:gd name="connsiteX32" fmla="*/ 18392 w 20930"/>
                <a:gd name="connsiteY32" fmla="*/ 5141 h 13617"/>
                <a:gd name="connsiteX33" fmla="*/ 15240 w 20930"/>
                <a:gd name="connsiteY33" fmla="*/ 4583 h 13617"/>
                <a:gd name="connsiteX34" fmla="*/ 13970 w 20930"/>
                <a:gd name="connsiteY34" fmla="*/ 4167 h 13617"/>
                <a:gd name="connsiteX35" fmla="*/ 14598 w 20930"/>
                <a:gd name="connsiteY35" fmla="*/ 4029 h 13617"/>
                <a:gd name="connsiteX36" fmla="*/ 16495 w 20930"/>
                <a:gd name="connsiteY36" fmla="*/ 3750 h 13617"/>
                <a:gd name="connsiteX37" fmla="*/ 17136 w 20930"/>
                <a:gd name="connsiteY37" fmla="*/ 3472 h 13617"/>
                <a:gd name="connsiteX38" fmla="*/ 16495 w 20930"/>
                <a:gd name="connsiteY38" fmla="*/ 3472 h 13617"/>
                <a:gd name="connsiteX39" fmla="*/ 16514 w 20930"/>
                <a:gd name="connsiteY39" fmla="*/ 3083 h 13617"/>
                <a:gd name="connsiteX40" fmla="*/ 17933 w 20930"/>
                <a:gd name="connsiteY40" fmla="*/ 2774 h 13617"/>
                <a:gd name="connsiteX41" fmla="*/ 18927 w 20930"/>
                <a:gd name="connsiteY41" fmla="*/ 2513 h 13617"/>
                <a:gd name="connsiteX42" fmla="*/ 18548 w 20930"/>
                <a:gd name="connsiteY42" fmla="*/ 2370 h 13617"/>
                <a:gd name="connsiteX43" fmla="*/ 18926 w 20930"/>
                <a:gd name="connsiteY43" fmla="*/ 2203 h 13617"/>
                <a:gd name="connsiteX44" fmla="*/ 18406 w 20930"/>
                <a:gd name="connsiteY44" fmla="*/ 1930 h 13617"/>
                <a:gd name="connsiteX45" fmla="*/ 18406 w 20930"/>
                <a:gd name="connsiteY45" fmla="*/ 1549 h 13617"/>
                <a:gd name="connsiteX46" fmla="*/ 17129 w 20930"/>
                <a:gd name="connsiteY46" fmla="*/ 1252 h 13617"/>
                <a:gd name="connsiteX47" fmla="*/ 15993 w 20930"/>
                <a:gd name="connsiteY47" fmla="*/ 1133 h 13617"/>
                <a:gd name="connsiteX48" fmla="*/ 15235 w 20930"/>
                <a:gd name="connsiteY48" fmla="*/ 1086 h 13617"/>
                <a:gd name="connsiteX49" fmla="*/ 14620 w 20930"/>
                <a:gd name="connsiteY49" fmla="*/ 705 h 13617"/>
                <a:gd name="connsiteX50" fmla="*/ 15899 w 20930"/>
                <a:gd name="connsiteY50" fmla="*/ 420 h 13617"/>
                <a:gd name="connsiteX51" fmla="*/ 16513 w 20930"/>
                <a:gd name="connsiteY51" fmla="*/ 15 h 13617"/>
                <a:gd name="connsiteX52" fmla="*/ 17678 w 20930"/>
                <a:gd name="connsiteY52" fmla="*/ 0 h 13617"/>
                <a:gd name="connsiteX0" fmla="*/ 0 w 20930"/>
                <a:gd name="connsiteY0" fmla="*/ 13614 h 13614"/>
                <a:gd name="connsiteX1" fmla="*/ 5110 w 20930"/>
                <a:gd name="connsiteY1" fmla="*/ 13534 h 13614"/>
                <a:gd name="connsiteX2" fmla="*/ 7050 w 20930"/>
                <a:gd name="connsiteY2" fmla="*/ 13604 h 13614"/>
                <a:gd name="connsiteX3" fmla="*/ 7665 w 20930"/>
                <a:gd name="connsiteY3" fmla="*/ 13271 h 13614"/>
                <a:gd name="connsiteX4" fmla="*/ 8753 w 20930"/>
                <a:gd name="connsiteY4" fmla="*/ 13249 h 13614"/>
                <a:gd name="connsiteX5" fmla="*/ 9558 w 20930"/>
                <a:gd name="connsiteY5" fmla="*/ 13046 h 13614"/>
                <a:gd name="connsiteX6" fmla="*/ 10835 w 20930"/>
                <a:gd name="connsiteY6" fmla="*/ 13046 h 13614"/>
                <a:gd name="connsiteX7" fmla="*/ 11265 w 20930"/>
                <a:gd name="connsiteY7" fmla="*/ 12932 h 13614"/>
                <a:gd name="connsiteX8" fmla="*/ 11432 w 20930"/>
                <a:gd name="connsiteY8" fmla="*/ 12896 h 13614"/>
                <a:gd name="connsiteX9" fmla="*/ 12074 w 20930"/>
                <a:gd name="connsiteY9" fmla="*/ 12504 h 13614"/>
                <a:gd name="connsiteX10" fmla="*/ 12701 w 20930"/>
                <a:gd name="connsiteY10" fmla="*/ 12363 h 13614"/>
                <a:gd name="connsiteX11" fmla="*/ 13970 w 20930"/>
                <a:gd name="connsiteY11" fmla="*/ 12363 h 13614"/>
                <a:gd name="connsiteX12" fmla="*/ 14598 w 20930"/>
                <a:gd name="connsiteY12" fmla="*/ 12087 h 13614"/>
                <a:gd name="connsiteX13" fmla="*/ 16495 w 20930"/>
                <a:gd name="connsiteY13" fmla="*/ 11946 h 13614"/>
                <a:gd name="connsiteX14" fmla="*/ 16495 w 20930"/>
                <a:gd name="connsiteY14" fmla="*/ 11808 h 13614"/>
                <a:gd name="connsiteX15" fmla="*/ 15240 w 20930"/>
                <a:gd name="connsiteY15" fmla="*/ 11671 h 13614"/>
                <a:gd name="connsiteX16" fmla="*/ 15867 w 20930"/>
                <a:gd name="connsiteY16" fmla="*/ 11392 h 13614"/>
                <a:gd name="connsiteX17" fmla="*/ 16495 w 20930"/>
                <a:gd name="connsiteY17" fmla="*/ 11113 h 13614"/>
                <a:gd name="connsiteX18" fmla="*/ 15867 w 20930"/>
                <a:gd name="connsiteY18" fmla="*/ 10834 h 13614"/>
                <a:gd name="connsiteX19" fmla="*/ 18392 w 20930"/>
                <a:gd name="connsiteY19" fmla="*/ 9864 h 13614"/>
                <a:gd name="connsiteX20" fmla="*/ 18392 w 20930"/>
                <a:gd name="connsiteY20" fmla="*/ 9726 h 13614"/>
                <a:gd name="connsiteX21" fmla="*/ 19033 w 20930"/>
                <a:gd name="connsiteY21" fmla="*/ 9585 h 13614"/>
                <a:gd name="connsiteX22" fmla="*/ 17136 w 20930"/>
                <a:gd name="connsiteY22" fmla="*/ 8197 h 13614"/>
                <a:gd name="connsiteX23" fmla="*/ 19033 w 20930"/>
                <a:gd name="connsiteY23" fmla="*/ 8057 h 13614"/>
                <a:gd name="connsiteX24" fmla="*/ 20930 w 20930"/>
                <a:gd name="connsiteY24" fmla="*/ 7086 h 13614"/>
                <a:gd name="connsiteX25" fmla="*/ 20302 w 20930"/>
                <a:gd name="connsiteY25" fmla="*/ 6945 h 13614"/>
                <a:gd name="connsiteX26" fmla="*/ 19661 w 20930"/>
                <a:gd name="connsiteY26" fmla="*/ 6528 h 13614"/>
                <a:gd name="connsiteX27" fmla="*/ 19033 w 20930"/>
                <a:gd name="connsiteY27" fmla="*/ 6390 h 13614"/>
                <a:gd name="connsiteX28" fmla="*/ 19661 w 20930"/>
                <a:gd name="connsiteY28" fmla="*/ 6112 h 13614"/>
                <a:gd name="connsiteX29" fmla="*/ 19033 w 20930"/>
                <a:gd name="connsiteY29" fmla="*/ 5836 h 13614"/>
                <a:gd name="connsiteX30" fmla="*/ 19033 w 20930"/>
                <a:gd name="connsiteY30" fmla="*/ 5416 h 13614"/>
                <a:gd name="connsiteX31" fmla="*/ 19661 w 20930"/>
                <a:gd name="connsiteY31" fmla="*/ 5279 h 13614"/>
                <a:gd name="connsiteX32" fmla="*/ 18392 w 20930"/>
                <a:gd name="connsiteY32" fmla="*/ 5141 h 13614"/>
                <a:gd name="connsiteX33" fmla="*/ 15240 w 20930"/>
                <a:gd name="connsiteY33" fmla="*/ 4583 h 13614"/>
                <a:gd name="connsiteX34" fmla="*/ 13970 w 20930"/>
                <a:gd name="connsiteY34" fmla="*/ 4167 h 13614"/>
                <a:gd name="connsiteX35" fmla="*/ 14598 w 20930"/>
                <a:gd name="connsiteY35" fmla="*/ 4029 h 13614"/>
                <a:gd name="connsiteX36" fmla="*/ 16495 w 20930"/>
                <a:gd name="connsiteY36" fmla="*/ 3750 h 13614"/>
                <a:gd name="connsiteX37" fmla="*/ 17136 w 20930"/>
                <a:gd name="connsiteY37" fmla="*/ 3472 h 13614"/>
                <a:gd name="connsiteX38" fmla="*/ 16495 w 20930"/>
                <a:gd name="connsiteY38" fmla="*/ 3472 h 13614"/>
                <a:gd name="connsiteX39" fmla="*/ 16514 w 20930"/>
                <a:gd name="connsiteY39" fmla="*/ 3083 h 13614"/>
                <a:gd name="connsiteX40" fmla="*/ 17933 w 20930"/>
                <a:gd name="connsiteY40" fmla="*/ 2774 h 13614"/>
                <a:gd name="connsiteX41" fmla="*/ 18927 w 20930"/>
                <a:gd name="connsiteY41" fmla="*/ 2513 h 13614"/>
                <a:gd name="connsiteX42" fmla="*/ 18548 w 20930"/>
                <a:gd name="connsiteY42" fmla="*/ 2370 h 13614"/>
                <a:gd name="connsiteX43" fmla="*/ 18926 w 20930"/>
                <a:gd name="connsiteY43" fmla="*/ 2203 h 13614"/>
                <a:gd name="connsiteX44" fmla="*/ 18406 w 20930"/>
                <a:gd name="connsiteY44" fmla="*/ 1930 h 13614"/>
                <a:gd name="connsiteX45" fmla="*/ 18406 w 20930"/>
                <a:gd name="connsiteY45" fmla="*/ 1549 h 13614"/>
                <a:gd name="connsiteX46" fmla="*/ 17129 w 20930"/>
                <a:gd name="connsiteY46" fmla="*/ 1252 h 13614"/>
                <a:gd name="connsiteX47" fmla="*/ 15993 w 20930"/>
                <a:gd name="connsiteY47" fmla="*/ 1133 h 13614"/>
                <a:gd name="connsiteX48" fmla="*/ 15235 w 20930"/>
                <a:gd name="connsiteY48" fmla="*/ 1086 h 13614"/>
                <a:gd name="connsiteX49" fmla="*/ 14620 w 20930"/>
                <a:gd name="connsiteY49" fmla="*/ 705 h 13614"/>
                <a:gd name="connsiteX50" fmla="*/ 15899 w 20930"/>
                <a:gd name="connsiteY50" fmla="*/ 420 h 13614"/>
                <a:gd name="connsiteX51" fmla="*/ 16513 w 20930"/>
                <a:gd name="connsiteY51" fmla="*/ 15 h 13614"/>
                <a:gd name="connsiteX52" fmla="*/ 17678 w 20930"/>
                <a:gd name="connsiteY52" fmla="*/ 0 h 13614"/>
                <a:gd name="connsiteX0" fmla="*/ 0 w 20930"/>
                <a:gd name="connsiteY0" fmla="*/ 13614 h 13614"/>
                <a:gd name="connsiteX1" fmla="*/ 2034 w 20930"/>
                <a:gd name="connsiteY1" fmla="*/ 13593 h 13614"/>
                <a:gd name="connsiteX2" fmla="*/ 5110 w 20930"/>
                <a:gd name="connsiteY2" fmla="*/ 13534 h 13614"/>
                <a:gd name="connsiteX3" fmla="*/ 7050 w 20930"/>
                <a:gd name="connsiteY3" fmla="*/ 13604 h 13614"/>
                <a:gd name="connsiteX4" fmla="*/ 7665 w 20930"/>
                <a:gd name="connsiteY4" fmla="*/ 13271 h 13614"/>
                <a:gd name="connsiteX5" fmla="*/ 8753 w 20930"/>
                <a:gd name="connsiteY5" fmla="*/ 13249 h 13614"/>
                <a:gd name="connsiteX6" fmla="*/ 9558 w 20930"/>
                <a:gd name="connsiteY6" fmla="*/ 13046 h 13614"/>
                <a:gd name="connsiteX7" fmla="*/ 10835 w 20930"/>
                <a:gd name="connsiteY7" fmla="*/ 13046 h 13614"/>
                <a:gd name="connsiteX8" fmla="*/ 11265 w 20930"/>
                <a:gd name="connsiteY8" fmla="*/ 12932 h 13614"/>
                <a:gd name="connsiteX9" fmla="*/ 11432 w 20930"/>
                <a:gd name="connsiteY9" fmla="*/ 12896 h 13614"/>
                <a:gd name="connsiteX10" fmla="*/ 12074 w 20930"/>
                <a:gd name="connsiteY10" fmla="*/ 12504 h 13614"/>
                <a:gd name="connsiteX11" fmla="*/ 12701 w 20930"/>
                <a:gd name="connsiteY11" fmla="*/ 12363 h 13614"/>
                <a:gd name="connsiteX12" fmla="*/ 13970 w 20930"/>
                <a:gd name="connsiteY12" fmla="*/ 12363 h 13614"/>
                <a:gd name="connsiteX13" fmla="*/ 14598 w 20930"/>
                <a:gd name="connsiteY13" fmla="*/ 12087 h 13614"/>
                <a:gd name="connsiteX14" fmla="*/ 16495 w 20930"/>
                <a:gd name="connsiteY14" fmla="*/ 11946 h 13614"/>
                <a:gd name="connsiteX15" fmla="*/ 16495 w 20930"/>
                <a:gd name="connsiteY15" fmla="*/ 11808 h 13614"/>
                <a:gd name="connsiteX16" fmla="*/ 15240 w 20930"/>
                <a:gd name="connsiteY16" fmla="*/ 11671 h 13614"/>
                <a:gd name="connsiteX17" fmla="*/ 15867 w 20930"/>
                <a:gd name="connsiteY17" fmla="*/ 11392 h 13614"/>
                <a:gd name="connsiteX18" fmla="*/ 16495 w 20930"/>
                <a:gd name="connsiteY18" fmla="*/ 11113 h 13614"/>
                <a:gd name="connsiteX19" fmla="*/ 15867 w 20930"/>
                <a:gd name="connsiteY19" fmla="*/ 10834 h 13614"/>
                <a:gd name="connsiteX20" fmla="*/ 18392 w 20930"/>
                <a:gd name="connsiteY20" fmla="*/ 9864 h 13614"/>
                <a:gd name="connsiteX21" fmla="*/ 18392 w 20930"/>
                <a:gd name="connsiteY21" fmla="*/ 9726 h 13614"/>
                <a:gd name="connsiteX22" fmla="*/ 19033 w 20930"/>
                <a:gd name="connsiteY22" fmla="*/ 9585 h 13614"/>
                <a:gd name="connsiteX23" fmla="*/ 17136 w 20930"/>
                <a:gd name="connsiteY23" fmla="*/ 8197 h 13614"/>
                <a:gd name="connsiteX24" fmla="*/ 19033 w 20930"/>
                <a:gd name="connsiteY24" fmla="*/ 8057 h 13614"/>
                <a:gd name="connsiteX25" fmla="*/ 20930 w 20930"/>
                <a:gd name="connsiteY25" fmla="*/ 7086 h 13614"/>
                <a:gd name="connsiteX26" fmla="*/ 20302 w 20930"/>
                <a:gd name="connsiteY26" fmla="*/ 6945 h 13614"/>
                <a:gd name="connsiteX27" fmla="*/ 19661 w 20930"/>
                <a:gd name="connsiteY27" fmla="*/ 6528 h 13614"/>
                <a:gd name="connsiteX28" fmla="*/ 19033 w 20930"/>
                <a:gd name="connsiteY28" fmla="*/ 6390 h 13614"/>
                <a:gd name="connsiteX29" fmla="*/ 19661 w 20930"/>
                <a:gd name="connsiteY29" fmla="*/ 6112 h 13614"/>
                <a:gd name="connsiteX30" fmla="*/ 19033 w 20930"/>
                <a:gd name="connsiteY30" fmla="*/ 5836 h 13614"/>
                <a:gd name="connsiteX31" fmla="*/ 19033 w 20930"/>
                <a:gd name="connsiteY31" fmla="*/ 5416 h 13614"/>
                <a:gd name="connsiteX32" fmla="*/ 19661 w 20930"/>
                <a:gd name="connsiteY32" fmla="*/ 5279 h 13614"/>
                <a:gd name="connsiteX33" fmla="*/ 18392 w 20930"/>
                <a:gd name="connsiteY33" fmla="*/ 5141 h 13614"/>
                <a:gd name="connsiteX34" fmla="*/ 15240 w 20930"/>
                <a:gd name="connsiteY34" fmla="*/ 4583 h 13614"/>
                <a:gd name="connsiteX35" fmla="*/ 13970 w 20930"/>
                <a:gd name="connsiteY35" fmla="*/ 4167 h 13614"/>
                <a:gd name="connsiteX36" fmla="*/ 14598 w 20930"/>
                <a:gd name="connsiteY36" fmla="*/ 4029 h 13614"/>
                <a:gd name="connsiteX37" fmla="*/ 16495 w 20930"/>
                <a:gd name="connsiteY37" fmla="*/ 3750 h 13614"/>
                <a:gd name="connsiteX38" fmla="*/ 17136 w 20930"/>
                <a:gd name="connsiteY38" fmla="*/ 3472 h 13614"/>
                <a:gd name="connsiteX39" fmla="*/ 16495 w 20930"/>
                <a:gd name="connsiteY39" fmla="*/ 3472 h 13614"/>
                <a:gd name="connsiteX40" fmla="*/ 16514 w 20930"/>
                <a:gd name="connsiteY40" fmla="*/ 3083 h 13614"/>
                <a:gd name="connsiteX41" fmla="*/ 17933 w 20930"/>
                <a:gd name="connsiteY41" fmla="*/ 2774 h 13614"/>
                <a:gd name="connsiteX42" fmla="*/ 18927 w 20930"/>
                <a:gd name="connsiteY42" fmla="*/ 2513 h 13614"/>
                <a:gd name="connsiteX43" fmla="*/ 18548 w 20930"/>
                <a:gd name="connsiteY43" fmla="*/ 2370 h 13614"/>
                <a:gd name="connsiteX44" fmla="*/ 18926 w 20930"/>
                <a:gd name="connsiteY44" fmla="*/ 2203 h 13614"/>
                <a:gd name="connsiteX45" fmla="*/ 18406 w 20930"/>
                <a:gd name="connsiteY45" fmla="*/ 1930 h 13614"/>
                <a:gd name="connsiteX46" fmla="*/ 18406 w 20930"/>
                <a:gd name="connsiteY46" fmla="*/ 1549 h 13614"/>
                <a:gd name="connsiteX47" fmla="*/ 17129 w 20930"/>
                <a:gd name="connsiteY47" fmla="*/ 1252 h 13614"/>
                <a:gd name="connsiteX48" fmla="*/ 15993 w 20930"/>
                <a:gd name="connsiteY48" fmla="*/ 1133 h 13614"/>
                <a:gd name="connsiteX49" fmla="*/ 15235 w 20930"/>
                <a:gd name="connsiteY49" fmla="*/ 1086 h 13614"/>
                <a:gd name="connsiteX50" fmla="*/ 14620 w 20930"/>
                <a:gd name="connsiteY50" fmla="*/ 705 h 13614"/>
                <a:gd name="connsiteX51" fmla="*/ 15899 w 20930"/>
                <a:gd name="connsiteY51" fmla="*/ 420 h 13614"/>
                <a:gd name="connsiteX52" fmla="*/ 16513 w 20930"/>
                <a:gd name="connsiteY52" fmla="*/ 15 h 13614"/>
                <a:gd name="connsiteX53" fmla="*/ 17678 w 20930"/>
                <a:gd name="connsiteY53" fmla="*/ 0 h 13614"/>
                <a:gd name="connsiteX0" fmla="*/ 0 w 20930"/>
                <a:gd name="connsiteY0" fmla="*/ 13614 h 13652"/>
                <a:gd name="connsiteX1" fmla="*/ 2129 w 20930"/>
                <a:gd name="connsiteY1" fmla="*/ 13652 h 13652"/>
                <a:gd name="connsiteX2" fmla="*/ 5110 w 20930"/>
                <a:gd name="connsiteY2" fmla="*/ 13534 h 13652"/>
                <a:gd name="connsiteX3" fmla="*/ 7050 w 20930"/>
                <a:gd name="connsiteY3" fmla="*/ 13604 h 13652"/>
                <a:gd name="connsiteX4" fmla="*/ 7665 w 20930"/>
                <a:gd name="connsiteY4" fmla="*/ 13271 h 13652"/>
                <a:gd name="connsiteX5" fmla="*/ 8753 w 20930"/>
                <a:gd name="connsiteY5" fmla="*/ 13249 h 13652"/>
                <a:gd name="connsiteX6" fmla="*/ 9558 w 20930"/>
                <a:gd name="connsiteY6" fmla="*/ 13046 h 13652"/>
                <a:gd name="connsiteX7" fmla="*/ 10835 w 20930"/>
                <a:gd name="connsiteY7" fmla="*/ 13046 h 13652"/>
                <a:gd name="connsiteX8" fmla="*/ 11265 w 20930"/>
                <a:gd name="connsiteY8" fmla="*/ 12932 h 13652"/>
                <a:gd name="connsiteX9" fmla="*/ 11432 w 20930"/>
                <a:gd name="connsiteY9" fmla="*/ 12896 h 13652"/>
                <a:gd name="connsiteX10" fmla="*/ 12074 w 20930"/>
                <a:gd name="connsiteY10" fmla="*/ 12504 h 13652"/>
                <a:gd name="connsiteX11" fmla="*/ 12701 w 20930"/>
                <a:gd name="connsiteY11" fmla="*/ 12363 h 13652"/>
                <a:gd name="connsiteX12" fmla="*/ 13970 w 20930"/>
                <a:gd name="connsiteY12" fmla="*/ 12363 h 13652"/>
                <a:gd name="connsiteX13" fmla="*/ 14598 w 20930"/>
                <a:gd name="connsiteY13" fmla="*/ 12087 h 13652"/>
                <a:gd name="connsiteX14" fmla="*/ 16495 w 20930"/>
                <a:gd name="connsiteY14" fmla="*/ 11946 h 13652"/>
                <a:gd name="connsiteX15" fmla="*/ 16495 w 20930"/>
                <a:gd name="connsiteY15" fmla="*/ 11808 h 13652"/>
                <a:gd name="connsiteX16" fmla="*/ 15240 w 20930"/>
                <a:gd name="connsiteY16" fmla="*/ 11671 h 13652"/>
                <a:gd name="connsiteX17" fmla="*/ 15867 w 20930"/>
                <a:gd name="connsiteY17" fmla="*/ 11392 h 13652"/>
                <a:gd name="connsiteX18" fmla="*/ 16495 w 20930"/>
                <a:gd name="connsiteY18" fmla="*/ 11113 h 13652"/>
                <a:gd name="connsiteX19" fmla="*/ 15867 w 20930"/>
                <a:gd name="connsiteY19" fmla="*/ 10834 h 13652"/>
                <a:gd name="connsiteX20" fmla="*/ 18392 w 20930"/>
                <a:gd name="connsiteY20" fmla="*/ 9864 h 13652"/>
                <a:gd name="connsiteX21" fmla="*/ 18392 w 20930"/>
                <a:gd name="connsiteY21" fmla="*/ 9726 h 13652"/>
                <a:gd name="connsiteX22" fmla="*/ 19033 w 20930"/>
                <a:gd name="connsiteY22" fmla="*/ 9585 h 13652"/>
                <a:gd name="connsiteX23" fmla="*/ 17136 w 20930"/>
                <a:gd name="connsiteY23" fmla="*/ 8197 h 13652"/>
                <a:gd name="connsiteX24" fmla="*/ 19033 w 20930"/>
                <a:gd name="connsiteY24" fmla="*/ 8057 h 13652"/>
                <a:gd name="connsiteX25" fmla="*/ 20930 w 20930"/>
                <a:gd name="connsiteY25" fmla="*/ 7086 h 13652"/>
                <a:gd name="connsiteX26" fmla="*/ 20302 w 20930"/>
                <a:gd name="connsiteY26" fmla="*/ 6945 h 13652"/>
                <a:gd name="connsiteX27" fmla="*/ 19661 w 20930"/>
                <a:gd name="connsiteY27" fmla="*/ 6528 h 13652"/>
                <a:gd name="connsiteX28" fmla="*/ 19033 w 20930"/>
                <a:gd name="connsiteY28" fmla="*/ 6390 h 13652"/>
                <a:gd name="connsiteX29" fmla="*/ 19661 w 20930"/>
                <a:gd name="connsiteY29" fmla="*/ 6112 h 13652"/>
                <a:gd name="connsiteX30" fmla="*/ 19033 w 20930"/>
                <a:gd name="connsiteY30" fmla="*/ 5836 h 13652"/>
                <a:gd name="connsiteX31" fmla="*/ 19033 w 20930"/>
                <a:gd name="connsiteY31" fmla="*/ 5416 h 13652"/>
                <a:gd name="connsiteX32" fmla="*/ 19661 w 20930"/>
                <a:gd name="connsiteY32" fmla="*/ 5279 h 13652"/>
                <a:gd name="connsiteX33" fmla="*/ 18392 w 20930"/>
                <a:gd name="connsiteY33" fmla="*/ 5141 h 13652"/>
                <a:gd name="connsiteX34" fmla="*/ 15240 w 20930"/>
                <a:gd name="connsiteY34" fmla="*/ 4583 h 13652"/>
                <a:gd name="connsiteX35" fmla="*/ 13970 w 20930"/>
                <a:gd name="connsiteY35" fmla="*/ 4167 h 13652"/>
                <a:gd name="connsiteX36" fmla="*/ 14598 w 20930"/>
                <a:gd name="connsiteY36" fmla="*/ 4029 h 13652"/>
                <a:gd name="connsiteX37" fmla="*/ 16495 w 20930"/>
                <a:gd name="connsiteY37" fmla="*/ 3750 h 13652"/>
                <a:gd name="connsiteX38" fmla="*/ 17136 w 20930"/>
                <a:gd name="connsiteY38" fmla="*/ 3472 h 13652"/>
                <a:gd name="connsiteX39" fmla="*/ 16495 w 20930"/>
                <a:gd name="connsiteY39" fmla="*/ 3472 h 13652"/>
                <a:gd name="connsiteX40" fmla="*/ 16514 w 20930"/>
                <a:gd name="connsiteY40" fmla="*/ 3083 h 13652"/>
                <a:gd name="connsiteX41" fmla="*/ 17933 w 20930"/>
                <a:gd name="connsiteY41" fmla="*/ 2774 h 13652"/>
                <a:gd name="connsiteX42" fmla="*/ 18927 w 20930"/>
                <a:gd name="connsiteY42" fmla="*/ 2513 h 13652"/>
                <a:gd name="connsiteX43" fmla="*/ 18548 w 20930"/>
                <a:gd name="connsiteY43" fmla="*/ 2370 h 13652"/>
                <a:gd name="connsiteX44" fmla="*/ 18926 w 20930"/>
                <a:gd name="connsiteY44" fmla="*/ 2203 h 13652"/>
                <a:gd name="connsiteX45" fmla="*/ 18406 w 20930"/>
                <a:gd name="connsiteY45" fmla="*/ 1930 h 13652"/>
                <a:gd name="connsiteX46" fmla="*/ 18406 w 20930"/>
                <a:gd name="connsiteY46" fmla="*/ 1549 h 13652"/>
                <a:gd name="connsiteX47" fmla="*/ 17129 w 20930"/>
                <a:gd name="connsiteY47" fmla="*/ 1252 h 13652"/>
                <a:gd name="connsiteX48" fmla="*/ 15993 w 20930"/>
                <a:gd name="connsiteY48" fmla="*/ 1133 h 13652"/>
                <a:gd name="connsiteX49" fmla="*/ 15235 w 20930"/>
                <a:gd name="connsiteY49" fmla="*/ 1086 h 13652"/>
                <a:gd name="connsiteX50" fmla="*/ 14620 w 20930"/>
                <a:gd name="connsiteY50" fmla="*/ 705 h 13652"/>
                <a:gd name="connsiteX51" fmla="*/ 15899 w 20930"/>
                <a:gd name="connsiteY51" fmla="*/ 420 h 13652"/>
                <a:gd name="connsiteX52" fmla="*/ 16513 w 20930"/>
                <a:gd name="connsiteY52" fmla="*/ 15 h 13652"/>
                <a:gd name="connsiteX53" fmla="*/ 17678 w 20930"/>
                <a:gd name="connsiteY53" fmla="*/ 0 h 13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20930" h="13652">
                  <a:moveTo>
                    <a:pt x="0" y="13614"/>
                  </a:moveTo>
                  <a:lnTo>
                    <a:pt x="2129" y="13652"/>
                  </a:lnTo>
                  <a:lnTo>
                    <a:pt x="5110" y="13534"/>
                  </a:lnTo>
                  <a:lnTo>
                    <a:pt x="7050" y="13604"/>
                  </a:lnTo>
                  <a:lnTo>
                    <a:pt x="7665" y="13271"/>
                  </a:lnTo>
                  <a:lnTo>
                    <a:pt x="8753" y="13249"/>
                  </a:lnTo>
                  <a:lnTo>
                    <a:pt x="9558" y="13046"/>
                  </a:lnTo>
                  <a:lnTo>
                    <a:pt x="10835" y="13046"/>
                  </a:lnTo>
                  <a:cubicBezTo>
                    <a:pt x="11348" y="12893"/>
                    <a:pt x="11166" y="12957"/>
                    <a:pt x="11265" y="12932"/>
                  </a:cubicBezTo>
                  <a:lnTo>
                    <a:pt x="11432" y="12896"/>
                  </a:lnTo>
                  <a:lnTo>
                    <a:pt x="12074" y="12504"/>
                  </a:lnTo>
                  <a:lnTo>
                    <a:pt x="12701" y="12363"/>
                  </a:lnTo>
                  <a:lnTo>
                    <a:pt x="13970" y="12363"/>
                  </a:lnTo>
                  <a:lnTo>
                    <a:pt x="14598" y="12087"/>
                  </a:lnTo>
                  <a:lnTo>
                    <a:pt x="16495" y="11946"/>
                  </a:lnTo>
                  <a:lnTo>
                    <a:pt x="16495" y="11808"/>
                  </a:lnTo>
                  <a:lnTo>
                    <a:pt x="15240" y="11671"/>
                  </a:lnTo>
                  <a:lnTo>
                    <a:pt x="15867" y="11392"/>
                  </a:lnTo>
                  <a:lnTo>
                    <a:pt x="16495" y="11113"/>
                  </a:lnTo>
                  <a:lnTo>
                    <a:pt x="15867" y="10834"/>
                  </a:lnTo>
                  <a:lnTo>
                    <a:pt x="18392" y="9864"/>
                  </a:lnTo>
                  <a:lnTo>
                    <a:pt x="18392" y="9726"/>
                  </a:lnTo>
                  <a:lnTo>
                    <a:pt x="19033" y="9585"/>
                  </a:lnTo>
                  <a:lnTo>
                    <a:pt x="17136" y="8197"/>
                  </a:lnTo>
                  <a:lnTo>
                    <a:pt x="19033" y="8057"/>
                  </a:lnTo>
                  <a:lnTo>
                    <a:pt x="20930" y="7086"/>
                  </a:lnTo>
                  <a:lnTo>
                    <a:pt x="20302" y="6945"/>
                  </a:lnTo>
                  <a:lnTo>
                    <a:pt x="19661" y="6528"/>
                  </a:lnTo>
                  <a:lnTo>
                    <a:pt x="19033" y="6390"/>
                  </a:lnTo>
                  <a:lnTo>
                    <a:pt x="19661" y="6112"/>
                  </a:lnTo>
                  <a:lnTo>
                    <a:pt x="19033" y="5836"/>
                  </a:lnTo>
                  <a:lnTo>
                    <a:pt x="19033" y="5416"/>
                  </a:lnTo>
                  <a:lnTo>
                    <a:pt x="19661" y="5279"/>
                  </a:lnTo>
                  <a:lnTo>
                    <a:pt x="18392" y="5141"/>
                  </a:lnTo>
                  <a:lnTo>
                    <a:pt x="15240" y="4583"/>
                  </a:lnTo>
                  <a:lnTo>
                    <a:pt x="13970" y="4167"/>
                  </a:lnTo>
                  <a:lnTo>
                    <a:pt x="14598" y="4029"/>
                  </a:lnTo>
                  <a:lnTo>
                    <a:pt x="16495" y="3750"/>
                  </a:lnTo>
                  <a:lnTo>
                    <a:pt x="17136" y="3472"/>
                  </a:lnTo>
                  <a:lnTo>
                    <a:pt x="16495" y="3472"/>
                  </a:lnTo>
                  <a:cubicBezTo>
                    <a:pt x="16501" y="3342"/>
                    <a:pt x="16508" y="3213"/>
                    <a:pt x="16514" y="3083"/>
                  </a:cubicBezTo>
                  <a:lnTo>
                    <a:pt x="17933" y="2774"/>
                  </a:lnTo>
                  <a:lnTo>
                    <a:pt x="18927" y="2513"/>
                  </a:lnTo>
                  <a:lnTo>
                    <a:pt x="18548" y="2370"/>
                  </a:lnTo>
                  <a:lnTo>
                    <a:pt x="18926" y="2203"/>
                  </a:lnTo>
                  <a:lnTo>
                    <a:pt x="18406" y="1930"/>
                  </a:lnTo>
                  <a:lnTo>
                    <a:pt x="18406" y="1549"/>
                  </a:lnTo>
                  <a:lnTo>
                    <a:pt x="17129" y="1252"/>
                  </a:lnTo>
                  <a:lnTo>
                    <a:pt x="15993" y="1133"/>
                  </a:lnTo>
                  <a:lnTo>
                    <a:pt x="15235" y="1086"/>
                  </a:lnTo>
                  <a:lnTo>
                    <a:pt x="14620" y="705"/>
                  </a:lnTo>
                  <a:lnTo>
                    <a:pt x="15899" y="420"/>
                  </a:lnTo>
                  <a:lnTo>
                    <a:pt x="16513" y="15"/>
                  </a:lnTo>
                  <a:lnTo>
                    <a:pt x="17678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 bwMode="gray">
          <a:xfrm>
            <a:off x="1966469" y="13346950"/>
            <a:ext cx="477837" cy="223359"/>
            <a:chOff x="1985967" y="6599612"/>
            <a:chExt cx="477837" cy="223359"/>
          </a:xfrm>
        </p:grpSpPr>
        <p:sp>
          <p:nvSpPr>
            <p:cNvPr id="81" name="Freeform 20"/>
            <p:cNvSpPr>
              <a:spLocks noChangeAspect="1"/>
            </p:cNvSpPr>
            <p:nvPr/>
          </p:nvSpPr>
          <p:spPr bwMode="gray">
            <a:xfrm>
              <a:off x="1985967" y="6599612"/>
              <a:ext cx="477837" cy="223359"/>
            </a:xfrm>
            <a:custGeom>
              <a:avLst/>
              <a:gdLst>
                <a:gd name="T0" fmla="*/ 2147483647 w 680"/>
                <a:gd name="T1" fmla="*/ 2147483647 h 363"/>
                <a:gd name="T2" fmla="*/ 2147483647 w 680"/>
                <a:gd name="T3" fmla="*/ 0 h 363"/>
                <a:gd name="T4" fmla="*/ 2147483647 w 680"/>
                <a:gd name="T5" fmla="*/ 2147483647 h 363"/>
                <a:gd name="T6" fmla="*/ 2147483647 w 680"/>
                <a:gd name="T7" fmla="*/ 2147483647 h 363"/>
                <a:gd name="T8" fmla="*/ 2147483647 w 680"/>
                <a:gd name="T9" fmla="*/ 0 h 363"/>
                <a:gd name="T10" fmla="*/ 2147483647 w 680"/>
                <a:gd name="T11" fmla="*/ 2147483647 h 363"/>
                <a:gd name="T12" fmla="*/ 2147483647 w 680"/>
                <a:gd name="T13" fmla="*/ 2147483647 h 363"/>
                <a:gd name="T14" fmla="*/ 2147483647 w 680"/>
                <a:gd name="T15" fmla="*/ 2147483647 h 363"/>
                <a:gd name="T16" fmla="*/ 2147483647 w 680"/>
                <a:gd name="T17" fmla="*/ 2147483647 h 363"/>
                <a:gd name="T18" fmla="*/ 0 w 680"/>
                <a:gd name="T19" fmla="*/ 2147483647 h 3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80"/>
                <a:gd name="T31" fmla="*/ 0 h 363"/>
                <a:gd name="T32" fmla="*/ 680 w 680"/>
                <a:gd name="T33" fmla="*/ 363 h 36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80" h="363">
                  <a:moveTo>
                    <a:pt x="680" y="227"/>
                  </a:moveTo>
                  <a:lnTo>
                    <a:pt x="498" y="0"/>
                  </a:lnTo>
                  <a:lnTo>
                    <a:pt x="453" y="45"/>
                  </a:lnTo>
                  <a:lnTo>
                    <a:pt x="362" y="45"/>
                  </a:lnTo>
                  <a:lnTo>
                    <a:pt x="317" y="0"/>
                  </a:lnTo>
                  <a:lnTo>
                    <a:pt x="226" y="45"/>
                  </a:lnTo>
                  <a:lnTo>
                    <a:pt x="136" y="91"/>
                  </a:lnTo>
                  <a:lnTo>
                    <a:pt x="136" y="181"/>
                  </a:lnTo>
                  <a:lnTo>
                    <a:pt x="45" y="272"/>
                  </a:lnTo>
                  <a:lnTo>
                    <a:pt x="0" y="363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82" name="Freeform 115"/>
            <p:cNvSpPr>
              <a:spLocks noChangeAspect="1"/>
            </p:cNvSpPr>
            <p:nvPr/>
          </p:nvSpPr>
          <p:spPr bwMode="gray">
            <a:xfrm>
              <a:off x="1985967" y="6599612"/>
              <a:ext cx="477837" cy="223359"/>
            </a:xfrm>
            <a:custGeom>
              <a:avLst/>
              <a:gdLst>
                <a:gd name="T0" fmla="*/ 2147483647 w 680"/>
                <a:gd name="T1" fmla="*/ 2147483647 h 363"/>
                <a:gd name="T2" fmla="*/ 2147483647 w 680"/>
                <a:gd name="T3" fmla="*/ 0 h 363"/>
                <a:gd name="T4" fmla="*/ 2147483647 w 680"/>
                <a:gd name="T5" fmla="*/ 2147483647 h 363"/>
                <a:gd name="T6" fmla="*/ 2147483647 w 680"/>
                <a:gd name="T7" fmla="*/ 2147483647 h 363"/>
                <a:gd name="T8" fmla="*/ 2147483647 w 680"/>
                <a:gd name="T9" fmla="*/ 0 h 363"/>
                <a:gd name="T10" fmla="*/ 2147483647 w 680"/>
                <a:gd name="T11" fmla="*/ 2147483647 h 363"/>
                <a:gd name="T12" fmla="*/ 2147483647 w 680"/>
                <a:gd name="T13" fmla="*/ 2147483647 h 363"/>
                <a:gd name="T14" fmla="*/ 2147483647 w 680"/>
                <a:gd name="T15" fmla="*/ 2147483647 h 363"/>
                <a:gd name="T16" fmla="*/ 2147483647 w 680"/>
                <a:gd name="T17" fmla="*/ 2147483647 h 363"/>
                <a:gd name="T18" fmla="*/ 0 w 680"/>
                <a:gd name="T19" fmla="*/ 2147483647 h 3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80"/>
                <a:gd name="T31" fmla="*/ 0 h 363"/>
                <a:gd name="T32" fmla="*/ 680 w 680"/>
                <a:gd name="T33" fmla="*/ 363 h 36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80" h="363">
                  <a:moveTo>
                    <a:pt x="680" y="227"/>
                  </a:moveTo>
                  <a:lnTo>
                    <a:pt x="498" y="0"/>
                  </a:lnTo>
                  <a:lnTo>
                    <a:pt x="453" y="45"/>
                  </a:lnTo>
                  <a:lnTo>
                    <a:pt x="362" y="45"/>
                  </a:lnTo>
                  <a:lnTo>
                    <a:pt x="317" y="0"/>
                  </a:lnTo>
                  <a:lnTo>
                    <a:pt x="226" y="45"/>
                  </a:lnTo>
                  <a:lnTo>
                    <a:pt x="136" y="91"/>
                  </a:lnTo>
                  <a:lnTo>
                    <a:pt x="136" y="181"/>
                  </a:lnTo>
                  <a:lnTo>
                    <a:pt x="45" y="272"/>
                  </a:lnTo>
                  <a:lnTo>
                    <a:pt x="0" y="363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 bwMode="gray">
          <a:xfrm>
            <a:off x="534537" y="12929309"/>
            <a:ext cx="575564" cy="334430"/>
            <a:chOff x="554035" y="6181971"/>
            <a:chExt cx="575564" cy="334430"/>
          </a:xfrm>
        </p:grpSpPr>
        <p:sp>
          <p:nvSpPr>
            <p:cNvPr id="84" name="Freeform 18"/>
            <p:cNvSpPr>
              <a:spLocks noChangeAspect="1"/>
            </p:cNvSpPr>
            <p:nvPr/>
          </p:nvSpPr>
          <p:spPr bwMode="gray">
            <a:xfrm>
              <a:off x="554035" y="6182400"/>
              <a:ext cx="575564" cy="334001"/>
            </a:xfrm>
            <a:custGeom>
              <a:avLst/>
              <a:gdLst>
                <a:gd name="T0" fmla="*/ 0 w 2042"/>
                <a:gd name="T1" fmla="*/ 2147483647 h 1134"/>
                <a:gd name="T2" fmla="*/ 2147483647 w 2042"/>
                <a:gd name="T3" fmla="*/ 2147483647 h 1134"/>
                <a:gd name="T4" fmla="*/ 2147483647 w 2042"/>
                <a:gd name="T5" fmla="*/ 2147483647 h 1134"/>
                <a:gd name="T6" fmla="*/ 2147483647 w 2042"/>
                <a:gd name="T7" fmla="*/ 2147483647 h 1134"/>
                <a:gd name="T8" fmla="*/ 2147483647 w 2042"/>
                <a:gd name="T9" fmla="*/ 2147483647 h 1134"/>
                <a:gd name="T10" fmla="*/ 2147483647 w 2042"/>
                <a:gd name="T11" fmla="*/ 2147483647 h 1134"/>
                <a:gd name="T12" fmla="*/ 2147483647 w 2042"/>
                <a:gd name="T13" fmla="*/ 2147483647 h 1134"/>
                <a:gd name="T14" fmla="*/ 2147483647 w 2042"/>
                <a:gd name="T15" fmla="*/ 2147483647 h 1134"/>
                <a:gd name="T16" fmla="*/ 2147483647 w 2042"/>
                <a:gd name="T17" fmla="*/ 2147483647 h 1134"/>
                <a:gd name="T18" fmla="*/ 2147483647 w 2042"/>
                <a:gd name="T19" fmla="*/ 2147483647 h 1134"/>
                <a:gd name="T20" fmla="*/ 2147483647 w 2042"/>
                <a:gd name="T21" fmla="*/ 2147483647 h 1134"/>
                <a:gd name="T22" fmla="*/ 2147483647 w 2042"/>
                <a:gd name="T23" fmla="*/ 2147483647 h 1134"/>
                <a:gd name="T24" fmla="*/ 2147483647 w 2042"/>
                <a:gd name="T25" fmla="*/ 2147483647 h 1134"/>
                <a:gd name="T26" fmla="*/ 2147483647 w 2042"/>
                <a:gd name="T27" fmla="*/ 2147483647 h 1134"/>
                <a:gd name="T28" fmla="*/ 2147483647 w 2042"/>
                <a:gd name="T29" fmla="*/ 2147483647 h 1134"/>
                <a:gd name="T30" fmla="*/ 2147483647 w 2042"/>
                <a:gd name="T31" fmla="*/ 2147483647 h 1134"/>
                <a:gd name="T32" fmla="*/ 2147483647 w 2042"/>
                <a:gd name="T33" fmla="*/ 2147483647 h 1134"/>
                <a:gd name="T34" fmla="*/ 2147483647 w 2042"/>
                <a:gd name="T35" fmla="*/ 2147483647 h 1134"/>
                <a:gd name="T36" fmla="*/ 2147483647 w 2042"/>
                <a:gd name="T37" fmla="*/ 2147483647 h 1134"/>
                <a:gd name="T38" fmla="*/ 2147483647 w 2042"/>
                <a:gd name="T39" fmla="*/ 2147483647 h 1134"/>
                <a:gd name="T40" fmla="*/ 2147483647 w 2042"/>
                <a:gd name="T41" fmla="*/ 2147483647 h 1134"/>
                <a:gd name="T42" fmla="*/ 2147483647 w 2042"/>
                <a:gd name="T43" fmla="*/ 2147483647 h 1134"/>
                <a:gd name="T44" fmla="*/ 2147483647 w 2042"/>
                <a:gd name="T45" fmla="*/ 2147483647 h 1134"/>
                <a:gd name="T46" fmla="*/ 2147483647 w 2042"/>
                <a:gd name="T47" fmla="*/ 2147483647 h 1134"/>
                <a:gd name="T48" fmla="*/ 2147483647 w 2042"/>
                <a:gd name="T49" fmla="*/ 2147483647 h 1134"/>
                <a:gd name="T50" fmla="*/ 2147483647 w 2042"/>
                <a:gd name="T51" fmla="*/ 0 h 1134"/>
                <a:gd name="T52" fmla="*/ 2147483647 w 2042"/>
                <a:gd name="T53" fmla="*/ 0 h 11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2"/>
                <a:gd name="T82" fmla="*/ 0 h 1134"/>
                <a:gd name="T83" fmla="*/ 2042 w 2042"/>
                <a:gd name="T84" fmla="*/ 1134 h 1134"/>
                <a:gd name="connsiteX0" fmla="*/ 0 w 10000"/>
                <a:gd name="connsiteY0" fmla="*/ 9594 h 10000"/>
                <a:gd name="connsiteX1" fmla="*/ 446 w 10000"/>
                <a:gd name="connsiteY1" fmla="*/ 10000 h 10000"/>
                <a:gd name="connsiteX2" fmla="*/ 666 w 10000"/>
                <a:gd name="connsiteY2" fmla="*/ 9594 h 10000"/>
                <a:gd name="connsiteX3" fmla="*/ 1332 w 10000"/>
                <a:gd name="connsiteY3" fmla="*/ 9198 h 10000"/>
                <a:gd name="connsiteX4" fmla="*/ 1332 w 10000"/>
                <a:gd name="connsiteY4" fmla="*/ 8395 h 10000"/>
                <a:gd name="connsiteX5" fmla="*/ 1778 w 10000"/>
                <a:gd name="connsiteY5" fmla="*/ 7196 h 10000"/>
                <a:gd name="connsiteX6" fmla="*/ 2003 w 10000"/>
                <a:gd name="connsiteY6" fmla="*/ 7196 h 10000"/>
                <a:gd name="connsiteX7" fmla="*/ 2444 w 10000"/>
                <a:gd name="connsiteY7" fmla="*/ 5996 h 10000"/>
                <a:gd name="connsiteX8" fmla="*/ 2669 w 10000"/>
                <a:gd name="connsiteY8" fmla="*/ 5194 h 10000"/>
                <a:gd name="connsiteX9" fmla="*/ 3335 w 10000"/>
                <a:gd name="connsiteY9" fmla="*/ 5996 h 10000"/>
                <a:gd name="connsiteX10" fmla="*/ 3555 w 10000"/>
                <a:gd name="connsiteY10" fmla="*/ 7196 h 10000"/>
                <a:gd name="connsiteX11" fmla="*/ 3555 w 10000"/>
                <a:gd name="connsiteY11" fmla="*/ 8395 h 10000"/>
                <a:gd name="connsiteX12" fmla="*/ 4667 w 10000"/>
                <a:gd name="connsiteY12" fmla="*/ 8395 h 10000"/>
                <a:gd name="connsiteX13" fmla="*/ 4887 w 10000"/>
                <a:gd name="connsiteY13" fmla="*/ 7601 h 10000"/>
                <a:gd name="connsiteX14" fmla="*/ 5553 w 10000"/>
                <a:gd name="connsiteY14" fmla="*/ 7998 h 10000"/>
                <a:gd name="connsiteX15" fmla="*/ 6445 w 10000"/>
                <a:gd name="connsiteY15" fmla="*/ 7601 h 10000"/>
                <a:gd name="connsiteX16" fmla="*/ 6885 w 10000"/>
                <a:gd name="connsiteY16" fmla="*/ 7998 h 10000"/>
                <a:gd name="connsiteX17" fmla="*/ 7777 w 10000"/>
                <a:gd name="connsiteY17" fmla="*/ 7196 h 10000"/>
                <a:gd name="connsiteX18" fmla="*/ 8222 w 10000"/>
                <a:gd name="connsiteY18" fmla="*/ 7196 h 10000"/>
                <a:gd name="connsiteX19" fmla="*/ 8888 w 10000"/>
                <a:gd name="connsiteY19" fmla="*/ 6393 h 10000"/>
                <a:gd name="connsiteX20" fmla="*/ 9109 w 10000"/>
                <a:gd name="connsiteY20" fmla="*/ 6393 h 10000"/>
                <a:gd name="connsiteX21" fmla="*/ 10000 w 10000"/>
                <a:gd name="connsiteY21" fmla="*/ 5194 h 10000"/>
                <a:gd name="connsiteX22" fmla="*/ 9554 w 10000"/>
                <a:gd name="connsiteY22" fmla="*/ 3995 h 10000"/>
                <a:gd name="connsiteX23" fmla="*/ 8663 w 10000"/>
                <a:gd name="connsiteY23" fmla="*/ 2399 h 10000"/>
                <a:gd name="connsiteX24" fmla="*/ 8222 w 10000"/>
                <a:gd name="connsiteY24" fmla="*/ 1199 h 10000"/>
                <a:gd name="connsiteX25" fmla="*/ 6885 w 10000"/>
                <a:gd name="connsiteY25" fmla="*/ 0 h 10000"/>
                <a:gd name="connsiteX0" fmla="*/ 0 w 10000"/>
                <a:gd name="connsiteY0" fmla="*/ 8395 h 8801"/>
                <a:gd name="connsiteX1" fmla="*/ 446 w 10000"/>
                <a:gd name="connsiteY1" fmla="*/ 8801 h 8801"/>
                <a:gd name="connsiteX2" fmla="*/ 666 w 10000"/>
                <a:gd name="connsiteY2" fmla="*/ 8395 h 8801"/>
                <a:gd name="connsiteX3" fmla="*/ 1332 w 10000"/>
                <a:gd name="connsiteY3" fmla="*/ 7999 h 8801"/>
                <a:gd name="connsiteX4" fmla="*/ 1332 w 10000"/>
                <a:gd name="connsiteY4" fmla="*/ 7196 h 8801"/>
                <a:gd name="connsiteX5" fmla="*/ 1778 w 10000"/>
                <a:gd name="connsiteY5" fmla="*/ 5997 h 8801"/>
                <a:gd name="connsiteX6" fmla="*/ 2003 w 10000"/>
                <a:gd name="connsiteY6" fmla="*/ 5997 h 8801"/>
                <a:gd name="connsiteX7" fmla="*/ 2444 w 10000"/>
                <a:gd name="connsiteY7" fmla="*/ 4797 h 8801"/>
                <a:gd name="connsiteX8" fmla="*/ 2669 w 10000"/>
                <a:gd name="connsiteY8" fmla="*/ 3995 h 8801"/>
                <a:gd name="connsiteX9" fmla="*/ 3335 w 10000"/>
                <a:gd name="connsiteY9" fmla="*/ 4797 h 8801"/>
                <a:gd name="connsiteX10" fmla="*/ 3555 w 10000"/>
                <a:gd name="connsiteY10" fmla="*/ 5997 h 8801"/>
                <a:gd name="connsiteX11" fmla="*/ 3555 w 10000"/>
                <a:gd name="connsiteY11" fmla="*/ 7196 h 8801"/>
                <a:gd name="connsiteX12" fmla="*/ 4667 w 10000"/>
                <a:gd name="connsiteY12" fmla="*/ 7196 h 8801"/>
                <a:gd name="connsiteX13" fmla="*/ 4887 w 10000"/>
                <a:gd name="connsiteY13" fmla="*/ 6402 h 8801"/>
                <a:gd name="connsiteX14" fmla="*/ 5553 w 10000"/>
                <a:gd name="connsiteY14" fmla="*/ 6799 h 8801"/>
                <a:gd name="connsiteX15" fmla="*/ 6445 w 10000"/>
                <a:gd name="connsiteY15" fmla="*/ 6402 h 8801"/>
                <a:gd name="connsiteX16" fmla="*/ 6885 w 10000"/>
                <a:gd name="connsiteY16" fmla="*/ 6799 h 8801"/>
                <a:gd name="connsiteX17" fmla="*/ 7777 w 10000"/>
                <a:gd name="connsiteY17" fmla="*/ 5997 h 8801"/>
                <a:gd name="connsiteX18" fmla="*/ 8222 w 10000"/>
                <a:gd name="connsiteY18" fmla="*/ 5997 h 8801"/>
                <a:gd name="connsiteX19" fmla="*/ 8888 w 10000"/>
                <a:gd name="connsiteY19" fmla="*/ 5194 h 8801"/>
                <a:gd name="connsiteX20" fmla="*/ 9109 w 10000"/>
                <a:gd name="connsiteY20" fmla="*/ 5194 h 8801"/>
                <a:gd name="connsiteX21" fmla="*/ 10000 w 10000"/>
                <a:gd name="connsiteY21" fmla="*/ 3995 h 8801"/>
                <a:gd name="connsiteX22" fmla="*/ 9554 w 10000"/>
                <a:gd name="connsiteY22" fmla="*/ 2796 h 8801"/>
                <a:gd name="connsiteX23" fmla="*/ 8663 w 10000"/>
                <a:gd name="connsiteY23" fmla="*/ 1200 h 8801"/>
                <a:gd name="connsiteX24" fmla="*/ 8222 w 10000"/>
                <a:gd name="connsiteY24" fmla="*/ 0 h 8801"/>
                <a:gd name="connsiteX0" fmla="*/ 0 w 10000"/>
                <a:gd name="connsiteY0" fmla="*/ 8176 h 8637"/>
                <a:gd name="connsiteX1" fmla="*/ 446 w 10000"/>
                <a:gd name="connsiteY1" fmla="*/ 8637 h 8637"/>
                <a:gd name="connsiteX2" fmla="*/ 666 w 10000"/>
                <a:gd name="connsiteY2" fmla="*/ 8176 h 8637"/>
                <a:gd name="connsiteX3" fmla="*/ 1332 w 10000"/>
                <a:gd name="connsiteY3" fmla="*/ 7726 h 8637"/>
                <a:gd name="connsiteX4" fmla="*/ 1332 w 10000"/>
                <a:gd name="connsiteY4" fmla="*/ 6813 h 8637"/>
                <a:gd name="connsiteX5" fmla="*/ 1778 w 10000"/>
                <a:gd name="connsiteY5" fmla="*/ 5451 h 8637"/>
                <a:gd name="connsiteX6" fmla="*/ 2003 w 10000"/>
                <a:gd name="connsiteY6" fmla="*/ 5451 h 8637"/>
                <a:gd name="connsiteX7" fmla="*/ 2444 w 10000"/>
                <a:gd name="connsiteY7" fmla="*/ 4088 h 8637"/>
                <a:gd name="connsiteX8" fmla="*/ 2669 w 10000"/>
                <a:gd name="connsiteY8" fmla="*/ 3176 h 8637"/>
                <a:gd name="connsiteX9" fmla="*/ 3335 w 10000"/>
                <a:gd name="connsiteY9" fmla="*/ 4088 h 8637"/>
                <a:gd name="connsiteX10" fmla="*/ 3555 w 10000"/>
                <a:gd name="connsiteY10" fmla="*/ 5451 h 8637"/>
                <a:gd name="connsiteX11" fmla="*/ 3555 w 10000"/>
                <a:gd name="connsiteY11" fmla="*/ 6813 h 8637"/>
                <a:gd name="connsiteX12" fmla="*/ 4667 w 10000"/>
                <a:gd name="connsiteY12" fmla="*/ 6813 h 8637"/>
                <a:gd name="connsiteX13" fmla="*/ 4887 w 10000"/>
                <a:gd name="connsiteY13" fmla="*/ 5911 h 8637"/>
                <a:gd name="connsiteX14" fmla="*/ 5553 w 10000"/>
                <a:gd name="connsiteY14" fmla="*/ 6362 h 8637"/>
                <a:gd name="connsiteX15" fmla="*/ 6445 w 10000"/>
                <a:gd name="connsiteY15" fmla="*/ 5911 h 8637"/>
                <a:gd name="connsiteX16" fmla="*/ 6885 w 10000"/>
                <a:gd name="connsiteY16" fmla="*/ 6362 h 8637"/>
                <a:gd name="connsiteX17" fmla="*/ 7777 w 10000"/>
                <a:gd name="connsiteY17" fmla="*/ 5451 h 8637"/>
                <a:gd name="connsiteX18" fmla="*/ 8222 w 10000"/>
                <a:gd name="connsiteY18" fmla="*/ 5451 h 8637"/>
                <a:gd name="connsiteX19" fmla="*/ 8888 w 10000"/>
                <a:gd name="connsiteY19" fmla="*/ 4539 h 8637"/>
                <a:gd name="connsiteX20" fmla="*/ 9109 w 10000"/>
                <a:gd name="connsiteY20" fmla="*/ 4539 h 8637"/>
                <a:gd name="connsiteX21" fmla="*/ 10000 w 10000"/>
                <a:gd name="connsiteY21" fmla="*/ 3176 h 8637"/>
                <a:gd name="connsiteX22" fmla="*/ 9554 w 10000"/>
                <a:gd name="connsiteY22" fmla="*/ 1814 h 8637"/>
                <a:gd name="connsiteX23" fmla="*/ 8663 w 10000"/>
                <a:gd name="connsiteY23" fmla="*/ 0 h 8637"/>
                <a:gd name="connsiteX0" fmla="*/ 0 w 10000"/>
                <a:gd name="connsiteY0" fmla="*/ 7366 h 7900"/>
                <a:gd name="connsiteX1" fmla="*/ 446 w 10000"/>
                <a:gd name="connsiteY1" fmla="*/ 7900 h 7900"/>
                <a:gd name="connsiteX2" fmla="*/ 666 w 10000"/>
                <a:gd name="connsiteY2" fmla="*/ 7366 h 7900"/>
                <a:gd name="connsiteX3" fmla="*/ 1332 w 10000"/>
                <a:gd name="connsiteY3" fmla="*/ 6845 h 7900"/>
                <a:gd name="connsiteX4" fmla="*/ 1332 w 10000"/>
                <a:gd name="connsiteY4" fmla="*/ 5788 h 7900"/>
                <a:gd name="connsiteX5" fmla="*/ 1778 w 10000"/>
                <a:gd name="connsiteY5" fmla="*/ 4211 h 7900"/>
                <a:gd name="connsiteX6" fmla="*/ 2003 w 10000"/>
                <a:gd name="connsiteY6" fmla="*/ 4211 h 7900"/>
                <a:gd name="connsiteX7" fmla="*/ 2444 w 10000"/>
                <a:gd name="connsiteY7" fmla="*/ 2633 h 7900"/>
                <a:gd name="connsiteX8" fmla="*/ 2669 w 10000"/>
                <a:gd name="connsiteY8" fmla="*/ 1577 h 7900"/>
                <a:gd name="connsiteX9" fmla="*/ 3335 w 10000"/>
                <a:gd name="connsiteY9" fmla="*/ 2633 h 7900"/>
                <a:gd name="connsiteX10" fmla="*/ 3555 w 10000"/>
                <a:gd name="connsiteY10" fmla="*/ 4211 h 7900"/>
                <a:gd name="connsiteX11" fmla="*/ 3555 w 10000"/>
                <a:gd name="connsiteY11" fmla="*/ 5788 h 7900"/>
                <a:gd name="connsiteX12" fmla="*/ 4667 w 10000"/>
                <a:gd name="connsiteY12" fmla="*/ 5788 h 7900"/>
                <a:gd name="connsiteX13" fmla="*/ 4887 w 10000"/>
                <a:gd name="connsiteY13" fmla="*/ 4744 h 7900"/>
                <a:gd name="connsiteX14" fmla="*/ 5553 w 10000"/>
                <a:gd name="connsiteY14" fmla="*/ 5266 h 7900"/>
                <a:gd name="connsiteX15" fmla="*/ 6445 w 10000"/>
                <a:gd name="connsiteY15" fmla="*/ 4744 h 7900"/>
                <a:gd name="connsiteX16" fmla="*/ 6885 w 10000"/>
                <a:gd name="connsiteY16" fmla="*/ 5266 h 7900"/>
                <a:gd name="connsiteX17" fmla="*/ 7777 w 10000"/>
                <a:gd name="connsiteY17" fmla="*/ 4211 h 7900"/>
                <a:gd name="connsiteX18" fmla="*/ 8222 w 10000"/>
                <a:gd name="connsiteY18" fmla="*/ 4211 h 7900"/>
                <a:gd name="connsiteX19" fmla="*/ 8888 w 10000"/>
                <a:gd name="connsiteY19" fmla="*/ 3155 h 7900"/>
                <a:gd name="connsiteX20" fmla="*/ 9109 w 10000"/>
                <a:gd name="connsiteY20" fmla="*/ 3155 h 7900"/>
                <a:gd name="connsiteX21" fmla="*/ 10000 w 10000"/>
                <a:gd name="connsiteY21" fmla="*/ 1577 h 7900"/>
                <a:gd name="connsiteX22" fmla="*/ 9554 w 10000"/>
                <a:gd name="connsiteY22" fmla="*/ 0 h 7900"/>
                <a:gd name="connsiteX0" fmla="*/ 0 w 10000"/>
                <a:gd name="connsiteY0" fmla="*/ 7328 h 8004"/>
                <a:gd name="connsiteX1" fmla="*/ 446 w 10000"/>
                <a:gd name="connsiteY1" fmla="*/ 8004 h 8004"/>
                <a:gd name="connsiteX2" fmla="*/ 666 w 10000"/>
                <a:gd name="connsiteY2" fmla="*/ 7328 h 8004"/>
                <a:gd name="connsiteX3" fmla="*/ 1332 w 10000"/>
                <a:gd name="connsiteY3" fmla="*/ 6669 h 8004"/>
                <a:gd name="connsiteX4" fmla="*/ 1332 w 10000"/>
                <a:gd name="connsiteY4" fmla="*/ 5331 h 8004"/>
                <a:gd name="connsiteX5" fmla="*/ 1778 w 10000"/>
                <a:gd name="connsiteY5" fmla="*/ 3334 h 8004"/>
                <a:gd name="connsiteX6" fmla="*/ 2003 w 10000"/>
                <a:gd name="connsiteY6" fmla="*/ 3334 h 8004"/>
                <a:gd name="connsiteX7" fmla="*/ 2444 w 10000"/>
                <a:gd name="connsiteY7" fmla="*/ 1337 h 8004"/>
                <a:gd name="connsiteX8" fmla="*/ 2669 w 10000"/>
                <a:gd name="connsiteY8" fmla="*/ 0 h 8004"/>
                <a:gd name="connsiteX9" fmla="*/ 3335 w 10000"/>
                <a:gd name="connsiteY9" fmla="*/ 1337 h 8004"/>
                <a:gd name="connsiteX10" fmla="*/ 3555 w 10000"/>
                <a:gd name="connsiteY10" fmla="*/ 3334 h 8004"/>
                <a:gd name="connsiteX11" fmla="*/ 3555 w 10000"/>
                <a:gd name="connsiteY11" fmla="*/ 5331 h 8004"/>
                <a:gd name="connsiteX12" fmla="*/ 4667 w 10000"/>
                <a:gd name="connsiteY12" fmla="*/ 5331 h 8004"/>
                <a:gd name="connsiteX13" fmla="*/ 4887 w 10000"/>
                <a:gd name="connsiteY13" fmla="*/ 4009 h 8004"/>
                <a:gd name="connsiteX14" fmla="*/ 5553 w 10000"/>
                <a:gd name="connsiteY14" fmla="*/ 4670 h 8004"/>
                <a:gd name="connsiteX15" fmla="*/ 6445 w 10000"/>
                <a:gd name="connsiteY15" fmla="*/ 4009 h 8004"/>
                <a:gd name="connsiteX16" fmla="*/ 6885 w 10000"/>
                <a:gd name="connsiteY16" fmla="*/ 4670 h 8004"/>
                <a:gd name="connsiteX17" fmla="*/ 7777 w 10000"/>
                <a:gd name="connsiteY17" fmla="*/ 3334 h 8004"/>
                <a:gd name="connsiteX18" fmla="*/ 8222 w 10000"/>
                <a:gd name="connsiteY18" fmla="*/ 3334 h 8004"/>
                <a:gd name="connsiteX19" fmla="*/ 8888 w 10000"/>
                <a:gd name="connsiteY19" fmla="*/ 1998 h 8004"/>
                <a:gd name="connsiteX20" fmla="*/ 9109 w 10000"/>
                <a:gd name="connsiteY20" fmla="*/ 1998 h 8004"/>
                <a:gd name="connsiteX21" fmla="*/ 10000 w 10000"/>
                <a:gd name="connsiteY21" fmla="*/ 0 h 8004"/>
                <a:gd name="connsiteX0" fmla="*/ 0 w 9109"/>
                <a:gd name="connsiteY0" fmla="*/ 9155 h 10000"/>
                <a:gd name="connsiteX1" fmla="*/ 446 w 9109"/>
                <a:gd name="connsiteY1" fmla="*/ 10000 h 10000"/>
                <a:gd name="connsiteX2" fmla="*/ 666 w 9109"/>
                <a:gd name="connsiteY2" fmla="*/ 9155 h 10000"/>
                <a:gd name="connsiteX3" fmla="*/ 1332 w 9109"/>
                <a:gd name="connsiteY3" fmla="*/ 8332 h 10000"/>
                <a:gd name="connsiteX4" fmla="*/ 1332 w 9109"/>
                <a:gd name="connsiteY4" fmla="*/ 6660 h 10000"/>
                <a:gd name="connsiteX5" fmla="*/ 1778 w 9109"/>
                <a:gd name="connsiteY5" fmla="*/ 4165 h 10000"/>
                <a:gd name="connsiteX6" fmla="*/ 2003 w 9109"/>
                <a:gd name="connsiteY6" fmla="*/ 4165 h 10000"/>
                <a:gd name="connsiteX7" fmla="*/ 2444 w 9109"/>
                <a:gd name="connsiteY7" fmla="*/ 1670 h 10000"/>
                <a:gd name="connsiteX8" fmla="*/ 2669 w 9109"/>
                <a:gd name="connsiteY8" fmla="*/ 0 h 10000"/>
                <a:gd name="connsiteX9" fmla="*/ 3335 w 9109"/>
                <a:gd name="connsiteY9" fmla="*/ 1670 h 10000"/>
                <a:gd name="connsiteX10" fmla="*/ 3555 w 9109"/>
                <a:gd name="connsiteY10" fmla="*/ 4165 h 10000"/>
                <a:gd name="connsiteX11" fmla="*/ 3555 w 9109"/>
                <a:gd name="connsiteY11" fmla="*/ 6660 h 10000"/>
                <a:gd name="connsiteX12" fmla="*/ 4667 w 9109"/>
                <a:gd name="connsiteY12" fmla="*/ 6660 h 10000"/>
                <a:gd name="connsiteX13" fmla="*/ 4887 w 9109"/>
                <a:gd name="connsiteY13" fmla="*/ 5009 h 10000"/>
                <a:gd name="connsiteX14" fmla="*/ 5553 w 9109"/>
                <a:gd name="connsiteY14" fmla="*/ 5835 h 10000"/>
                <a:gd name="connsiteX15" fmla="*/ 6445 w 9109"/>
                <a:gd name="connsiteY15" fmla="*/ 5009 h 10000"/>
                <a:gd name="connsiteX16" fmla="*/ 6885 w 9109"/>
                <a:gd name="connsiteY16" fmla="*/ 5835 h 10000"/>
                <a:gd name="connsiteX17" fmla="*/ 7777 w 9109"/>
                <a:gd name="connsiteY17" fmla="*/ 4165 h 10000"/>
                <a:gd name="connsiteX18" fmla="*/ 8222 w 9109"/>
                <a:gd name="connsiteY18" fmla="*/ 4165 h 10000"/>
                <a:gd name="connsiteX19" fmla="*/ 8888 w 9109"/>
                <a:gd name="connsiteY19" fmla="*/ 2496 h 10000"/>
                <a:gd name="connsiteX20" fmla="*/ 9109 w 9109"/>
                <a:gd name="connsiteY20" fmla="*/ 2496 h 10000"/>
                <a:gd name="connsiteX0" fmla="*/ 0 w 9757"/>
                <a:gd name="connsiteY0" fmla="*/ 9155 h 10000"/>
                <a:gd name="connsiteX1" fmla="*/ 490 w 9757"/>
                <a:gd name="connsiteY1" fmla="*/ 10000 h 10000"/>
                <a:gd name="connsiteX2" fmla="*/ 731 w 9757"/>
                <a:gd name="connsiteY2" fmla="*/ 9155 h 10000"/>
                <a:gd name="connsiteX3" fmla="*/ 1462 w 9757"/>
                <a:gd name="connsiteY3" fmla="*/ 8332 h 10000"/>
                <a:gd name="connsiteX4" fmla="*/ 1462 w 9757"/>
                <a:gd name="connsiteY4" fmla="*/ 6660 h 10000"/>
                <a:gd name="connsiteX5" fmla="*/ 1952 w 9757"/>
                <a:gd name="connsiteY5" fmla="*/ 4165 h 10000"/>
                <a:gd name="connsiteX6" fmla="*/ 2199 w 9757"/>
                <a:gd name="connsiteY6" fmla="*/ 4165 h 10000"/>
                <a:gd name="connsiteX7" fmla="*/ 2683 w 9757"/>
                <a:gd name="connsiteY7" fmla="*/ 1670 h 10000"/>
                <a:gd name="connsiteX8" fmla="*/ 2930 w 9757"/>
                <a:gd name="connsiteY8" fmla="*/ 0 h 10000"/>
                <a:gd name="connsiteX9" fmla="*/ 3661 w 9757"/>
                <a:gd name="connsiteY9" fmla="*/ 1670 h 10000"/>
                <a:gd name="connsiteX10" fmla="*/ 3903 w 9757"/>
                <a:gd name="connsiteY10" fmla="*/ 4165 h 10000"/>
                <a:gd name="connsiteX11" fmla="*/ 3903 w 9757"/>
                <a:gd name="connsiteY11" fmla="*/ 6660 h 10000"/>
                <a:gd name="connsiteX12" fmla="*/ 5124 w 9757"/>
                <a:gd name="connsiteY12" fmla="*/ 6660 h 10000"/>
                <a:gd name="connsiteX13" fmla="*/ 5365 w 9757"/>
                <a:gd name="connsiteY13" fmla="*/ 5009 h 10000"/>
                <a:gd name="connsiteX14" fmla="*/ 6096 w 9757"/>
                <a:gd name="connsiteY14" fmla="*/ 5835 h 10000"/>
                <a:gd name="connsiteX15" fmla="*/ 7075 w 9757"/>
                <a:gd name="connsiteY15" fmla="*/ 5009 h 10000"/>
                <a:gd name="connsiteX16" fmla="*/ 7558 w 9757"/>
                <a:gd name="connsiteY16" fmla="*/ 5835 h 10000"/>
                <a:gd name="connsiteX17" fmla="*/ 8538 w 9757"/>
                <a:gd name="connsiteY17" fmla="*/ 4165 h 10000"/>
                <a:gd name="connsiteX18" fmla="*/ 9026 w 9757"/>
                <a:gd name="connsiteY18" fmla="*/ 4165 h 10000"/>
                <a:gd name="connsiteX19" fmla="*/ 9757 w 9757"/>
                <a:gd name="connsiteY19" fmla="*/ 2496 h 10000"/>
                <a:gd name="connsiteX0" fmla="*/ 0 w 9251"/>
                <a:gd name="connsiteY0" fmla="*/ 9155 h 10000"/>
                <a:gd name="connsiteX1" fmla="*/ 502 w 9251"/>
                <a:gd name="connsiteY1" fmla="*/ 10000 h 10000"/>
                <a:gd name="connsiteX2" fmla="*/ 749 w 9251"/>
                <a:gd name="connsiteY2" fmla="*/ 9155 h 10000"/>
                <a:gd name="connsiteX3" fmla="*/ 1498 w 9251"/>
                <a:gd name="connsiteY3" fmla="*/ 8332 h 10000"/>
                <a:gd name="connsiteX4" fmla="*/ 1498 w 9251"/>
                <a:gd name="connsiteY4" fmla="*/ 6660 h 10000"/>
                <a:gd name="connsiteX5" fmla="*/ 2001 w 9251"/>
                <a:gd name="connsiteY5" fmla="*/ 4165 h 10000"/>
                <a:gd name="connsiteX6" fmla="*/ 2254 w 9251"/>
                <a:gd name="connsiteY6" fmla="*/ 4165 h 10000"/>
                <a:gd name="connsiteX7" fmla="*/ 2750 w 9251"/>
                <a:gd name="connsiteY7" fmla="*/ 1670 h 10000"/>
                <a:gd name="connsiteX8" fmla="*/ 3003 w 9251"/>
                <a:gd name="connsiteY8" fmla="*/ 0 h 10000"/>
                <a:gd name="connsiteX9" fmla="*/ 3752 w 9251"/>
                <a:gd name="connsiteY9" fmla="*/ 1670 h 10000"/>
                <a:gd name="connsiteX10" fmla="*/ 4000 w 9251"/>
                <a:gd name="connsiteY10" fmla="*/ 4165 h 10000"/>
                <a:gd name="connsiteX11" fmla="*/ 4000 w 9251"/>
                <a:gd name="connsiteY11" fmla="*/ 6660 h 10000"/>
                <a:gd name="connsiteX12" fmla="*/ 5252 w 9251"/>
                <a:gd name="connsiteY12" fmla="*/ 6660 h 10000"/>
                <a:gd name="connsiteX13" fmla="*/ 5499 w 9251"/>
                <a:gd name="connsiteY13" fmla="*/ 5009 h 10000"/>
                <a:gd name="connsiteX14" fmla="*/ 6248 w 9251"/>
                <a:gd name="connsiteY14" fmla="*/ 5835 h 10000"/>
                <a:gd name="connsiteX15" fmla="*/ 7251 w 9251"/>
                <a:gd name="connsiteY15" fmla="*/ 5009 h 10000"/>
                <a:gd name="connsiteX16" fmla="*/ 7746 w 9251"/>
                <a:gd name="connsiteY16" fmla="*/ 5835 h 10000"/>
                <a:gd name="connsiteX17" fmla="*/ 8751 w 9251"/>
                <a:gd name="connsiteY17" fmla="*/ 4165 h 10000"/>
                <a:gd name="connsiteX18" fmla="*/ 9251 w 9251"/>
                <a:gd name="connsiteY18" fmla="*/ 4165 h 10000"/>
                <a:gd name="connsiteX0" fmla="*/ 0 w 9460"/>
                <a:gd name="connsiteY0" fmla="*/ 9155 h 10000"/>
                <a:gd name="connsiteX1" fmla="*/ 543 w 9460"/>
                <a:gd name="connsiteY1" fmla="*/ 10000 h 10000"/>
                <a:gd name="connsiteX2" fmla="*/ 810 w 9460"/>
                <a:gd name="connsiteY2" fmla="*/ 9155 h 10000"/>
                <a:gd name="connsiteX3" fmla="*/ 1619 w 9460"/>
                <a:gd name="connsiteY3" fmla="*/ 8332 h 10000"/>
                <a:gd name="connsiteX4" fmla="*/ 1619 w 9460"/>
                <a:gd name="connsiteY4" fmla="*/ 6660 h 10000"/>
                <a:gd name="connsiteX5" fmla="*/ 2163 w 9460"/>
                <a:gd name="connsiteY5" fmla="*/ 4165 h 10000"/>
                <a:gd name="connsiteX6" fmla="*/ 2436 w 9460"/>
                <a:gd name="connsiteY6" fmla="*/ 4165 h 10000"/>
                <a:gd name="connsiteX7" fmla="*/ 2973 w 9460"/>
                <a:gd name="connsiteY7" fmla="*/ 1670 h 10000"/>
                <a:gd name="connsiteX8" fmla="*/ 3246 w 9460"/>
                <a:gd name="connsiteY8" fmla="*/ 0 h 10000"/>
                <a:gd name="connsiteX9" fmla="*/ 4056 w 9460"/>
                <a:gd name="connsiteY9" fmla="*/ 1670 h 10000"/>
                <a:gd name="connsiteX10" fmla="*/ 4324 w 9460"/>
                <a:gd name="connsiteY10" fmla="*/ 4165 h 10000"/>
                <a:gd name="connsiteX11" fmla="*/ 4324 w 9460"/>
                <a:gd name="connsiteY11" fmla="*/ 6660 h 10000"/>
                <a:gd name="connsiteX12" fmla="*/ 5677 w 9460"/>
                <a:gd name="connsiteY12" fmla="*/ 6660 h 10000"/>
                <a:gd name="connsiteX13" fmla="*/ 5944 w 9460"/>
                <a:gd name="connsiteY13" fmla="*/ 5009 h 10000"/>
                <a:gd name="connsiteX14" fmla="*/ 6754 w 9460"/>
                <a:gd name="connsiteY14" fmla="*/ 5835 h 10000"/>
                <a:gd name="connsiteX15" fmla="*/ 7838 w 9460"/>
                <a:gd name="connsiteY15" fmla="*/ 5009 h 10000"/>
                <a:gd name="connsiteX16" fmla="*/ 8373 w 9460"/>
                <a:gd name="connsiteY16" fmla="*/ 5835 h 10000"/>
                <a:gd name="connsiteX17" fmla="*/ 9460 w 9460"/>
                <a:gd name="connsiteY17" fmla="*/ 4165 h 10000"/>
                <a:gd name="connsiteX0" fmla="*/ 0 w 8851"/>
                <a:gd name="connsiteY0" fmla="*/ 9155 h 10000"/>
                <a:gd name="connsiteX1" fmla="*/ 574 w 8851"/>
                <a:gd name="connsiteY1" fmla="*/ 10000 h 10000"/>
                <a:gd name="connsiteX2" fmla="*/ 856 w 8851"/>
                <a:gd name="connsiteY2" fmla="*/ 9155 h 10000"/>
                <a:gd name="connsiteX3" fmla="*/ 1711 w 8851"/>
                <a:gd name="connsiteY3" fmla="*/ 8332 h 10000"/>
                <a:gd name="connsiteX4" fmla="*/ 1711 w 8851"/>
                <a:gd name="connsiteY4" fmla="*/ 6660 h 10000"/>
                <a:gd name="connsiteX5" fmla="*/ 2286 w 8851"/>
                <a:gd name="connsiteY5" fmla="*/ 4165 h 10000"/>
                <a:gd name="connsiteX6" fmla="*/ 2575 w 8851"/>
                <a:gd name="connsiteY6" fmla="*/ 4165 h 10000"/>
                <a:gd name="connsiteX7" fmla="*/ 3143 w 8851"/>
                <a:gd name="connsiteY7" fmla="*/ 1670 h 10000"/>
                <a:gd name="connsiteX8" fmla="*/ 3431 w 8851"/>
                <a:gd name="connsiteY8" fmla="*/ 0 h 10000"/>
                <a:gd name="connsiteX9" fmla="*/ 4288 w 8851"/>
                <a:gd name="connsiteY9" fmla="*/ 1670 h 10000"/>
                <a:gd name="connsiteX10" fmla="*/ 4571 w 8851"/>
                <a:gd name="connsiteY10" fmla="*/ 4165 h 10000"/>
                <a:gd name="connsiteX11" fmla="*/ 4571 w 8851"/>
                <a:gd name="connsiteY11" fmla="*/ 6660 h 10000"/>
                <a:gd name="connsiteX12" fmla="*/ 6001 w 8851"/>
                <a:gd name="connsiteY12" fmla="*/ 6660 h 10000"/>
                <a:gd name="connsiteX13" fmla="*/ 6283 w 8851"/>
                <a:gd name="connsiteY13" fmla="*/ 5009 h 10000"/>
                <a:gd name="connsiteX14" fmla="*/ 7140 w 8851"/>
                <a:gd name="connsiteY14" fmla="*/ 5835 h 10000"/>
                <a:gd name="connsiteX15" fmla="*/ 8285 w 8851"/>
                <a:gd name="connsiteY15" fmla="*/ 5009 h 10000"/>
                <a:gd name="connsiteX16" fmla="*/ 8851 w 8851"/>
                <a:gd name="connsiteY16" fmla="*/ 5835 h 10000"/>
                <a:gd name="connsiteX0" fmla="*/ 0 w 9361"/>
                <a:gd name="connsiteY0" fmla="*/ 9155 h 10000"/>
                <a:gd name="connsiteX1" fmla="*/ 649 w 9361"/>
                <a:gd name="connsiteY1" fmla="*/ 10000 h 10000"/>
                <a:gd name="connsiteX2" fmla="*/ 967 w 9361"/>
                <a:gd name="connsiteY2" fmla="*/ 9155 h 10000"/>
                <a:gd name="connsiteX3" fmla="*/ 1933 w 9361"/>
                <a:gd name="connsiteY3" fmla="*/ 8332 h 10000"/>
                <a:gd name="connsiteX4" fmla="*/ 1933 w 9361"/>
                <a:gd name="connsiteY4" fmla="*/ 6660 h 10000"/>
                <a:gd name="connsiteX5" fmla="*/ 2583 w 9361"/>
                <a:gd name="connsiteY5" fmla="*/ 4165 h 10000"/>
                <a:gd name="connsiteX6" fmla="*/ 2909 w 9361"/>
                <a:gd name="connsiteY6" fmla="*/ 4165 h 10000"/>
                <a:gd name="connsiteX7" fmla="*/ 3551 w 9361"/>
                <a:gd name="connsiteY7" fmla="*/ 1670 h 10000"/>
                <a:gd name="connsiteX8" fmla="*/ 3876 w 9361"/>
                <a:gd name="connsiteY8" fmla="*/ 0 h 10000"/>
                <a:gd name="connsiteX9" fmla="*/ 4845 w 9361"/>
                <a:gd name="connsiteY9" fmla="*/ 1670 h 10000"/>
                <a:gd name="connsiteX10" fmla="*/ 5164 w 9361"/>
                <a:gd name="connsiteY10" fmla="*/ 4165 h 10000"/>
                <a:gd name="connsiteX11" fmla="*/ 5164 w 9361"/>
                <a:gd name="connsiteY11" fmla="*/ 6660 h 10000"/>
                <a:gd name="connsiteX12" fmla="*/ 6780 w 9361"/>
                <a:gd name="connsiteY12" fmla="*/ 6660 h 10000"/>
                <a:gd name="connsiteX13" fmla="*/ 7099 w 9361"/>
                <a:gd name="connsiteY13" fmla="*/ 5009 h 10000"/>
                <a:gd name="connsiteX14" fmla="*/ 8067 w 9361"/>
                <a:gd name="connsiteY14" fmla="*/ 5835 h 10000"/>
                <a:gd name="connsiteX15" fmla="*/ 9361 w 9361"/>
                <a:gd name="connsiteY15" fmla="*/ 5009 h 10000"/>
                <a:gd name="connsiteX0" fmla="*/ 0 w 8618"/>
                <a:gd name="connsiteY0" fmla="*/ 9155 h 10000"/>
                <a:gd name="connsiteX1" fmla="*/ 693 w 8618"/>
                <a:gd name="connsiteY1" fmla="*/ 10000 h 10000"/>
                <a:gd name="connsiteX2" fmla="*/ 1033 w 8618"/>
                <a:gd name="connsiteY2" fmla="*/ 9155 h 10000"/>
                <a:gd name="connsiteX3" fmla="*/ 2065 w 8618"/>
                <a:gd name="connsiteY3" fmla="*/ 8332 h 10000"/>
                <a:gd name="connsiteX4" fmla="*/ 2065 w 8618"/>
                <a:gd name="connsiteY4" fmla="*/ 6660 h 10000"/>
                <a:gd name="connsiteX5" fmla="*/ 2759 w 8618"/>
                <a:gd name="connsiteY5" fmla="*/ 4165 h 10000"/>
                <a:gd name="connsiteX6" fmla="*/ 3108 w 8618"/>
                <a:gd name="connsiteY6" fmla="*/ 4165 h 10000"/>
                <a:gd name="connsiteX7" fmla="*/ 3793 w 8618"/>
                <a:gd name="connsiteY7" fmla="*/ 1670 h 10000"/>
                <a:gd name="connsiteX8" fmla="*/ 4141 w 8618"/>
                <a:gd name="connsiteY8" fmla="*/ 0 h 10000"/>
                <a:gd name="connsiteX9" fmla="*/ 5176 w 8618"/>
                <a:gd name="connsiteY9" fmla="*/ 1670 h 10000"/>
                <a:gd name="connsiteX10" fmla="*/ 5517 w 8618"/>
                <a:gd name="connsiteY10" fmla="*/ 4165 h 10000"/>
                <a:gd name="connsiteX11" fmla="*/ 5517 w 8618"/>
                <a:gd name="connsiteY11" fmla="*/ 6660 h 10000"/>
                <a:gd name="connsiteX12" fmla="*/ 7243 w 8618"/>
                <a:gd name="connsiteY12" fmla="*/ 6660 h 10000"/>
                <a:gd name="connsiteX13" fmla="*/ 7584 w 8618"/>
                <a:gd name="connsiteY13" fmla="*/ 5009 h 10000"/>
                <a:gd name="connsiteX14" fmla="*/ 8618 w 8618"/>
                <a:gd name="connsiteY14" fmla="*/ 5835 h 10000"/>
                <a:gd name="connsiteX0" fmla="*/ 0 w 8800"/>
                <a:gd name="connsiteY0" fmla="*/ 9155 h 10000"/>
                <a:gd name="connsiteX1" fmla="*/ 804 w 8800"/>
                <a:gd name="connsiteY1" fmla="*/ 10000 h 10000"/>
                <a:gd name="connsiteX2" fmla="*/ 1199 w 8800"/>
                <a:gd name="connsiteY2" fmla="*/ 9155 h 10000"/>
                <a:gd name="connsiteX3" fmla="*/ 2396 w 8800"/>
                <a:gd name="connsiteY3" fmla="*/ 8332 h 10000"/>
                <a:gd name="connsiteX4" fmla="*/ 2396 w 8800"/>
                <a:gd name="connsiteY4" fmla="*/ 6660 h 10000"/>
                <a:gd name="connsiteX5" fmla="*/ 3201 w 8800"/>
                <a:gd name="connsiteY5" fmla="*/ 4165 h 10000"/>
                <a:gd name="connsiteX6" fmla="*/ 3606 w 8800"/>
                <a:gd name="connsiteY6" fmla="*/ 4165 h 10000"/>
                <a:gd name="connsiteX7" fmla="*/ 4401 w 8800"/>
                <a:gd name="connsiteY7" fmla="*/ 1670 h 10000"/>
                <a:gd name="connsiteX8" fmla="*/ 4805 w 8800"/>
                <a:gd name="connsiteY8" fmla="*/ 0 h 10000"/>
                <a:gd name="connsiteX9" fmla="*/ 6006 w 8800"/>
                <a:gd name="connsiteY9" fmla="*/ 1670 h 10000"/>
                <a:gd name="connsiteX10" fmla="*/ 6402 w 8800"/>
                <a:gd name="connsiteY10" fmla="*/ 4165 h 10000"/>
                <a:gd name="connsiteX11" fmla="*/ 6402 w 8800"/>
                <a:gd name="connsiteY11" fmla="*/ 6660 h 10000"/>
                <a:gd name="connsiteX12" fmla="*/ 8405 w 8800"/>
                <a:gd name="connsiteY12" fmla="*/ 6660 h 10000"/>
                <a:gd name="connsiteX13" fmla="*/ 8800 w 8800"/>
                <a:gd name="connsiteY13" fmla="*/ 5009 h 10000"/>
                <a:gd name="connsiteX0" fmla="*/ 0 w 9551"/>
                <a:gd name="connsiteY0" fmla="*/ 9155 h 10000"/>
                <a:gd name="connsiteX1" fmla="*/ 914 w 9551"/>
                <a:gd name="connsiteY1" fmla="*/ 10000 h 10000"/>
                <a:gd name="connsiteX2" fmla="*/ 1363 w 9551"/>
                <a:gd name="connsiteY2" fmla="*/ 9155 h 10000"/>
                <a:gd name="connsiteX3" fmla="*/ 2723 w 9551"/>
                <a:gd name="connsiteY3" fmla="*/ 8332 h 10000"/>
                <a:gd name="connsiteX4" fmla="*/ 2723 w 9551"/>
                <a:gd name="connsiteY4" fmla="*/ 6660 h 10000"/>
                <a:gd name="connsiteX5" fmla="*/ 3638 w 9551"/>
                <a:gd name="connsiteY5" fmla="*/ 4165 h 10000"/>
                <a:gd name="connsiteX6" fmla="*/ 4098 w 9551"/>
                <a:gd name="connsiteY6" fmla="*/ 4165 h 10000"/>
                <a:gd name="connsiteX7" fmla="*/ 5001 w 9551"/>
                <a:gd name="connsiteY7" fmla="*/ 1670 h 10000"/>
                <a:gd name="connsiteX8" fmla="*/ 5460 w 9551"/>
                <a:gd name="connsiteY8" fmla="*/ 0 h 10000"/>
                <a:gd name="connsiteX9" fmla="*/ 6825 w 9551"/>
                <a:gd name="connsiteY9" fmla="*/ 1670 h 10000"/>
                <a:gd name="connsiteX10" fmla="*/ 7275 w 9551"/>
                <a:gd name="connsiteY10" fmla="*/ 4165 h 10000"/>
                <a:gd name="connsiteX11" fmla="*/ 7275 w 9551"/>
                <a:gd name="connsiteY11" fmla="*/ 6660 h 10000"/>
                <a:gd name="connsiteX12" fmla="*/ 9551 w 9551"/>
                <a:gd name="connsiteY12" fmla="*/ 6660 h 10000"/>
                <a:gd name="connsiteX0" fmla="*/ 0 w 8611"/>
                <a:gd name="connsiteY0" fmla="*/ 9155 h 10000"/>
                <a:gd name="connsiteX1" fmla="*/ 957 w 8611"/>
                <a:gd name="connsiteY1" fmla="*/ 10000 h 10000"/>
                <a:gd name="connsiteX2" fmla="*/ 1427 w 8611"/>
                <a:gd name="connsiteY2" fmla="*/ 9155 h 10000"/>
                <a:gd name="connsiteX3" fmla="*/ 2851 w 8611"/>
                <a:gd name="connsiteY3" fmla="*/ 8332 h 10000"/>
                <a:gd name="connsiteX4" fmla="*/ 2851 w 8611"/>
                <a:gd name="connsiteY4" fmla="*/ 6660 h 10000"/>
                <a:gd name="connsiteX5" fmla="*/ 3809 w 8611"/>
                <a:gd name="connsiteY5" fmla="*/ 4165 h 10000"/>
                <a:gd name="connsiteX6" fmla="*/ 4291 w 8611"/>
                <a:gd name="connsiteY6" fmla="*/ 4165 h 10000"/>
                <a:gd name="connsiteX7" fmla="*/ 5236 w 8611"/>
                <a:gd name="connsiteY7" fmla="*/ 1670 h 10000"/>
                <a:gd name="connsiteX8" fmla="*/ 5717 w 8611"/>
                <a:gd name="connsiteY8" fmla="*/ 0 h 10000"/>
                <a:gd name="connsiteX9" fmla="*/ 7146 w 8611"/>
                <a:gd name="connsiteY9" fmla="*/ 1670 h 10000"/>
                <a:gd name="connsiteX10" fmla="*/ 7617 w 8611"/>
                <a:gd name="connsiteY10" fmla="*/ 4165 h 10000"/>
                <a:gd name="connsiteX11" fmla="*/ 7617 w 8611"/>
                <a:gd name="connsiteY11" fmla="*/ 6660 h 10000"/>
                <a:gd name="connsiteX12" fmla="*/ 8611 w 8611"/>
                <a:gd name="connsiteY12" fmla="*/ 658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611" h="10000">
                  <a:moveTo>
                    <a:pt x="0" y="9155"/>
                  </a:moveTo>
                  <a:lnTo>
                    <a:pt x="957" y="10000"/>
                  </a:lnTo>
                  <a:cubicBezTo>
                    <a:pt x="1111" y="9719"/>
                    <a:pt x="1271" y="9439"/>
                    <a:pt x="1427" y="9155"/>
                  </a:cubicBezTo>
                  <a:lnTo>
                    <a:pt x="2851" y="8332"/>
                  </a:lnTo>
                  <a:lnTo>
                    <a:pt x="2851" y="6660"/>
                  </a:lnTo>
                  <a:lnTo>
                    <a:pt x="3809" y="4165"/>
                  </a:lnTo>
                  <a:lnTo>
                    <a:pt x="4291" y="4165"/>
                  </a:lnTo>
                  <a:lnTo>
                    <a:pt x="5236" y="1670"/>
                  </a:lnTo>
                  <a:cubicBezTo>
                    <a:pt x="5395" y="1113"/>
                    <a:pt x="5556" y="557"/>
                    <a:pt x="5717" y="0"/>
                  </a:cubicBezTo>
                  <a:lnTo>
                    <a:pt x="7146" y="1670"/>
                  </a:lnTo>
                  <a:cubicBezTo>
                    <a:pt x="7301" y="2502"/>
                    <a:pt x="7459" y="3336"/>
                    <a:pt x="7617" y="4165"/>
                  </a:cubicBezTo>
                  <a:lnTo>
                    <a:pt x="7617" y="6660"/>
                  </a:lnTo>
                  <a:lnTo>
                    <a:pt x="8611" y="658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85" name="Freeform 18"/>
            <p:cNvSpPr>
              <a:spLocks noChangeAspect="1"/>
            </p:cNvSpPr>
            <p:nvPr/>
          </p:nvSpPr>
          <p:spPr bwMode="gray">
            <a:xfrm>
              <a:off x="554035" y="6181971"/>
              <a:ext cx="575564" cy="334001"/>
            </a:xfrm>
            <a:custGeom>
              <a:avLst/>
              <a:gdLst>
                <a:gd name="T0" fmla="*/ 0 w 2042"/>
                <a:gd name="T1" fmla="*/ 2147483647 h 1134"/>
                <a:gd name="T2" fmla="*/ 2147483647 w 2042"/>
                <a:gd name="T3" fmla="*/ 2147483647 h 1134"/>
                <a:gd name="T4" fmla="*/ 2147483647 w 2042"/>
                <a:gd name="T5" fmla="*/ 2147483647 h 1134"/>
                <a:gd name="T6" fmla="*/ 2147483647 w 2042"/>
                <a:gd name="T7" fmla="*/ 2147483647 h 1134"/>
                <a:gd name="T8" fmla="*/ 2147483647 w 2042"/>
                <a:gd name="T9" fmla="*/ 2147483647 h 1134"/>
                <a:gd name="T10" fmla="*/ 2147483647 w 2042"/>
                <a:gd name="T11" fmla="*/ 2147483647 h 1134"/>
                <a:gd name="T12" fmla="*/ 2147483647 w 2042"/>
                <a:gd name="T13" fmla="*/ 2147483647 h 1134"/>
                <a:gd name="T14" fmla="*/ 2147483647 w 2042"/>
                <a:gd name="T15" fmla="*/ 2147483647 h 1134"/>
                <a:gd name="T16" fmla="*/ 2147483647 w 2042"/>
                <a:gd name="T17" fmla="*/ 2147483647 h 1134"/>
                <a:gd name="T18" fmla="*/ 2147483647 w 2042"/>
                <a:gd name="T19" fmla="*/ 2147483647 h 1134"/>
                <a:gd name="T20" fmla="*/ 2147483647 w 2042"/>
                <a:gd name="T21" fmla="*/ 2147483647 h 1134"/>
                <a:gd name="T22" fmla="*/ 2147483647 w 2042"/>
                <a:gd name="T23" fmla="*/ 2147483647 h 1134"/>
                <a:gd name="T24" fmla="*/ 2147483647 w 2042"/>
                <a:gd name="T25" fmla="*/ 2147483647 h 1134"/>
                <a:gd name="T26" fmla="*/ 2147483647 w 2042"/>
                <a:gd name="T27" fmla="*/ 2147483647 h 1134"/>
                <a:gd name="T28" fmla="*/ 2147483647 w 2042"/>
                <a:gd name="T29" fmla="*/ 2147483647 h 1134"/>
                <a:gd name="T30" fmla="*/ 2147483647 w 2042"/>
                <a:gd name="T31" fmla="*/ 2147483647 h 1134"/>
                <a:gd name="T32" fmla="*/ 2147483647 w 2042"/>
                <a:gd name="T33" fmla="*/ 2147483647 h 1134"/>
                <a:gd name="T34" fmla="*/ 2147483647 w 2042"/>
                <a:gd name="T35" fmla="*/ 2147483647 h 1134"/>
                <a:gd name="T36" fmla="*/ 2147483647 w 2042"/>
                <a:gd name="T37" fmla="*/ 2147483647 h 1134"/>
                <a:gd name="T38" fmla="*/ 2147483647 w 2042"/>
                <a:gd name="T39" fmla="*/ 2147483647 h 1134"/>
                <a:gd name="T40" fmla="*/ 2147483647 w 2042"/>
                <a:gd name="T41" fmla="*/ 2147483647 h 1134"/>
                <a:gd name="T42" fmla="*/ 2147483647 w 2042"/>
                <a:gd name="T43" fmla="*/ 2147483647 h 1134"/>
                <a:gd name="T44" fmla="*/ 2147483647 w 2042"/>
                <a:gd name="T45" fmla="*/ 2147483647 h 1134"/>
                <a:gd name="T46" fmla="*/ 2147483647 w 2042"/>
                <a:gd name="T47" fmla="*/ 2147483647 h 1134"/>
                <a:gd name="T48" fmla="*/ 2147483647 w 2042"/>
                <a:gd name="T49" fmla="*/ 2147483647 h 1134"/>
                <a:gd name="T50" fmla="*/ 2147483647 w 2042"/>
                <a:gd name="T51" fmla="*/ 0 h 1134"/>
                <a:gd name="T52" fmla="*/ 2147483647 w 2042"/>
                <a:gd name="T53" fmla="*/ 0 h 11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2"/>
                <a:gd name="T82" fmla="*/ 0 h 1134"/>
                <a:gd name="T83" fmla="*/ 2042 w 2042"/>
                <a:gd name="T84" fmla="*/ 1134 h 1134"/>
                <a:gd name="connsiteX0" fmla="*/ 0 w 10000"/>
                <a:gd name="connsiteY0" fmla="*/ 9594 h 10000"/>
                <a:gd name="connsiteX1" fmla="*/ 446 w 10000"/>
                <a:gd name="connsiteY1" fmla="*/ 10000 h 10000"/>
                <a:gd name="connsiteX2" fmla="*/ 666 w 10000"/>
                <a:gd name="connsiteY2" fmla="*/ 9594 h 10000"/>
                <a:gd name="connsiteX3" fmla="*/ 1332 w 10000"/>
                <a:gd name="connsiteY3" fmla="*/ 9198 h 10000"/>
                <a:gd name="connsiteX4" fmla="*/ 1332 w 10000"/>
                <a:gd name="connsiteY4" fmla="*/ 8395 h 10000"/>
                <a:gd name="connsiteX5" fmla="*/ 1778 w 10000"/>
                <a:gd name="connsiteY5" fmla="*/ 7196 h 10000"/>
                <a:gd name="connsiteX6" fmla="*/ 2003 w 10000"/>
                <a:gd name="connsiteY6" fmla="*/ 7196 h 10000"/>
                <a:gd name="connsiteX7" fmla="*/ 2444 w 10000"/>
                <a:gd name="connsiteY7" fmla="*/ 5996 h 10000"/>
                <a:gd name="connsiteX8" fmla="*/ 2669 w 10000"/>
                <a:gd name="connsiteY8" fmla="*/ 5194 h 10000"/>
                <a:gd name="connsiteX9" fmla="*/ 3335 w 10000"/>
                <a:gd name="connsiteY9" fmla="*/ 5996 h 10000"/>
                <a:gd name="connsiteX10" fmla="*/ 3555 w 10000"/>
                <a:gd name="connsiteY10" fmla="*/ 7196 h 10000"/>
                <a:gd name="connsiteX11" fmla="*/ 3555 w 10000"/>
                <a:gd name="connsiteY11" fmla="*/ 8395 h 10000"/>
                <a:gd name="connsiteX12" fmla="*/ 4667 w 10000"/>
                <a:gd name="connsiteY12" fmla="*/ 8395 h 10000"/>
                <a:gd name="connsiteX13" fmla="*/ 4887 w 10000"/>
                <a:gd name="connsiteY13" fmla="*/ 7601 h 10000"/>
                <a:gd name="connsiteX14" fmla="*/ 5553 w 10000"/>
                <a:gd name="connsiteY14" fmla="*/ 7998 h 10000"/>
                <a:gd name="connsiteX15" fmla="*/ 6445 w 10000"/>
                <a:gd name="connsiteY15" fmla="*/ 7601 h 10000"/>
                <a:gd name="connsiteX16" fmla="*/ 6885 w 10000"/>
                <a:gd name="connsiteY16" fmla="*/ 7998 h 10000"/>
                <a:gd name="connsiteX17" fmla="*/ 7777 w 10000"/>
                <a:gd name="connsiteY17" fmla="*/ 7196 h 10000"/>
                <a:gd name="connsiteX18" fmla="*/ 8222 w 10000"/>
                <a:gd name="connsiteY18" fmla="*/ 7196 h 10000"/>
                <a:gd name="connsiteX19" fmla="*/ 8888 w 10000"/>
                <a:gd name="connsiteY19" fmla="*/ 6393 h 10000"/>
                <a:gd name="connsiteX20" fmla="*/ 9109 w 10000"/>
                <a:gd name="connsiteY20" fmla="*/ 6393 h 10000"/>
                <a:gd name="connsiteX21" fmla="*/ 10000 w 10000"/>
                <a:gd name="connsiteY21" fmla="*/ 5194 h 10000"/>
                <a:gd name="connsiteX22" fmla="*/ 9554 w 10000"/>
                <a:gd name="connsiteY22" fmla="*/ 3995 h 10000"/>
                <a:gd name="connsiteX23" fmla="*/ 8663 w 10000"/>
                <a:gd name="connsiteY23" fmla="*/ 2399 h 10000"/>
                <a:gd name="connsiteX24" fmla="*/ 8222 w 10000"/>
                <a:gd name="connsiteY24" fmla="*/ 1199 h 10000"/>
                <a:gd name="connsiteX25" fmla="*/ 6885 w 10000"/>
                <a:gd name="connsiteY25" fmla="*/ 0 h 10000"/>
                <a:gd name="connsiteX0" fmla="*/ 0 w 10000"/>
                <a:gd name="connsiteY0" fmla="*/ 8395 h 8801"/>
                <a:gd name="connsiteX1" fmla="*/ 446 w 10000"/>
                <a:gd name="connsiteY1" fmla="*/ 8801 h 8801"/>
                <a:gd name="connsiteX2" fmla="*/ 666 w 10000"/>
                <a:gd name="connsiteY2" fmla="*/ 8395 h 8801"/>
                <a:gd name="connsiteX3" fmla="*/ 1332 w 10000"/>
                <a:gd name="connsiteY3" fmla="*/ 7999 h 8801"/>
                <a:gd name="connsiteX4" fmla="*/ 1332 w 10000"/>
                <a:gd name="connsiteY4" fmla="*/ 7196 h 8801"/>
                <a:gd name="connsiteX5" fmla="*/ 1778 w 10000"/>
                <a:gd name="connsiteY5" fmla="*/ 5997 h 8801"/>
                <a:gd name="connsiteX6" fmla="*/ 2003 w 10000"/>
                <a:gd name="connsiteY6" fmla="*/ 5997 h 8801"/>
                <a:gd name="connsiteX7" fmla="*/ 2444 w 10000"/>
                <a:gd name="connsiteY7" fmla="*/ 4797 h 8801"/>
                <a:gd name="connsiteX8" fmla="*/ 2669 w 10000"/>
                <a:gd name="connsiteY8" fmla="*/ 3995 h 8801"/>
                <a:gd name="connsiteX9" fmla="*/ 3335 w 10000"/>
                <a:gd name="connsiteY9" fmla="*/ 4797 h 8801"/>
                <a:gd name="connsiteX10" fmla="*/ 3555 w 10000"/>
                <a:gd name="connsiteY10" fmla="*/ 5997 h 8801"/>
                <a:gd name="connsiteX11" fmla="*/ 3555 w 10000"/>
                <a:gd name="connsiteY11" fmla="*/ 7196 h 8801"/>
                <a:gd name="connsiteX12" fmla="*/ 4667 w 10000"/>
                <a:gd name="connsiteY12" fmla="*/ 7196 h 8801"/>
                <a:gd name="connsiteX13" fmla="*/ 4887 w 10000"/>
                <a:gd name="connsiteY13" fmla="*/ 6402 h 8801"/>
                <a:gd name="connsiteX14" fmla="*/ 5553 w 10000"/>
                <a:gd name="connsiteY14" fmla="*/ 6799 h 8801"/>
                <a:gd name="connsiteX15" fmla="*/ 6445 w 10000"/>
                <a:gd name="connsiteY15" fmla="*/ 6402 h 8801"/>
                <a:gd name="connsiteX16" fmla="*/ 6885 w 10000"/>
                <a:gd name="connsiteY16" fmla="*/ 6799 h 8801"/>
                <a:gd name="connsiteX17" fmla="*/ 7777 w 10000"/>
                <a:gd name="connsiteY17" fmla="*/ 5997 h 8801"/>
                <a:gd name="connsiteX18" fmla="*/ 8222 w 10000"/>
                <a:gd name="connsiteY18" fmla="*/ 5997 h 8801"/>
                <a:gd name="connsiteX19" fmla="*/ 8888 w 10000"/>
                <a:gd name="connsiteY19" fmla="*/ 5194 h 8801"/>
                <a:gd name="connsiteX20" fmla="*/ 9109 w 10000"/>
                <a:gd name="connsiteY20" fmla="*/ 5194 h 8801"/>
                <a:gd name="connsiteX21" fmla="*/ 10000 w 10000"/>
                <a:gd name="connsiteY21" fmla="*/ 3995 h 8801"/>
                <a:gd name="connsiteX22" fmla="*/ 9554 w 10000"/>
                <a:gd name="connsiteY22" fmla="*/ 2796 h 8801"/>
                <a:gd name="connsiteX23" fmla="*/ 8663 w 10000"/>
                <a:gd name="connsiteY23" fmla="*/ 1200 h 8801"/>
                <a:gd name="connsiteX24" fmla="*/ 8222 w 10000"/>
                <a:gd name="connsiteY24" fmla="*/ 0 h 8801"/>
                <a:gd name="connsiteX0" fmla="*/ 0 w 10000"/>
                <a:gd name="connsiteY0" fmla="*/ 8176 h 8637"/>
                <a:gd name="connsiteX1" fmla="*/ 446 w 10000"/>
                <a:gd name="connsiteY1" fmla="*/ 8637 h 8637"/>
                <a:gd name="connsiteX2" fmla="*/ 666 w 10000"/>
                <a:gd name="connsiteY2" fmla="*/ 8176 h 8637"/>
                <a:gd name="connsiteX3" fmla="*/ 1332 w 10000"/>
                <a:gd name="connsiteY3" fmla="*/ 7726 h 8637"/>
                <a:gd name="connsiteX4" fmla="*/ 1332 w 10000"/>
                <a:gd name="connsiteY4" fmla="*/ 6813 h 8637"/>
                <a:gd name="connsiteX5" fmla="*/ 1778 w 10000"/>
                <a:gd name="connsiteY5" fmla="*/ 5451 h 8637"/>
                <a:gd name="connsiteX6" fmla="*/ 2003 w 10000"/>
                <a:gd name="connsiteY6" fmla="*/ 5451 h 8637"/>
                <a:gd name="connsiteX7" fmla="*/ 2444 w 10000"/>
                <a:gd name="connsiteY7" fmla="*/ 4088 h 8637"/>
                <a:gd name="connsiteX8" fmla="*/ 2669 w 10000"/>
                <a:gd name="connsiteY8" fmla="*/ 3176 h 8637"/>
                <a:gd name="connsiteX9" fmla="*/ 3335 w 10000"/>
                <a:gd name="connsiteY9" fmla="*/ 4088 h 8637"/>
                <a:gd name="connsiteX10" fmla="*/ 3555 w 10000"/>
                <a:gd name="connsiteY10" fmla="*/ 5451 h 8637"/>
                <a:gd name="connsiteX11" fmla="*/ 3555 w 10000"/>
                <a:gd name="connsiteY11" fmla="*/ 6813 h 8637"/>
                <a:gd name="connsiteX12" fmla="*/ 4667 w 10000"/>
                <a:gd name="connsiteY12" fmla="*/ 6813 h 8637"/>
                <a:gd name="connsiteX13" fmla="*/ 4887 w 10000"/>
                <a:gd name="connsiteY13" fmla="*/ 5911 h 8637"/>
                <a:gd name="connsiteX14" fmla="*/ 5553 w 10000"/>
                <a:gd name="connsiteY14" fmla="*/ 6362 h 8637"/>
                <a:gd name="connsiteX15" fmla="*/ 6445 w 10000"/>
                <a:gd name="connsiteY15" fmla="*/ 5911 h 8637"/>
                <a:gd name="connsiteX16" fmla="*/ 6885 w 10000"/>
                <a:gd name="connsiteY16" fmla="*/ 6362 h 8637"/>
                <a:gd name="connsiteX17" fmla="*/ 7777 w 10000"/>
                <a:gd name="connsiteY17" fmla="*/ 5451 h 8637"/>
                <a:gd name="connsiteX18" fmla="*/ 8222 w 10000"/>
                <a:gd name="connsiteY18" fmla="*/ 5451 h 8637"/>
                <a:gd name="connsiteX19" fmla="*/ 8888 w 10000"/>
                <a:gd name="connsiteY19" fmla="*/ 4539 h 8637"/>
                <a:gd name="connsiteX20" fmla="*/ 9109 w 10000"/>
                <a:gd name="connsiteY20" fmla="*/ 4539 h 8637"/>
                <a:gd name="connsiteX21" fmla="*/ 10000 w 10000"/>
                <a:gd name="connsiteY21" fmla="*/ 3176 h 8637"/>
                <a:gd name="connsiteX22" fmla="*/ 9554 w 10000"/>
                <a:gd name="connsiteY22" fmla="*/ 1814 h 8637"/>
                <a:gd name="connsiteX23" fmla="*/ 8663 w 10000"/>
                <a:gd name="connsiteY23" fmla="*/ 0 h 8637"/>
                <a:gd name="connsiteX0" fmla="*/ 0 w 10000"/>
                <a:gd name="connsiteY0" fmla="*/ 7366 h 7900"/>
                <a:gd name="connsiteX1" fmla="*/ 446 w 10000"/>
                <a:gd name="connsiteY1" fmla="*/ 7900 h 7900"/>
                <a:gd name="connsiteX2" fmla="*/ 666 w 10000"/>
                <a:gd name="connsiteY2" fmla="*/ 7366 h 7900"/>
                <a:gd name="connsiteX3" fmla="*/ 1332 w 10000"/>
                <a:gd name="connsiteY3" fmla="*/ 6845 h 7900"/>
                <a:gd name="connsiteX4" fmla="*/ 1332 w 10000"/>
                <a:gd name="connsiteY4" fmla="*/ 5788 h 7900"/>
                <a:gd name="connsiteX5" fmla="*/ 1778 w 10000"/>
                <a:gd name="connsiteY5" fmla="*/ 4211 h 7900"/>
                <a:gd name="connsiteX6" fmla="*/ 2003 w 10000"/>
                <a:gd name="connsiteY6" fmla="*/ 4211 h 7900"/>
                <a:gd name="connsiteX7" fmla="*/ 2444 w 10000"/>
                <a:gd name="connsiteY7" fmla="*/ 2633 h 7900"/>
                <a:gd name="connsiteX8" fmla="*/ 2669 w 10000"/>
                <a:gd name="connsiteY8" fmla="*/ 1577 h 7900"/>
                <a:gd name="connsiteX9" fmla="*/ 3335 w 10000"/>
                <a:gd name="connsiteY9" fmla="*/ 2633 h 7900"/>
                <a:gd name="connsiteX10" fmla="*/ 3555 w 10000"/>
                <a:gd name="connsiteY10" fmla="*/ 4211 h 7900"/>
                <a:gd name="connsiteX11" fmla="*/ 3555 w 10000"/>
                <a:gd name="connsiteY11" fmla="*/ 5788 h 7900"/>
                <a:gd name="connsiteX12" fmla="*/ 4667 w 10000"/>
                <a:gd name="connsiteY12" fmla="*/ 5788 h 7900"/>
                <a:gd name="connsiteX13" fmla="*/ 4887 w 10000"/>
                <a:gd name="connsiteY13" fmla="*/ 4744 h 7900"/>
                <a:gd name="connsiteX14" fmla="*/ 5553 w 10000"/>
                <a:gd name="connsiteY14" fmla="*/ 5266 h 7900"/>
                <a:gd name="connsiteX15" fmla="*/ 6445 w 10000"/>
                <a:gd name="connsiteY15" fmla="*/ 4744 h 7900"/>
                <a:gd name="connsiteX16" fmla="*/ 6885 w 10000"/>
                <a:gd name="connsiteY16" fmla="*/ 5266 h 7900"/>
                <a:gd name="connsiteX17" fmla="*/ 7777 w 10000"/>
                <a:gd name="connsiteY17" fmla="*/ 4211 h 7900"/>
                <a:gd name="connsiteX18" fmla="*/ 8222 w 10000"/>
                <a:gd name="connsiteY18" fmla="*/ 4211 h 7900"/>
                <a:gd name="connsiteX19" fmla="*/ 8888 w 10000"/>
                <a:gd name="connsiteY19" fmla="*/ 3155 h 7900"/>
                <a:gd name="connsiteX20" fmla="*/ 9109 w 10000"/>
                <a:gd name="connsiteY20" fmla="*/ 3155 h 7900"/>
                <a:gd name="connsiteX21" fmla="*/ 10000 w 10000"/>
                <a:gd name="connsiteY21" fmla="*/ 1577 h 7900"/>
                <a:gd name="connsiteX22" fmla="*/ 9554 w 10000"/>
                <a:gd name="connsiteY22" fmla="*/ 0 h 7900"/>
                <a:gd name="connsiteX0" fmla="*/ 0 w 10000"/>
                <a:gd name="connsiteY0" fmla="*/ 7328 h 8004"/>
                <a:gd name="connsiteX1" fmla="*/ 446 w 10000"/>
                <a:gd name="connsiteY1" fmla="*/ 8004 h 8004"/>
                <a:gd name="connsiteX2" fmla="*/ 666 w 10000"/>
                <a:gd name="connsiteY2" fmla="*/ 7328 h 8004"/>
                <a:gd name="connsiteX3" fmla="*/ 1332 w 10000"/>
                <a:gd name="connsiteY3" fmla="*/ 6669 h 8004"/>
                <a:gd name="connsiteX4" fmla="*/ 1332 w 10000"/>
                <a:gd name="connsiteY4" fmla="*/ 5331 h 8004"/>
                <a:gd name="connsiteX5" fmla="*/ 1778 w 10000"/>
                <a:gd name="connsiteY5" fmla="*/ 3334 h 8004"/>
                <a:gd name="connsiteX6" fmla="*/ 2003 w 10000"/>
                <a:gd name="connsiteY6" fmla="*/ 3334 h 8004"/>
                <a:gd name="connsiteX7" fmla="*/ 2444 w 10000"/>
                <a:gd name="connsiteY7" fmla="*/ 1337 h 8004"/>
                <a:gd name="connsiteX8" fmla="*/ 2669 w 10000"/>
                <a:gd name="connsiteY8" fmla="*/ 0 h 8004"/>
                <a:gd name="connsiteX9" fmla="*/ 3335 w 10000"/>
                <a:gd name="connsiteY9" fmla="*/ 1337 h 8004"/>
                <a:gd name="connsiteX10" fmla="*/ 3555 w 10000"/>
                <a:gd name="connsiteY10" fmla="*/ 3334 h 8004"/>
                <a:gd name="connsiteX11" fmla="*/ 3555 w 10000"/>
                <a:gd name="connsiteY11" fmla="*/ 5331 h 8004"/>
                <a:gd name="connsiteX12" fmla="*/ 4667 w 10000"/>
                <a:gd name="connsiteY12" fmla="*/ 5331 h 8004"/>
                <a:gd name="connsiteX13" fmla="*/ 4887 w 10000"/>
                <a:gd name="connsiteY13" fmla="*/ 4009 h 8004"/>
                <a:gd name="connsiteX14" fmla="*/ 5553 w 10000"/>
                <a:gd name="connsiteY14" fmla="*/ 4670 h 8004"/>
                <a:gd name="connsiteX15" fmla="*/ 6445 w 10000"/>
                <a:gd name="connsiteY15" fmla="*/ 4009 h 8004"/>
                <a:gd name="connsiteX16" fmla="*/ 6885 w 10000"/>
                <a:gd name="connsiteY16" fmla="*/ 4670 h 8004"/>
                <a:gd name="connsiteX17" fmla="*/ 7777 w 10000"/>
                <a:gd name="connsiteY17" fmla="*/ 3334 h 8004"/>
                <a:gd name="connsiteX18" fmla="*/ 8222 w 10000"/>
                <a:gd name="connsiteY18" fmla="*/ 3334 h 8004"/>
                <a:gd name="connsiteX19" fmla="*/ 8888 w 10000"/>
                <a:gd name="connsiteY19" fmla="*/ 1998 h 8004"/>
                <a:gd name="connsiteX20" fmla="*/ 9109 w 10000"/>
                <a:gd name="connsiteY20" fmla="*/ 1998 h 8004"/>
                <a:gd name="connsiteX21" fmla="*/ 10000 w 10000"/>
                <a:gd name="connsiteY21" fmla="*/ 0 h 8004"/>
                <a:gd name="connsiteX0" fmla="*/ 0 w 9109"/>
                <a:gd name="connsiteY0" fmla="*/ 9155 h 10000"/>
                <a:gd name="connsiteX1" fmla="*/ 446 w 9109"/>
                <a:gd name="connsiteY1" fmla="*/ 10000 h 10000"/>
                <a:gd name="connsiteX2" fmla="*/ 666 w 9109"/>
                <a:gd name="connsiteY2" fmla="*/ 9155 h 10000"/>
                <a:gd name="connsiteX3" fmla="*/ 1332 w 9109"/>
                <a:gd name="connsiteY3" fmla="*/ 8332 h 10000"/>
                <a:gd name="connsiteX4" fmla="*/ 1332 w 9109"/>
                <a:gd name="connsiteY4" fmla="*/ 6660 h 10000"/>
                <a:gd name="connsiteX5" fmla="*/ 1778 w 9109"/>
                <a:gd name="connsiteY5" fmla="*/ 4165 h 10000"/>
                <a:gd name="connsiteX6" fmla="*/ 2003 w 9109"/>
                <a:gd name="connsiteY6" fmla="*/ 4165 h 10000"/>
                <a:gd name="connsiteX7" fmla="*/ 2444 w 9109"/>
                <a:gd name="connsiteY7" fmla="*/ 1670 h 10000"/>
                <a:gd name="connsiteX8" fmla="*/ 2669 w 9109"/>
                <a:gd name="connsiteY8" fmla="*/ 0 h 10000"/>
                <a:gd name="connsiteX9" fmla="*/ 3335 w 9109"/>
                <a:gd name="connsiteY9" fmla="*/ 1670 h 10000"/>
                <a:gd name="connsiteX10" fmla="*/ 3555 w 9109"/>
                <a:gd name="connsiteY10" fmla="*/ 4165 h 10000"/>
                <a:gd name="connsiteX11" fmla="*/ 3555 w 9109"/>
                <a:gd name="connsiteY11" fmla="*/ 6660 h 10000"/>
                <a:gd name="connsiteX12" fmla="*/ 4667 w 9109"/>
                <a:gd name="connsiteY12" fmla="*/ 6660 h 10000"/>
                <a:gd name="connsiteX13" fmla="*/ 4887 w 9109"/>
                <a:gd name="connsiteY13" fmla="*/ 5009 h 10000"/>
                <a:gd name="connsiteX14" fmla="*/ 5553 w 9109"/>
                <a:gd name="connsiteY14" fmla="*/ 5835 h 10000"/>
                <a:gd name="connsiteX15" fmla="*/ 6445 w 9109"/>
                <a:gd name="connsiteY15" fmla="*/ 5009 h 10000"/>
                <a:gd name="connsiteX16" fmla="*/ 6885 w 9109"/>
                <a:gd name="connsiteY16" fmla="*/ 5835 h 10000"/>
                <a:gd name="connsiteX17" fmla="*/ 7777 w 9109"/>
                <a:gd name="connsiteY17" fmla="*/ 4165 h 10000"/>
                <a:gd name="connsiteX18" fmla="*/ 8222 w 9109"/>
                <a:gd name="connsiteY18" fmla="*/ 4165 h 10000"/>
                <a:gd name="connsiteX19" fmla="*/ 8888 w 9109"/>
                <a:gd name="connsiteY19" fmla="*/ 2496 h 10000"/>
                <a:gd name="connsiteX20" fmla="*/ 9109 w 9109"/>
                <a:gd name="connsiteY20" fmla="*/ 2496 h 10000"/>
                <a:gd name="connsiteX0" fmla="*/ 0 w 9757"/>
                <a:gd name="connsiteY0" fmla="*/ 9155 h 10000"/>
                <a:gd name="connsiteX1" fmla="*/ 490 w 9757"/>
                <a:gd name="connsiteY1" fmla="*/ 10000 h 10000"/>
                <a:gd name="connsiteX2" fmla="*/ 731 w 9757"/>
                <a:gd name="connsiteY2" fmla="*/ 9155 h 10000"/>
                <a:gd name="connsiteX3" fmla="*/ 1462 w 9757"/>
                <a:gd name="connsiteY3" fmla="*/ 8332 h 10000"/>
                <a:gd name="connsiteX4" fmla="*/ 1462 w 9757"/>
                <a:gd name="connsiteY4" fmla="*/ 6660 h 10000"/>
                <a:gd name="connsiteX5" fmla="*/ 1952 w 9757"/>
                <a:gd name="connsiteY5" fmla="*/ 4165 h 10000"/>
                <a:gd name="connsiteX6" fmla="*/ 2199 w 9757"/>
                <a:gd name="connsiteY6" fmla="*/ 4165 h 10000"/>
                <a:gd name="connsiteX7" fmla="*/ 2683 w 9757"/>
                <a:gd name="connsiteY7" fmla="*/ 1670 h 10000"/>
                <a:gd name="connsiteX8" fmla="*/ 2930 w 9757"/>
                <a:gd name="connsiteY8" fmla="*/ 0 h 10000"/>
                <a:gd name="connsiteX9" fmla="*/ 3661 w 9757"/>
                <a:gd name="connsiteY9" fmla="*/ 1670 h 10000"/>
                <a:gd name="connsiteX10" fmla="*/ 3903 w 9757"/>
                <a:gd name="connsiteY10" fmla="*/ 4165 h 10000"/>
                <a:gd name="connsiteX11" fmla="*/ 3903 w 9757"/>
                <a:gd name="connsiteY11" fmla="*/ 6660 h 10000"/>
                <a:gd name="connsiteX12" fmla="*/ 5124 w 9757"/>
                <a:gd name="connsiteY12" fmla="*/ 6660 h 10000"/>
                <a:gd name="connsiteX13" fmla="*/ 5365 w 9757"/>
                <a:gd name="connsiteY13" fmla="*/ 5009 h 10000"/>
                <a:gd name="connsiteX14" fmla="*/ 6096 w 9757"/>
                <a:gd name="connsiteY14" fmla="*/ 5835 h 10000"/>
                <a:gd name="connsiteX15" fmla="*/ 7075 w 9757"/>
                <a:gd name="connsiteY15" fmla="*/ 5009 h 10000"/>
                <a:gd name="connsiteX16" fmla="*/ 7558 w 9757"/>
                <a:gd name="connsiteY16" fmla="*/ 5835 h 10000"/>
                <a:gd name="connsiteX17" fmla="*/ 8538 w 9757"/>
                <a:gd name="connsiteY17" fmla="*/ 4165 h 10000"/>
                <a:gd name="connsiteX18" fmla="*/ 9026 w 9757"/>
                <a:gd name="connsiteY18" fmla="*/ 4165 h 10000"/>
                <a:gd name="connsiteX19" fmla="*/ 9757 w 9757"/>
                <a:gd name="connsiteY19" fmla="*/ 2496 h 10000"/>
                <a:gd name="connsiteX0" fmla="*/ 0 w 9251"/>
                <a:gd name="connsiteY0" fmla="*/ 9155 h 10000"/>
                <a:gd name="connsiteX1" fmla="*/ 502 w 9251"/>
                <a:gd name="connsiteY1" fmla="*/ 10000 h 10000"/>
                <a:gd name="connsiteX2" fmla="*/ 749 w 9251"/>
                <a:gd name="connsiteY2" fmla="*/ 9155 h 10000"/>
                <a:gd name="connsiteX3" fmla="*/ 1498 w 9251"/>
                <a:gd name="connsiteY3" fmla="*/ 8332 h 10000"/>
                <a:gd name="connsiteX4" fmla="*/ 1498 w 9251"/>
                <a:gd name="connsiteY4" fmla="*/ 6660 h 10000"/>
                <a:gd name="connsiteX5" fmla="*/ 2001 w 9251"/>
                <a:gd name="connsiteY5" fmla="*/ 4165 h 10000"/>
                <a:gd name="connsiteX6" fmla="*/ 2254 w 9251"/>
                <a:gd name="connsiteY6" fmla="*/ 4165 h 10000"/>
                <a:gd name="connsiteX7" fmla="*/ 2750 w 9251"/>
                <a:gd name="connsiteY7" fmla="*/ 1670 h 10000"/>
                <a:gd name="connsiteX8" fmla="*/ 3003 w 9251"/>
                <a:gd name="connsiteY8" fmla="*/ 0 h 10000"/>
                <a:gd name="connsiteX9" fmla="*/ 3752 w 9251"/>
                <a:gd name="connsiteY9" fmla="*/ 1670 h 10000"/>
                <a:gd name="connsiteX10" fmla="*/ 4000 w 9251"/>
                <a:gd name="connsiteY10" fmla="*/ 4165 h 10000"/>
                <a:gd name="connsiteX11" fmla="*/ 4000 w 9251"/>
                <a:gd name="connsiteY11" fmla="*/ 6660 h 10000"/>
                <a:gd name="connsiteX12" fmla="*/ 5252 w 9251"/>
                <a:gd name="connsiteY12" fmla="*/ 6660 h 10000"/>
                <a:gd name="connsiteX13" fmla="*/ 5499 w 9251"/>
                <a:gd name="connsiteY13" fmla="*/ 5009 h 10000"/>
                <a:gd name="connsiteX14" fmla="*/ 6248 w 9251"/>
                <a:gd name="connsiteY14" fmla="*/ 5835 h 10000"/>
                <a:gd name="connsiteX15" fmla="*/ 7251 w 9251"/>
                <a:gd name="connsiteY15" fmla="*/ 5009 h 10000"/>
                <a:gd name="connsiteX16" fmla="*/ 7746 w 9251"/>
                <a:gd name="connsiteY16" fmla="*/ 5835 h 10000"/>
                <a:gd name="connsiteX17" fmla="*/ 8751 w 9251"/>
                <a:gd name="connsiteY17" fmla="*/ 4165 h 10000"/>
                <a:gd name="connsiteX18" fmla="*/ 9251 w 9251"/>
                <a:gd name="connsiteY18" fmla="*/ 4165 h 10000"/>
                <a:gd name="connsiteX0" fmla="*/ 0 w 9460"/>
                <a:gd name="connsiteY0" fmla="*/ 9155 h 10000"/>
                <a:gd name="connsiteX1" fmla="*/ 543 w 9460"/>
                <a:gd name="connsiteY1" fmla="*/ 10000 h 10000"/>
                <a:gd name="connsiteX2" fmla="*/ 810 w 9460"/>
                <a:gd name="connsiteY2" fmla="*/ 9155 h 10000"/>
                <a:gd name="connsiteX3" fmla="*/ 1619 w 9460"/>
                <a:gd name="connsiteY3" fmla="*/ 8332 h 10000"/>
                <a:gd name="connsiteX4" fmla="*/ 1619 w 9460"/>
                <a:gd name="connsiteY4" fmla="*/ 6660 h 10000"/>
                <a:gd name="connsiteX5" fmla="*/ 2163 w 9460"/>
                <a:gd name="connsiteY5" fmla="*/ 4165 h 10000"/>
                <a:gd name="connsiteX6" fmla="*/ 2436 w 9460"/>
                <a:gd name="connsiteY6" fmla="*/ 4165 h 10000"/>
                <a:gd name="connsiteX7" fmla="*/ 2973 w 9460"/>
                <a:gd name="connsiteY7" fmla="*/ 1670 h 10000"/>
                <a:gd name="connsiteX8" fmla="*/ 3246 w 9460"/>
                <a:gd name="connsiteY8" fmla="*/ 0 h 10000"/>
                <a:gd name="connsiteX9" fmla="*/ 4056 w 9460"/>
                <a:gd name="connsiteY9" fmla="*/ 1670 h 10000"/>
                <a:gd name="connsiteX10" fmla="*/ 4324 w 9460"/>
                <a:gd name="connsiteY10" fmla="*/ 4165 h 10000"/>
                <a:gd name="connsiteX11" fmla="*/ 4324 w 9460"/>
                <a:gd name="connsiteY11" fmla="*/ 6660 h 10000"/>
                <a:gd name="connsiteX12" fmla="*/ 5677 w 9460"/>
                <a:gd name="connsiteY12" fmla="*/ 6660 h 10000"/>
                <a:gd name="connsiteX13" fmla="*/ 5944 w 9460"/>
                <a:gd name="connsiteY13" fmla="*/ 5009 h 10000"/>
                <a:gd name="connsiteX14" fmla="*/ 6754 w 9460"/>
                <a:gd name="connsiteY14" fmla="*/ 5835 h 10000"/>
                <a:gd name="connsiteX15" fmla="*/ 7838 w 9460"/>
                <a:gd name="connsiteY15" fmla="*/ 5009 h 10000"/>
                <a:gd name="connsiteX16" fmla="*/ 8373 w 9460"/>
                <a:gd name="connsiteY16" fmla="*/ 5835 h 10000"/>
                <a:gd name="connsiteX17" fmla="*/ 9460 w 9460"/>
                <a:gd name="connsiteY17" fmla="*/ 4165 h 10000"/>
                <a:gd name="connsiteX0" fmla="*/ 0 w 8851"/>
                <a:gd name="connsiteY0" fmla="*/ 9155 h 10000"/>
                <a:gd name="connsiteX1" fmla="*/ 574 w 8851"/>
                <a:gd name="connsiteY1" fmla="*/ 10000 h 10000"/>
                <a:gd name="connsiteX2" fmla="*/ 856 w 8851"/>
                <a:gd name="connsiteY2" fmla="*/ 9155 h 10000"/>
                <a:gd name="connsiteX3" fmla="*/ 1711 w 8851"/>
                <a:gd name="connsiteY3" fmla="*/ 8332 h 10000"/>
                <a:gd name="connsiteX4" fmla="*/ 1711 w 8851"/>
                <a:gd name="connsiteY4" fmla="*/ 6660 h 10000"/>
                <a:gd name="connsiteX5" fmla="*/ 2286 w 8851"/>
                <a:gd name="connsiteY5" fmla="*/ 4165 h 10000"/>
                <a:gd name="connsiteX6" fmla="*/ 2575 w 8851"/>
                <a:gd name="connsiteY6" fmla="*/ 4165 h 10000"/>
                <a:gd name="connsiteX7" fmla="*/ 3143 w 8851"/>
                <a:gd name="connsiteY7" fmla="*/ 1670 h 10000"/>
                <a:gd name="connsiteX8" fmla="*/ 3431 w 8851"/>
                <a:gd name="connsiteY8" fmla="*/ 0 h 10000"/>
                <a:gd name="connsiteX9" fmla="*/ 4288 w 8851"/>
                <a:gd name="connsiteY9" fmla="*/ 1670 h 10000"/>
                <a:gd name="connsiteX10" fmla="*/ 4571 w 8851"/>
                <a:gd name="connsiteY10" fmla="*/ 4165 h 10000"/>
                <a:gd name="connsiteX11" fmla="*/ 4571 w 8851"/>
                <a:gd name="connsiteY11" fmla="*/ 6660 h 10000"/>
                <a:gd name="connsiteX12" fmla="*/ 6001 w 8851"/>
                <a:gd name="connsiteY12" fmla="*/ 6660 h 10000"/>
                <a:gd name="connsiteX13" fmla="*/ 6283 w 8851"/>
                <a:gd name="connsiteY13" fmla="*/ 5009 h 10000"/>
                <a:gd name="connsiteX14" fmla="*/ 7140 w 8851"/>
                <a:gd name="connsiteY14" fmla="*/ 5835 h 10000"/>
                <a:gd name="connsiteX15" fmla="*/ 8285 w 8851"/>
                <a:gd name="connsiteY15" fmla="*/ 5009 h 10000"/>
                <a:gd name="connsiteX16" fmla="*/ 8851 w 8851"/>
                <a:gd name="connsiteY16" fmla="*/ 5835 h 10000"/>
                <a:gd name="connsiteX0" fmla="*/ 0 w 9361"/>
                <a:gd name="connsiteY0" fmla="*/ 9155 h 10000"/>
                <a:gd name="connsiteX1" fmla="*/ 649 w 9361"/>
                <a:gd name="connsiteY1" fmla="*/ 10000 h 10000"/>
                <a:gd name="connsiteX2" fmla="*/ 967 w 9361"/>
                <a:gd name="connsiteY2" fmla="*/ 9155 h 10000"/>
                <a:gd name="connsiteX3" fmla="*/ 1933 w 9361"/>
                <a:gd name="connsiteY3" fmla="*/ 8332 h 10000"/>
                <a:gd name="connsiteX4" fmla="*/ 1933 w 9361"/>
                <a:gd name="connsiteY4" fmla="*/ 6660 h 10000"/>
                <a:gd name="connsiteX5" fmla="*/ 2583 w 9361"/>
                <a:gd name="connsiteY5" fmla="*/ 4165 h 10000"/>
                <a:gd name="connsiteX6" fmla="*/ 2909 w 9361"/>
                <a:gd name="connsiteY6" fmla="*/ 4165 h 10000"/>
                <a:gd name="connsiteX7" fmla="*/ 3551 w 9361"/>
                <a:gd name="connsiteY7" fmla="*/ 1670 h 10000"/>
                <a:gd name="connsiteX8" fmla="*/ 3876 w 9361"/>
                <a:gd name="connsiteY8" fmla="*/ 0 h 10000"/>
                <a:gd name="connsiteX9" fmla="*/ 4845 w 9361"/>
                <a:gd name="connsiteY9" fmla="*/ 1670 h 10000"/>
                <a:gd name="connsiteX10" fmla="*/ 5164 w 9361"/>
                <a:gd name="connsiteY10" fmla="*/ 4165 h 10000"/>
                <a:gd name="connsiteX11" fmla="*/ 5164 w 9361"/>
                <a:gd name="connsiteY11" fmla="*/ 6660 h 10000"/>
                <a:gd name="connsiteX12" fmla="*/ 6780 w 9361"/>
                <a:gd name="connsiteY12" fmla="*/ 6660 h 10000"/>
                <a:gd name="connsiteX13" fmla="*/ 7099 w 9361"/>
                <a:gd name="connsiteY13" fmla="*/ 5009 h 10000"/>
                <a:gd name="connsiteX14" fmla="*/ 8067 w 9361"/>
                <a:gd name="connsiteY14" fmla="*/ 5835 h 10000"/>
                <a:gd name="connsiteX15" fmla="*/ 9361 w 9361"/>
                <a:gd name="connsiteY15" fmla="*/ 5009 h 10000"/>
                <a:gd name="connsiteX0" fmla="*/ 0 w 8618"/>
                <a:gd name="connsiteY0" fmla="*/ 9155 h 10000"/>
                <a:gd name="connsiteX1" fmla="*/ 693 w 8618"/>
                <a:gd name="connsiteY1" fmla="*/ 10000 h 10000"/>
                <a:gd name="connsiteX2" fmla="*/ 1033 w 8618"/>
                <a:gd name="connsiteY2" fmla="*/ 9155 h 10000"/>
                <a:gd name="connsiteX3" fmla="*/ 2065 w 8618"/>
                <a:gd name="connsiteY3" fmla="*/ 8332 h 10000"/>
                <a:gd name="connsiteX4" fmla="*/ 2065 w 8618"/>
                <a:gd name="connsiteY4" fmla="*/ 6660 h 10000"/>
                <a:gd name="connsiteX5" fmla="*/ 2759 w 8618"/>
                <a:gd name="connsiteY5" fmla="*/ 4165 h 10000"/>
                <a:gd name="connsiteX6" fmla="*/ 3108 w 8618"/>
                <a:gd name="connsiteY6" fmla="*/ 4165 h 10000"/>
                <a:gd name="connsiteX7" fmla="*/ 3793 w 8618"/>
                <a:gd name="connsiteY7" fmla="*/ 1670 h 10000"/>
                <a:gd name="connsiteX8" fmla="*/ 4141 w 8618"/>
                <a:gd name="connsiteY8" fmla="*/ 0 h 10000"/>
                <a:gd name="connsiteX9" fmla="*/ 5176 w 8618"/>
                <a:gd name="connsiteY9" fmla="*/ 1670 h 10000"/>
                <a:gd name="connsiteX10" fmla="*/ 5517 w 8618"/>
                <a:gd name="connsiteY10" fmla="*/ 4165 h 10000"/>
                <a:gd name="connsiteX11" fmla="*/ 5517 w 8618"/>
                <a:gd name="connsiteY11" fmla="*/ 6660 h 10000"/>
                <a:gd name="connsiteX12" fmla="*/ 7243 w 8618"/>
                <a:gd name="connsiteY12" fmla="*/ 6660 h 10000"/>
                <a:gd name="connsiteX13" fmla="*/ 7584 w 8618"/>
                <a:gd name="connsiteY13" fmla="*/ 5009 h 10000"/>
                <a:gd name="connsiteX14" fmla="*/ 8618 w 8618"/>
                <a:gd name="connsiteY14" fmla="*/ 5835 h 10000"/>
                <a:gd name="connsiteX0" fmla="*/ 0 w 8800"/>
                <a:gd name="connsiteY0" fmla="*/ 9155 h 10000"/>
                <a:gd name="connsiteX1" fmla="*/ 804 w 8800"/>
                <a:gd name="connsiteY1" fmla="*/ 10000 h 10000"/>
                <a:gd name="connsiteX2" fmla="*/ 1199 w 8800"/>
                <a:gd name="connsiteY2" fmla="*/ 9155 h 10000"/>
                <a:gd name="connsiteX3" fmla="*/ 2396 w 8800"/>
                <a:gd name="connsiteY3" fmla="*/ 8332 h 10000"/>
                <a:gd name="connsiteX4" fmla="*/ 2396 w 8800"/>
                <a:gd name="connsiteY4" fmla="*/ 6660 h 10000"/>
                <a:gd name="connsiteX5" fmla="*/ 3201 w 8800"/>
                <a:gd name="connsiteY5" fmla="*/ 4165 h 10000"/>
                <a:gd name="connsiteX6" fmla="*/ 3606 w 8800"/>
                <a:gd name="connsiteY6" fmla="*/ 4165 h 10000"/>
                <a:gd name="connsiteX7" fmla="*/ 4401 w 8800"/>
                <a:gd name="connsiteY7" fmla="*/ 1670 h 10000"/>
                <a:gd name="connsiteX8" fmla="*/ 4805 w 8800"/>
                <a:gd name="connsiteY8" fmla="*/ 0 h 10000"/>
                <a:gd name="connsiteX9" fmla="*/ 6006 w 8800"/>
                <a:gd name="connsiteY9" fmla="*/ 1670 h 10000"/>
                <a:gd name="connsiteX10" fmla="*/ 6402 w 8800"/>
                <a:gd name="connsiteY10" fmla="*/ 4165 h 10000"/>
                <a:gd name="connsiteX11" fmla="*/ 6402 w 8800"/>
                <a:gd name="connsiteY11" fmla="*/ 6660 h 10000"/>
                <a:gd name="connsiteX12" fmla="*/ 8405 w 8800"/>
                <a:gd name="connsiteY12" fmla="*/ 6660 h 10000"/>
                <a:gd name="connsiteX13" fmla="*/ 8800 w 8800"/>
                <a:gd name="connsiteY13" fmla="*/ 5009 h 10000"/>
                <a:gd name="connsiteX0" fmla="*/ 0 w 9551"/>
                <a:gd name="connsiteY0" fmla="*/ 9155 h 10000"/>
                <a:gd name="connsiteX1" fmla="*/ 914 w 9551"/>
                <a:gd name="connsiteY1" fmla="*/ 10000 h 10000"/>
                <a:gd name="connsiteX2" fmla="*/ 1363 w 9551"/>
                <a:gd name="connsiteY2" fmla="*/ 9155 h 10000"/>
                <a:gd name="connsiteX3" fmla="*/ 2723 w 9551"/>
                <a:gd name="connsiteY3" fmla="*/ 8332 h 10000"/>
                <a:gd name="connsiteX4" fmla="*/ 2723 w 9551"/>
                <a:gd name="connsiteY4" fmla="*/ 6660 h 10000"/>
                <a:gd name="connsiteX5" fmla="*/ 3638 w 9551"/>
                <a:gd name="connsiteY5" fmla="*/ 4165 h 10000"/>
                <a:gd name="connsiteX6" fmla="*/ 4098 w 9551"/>
                <a:gd name="connsiteY6" fmla="*/ 4165 h 10000"/>
                <a:gd name="connsiteX7" fmla="*/ 5001 w 9551"/>
                <a:gd name="connsiteY7" fmla="*/ 1670 h 10000"/>
                <a:gd name="connsiteX8" fmla="*/ 5460 w 9551"/>
                <a:gd name="connsiteY8" fmla="*/ 0 h 10000"/>
                <a:gd name="connsiteX9" fmla="*/ 6825 w 9551"/>
                <a:gd name="connsiteY9" fmla="*/ 1670 h 10000"/>
                <a:gd name="connsiteX10" fmla="*/ 7275 w 9551"/>
                <a:gd name="connsiteY10" fmla="*/ 4165 h 10000"/>
                <a:gd name="connsiteX11" fmla="*/ 7275 w 9551"/>
                <a:gd name="connsiteY11" fmla="*/ 6660 h 10000"/>
                <a:gd name="connsiteX12" fmla="*/ 9551 w 9551"/>
                <a:gd name="connsiteY12" fmla="*/ 6660 h 10000"/>
                <a:gd name="connsiteX0" fmla="*/ 0 w 8611"/>
                <a:gd name="connsiteY0" fmla="*/ 9155 h 10000"/>
                <a:gd name="connsiteX1" fmla="*/ 957 w 8611"/>
                <a:gd name="connsiteY1" fmla="*/ 10000 h 10000"/>
                <a:gd name="connsiteX2" fmla="*/ 1427 w 8611"/>
                <a:gd name="connsiteY2" fmla="*/ 9155 h 10000"/>
                <a:gd name="connsiteX3" fmla="*/ 2851 w 8611"/>
                <a:gd name="connsiteY3" fmla="*/ 8332 h 10000"/>
                <a:gd name="connsiteX4" fmla="*/ 2851 w 8611"/>
                <a:gd name="connsiteY4" fmla="*/ 6660 h 10000"/>
                <a:gd name="connsiteX5" fmla="*/ 3809 w 8611"/>
                <a:gd name="connsiteY5" fmla="*/ 4165 h 10000"/>
                <a:gd name="connsiteX6" fmla="*/ 4291 w 8611"/>
                <a:gd name="connsiteY6" fmla="*/ 4165 h 10000"/>
                <a:gd name="connsiteX7" fmla="*/ 5236 w 8611"/>
                <a:gd name="connsiteY7" fmla="*/ 1670 h 10000"/>
                <a:gd name="connsiteX8" fmla="*/ 5717 w 8611"/>
                <a:gd name="connsiteY8" fmla="*/ 0 h 10000"/>
                <a:gd name="connsiteX9" fmla="*/ 7146 w 8611"/>
                <a:gd name="connsiteY9" fmla="*/ 1670 h 10000"/>
                <a:gd name="connsiteX10" fmla="*/ 7617 w 8611"/>
                <a:gd name="connsiteY10" fmla="*/ 4165 h 10000"/>
                <a:gd name="connsiteX11" fmla="*/ 7617 w 8611"/>
                <a:gd name="connsiteY11" fmla="*/ 6660 h 10000"/>
                <a:gd name="connsiteX12" fmla="*/ 8611 w 8611"/>
                <a:gd name="connsiteY12" fmla="*/ 658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611" h="10000">
                  <a:moveTo>
                    <a:pt x="0" y="9155"/>
                  </a:moveTo>
                  <a:lnTo>
                    <a:pt x="957" y="10000"/>
                  </a:lnTo>
                  <a:cubicBezTo>
                    <a:pt x="1111" y="9719"/>
                    <a:pt x="1271" y="9439"/>
                    <a:pt x="1427" y="9155"/>
                  </a:cubicBezTo>
                  <a:lnTo>
                    <a:pt x="2851" y="8332"/>
                  </a:lnTo>
                  <a:lnTo>
                    <a:pt x="2851" y="6660"/>
                  </a:lnTo>
                  <a:lnTo>
                    <a:pt x="3809" y="4165"/>
                  </a:lnTo>
                  <a:lnTo>
                    <a:pt x="4291" y="4165"/>
                  </a:lnTo>
                  <a:lnTo>
                    <a:pt x="5236" y="1670"/>
                  </a:lnTo>
                  <a:cubicBezTo>
                    <a:pt x="5395" y="1113"/>
                    <a:pt x="5556" y="557"/>
                    <a:pt x="5717" y="0"/>
                  </a:cubicBezTo>
                  <a:lnTo>
                    <a:pt x="7146" y="1670"/>
                  </a:lnTo>
                  <a:cubicBezTo>
                    <a:pt x="7301" y="2502"/>
                    <a:pt x="7459" y="3336"/>
                    <a:pt x="7617" y="4165"/>
                  </a:cubicBezTo>
                  <a:lnTo>
                    <a:pt x="7617" y="6660"/>
                  </a:lnTo>
                  <a:lnTo>
                    <a:pt x="8611" y="6589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86" name="グループ化 85"/>
          <p:cNvGrpSpPr/>
          <p:nvPr/>
        </p:nvGrpSpPr>
        <p:grpSpPr bwMode="gray">
          <a:xfrm>
            <a:off x="851334" y="13458612"/>
            <a:ext cx="184" cy="111700"/>
            <a:chOff x="870832" y="6711274"/>
            <a:chExt cx="184" cy="111700"/>
          </a:xfrm>
        </p:grpSpPr>
        <p:sp>
          <p:nvSpPr>
            <p:cNvPr id="87" name="Freeform 15"/>
            <p:cNvSpPr>
              <a:spLocks noChangeAspect="1"/>
            </p:cNvSpPr>
            <p:nvPr/>
          </p:nvSpPr>
          <p:spPr bwMode="gray">
            <a:xfrm>
              <a:off x="870832" y="6711274"/>
              <a:ext cx="0" cy="111700"/>
            </a:xfrm>
            <a:custGeom>
              <a:avLst/>
              <a:gdLst>
                <a:gd name="T0" fmla="*/ 2147483647 w 363"/>
                <a:gd name="T1" fmla="*/ 0 h 1543"/>
                <a:gd name="T2" fmla="*/ 2147483647 w 363"/>
                <a:gd name="T3" fmla="*/ 2147483647 h 1543"/>
                <a:gd name="T4" fmla="*/ 2147483647 w 363"/>
                <a:gd name="T5" fmla="*/ 2147483647 h 1543"/>
                <a:gd name="T6" fmla="*/ 2147483647 w 363"/>
                <a:gd name="T7" fmla="*/ 2147483647 h 1543"/>
                <a:gd name="T8" fmla="*/ 2147483647 w 363"/>
                <a:gd name="T9" fmla="*/ 2147483647 h 1543"/>
                <a:gd name="T10" fmla="*/ 2147483647 w 363"/>
                <a:gd name="T11" fmla="*/ 2147483647 h 1543"/>
                <a:gd name="T12" fmla="*/ 2147483647 w 363"/>
                <a:gd name="T13" fmla="*/ 2147483647 h 1543"/>
                <a:gd name="T14" fmla="*/ 2147483647 w 363"/>
                <a:gd name="T15" fmla="*/ 2147483647 h 1543"/>
                <a:gd name="T16" fmla="*/ 2147483647 w 363"/>
                <a:gd name="T17" fmla="*/ 2147483647 h 1543"/>
                <a:gd name="T18" fmla="*/ 2147483647 w 363"/>
                <a:gd name="T19" fmla="*/ 2147483647 h 1543"/>
                <a:gd name="T20" fmla="*/ 2147483647 w 363"/>
                <a:gd name="T21" fmla="*/ 2147483647 h 1543"/>
                <a:gd name="T22" fmla="*/ 0 w 363"/>
                <a:gd name="T23" fmla="*/ 2147483647 h 1543"/>
                <a:gd name="T24" fmla="*/ 0 w 363"/>
                <a:gd name="T25" fmla="*/ 2147483647 h 15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3"/>
                <a:gd name="T40" fmla="*/ 0 h 1543"/>
                <a:gd name="T41" fmla="*/ 363 w 363"/>
                <a:gd name="T42" fmla="*/ 1543 h 1543"/>
                <a:gd name="connsiteX0" fmla="*/ 7493 w 10000"/>
                <a:gd name="connsiteY0" fmla="*/ 0 h 9112"/>
                <a:gd name="connsiteX1" fmla="*/ 6253 w 10000"/>
                <a:gd name="connsiteY1" fmla="*/ 583 h 9112"/>
                <a:gd name="connsiteX2" fmla="*/ 8733 w 10000"/>
                <a:gd name="connsiteY2" fmla="*/ 583 h 9112"/>
                <a:gd name="connsiteX3" fmla="*/ 8733 w 10000"/>
                <a:gd name="connsiteY3" fmla="*/ 1173 h 9112"/>
                <a:gd name="connsiteX4" fmla="*/ 7493 w 10000"/>
                <a:gd name="connsiteY4" fmla="*/ 1465 h 9112"/>
                <a:gd name="connsiteX5" fmla="*/ 7493 w 10000"/>
                <a:gd name="connsiteY5" fmla="*/ 2054 h 9112"/>
                <a:gd name="connsiteX6" fmla="*/ 8733 w 10000"/>
                <a:gd name="connsiteY6" fmla="*/ 2936 h 9112"/>
                <a:gd name="connsiteX7" fmla="*/ 10000 w 10000"/>
                <a:gd name="connsiteY7" fmla="*/ 4699 h 9112"/>
                <a:gd name="connsiteX8" fmla="*/ 7493 w 10000"/>
                <a:gd name="connsiteY8" fmla="*/ 6759 h 9112"/>
                <a:gd name="connsiteX9" fmla="*/ 2507 w 10000"/>
                <a:gd name="connsiteY9" fmla="*/ 7932 h 9112"/>
                <a:gd name="connsiteX10" fmla="*/ 0 w 10000"/>
                <a:gd name="connsiteY10" fmla="*/ 7932 h 9112"/>
                <a:gd name="connsiteX11" fmla="*/ 0 w 10000"/>
                <a:gd name="connsiteY11" fmla="*/ 9112 h 9112"/>
                <a:gd name="connsiteX0" fmla="*/ 6253 w 10000"/>
                <a:gd name="connsiteY0" fmla="*/ 0 h 9360"/>
                <a:gd name="connsiteX1" fmla="*/ 8733 w 10000"/>
                <a:gd name="connsiteY1" fmla="*/ 0 h 9360"/>
                <a:gd name="connsiteX2" fmla="*/ 8733 w 10000"/>
                <a:gd name="connsiteY2" fmla="*/ 647 h 9360"/>
                <a:gd name="connsiteX3" fmla="*/ 7493 w 10000"/>
                <a:gd name="connsiteY3" fmla="*/ 968 h 9360"/>
                <a:gd name="connsiteX4" fmla="*/ 7493 w 10000"/>
                <a:gd name="connsiteY4" fmla="*/ 1614 h 9360"/>
                <a:gd name="connsiteX5" fmla="*/ 8733 w 10000"/>
                <a:gd name="connsiteY5" fmla="*/ 2582 h 9360"/>
                <a:gd name="connsiteX6" fmla="*/ 10000 w 10000"/>
                <a:gd name="connsiteY6" fmla="*/ 4517 h 9360"/>
                <a:gd name="connsiteX7" fmla="*/ 7493 w 10000"/>
                <a:gd name="connsiteY7" fmla="*/ 6778 h 9360"/>
                <a:gd name="connsiteX8" fmla="*/ 2507 w 10000"/>
                <a:gd name="connsiteY8" fmla="*/ 8065 h 9360"/>
                <a:gd name="connsiteX9" fmla="*/ 0 w 10000"/>
                <a:gd name="connsiteY9" fmla="*/ 8065 h 9360"/>
                <a:gd name="connsiteX10" fmla="*/ 0 w 10000"/>
                <a:gd name="connsiteY10" fmla="*/ 9360 h 9360"/>
                <a:gd name="connsiteX0" fmla="*/ 8733 w 10000"/>
                <a:gd name="connsiteY0" fmla="*/ 0 h 10000"/>
                <a:gd name="connsiteX1" fmla="*/ 8733 w 10000"/>
                <a:gd name="connsiteY1" fmla="*/ 691 h 10000"/>
                <a:gd name="connsiteX2" fmla="*/ 7493 w 10000"/>
                <a:gd name="connsiteY2" fmla="*/ 1034 h 10000"/>
                <a:gd name="connsiteX3" fmla="*/ 7493 w 10000"/>
                <a:gd name="connsiteY3" fmla="*/ 1724 h 10000"/>
                <a:gd name="connsiteX4" fmla="*/ 8733 w 10000"/>
                <a:gd name="connsiteY4" fmla="*/ 2759 h 10000"/>
                <a:gd name="connsiteX5" fmla="*/ 10000 w 10000"/>
                <a:gd name="connsiteY5" fmla="*/ 4826 h 10000"/>
                <a:gd name="connsiteX6" fmla="*/ 7493 w 10000"/>
                <a:gd name="connsiteY6" fmla="*/ 7241 h 10000"/>
                <a:gd name="connsiteX7" fmla="*/ 2507 w 10000"/>
                <a:gd name="connsiteY7" fmla="*/ 8616 h 10000"/>
                <a:gd name="connsiteX8" fmla="*/ 0 w 10000"/>
                <a:gd name="connsiteY8" fmla="*/ 8616 h 10000"/>
                <a:gd name="connsiteX9" fmla="*/ 0 w 10000"/>
                <a:gd name="connsiteY9" fmla="*/ 10000 h 10000"/>
                <a:gd name="connsiteX0" fmla="*/ 8733 w 10000"/>
                <a:gd name="connsiteY0" fmla="*/ 0 h 9309"/>
                <a:gd name="connsiteX1" fmla="*/ 7493 w 10000"/>
                <a:gd name="connsiteY1" fmla="*/ 343 h 9309"/>
                <a:gd name="connsiteX2" fmla="*/ 7493 w 10000"/>
                <a:gd name="connsiteY2" fmla="*/ 1033 h 9309"/>
                <a:gd name="connsiteX3" fmla="*/ 8733 w 10000"/>
                <a:gd name="connsiteY3" fmla="*/ 2068 h 9309"/>
                <a:gd name="connsiteX4" fmla="*/ 10000 w 10000"/>
                <a:gd name="connsiteY4" fmla="*/ 4135 h 9309"/>
                <a:gd name="connsiteX5" fmla="*/ 7493 w 10000"/>
                <a:gd name="connsiteY5" fmla="*/ 6550 h 9309"/>
                <a:gd name="connsiteX6" fmla="*/ 2507 w 10000"/>
                <a:gd name="connsiteY6" fmla="*/ 7925 h 9309"/>
                <a:gd name="connsiteX7" fmla="*/ 0 w 10000"/>
                <a:gd name="connsiteY7" fmla="*/ 7925 h 9309"/>
                <a:gd name="connsiteX8" fmla="*/ 0 w 10000"/>
                <a:gd name="connsiteY8" fmla="*/ 9309 h 9309"/>
                <a:gd name="connsiteX0" fmla="*/ 7493 w 10000"/>
                <a:gd name="connsiteY0" fmla="*/ 0 h 9632"/>
                <a:gd name="connsiteX1" fmla="*/ 7493 w 10000"/>
                <a:gd name="connsiteY1" fmla="*/ 742 h 9632"/>
                <a:gd name="connsiteX2" fmla="*/ 8733 w 10000"/>
                <a:gd name="connsiteY2" fmla="*/ 1854 h 9632"/>
                <a:gd name="connsiteX3" fmla="*/ 10000 w 10000"/>
                <a:gd name="connsiteY3" fmla="*/ 4074 h 9632"/>
                <a:gd name="connsiteX4" fmla="*/ 7493 w 10000"/>
                <a:gd name="connsiteY4" fmla="*/ 6668 h 9632"/>
                <a:gd name="connsiteX5" fmla="*/ 2507 w 10000"/>
                <a:gd name="connsiteY5" fmla="*/ 8145 h 9632"/>
                <a:gd name="connsiteX6" fmla="*/ 0 w 10000"/>
                <a:gd name="connsiteY6" fmla="*/ 8145 h 9632"/>
                <a:gd name="connsiteX7" fmla="*/ 0 w 10000"/>
                <a:gd name="connsiteY7" fmla="*/ 9632 h 9632"/>
                <a:gd name="connsiteX0" fmla="*/ 7493 w 10000"/>
                <a:gd name="connsiteY0" fmla="*/ 0 h 9230"/>
                <a:gd name="connsiteX1" fmla="*/ 8733 w 10000"/>
                <a:gd name="connsiteY1" fmla="*/ 1155 h 9230"/>
                <a:gd name="connsiteX2" fmla="*/ 10000 w 10000"/>
                <a:gd name="connsiteY2" fmla="*/ 3460 h 9230"/>
                <a:gd name="connsiteX3" fmla="*/ 7493 w 10000"/>
                <a:gd name="connsiteY3" fmla="*/ 6153 h 9230"/>
                <a:gd name="connsiteX4" fmla="*/ 2507 w 10000"/>
                <a:gd name="connsiteY4" fmla="*/ 7686 h 9230"/>
                <a:gd name="connsiteX5" fmla="*/ 0 w 10000"/>
                <a:gd name="connsiteY5" fmla="*/ 7686 h 9230"/>
                <a:gd name="connsiteX6" fmla="*/ 0 w 10000"/>
                <a:gd name="connsiteY6" fmla="*/ 9230 h 9230"/>
                <a:gd name="connsiteX0" fmla="*/ 8733 w 10000"/>
                <a:gd name="connsiteY0" fmla="*/ 0 h 8749"/>
                <a:gd name="connsiteX1" fmla="*/ 10000 w 10000"/>
                <a:gd name="connsiteY1" fmla="*/ 2498 h 8749"/>
                <a:gd name="connsiteX2" fmla="*/ 7493 w 10000"/>
                <a:gd name="connsiteY2" fmla="*/ 5415 h 8749"/>
                <a:gd name="connsiteX3" fmla="*/ 2507 w 10000"/>
                <a:gd name="connsiteY3" fmla="*/ 7076 h 8749"/>
                <a:gd name="connsiteX4" fmla="*/ 0 w 10000"/>
                <a:gd name="connsiteY4" fmla="*/ 7076 h 8749"/>
                <a:gd name="connsiteX5" fmla="*/ 0 w 10000"/>
                <a:gd name="connsiteY5" fmla="*/ 8749 h 8749"/>
                <a:gd name="connsiteX0" fmla="*/ 10000 w 10000"/>
                <a:gd name="connsiteY0" fmla="*/ 0 h 7145"/>
                <a:gd name="connsiteX1" fmla="*/ 7493 w 10000"/>
                <a:gd name="connsiteY1" fmla="*/ 3334 h 7145"/>
                <a:gd name="connsiteX2" fmla="*/ 2507 w 10000"/>
                <a:gd name="connsiteY2" fmla="*/ 5233 h 7145"/>
                <a:gd name="connsiteX3" fmla="*/ 0 w 10000"/>
                <a:gd name="connsiteY3" fmla="*/ 5233 h 7145"/>
                <a:gd name="connsiteX4" fmla="*/ 0 w 10000"/>
                <a:gd name="connsiteY4" fmla="*/ 7145 h 7145"/>
                <a:gd name="connsiteX0" fmla="*/ 7493 w 7493"/>
                <a:gd name="connsiteY0" fmla="*/ 0 h 5334"/>
                <a:gd name="connsiteX1" fmla="*/ 2507 w 7493"/>
                <a:gd name="connsiteY1" fmla="*/ 2658 h 5334"/>
                <a:gd name="connsiteX2" fmla="*/ 0 w 7493"/>
                <a:gd name="connsiteY2" fmla="*/ 2658 h 5334"/>
                <a:gd name="connsiteX3" fmla="*/ 0 w 7493"/>
                <a:gd name="connsiteY3" fmla="*/ 5334 h 5334"/>
                <a:gd name="connsiteX0" fmla="*/ 3346 w 3346"/>
                <a:gd name="connsiteY0" fmla="*/ 0 h 5017"/>
                <a:gd name="connsiteX1" fmla="*/ 0 w 3346"/>
                <a:gd name="connsiteY1" fmla="*/ 0 h 5017"/>
                <a:gd name="connsiteX2" fmla="*/ 0 w 3346"/>
                <a:gd name="connsiteY2" fmla="*/ 5017 h 5017"/>
                <a:gd name="connsiteX0" fmla="*/ 0 w 0"/>
                <a:gd name="connsiteY0" fmla="*/ 0 h 10000"/>
                <a:gd name="connsiteX1" fmla="*/ 0 w 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000">
                  <a:moveTo>
                    <a:pt x="0" y="0"/>
                  </a:moveTo>
                  <a:lnTo>
                    <a:pt x="0" y="1000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88" name="Freeform 15"/>
            <p:cNvSpPr>
              <a:spLocks noChangeAspect="1"/>
            </p:cNvSpPr>
            <p:nvPr/>
          </p:nvSpPr>
          <p:spPr bwMode="gray">
            <a:xfrm>
              <a:off x="871016" y="6711274"/>
              <a:ext cx="0" cy="111700"/>
            </a:xfrm>
            <a:custGeom>
              <a:avLst/>
              <a:gdLst>
                <a:gd name="T0" fmla="*/ 2147483647 w 363"/>
                <a:gd name="T1" fmla="*/ 0 h 1543"/>
                <a:gd name="T2" fmla="*/ 2147483647 w 363"/>
                <a:gd name="T3" fmla="*/ 2147483647 h 1543"/>
                <a:gd name="T4" fmla="*/ 2147483647 w 363"/>
                <a:gd name="T5" fmla="*/ 2147483647 h 1543"/>
                <a:gd name="T6" fmla="*/ 2147483647 w 363"/>
                <a:gd name="T7" fmla="*/ 2147483647 h 1543"/>
                <a:gd name="T8" fmla="*/ 2147483647 w 363"/>
                <a:gd name="T9" fmla="*/ 2147483647 h 1543"/>
                <a:gd name="T10" fmla="*/ 2147483647 w 363"/>
                <a:gd name="T11" fmla="*/ 2147483647 h 1543"/>
                <a:gd name="T12" fmla="*/ 2147483647 w 363"/>
                <a:gd name="T13" fmla="*/ 2147483647 h 1543"/>
                <a:gd name="T14" fmla="*/ 2147483647 w 363"/>
                <a:gd name="T15" fmla="*/ 2147483647 h 1543"/>
                <a:gd name="T16" fmla="*/ 2147483647 w 363"/>
                <a:gd name="T17" fmla="*/ 2147483647 h 1543"/>
                <a:gd name="T18" fmla="*/ 2147483647 w 363"/>
                <a:gd name="T19" fmla="*/ 2147483647 h 1543"/>
                <a:gd name="T20" fmla="*/ 2147483647 w 363"/>
                <a:gd name="T21" fmla="*/ 2147483647 h 1543"/>
                <a:gd name="T22" fmla="*/ 0 w 363"/>
                <a:gd name="T23" fmla="*/ 2147483647 h 1543"/>
                <a:gd name="T24" fmla="*/ 0 w 363"/>
                <a:gd name="T25" fmla="*/ 2147483647 h 15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3"/>
                <a:gd name="T40" fmla="*/ 0 h 1543"/>
                <a:gd name="T41" fmla="*/ 363 w 363"/>
                <a:gd name="T42" fmla="*/ 1543 h 1543"/>
                <a:gd name="connsiteX0" fmla="*/ 7493 w 10000"/>
                <a:gd name="connsiteY0" fmla="*/ 0 h 9112"/>
                <a:gd name="connsiteX1" fmla="*/ 6253 w 10000"/>
                <a:gd name="connsiteY1" fmla="*/ 583 h 9112"/>
                <a:gd name="connsiteX2" fmla="*/ 8733 w 10000"/>
                <a:gd name="connsiteY2" fmla="*/ 583 h 9112"/>
                <a:gd name="connsiteX3" fmla="*/ 8733 w 10000"/>
                <a:gd name="connsiteY3" fmla="*/ 1173 h 9112"/>
                <a:gd name="connsiteX4" fmla="*/ 7493 w 10000"/>
                <a:gd name="connsiteY4" fmla="*/ 1465 h 9112"/>
                <a:gd name="connsiteX5" fmla="*/ 7493 w 10000"/>
                <a:gd name="connsiteY5" fmla="*/ 2054 h 9112"/>
                <a:gd name="connsiteX6" fmla="*/ 8733 w 10000"/>
                <a:gd name="connsiteY6" fmla="*/ 2936 h 9112"/>
                <a:gd name="connsiteX7" fmla="*/ 10000 w 10000"/>
                <a:gd name="connsiteY7" fmla="*/ 4699 h 9112"/>
                <a:gd name="connsiteX8" fmla="*/ 7493 w 10000"/>
                <a:gd name="connsiteY8" fmla="*/ 6759 h 9112"/>
                <a:gd name="connsiteX9" fmla="*/ 2507 w 10000"/>
                <a:gd name="connsiteY9" fmla="*/ 7932 h 9112"/>
                <a:gd name="connsiteX10" fmla="*/ 0 w 10000"/>
                <a:gd name="connsiteY10" fmla="*/ 7932 h 9112"/>
                <a:gd name="connsiteX11" fmla="*/ 0 w 10000"/>
                <a:gd name="connsiteY11" fmla="*/ 9112 h 9112"/>
                <a:gd name="connsiteX0" fmla="*/ 6253 w 10000"/>
                <a:gd name="connsiteY0" fmla="*/ 0 h 9360"/>
                <a:gd name="connsiteX1" fmla="*/ 8733 w 10000"/>
                <a:gd name="connsiteY1" fmla="*/ 0 h 9360"/>
                <a:gd name="connsiteX2" fmla="*/ 8733 w 10000"/>
                <a:gd name="connsiteY2" fmla="*/ 647 h 9360"/>
                <a:gd name="connsiteX3" fmla="*/ 7493 w 10000"/>
                <a:gd name="connsiteY3" fmla="*/ 968 h 9360"/>
                <a:gd name="connsiteX4" fmla="*/ 7493 w 10000"/>
                <a:gd name="connsiteY4" fmla="*/ 1614 h 9360"/>
                <a:gd name="connsiteX5" fmla="*/ 8733 w 10000"/>
                <a:gd name="connsiteY5" fmla="*/ 2582 h 9360"/>
                <a:gd name="connsiteX6" fmla="*/ 10000 w 10000"/>
                <a:gd name="connsiteY6" fmla="*/ 4517 h 9360"/>
                <a:gd name="connsiteX7" fmla="*/ 7493 w 10000"/>
                <a:gd name="connsiteY7" fmla="*/ 6778 h 9360"/>
                <a:gd name="connsiteX8" fmla="*/ 2507 w 10000"/>
                <a:gd name="connsiteY8" fmla="*/ 8065 h 9360"/>
                <a:gd name="connsiteX9" fmla="*/ 0 w 10000"/>
                <a:gd name="connsiteY9" fmla="*/ 8065 h 9360"/>
                <a:gd name="connsiteX10" fmla="*/ 0 w 10000"/>
                <a:gd name="connsiteY10" fmla="*/ 9360 h 9360"/>
                <a:gd name="connsiteX0" fmla="*/ 8733 w 10000"/>
                <a:gd name="connsiteY0" fmla="*/ 0 h 10000"/>
                <a:gd name="connsiteX1" fmla="*/ 8733 w 10000"/>
                <a:gd name="connsiteY1" fmla="*/ 691 h 10000"/>
                <a:gd name="connsiteX2" fmla="*/ 7493 w 10000"/>
                <a:gd name="connsiteY2" fmla="*/ 1034 h 10000"/>
                <a:gd name="connsiteX3" fmla="*/ 7493 w 10000"/>
                <a:gd name="connsiteY3" fmla="*/ 1724 h 10000"/>
                <a:gd name="connsiteX4" fmla="*/ 8733 w 10000"/>
                <a:gd name="connsiteY4" fmla="*/ 2759 h 10000"/>
                <a:gd name="connsiteX5" fmla="*/ 10000 w 10000"/>
                <a:gd name="connsiteY5" fmla="*/ 4826 h 10000"/>
                <a:gd name="connsiteX6" fmla="*/ 7493 w 10000"/>
                <a:gd name="connsiteY6" fmla="*/ 7241 h 10000"/>
                <a:gd name="connsiteX7" fmla="*/ 2507 w 10000"/>
                <a:gd name="connsiteY7" fmla="*/ 8616 h 10000"/>
                <a:gd name="connsiteX8" fmla="*/ 0 w 10000"/>
                <a:gd name="connsiteY8" fmla="*/ 8616 h 10000"/>
                <a:gd name="connsiteX9" fmla="*/ 0 w 10000"/>
                <a:gd name="connsiteY9" fmla="*/ 10000 h 10000"/>
                <a:gd name="connsiteX0" fmla="*/ 8733 w 10000"/>
                <a:gd name="connsiteY0" fmla="*/ 0 h 9309"/>
                <a:gd name="connsiteX1" fmla="*/ 7493 w 10000"/>
                <a:gd name="connsiteY1" fmla="*/ 343 h 9309"/>
                <a:gd name="connsiteX2" fmla="*/ 7493 w 10000"/>
                <a:gd name="connsiteY2" fmla="*/ 1033 h 9309"/>
                <a:gd name="connsiteX3" fmla="*/ 8733 w 10000"/>
                <a:gd name="connsiteY3" fmla="*/ 2068 h 9309"/>
                <a:gd name="connsiteX4" fmla="*/ 10000 w 10000"/>
                <a:gd name="connsiteY4" fmla="*/ 4135 h 9309"/>
                <a:gd name="connsiteX5" fmla="*/ 7493 w 10000"/>
                <a:gd name="connsiteY5" fmla="*/ 6550 h 9309"/>
                <a:gd name="connsiteX6" fmla="*/ 2507 w 10000"/>
                <a:gd name="connsiteY6" fmla="*/ 7925 h 9309"/>
                <a:gd name="connsiteX7" fmla="*/ 0 w 10000"/>
                <a:gd name="connsiteY7" fmla="*/ 7925 h 9309"/>
                <a:gd name="connsiteX8" fmla="*/ 0 w 10000"/>
                <a:gd name="connsiteY8" fmla="*/ 9309 h 9309"/>
                <a:gd name="connsiteX0" fmla="*/ 7493 w 10000"/>
                <a:gd name="connsiteY0" fmla="*/ 0 h 9632"/>
                <a:gd name="connsiteX1" fmla="*/ 7493 w 10000"/>
                <a:gd name="connsiteY1" fmla="*/ 742 h 9632"/>
                <a:gd name="connsiteX2" fmla="*/ 8733 w 10000"/>
                <a:gd name="connsiteY2" fmla="*/ 1854 h 9632"/>
                <a:gd name="connsiteX3" fmla="*/ 10000 w 10000"/>
                <a:gd name="connsiteY3" fmla="*/ 4074 h 9632"/>
                <a:gd name="connsiteX4" fmla="*/ 7493 w 10000"/>
                <a:gd name="connsiteY4" fmla="*/ 6668 h 9632"/>
                <a:gd name="connsiteX5" fmla="*/ 2507 w 10000"/>
                <a:gd name="connsiteY5" fmla="*/ 8145 h 9632"/>
                <a:gd name="connsiteX6" fmla="*/ 0 w 10000"/>
                <a:gd name="connsiteY6" fmla="*/ 8145 h 9632"/>
                <a:gd name="connsiteX7" fmla="*/ 0 w 10000"/>
                <a:gd name="connsiteY7" fmla="*/ 9632 h 9632"/>
                <a:gd name="connsiteX0" fmla="*/ 7493 w 10000"/>
                <a:gd name="connsiteY0" fmla="*/ 0 h 9230"/>
                <a:gd name="connsiteX1" fmla="*/ 8733 w 10000"/>
                <a:gd name="connsiteY1" fmla="*/ 1155 h 9230"/>
                <a:gd name="connsiteX2" fmla="*/ 10000 w 10000"/>
                <a:gd name="connsiteY2" fmla="*/ 3460 h 9230"/>
                <a:gd name="connsiteX3" fmla="*/ 7493 w 10000"/>
                <a:gd name="connsiteY3" fmla="*/ 6153 h 9230"/>
                <a:gd name="connsiteX4" fmla="*/ 2507 w 10000"/>
                <a:gd name="connsiteY4" fmla="*/ 7686 h 9230"/>
                <a:gd name="connsiteX5" fmla="*/ 0 w 10000"/>
                <a:gd name="connsiteY5" fmla="*/ 7686 h 9230"/>
                <a:gd name="connsiteX6" fmla="*/ 0 w 10000"/>
                <a:gd name="connsiteY6" fmla="*/ 9230 h 9230"/>
                <a:gd name="connsiteX0" fmla="*/ 8733 w 10000"/>
                <a:gd name="connsiteY0" fmla="*/ 0 h 8749"/>
                <a:gd name="connsiteX1" fmla="*/ 10000 w 10000"/>
                <a:gd name="connsiteY1" fmla="*/ 2498 h 8749"/>
                <a:gd name="connsiteX2" fmla="*/ 7493 w 10000"/>
                <a:gd name="connsiteY2" fmla="*/ 5415 h 8749"/>
                <a:gd name="connsiteX3" fmla="*/ 2507 w 10000"/>
                <a:gd name="connsiteY3" fmla="*/ 7076 h 8749"/>
                <a:gd name="connsiteX4" fmla="*/ 0 w 10000"/>
                <a:gd name="connsiteY4" fmla="*/ 7076 h 8749"/>
                <a:gd name="connsiteX5" fmla="*/ 0 w 10000"/>
                <a:gd name="connsiteY5" fmla="*/ 8749 h 8749"/>
                <a:gd name="connsiteX0" fmla="*/ 10000 w 10000"/>
                <a:gd name="connsiteY0" fmla="*/ 0 h 7145"/>
                <a:gd name="connsiteX1" fmla="*/ 7493 w 10000"/>
                <a:gd name="connsiteY1" fmla="*/ 3334 h 7145"/>
                <a:gd name="connsiteX2" fmla="*/ 2507 w 10000"/>
                <a:gd name="connsiteY2" fmla="*/ 5233 h 7145"/>
                <a:gd name="connsiteX3" fmla="*/ 0 w 10000"/>
                <a:gd name="connsiteY3" fmla="*/ 5233 h 7145"/>
                <a:gd name="connsiteX4" fmla="*/ 0 w 10000"/>
                <a:gd name="connsiteY4" fmla="*/ 7145 h 7145"/>
                <a:gd name="connsiteX0" fmla="*/ 7493 w 7493"/>
                <a:gd name="connsiteY0" fmla="*/ 0 h 5334"/>
                <a:gd name="connsiteX1" fmla="*/ 2507 w 7493"/>
                <a:gd name="connsiteY1" fmla="*/ 2658 h 5334"/>
                <a:gd name="connsiteX2" fmla="*/ 0 w 7493"/>
                <a:gd name="connsiteY2" fmla="*/ 2658 h 5334"/>
                <a:gd name="connsiteX3" fmla="*/ 0 w 7493"/>
                <a:gd name="connsiteY3" fmla="*/ 5334 h 5334"/>
                <a:gd name="connsiteX0" fmla="*/ 3346 w 3346"/>
                <a:gd name="connsiteY0" fmla="*/ 0 h 5017"/>
                <a:gd name="connsiteX1" fmla="*/ 0 w 3346"/>
                <a:gd name="connsiteY1" fmla="*/ 0 h 5017"/>
                <a:gd name="connsiteX2" fmla="*/ 0 w 3346"/>
                <a:gd name="connsiteY2" fmla="*/ 5017 h 5017"/>
                <a:gd name="connsiteX0" fmla="*/ 0 w 0"/>
                <a:gd name="connsiteY0" fmla="*/ 0 h 10000"/>
                <a:gd name="connsiteX1" fmla="*/ 0 w 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000">
                  <a:moveTo>
                    <a:pt x="0" y="0"/>
                  </a:moveTo>
                  <a:lnTo>
                    <a:pt x="0" y="1000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 bwMode="gray">
          <a:xfrm>
            <a:off x="1074294" y="13263738"/>
            <a:ext cx="33337" cy="306571"/>
            <a:chOff x="1093792" y="6516400"/>
            <a:chExt cx="33337" cy="306571"/>
          </a:xfrm>
        </p:grpSpPr>
        <p:sp>
          <p:nvSpPr>
            <p:cNvPr id="90" name="Freeform 12"/>
            <p:cNvSpPr>
              <a:spLocks noChangeAspect="1"/>
            </p:cNvSpPr>
            <p:nvPr/>
          </p:nvSpPr>
          <p:spPr bwMode="gray">
            <a:xfrm>
              <a:off x="1093792" y="6516400"/>
              <a:ext cx="33337" cy="306571"/>
            </a:xfrm>
            <a:custGeom>
              <a:avLst/>
              <a:gdLst>
                <a:gd name="T0" fmla="*/ 0 w 46"/>
                <a:gd name="T1" fmla="*/ 0 h 499"/>
                <a:gd name="T2" fmla="*/ 2147483647 w 46"/>
                <a:gd name="T3" fmla="*/ 2147483647 h 499"/>
                <a:gd name="T4" fmla="*/ 2147483647 w 46"/>
                <a:gd name="T5" fmla="*/ 2147483647 h 499"/>
                <a:gd name="T6" fmla="*/ 2147483647 w 46"/>
                <a:gd name="T7" fmla="*/ 2147483647 h 4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99"/>
                <a:gd name="T14" fmla="*/ 46 w 46"/>
                <a:gd name="T15" fmla="*/ 499 h 4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99">
                  <a:moveTo>
                    <a:pt x="0" y="0"/>
                  </a:moveTo>
                  <a:lnTo>
                    <a:pt x="46" y="136"/>
                  </a:lnTo>
                  <a:lnTo>
                    <a:pt x="46" y="227"/>
                  </a:lnTo>
                  <a:lnTo>
                    <a:pt x="46" y="49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1" name="Freeform 107"/>
            <p:cNvSpPr>
              <a:spLocks noChangeAspect="1"/>
            </p:cNvSpPr>
            <p:nvPr/>
          </p:nvSpPr>
          <p:spPr bwMode="gray">
            <a:xfrm>
              <a:off x="1093792" y="6516400"/>
              <a:ext cx="33337" cy="306571"/>
            </a:xfrm>
            <a:custGeom>
              <a:avLst/>
              <a:gdLst>
                <a:gd name="T0" fmla="*/ 0 w 46"/>
                <a:gd name="T1" fmla="*/ 0 h 499"/>
                <a:gd name="T2" fmla="*/ 2147483647 w 46"/>
                <a:gd name="T3" fmla="*/ 2147483647 h 499"/>
                <a:gd name="T4" fmla="*/ 2147483647 w 46"/>
                <a:gd name="T5" fmla="*/ 2147483647 h 499"/>
                <a:gd name="T6" fmla="*/ 2147483647 w 46"/>
                <a:gd name="T7" fmla="*/ 2147483647 h 4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99"/>
                <a:gd name="T14" fmla="*/ 46 w 46"/>
                <a:gd name="T15" fmla="*/ 499 h 4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99">
                  <a:moveTo>
                    <a:pt x="0" y="0"/>
                  </a:moveTo>
                  <a:lnTo>
                    <a:pt x="46" y="136"/>
                  </a:lnTo>
                  <a:lnTo>
                    <a:pt x="46" y="227"/>
                  </a:lnTo>
                  <a:lnTo>
                    <a:pt x="46" y="499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 bwMode="gray">
          <a:xfrm>
            <a:off x="1011856" y="12624318"/>
            <a:ext cx="96124" cy="528512"/>
            <a:chOff x="1031354" y="5876980"/>
            <a:chExt cx="96124" cy="528512"/>
          </a:xfrm>
        </p:grpSpPr>
        <p:sp>
          <p:nvSpPr>
            <p:cNvPr id="93" name="Freeform 15"/>
            <p:cNvSpPr>
              <a:spLocks noChangeAspect="1"/>
            </p:cNvSpPr>
            <p:nvPr/>
          </p:nvSpPr>
          <p:spPr bwMode="gray">
            <a:xfrm>
              <a:off x="1031354" y="5876980"/>
              <a:ext cx="95775" cy="528512"/>
            </a:xfrm>
            <a:custGeom>
              <a:avLst/>
              <a:gdLst>
                <a:gd name="T0" fmla="*/ 2147483647 w 363"/>
                <a:gd name="T1" fmla="*/ 0 h 1543"/>
                <a:gd name="T2" fmla="*/ 2147483647 w 363"/>
                <a:gd name="T3" fmla="*/ 2147483647 h 1543"/>
                <a:gd name="T4" fmla="*/ 2147483647 w 363"/>
                <a:gd name="T5" fmla="*/ 2147483647 h 1543"/>
                <a:gd name="T6" fmla="*/ 2147483647 w 363"/>
                <a:gd name="T7" fmla="*/ 2147483647 h 1543"/>
                <a:gd name="T8" fmla="*/ 2147483647 w 363"/>
                <a:gd name="T9" fmla="*/ 2147483647 h 1543"/>
                <a:gd name="T10" fmla="*/ 2147483647 w 363"/>
                <a:gd name="T11" fmla="*/ 2147483647 h 1543"/>
                <a:gd name="T12" fmla="*/ 2147483647 w 363"/>
                <a:gd name="T13" fmla="*/ 2147483647 h 1543"/>
                <a:gd name="T14" fmla="*/ 2147483647 w 363"/>
                <a:gd name="T15" fmla="*/ 2147483647 h 1543"/>
                <a:gd name="T16" fmla="*/ 2147483647 w 363"/>
                <a:gd name="T17" fmla="*/ 2147483647 h 1543"/>
                <a:gd name="T18" fmla="*/ 2147483647 w 363"/>
                <a:gd name="T19" fmla="*/ 2147483647 h 1543"/>
                <a:gd name="T20" fmla="*/ 2147483647 w 363"/>
                <a:gd name="T21" fmla="*/ 2147483647 h 1543"/>
                <a:gd name="T22" fmla="*/ 0 w 363"/>
                <a:gd name="T23" fmla="*/ 2147483647 h 1543"/>
                <a:gd name="T24" fmla="*/ 0 w 363"/>
                <a:gd name="T25" fmla="*/ 2147483647 h 15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3"/>
                <a:gd name="T40" fmla="*/ 0 h 1543"/>
                <a:gd name="T41" fmla="*/ 363 w 363"/>
                <a:gd name="T42" fmla="*/ 1543 h 1543"/>
                <a:gd name="connsiteX0" fmla="*/ 6253 w 10000"/>
                <a:gd name="connsiteY0" fmla="*/ 0 h 8820"/>
                <a:gd name="connsiteX1" fmla="*/ 7493 w 10000"/>
                <a:gd name="connsiteY1" fmla="*/ 888 h 8820"/>
                <a:gd name="connsiteX2" fmla="*/ 6253 w 10000"/>
                <a:gd name="connsiteY2" fmla="*/ 1471 h 8820"/>
                <a:gd name="connsiteX3" fmla="*/ 8733 w 10000"/>
                <a:gd name="connsiteY3" fmla="*/ 1471 h 8820"/>
                <a:gd name="connsiteX4" fmla="*/ 8733 w 10000"/>
                <a:gd name="connsiteY4" fmla="*/ 2061 h 8820"/>
                <a:gd name="connsiteX5" fmla="*/ 7493 w 10000"/>
                <a:gd name="connsiteY5" fmla="*/ 2353 h 8820"/>
                <a:gd name="connsiteX6" fmla="*/ 7493 w 10000"/>
                <a:gd name="connsiteY6" fmla="*/ 2942 h 8820"/>
                <a:gd name="connsiteX7" fmla="*/ 8733 w 10000"/>
                <a:gd name="connsiteY7" fmla="*/ 3824 h 8820"/>
                <a:gd name="connsiteX8" fmla="*/ 10000 w 10000"/>
                <a:gd name="connsiteY8" fmla="*/ 5587 h 8820"/>
                <a:gd name="connsiteX9" fmla="*/ 7493 w 10000"/>
                <a:gd name="connsiteY9" fmla="*/ 7647 h 8820"/>
                <a:gd name="connsiteX10" fmla="*/ 2507 w 10000"/>
                <a:gd name="connsiteY10" fmla="*/ 8820 h 8820"/>
                <a:gd name="connsiteX11" fmla="*/ 0 w 10000"/>
                <a:gd name="connsiteY11" fmla="*/ 8820 h 8820"/>
                <a:gd name="connsiteX0" fmla="*/ 3746 w 7493"/>
                <a:gd name="connsiteY0" fmla="*/ 0 h 10000"/>
                <a:gd name="connsiteX1" fmla="*/ 4986 w 7493"/>
                <a:gd name="connsiteY1" fmla="*/ 1007 h 10000"/>
                <a:gd name="connsiteX2" fmla="*/ 3746 w 7493"/>
                <a:gd name="connsiteY2" fmla="*/ 1668 h 10000"/>
                <a:gd name="connsiteX3" fmla="*/ 6226 w 7493"/>
                <a:gd name="connsiteY3" fmla="*/ 1668 h 10000"/>
                <a:gd name="connsiteX4" fmla="*/ 6226 w 7493"/>
                <a:gd name="connsiteY4" fmla="*/ 2337 h 10000"/>
                <a:gd name="connsiteX5" fmla="*/ 4986 w 7493"/>
                <a:gd name="connsiteY5" fmla="*/ 2668 h 10000"/>
                <a:gd name="connsiteX6" fmla="*/ 4986 w 7493"/>
                <a:gd name="connsiteY6" fmla="*/ 3336 h 10000"/>
                <a:gd name="connsiteX7" fmla="*/ 6226 w 7493"/>
                <a:gd name="connsiteY7" fmla="*/ 4336 h 10000"/>
                <a:gd name="connsiteX8" fmla="*/ 7493 w 7493"/>
                <a:gd name="connsiteY8" fmla="*/ 6334 h 10000"/>
                <a:gd name="connsiteX9" fmla="*/ 4986 w 7493"/>
                <a:gd name="connsiteY9" fmla="*/ 8670 h 10000"/>
                <a:gd name="connsiteX10" fmla="*/ 0 w 7493"/>
                <a:gd name="connsiteY10" fmla="*/ 10000 h 10000"/>
                <a:gd name="connsiteX0" fmla="*/ 0 w 5001"/>
                <a:gd name="connsiteY0" fmla="*/ 0 h 8670"/>
                <a:gd name="connsiteX1" fmla="*/ 1655 w 5001"/>
                <a:gd name="connsiteY1" fmla="*/ 1007 h 8670"/>
                <a:gd name="connsiteX2" fmla="*/ 0 w 5001"/>
                <a:gd name="connsiteY2" fmla="*/ 1668 h 8670"/>
                <a:gd name="connsiteX3" fmla="*/ 3310 w 5001"/>
                <a:gd name="connsiteY3" fmla="*/ 1668 h 8670"/>
                <a:gd name="connsiteX4" fmla="*/ 3310 w 5001"/>
                <a:gd name="connsiteY4" fmla="*/ 2337 h 8670"/>
                <a:gd name="connsiteX5" fmla="*/ 1655 w 5001"/>
                <a:gd name="connsiteY5" fmla="*/ 2668 h 8670"/>
                <a:gd name="connsiteX6" fmla="*/ 1655 w 5001"/>
                <a:gd name="connsiteY6" fmla="*/ 3336 h 8670"/>
                <a:gd name="connsiteX7" fmla="*/ 3310 w 5001"/>
                <a:gd name="connsiteY7" fmla="*/ 4336 h 8670"/>
                <a:gd name="connsiteX8" fmla="*/ 5001 w 5001"/>
                <a:gd name="connsiteY8" fmla="*/ 6334 h 8670"/>
                <a:gd name="connsiteX9" fmla="*/ 1655 w 5001"/>
                <a:gd name="connsiteY9" fmla="*/ 8670 h 8670"/>
                <a:gd name="connsiteX0" fmla="*/ 0 w 10000"/>
                <a:gd name="connsiteY0" fmla="*/ 0 h 7306"/>
                <a:gd name="connsiteX1" fmla="*/ 3309 w 10000"/>
                <a:gd name="connsiteY1" fmla="*/ 1161 h 7306"/>
                <a:gd name="connsiteX2" fmla="*/ 0 w 10000"/>
                <a:gd name="connsiteY2" fmla="*/ 1924 h 7306"/>
                <a:gd name="connsiteX3" fmla="*/ 6619 w 10000"/>
                <a:gd name="connsiteY3" fmla="*/ 1924 h 7306"/>
                <a:gd name="connsiteX4" fmla="*/ 6619 w 10000"/>
                <a:gd name="connsiteY4" fmla="*/ 2696 h 7306"/>
                <a:gd name="connsiteX5" fmla="*/ 3309 w 10000"/>
                <a:gd name="connsiteY5" fmla="*/ 3077 h 7306"/>
                <a:gd name="connsiteX6" fmla="*/ 3309 w 10000"/>
                <a:gd name="connsiteY6" fmla="*/ 3848 h 7306"/>
                <a:gd name="connsiteX7" fmla="*/ 6619 w 10000"/>
                <a:gd name="connsiteY7" fmla="*/ 5001 h 7306"/>
                <a:gd name="connsiteX8" fmla="*/ 10000 w 10000"/>
                <a:gd name="connsiteY8" fmla="*/ 7306 h 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" h="7306">
                  <a:moveTo>
                    <a:pt x="0" y="0"/>
                  </a:moveTo>
                  <a:lnTo>
                    <a:pt x="3309" y="1161"/>
                  </a:lnTo>
                  <a:lnTo>
                    <a:pt x="0" y="1924"/>
                  </a:lnTo>
                  <a:lnTo>
                    <a:pt x="6619" y="1924"/>
                  </a:lnTo>
                  <a:lnTo>
                    <a:pt x="6619" y="2696"/>
                  </a:lnTo>
                  <a:lnTo>
                    <a:pt x="3309" y="3077"/>
                  </a:lnTo>
                  <a:lnTo>
                    <a:pt x="3309" y="3848"/>
                  </a:lnTo>
                  <a:lnTo>
                    <a:pt x="6619" y="5001"/>
                  </a:lnTo>
                  <a:lnTo>
                    <a:pt x="10000" y="730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4" name="Freeform 15"/>
            <p:cNvSpPr>
              <a:spLocks noChangeAspect="1"/>
            </p:cNvSpPr>
            <p:nvPr/>
          </p:nvSpPr>
          <p:spPr bwMode="gray">
            <a:xfrm>
              <a:off x="1031703" y="5876980"/>
              <a:ext cx="95775" cy="528512"/>
            </a:xfrm>
            <a:custGeom>
              <a:avLst/>
              <a:gdLst>
                <a:gd name="T0" fmla="*/ 2147483647 w 363"/>
                <a:gd name="T1" fmla="*/ 0 h 1543"/>
                <a:gd name="T2" fmla="*/ 2147483647 w 363"/>
                <a:gd name="T3" fmla="*/ 2147483647 h 1543"/>
                <a:gd name="T4" fmla="*/ 2147483647 w 363"/>
                <a:gd name="T5" fmla="*/ 2147483647 h 1543"/>
                <a:gd name="T6" fmla="*/ 2147483647 w 363"/>
                <a:gd name="T7" fmla="*/ 2147483647 h 1543"/>
                <a:gd name="T8" fmla="*/ 2147483647 w 363"/>
                <a:gd name="T9" fmla="*/ 2147483647 h 1543"/>
                <a:gd name="T10" fmla="*/ 2147483647 w 363"/>
                <a:gd name="T11" fmla="*/ 2147483647 h 1543"/>
                <a:gd name="T12" fmla="*/ 2147483647 w 363"/>
                <a:gd name="T13" fmla="*/ 2147483647 h 1543"/>
                <a:gd name="T14" fmla="*/ 2147483647 w 363"/>
                <a:gd name="T15" fmla="*/ 2147483647 h 1543"/>
                <a:gd name="T16" fmla="*/ 2147483647 w 363"/>
                <a:gd name="T17" fmla="*/ 2147483647 h 1543"/>
                <a:gd name="T18" fmla="*/ 2147483647 w 363"/>
                <a:gd name="T19" fmla="*/ 2147483647 h 1543"/>
                <a:gd name="T20" fmla="*/ 2147483647 w 363"/>
                <a:gd name="T21" fmla="*/ 2147483647 h 1543"/>
                <a:gd name="T22" fmla="*/ 0 w 363"/>
                <a:gd name="T23" fmla="*/ 2147483647 h 1543"/>
                <a:gd name="T24" fmla="*/ 0 w 363"/>
                <a:gd name="T25" fmla="*/ 2147483647 h 15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3"/>
                <a:gd name="T40" fmla="*/ 0 h 1543"/>
                <a:gd name="T41" fmla="*/ 363 w 363"/>
                <a:gd name="T42" fmla="*/ 1543 h 1543"/>
                <a:gd name="connsiteX0" fmla="*/ 6253 w 10000"/>
                <a:gd name="connsiteY0" fmla="*/ 0 h 8820"/>
                <a:gd name="connsiteX1" fmla="*/ 7493 w 10000"/>
                <a:gd name="connsiteY1" fmla="*/ 888 h 8820"/>
                <a:gd name="connsiteX2" fmla="*/ 6253 w 10000"/>
                <a:gd name="connsiteY2" fmla="*/ 1471 h 8820"/>
                <a:gd name="connsiteX3" fmla="*/ 8733 w 10000"/>
                <a:gd name="connsiteY3" fmla="*/ 1471 h 8820"/>
                <a:gd name="connsiteX4" fmla="*/ 8733 w 10000"/>
                <a:gd name="connsiteY4" fmla="*/ 2061 h 8820"/>
                <a:gd name="connsiteX5" fmla="*/ 7493 w 10000"/>
                <a:gd name="connsiteY5" fmla="*/ 2353 h 8820"/>
                <a:gd name="connsiteX6" fmla="*/ 7493 w 10000"/>
                <a:gd name="connsiteY6" fmla="*/ 2942 h 8820"/>
                <a:gd name="connsiteX7" fmla="*/ 8733 w 10000"/>
                <a:gd name="connsiteY7" fmla="*/ 3824 h 8820"/>
                <a:gd name="connsiteX8" fmla="*/ 10000 w 10000"/>
                <a:gd name="connsiteY8" fmla="*/ 5587 h 8820"/>
                <a:gd name="connsiteX9" fmla="*/ 7493 w 10000"/>
                <a:gd name="connsiteY9" fmla="*/ 7647 h 8820"/>
                <a:gd name="connsiteX10" fmla="*/ 2507 w 10000"/>
                <a:gd name="connsiteY10" fmla="*/ 8820 h 8820"/>
                <a:gd name="connsiteX11" fmla="*/ 0 w 10000"/>
                <a:gd name="connsiteY11" fmla="*/ 8820 h 8820"/>
                <a:gd name="connsiteX0" fmla="*/ 3746 w 7493"/>
                <a:gd name="connsiteY0" fmla="*/ 0 h 10000"/>
                <a:gd name="connsiteX1" fmla="*/ 4986 w 7493"/>
                <a:gd name="connsiteY1" fmla="*/ 1007 h 10000"/>
                <a:gd name="connsiteX2" fmla="*/ 3746 w 7493"/>
                <a:gd name="connsiteY2" fmla="*/ 1668 h 10000"/>
                <a:gd name="connsiteX3" fmla="*/ 6226 w 7493"/>
                <a:gd name="connsiteY3" fmla="*/ 1668 h 10000"/>
                <a:gd name="connsiteX4" fmla="*/ 6226 w 7493"/>
                <a:gd name="connsiteY4" fmla="*/ 2337 h 10000"/>
                <a:gd name="connsiteX5" fmla="*/ 4986 w 7493"/>
                <a:gd name="connsiteY5" fmla="*/ 2668 h 10000"/>
                <a:gd name="connsiteX6" fmla="*/ 4986 w 7493"/>
                <a:gd name="connsiteY6" fmla="*/ 3336 h 10000"/>
                <a:gd name="connsiteX7" fmla="*/ 6226 w 7493"/>
                <a:gd name="connsiteY7" fmla="*/ 4336 h 10000"/>
                <a:gd name="connsiteX8" fmla="*/ 7493 w 7493"/>
                <a:gd name="connsiteY8" fmla="*/ 6334 h 10000"/>
                <a:gd name="connsiteX9" fmla="*/ 4986 w 7493"/>
                <a:gd name="connsiteY9" fmla="*/ 8670 h 10000"/>
                <a:gd name="connsiteX10" fmla="*/ 0 w 7493"/>
                <a:gd name="connsiteY10" fmla="*/ 10000 h 10000"/>
                <a:gd name="connsiteX0" fmla="*/ 0 w 5001"/>
                <a:gd name="connsiteY0" fmla="*/ 0 h 8670"/>
                <a:gd name="connsiteX1" fmla="*/ 1655 w 5001"/>
                <a:gd name="connsiteY1" fmla="*/ 1007 h 8670"/>
                <a:gd name="connsiteX2" fmla="*/ 0 w 5001"/>
                <a:gd name="connsiteY2" fmla="*/ 1668 h 8670"/>
                <a:gd name="connsiteX3" fmla="*/ 3310 w 5001"/>
                <a:gd name="connsiteY3" fmla="*/ 1668 h 8670"/>
                <a:gd name="connsiteX4" fmla="*/ 3310 w 5001"/>
                <a:gd name="connsiteY4" fmla="*/ 2337 h 8670"/>
                <a:gd name="connsiteX5" fmla="*/ 1655 w 5001"/>
                <a:gd name="connsiteY5" fmla="*/ 2668 h 8670"/>
                <a:gd name="connsiteX6" fmla="*/ 1655 w 5001"/>
                <a:gd name="connsiteY6" fmla="*/ 3336 h 8670"/>
                <a:gd name="connsiteX7" fmla="*/ 3310 w 5001"/>
                <a:gd name="connsiteY7" fmla="*/ 4336 h 8670"/>
                <a:gd name="connsiteX8" fmla="*/ 5001 w 5001"/>
                <a:gd name="connsiteY8" fmla="*/ 6334 h 8670"/>
                <a:gd name="connsiteX9" fmla="*/ 1655 w 5001"/>
                <a:gd name="connsiteY9" fmla="*/ 8670 h 8670"/>
                <a:gd name="connsiteX0" fmla="*/ 0 w 10000"/>
                <a:gd name="connsiteY0" fmla="*/ 0 h 7306"/>
                <a:gd name="connsiteX1" fmla="*/ 3309 w 10000"/>
                <a:gd name="connsiteY1" fmla="*/ 1161 h 7306"/>
                <a:gd name="connsiteX2" fmla="*/ 0 w 10000"/>
                <a:gd name="connsiteY2" fmla="*/ 1924 h 7306"/>
                <a:gd name="connsiteX3" fmla="*/ 6619 w 10000"/>
                <a:gd name="connsiteY3" fmla="*/ 1924 h 7306"/>
                <a:gd name="connsiteX4" fmla="*/ 6619 w 10000"/>
                <a:gd name="connsiteY4" fmla="*/ 2696 h 7306"/>
                <a:gd name="connsiteX5" fmla="*/ 3309 w 10000"/>
                <a:gd name="connsiteY5" fmla="*/ 3077 h 7306"/>
                <a:gd name="connsiteX6" fmla="*/ 3309 w 10000"/>
                <a:gd name="connsiteY6" fmla="*/ 3848 h 7306"/>
                <a:gd name="connsiteX7" fmla="*/ 6619 w 10000"/>
                <a:gd name="connsiteY7" fmla="*/ 5001 h 7306"/>
                <a:gd name="connsiteX8" fmla="*/ 10000 w 10000"/>
                <a:gd name="connsiteY8" fmla="*/ 7306 h 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" h="7306">
                  <a:moveTo>
                    <a:pt x="0" y="0"/>
                  </a:moveTo>
                  <a:lnTo>
                    <a:pt x="3309" y="1161"/>
                  </a:lnTo>
                  <a:lnTo>
                    <a:pt x="0" y="1924"/>
                  </a:lnTo>
                  <a:lnTo>
                    <a:pt x="6619" y="1924"/>
                  </a:lnTo>
                  <a:lnTo>
                    <a:pt x="6619" y="2696"/>
                  </a:lnTo>
                  <a:lnTo>
                    <a:pt x="3309" y="3077"/>
                  </a:lnTo>
                  <a:lnTo>
                    <a:pt x="3309" y="3848"/>
                  </a:lnTo>
                  <a:lnTo>
                    <a:pt x="6619" y="5001"/>
                  </a:lnTo>
                  <a:lnTo>
                    <a:pt x="10000" y="7306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 bwMode="gray">
          <a:xfrm>
            <a:off x="1393751" y="12568359"/>
            <a:ext cx="572919" cy="361860"/>
            <a:chOff x="1413249" y="5821021"/>
            <a:chExt cx="572919" cy="361860"/>
          </a:xfrm>
        </p:grpSpPr>
        <p:sp>
          <p:nvSpPr>
            <p:cNvPr id="96" name="Freeform 18"/>
            <p:cNvSpPr>
              <a:spLocks noChangeAspect="1"/>
            </p:cNvSpPr>
            <p:nvPr/>
          </p:nvSpPr>
          <p:spPr bwMode="gray">
            <a:xfrm>
              <a:off x="1413249" y="5821931"/>
              <a:ext cx="572919" cy="360950"/>
            </a:xfrm>
            <a:custGeom>
              <a:avLst/>
              <a:gdLst>
                <a:gd name="T0" fmla="*/ 0 w 2042"/>
                <a:gd name="T1" fmla="*/ 2147483647 h 1134"/>
                <a:gd name="T2" fmla="*/ 2147483647 w 2042"/>
                <a:gd name="T3" fmla="*/ 2147483647 h 1134"/>
                <a:gd name="T4" fmla="*/ 2147483647 w 2042"/>
                <a:gd name="T5" fmla="*/ 2147483647 h 1134"/>
                <a:gd name="T6" fmla="*/ 2147483647 w 2042"/>
                <a:gd name="T7" fmla="*/ 2147483647 h 1134"/>
                <a:gd name="T8" fmla="*/ 2147483647 w 2042"/>
                <a:gd name="T9" fmla="*/ 2147483647 h 1134"/>
                <a:gd name="T10" fmla="*/ 2147483647 w 2042"/>
                <a:gd name="T11" fmla="*/ 2147483647 h 1134"/>
                <a:gd name="T12" fmla="*/ 2147483647 w 2042"/>
                <a:gd name="T13" fmla="*/ 2147483647 h 1134"/>
                <a:gd name="T14" fmla="*/ 2147483647 w 2042"/>
                <a:gd name="T15" fmla="*/ 2147483647 h 1134"/>
                <a:gd name="T16" fmla="*/ 2147483647 w 2042"/>
                <a:gd name="T17" fmla="*/ 2147483647 h 1134"/>
                <a:gd name="T18" fmla="*/ 2147483647 w 2042"/>
                <a:gd name="T19" fmla="*/ 2147483647 h 1134"/>
                <a:gd name="T20" fmla="*/ 2147483647 w 2042"/>
                <a:gd name="T21" fmla="*/ 2147483647 h 1134"/>
                <a:gd name="T22" fmla="*/ 2147483647 w 2042"/>
                <a:gd name="T23" fmla="*/ 2147483647 h 1134"/>
                <a:gd name="T24" fmla="*/ 2147483647 w 2042"/>
                <a:gd name="T25" fmla="*/ 2147483647 h 1134"/>
                <a:gd name="T26" fmla="*/ 2147483647 w 2042"/>
                <a:gd name="T27" fmla="*/ 2147483647 h 1134"/>
                <a:gd name="T28" fmla="*/ 2147483647 w 2042"/>
                <a:gd name="T29" fmla="*/ 2147483647 h 1134"/>
                <a:gd name="T30" fmla="*/ 2147483647 w 2042"/>
                <a:gd name="T31" fmla="*/ 2147483647 h 1134"/>
                <a:gd name="T32" fmla="*/ 2147483647 w 2042"/>
                <a:gd name="T33" fmla="*/ 2147483647 h 1134"/>
                <a:gd name="T34" fmla="*/ 2147483647 w 2042"/>
                <a:gd name="T35" fmla="*/ 2147483647 h 1134"/>
                <a:gd name="T36" fmla="*/ 2147483647 w 2042"/>
                <a:gd name="T37" fmla="*/ 2147483647 h 1134"/>
                <a:gd name="T38" fmla="*/ 2147483647 w 2042"/>
                <a:gd name="T39" fmla="*/ 2147483647 h 1134"/>
                <a:gd name="T40" fmla="*/ 2147483647 w 2042"/>
                <a:gd name="T41" fmla="*/ 2147483647 h 1134"/>
                <a:gd name="T42" fmla="*/ 2147483647 w 2042"/>
                <a:gd name="T43" fmla="*/ 2147483647 h 1134"/>
                <a:gd name="T44" fmla="*/ 2147483647 w 2042"/>
                <a:gd name="T45" fmla="*/ 2147483647 h 1134"/>
                <a:gd name="T46" fmla="*/ 2147483647 w 2042"/>
                <a:gd name="T47" fmla="*/ 2147483647 h 1134"/>
                <a:gd name="T48" fmla="*/ 2147483647 w 2042"/>
                <a:gd name="T49" fmla="*/ 2147483647 h 1134"/>
                <a:gd name="T50" fmla="*/ 2147483647 w 2042"/>
                <a:gd name="T51" fmla="*/ 0 h 1134"/>
                <a:gd name="T52" fmla="*/ 2147483647 w 2042"/>
                <a:gd name="T53" fmla="*/ 0 h 11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2"/>
                <a:gd name="T82" fmla="*/ 0 h 1134"/>
                <a:gd name="T83" fmla="*/ 2042 w 2042"/>
                <a:gd name="T84" fmla="*/ 1134 h 1134"/>
                <a:gd name="connsiteX0" fmla="*/ 0 w 9554"/>
                <a:gd name="connsiteY0" fmla="*/ 10000 h 10000"/>
                <a:gd name="connsiteX1" fmla="*/ 220 w 9554"/>
                <a:gd name="connsiteY1" fmla="*/ 9594 h 10000"/>
                <a:gd name="connsiteX2" fmla="*/ 886 w 9554"/>
                <a:gd name="connsiteY2" fmla="*/ 9198 h 10000"/>
                <a:gd name="connsiteX3" fmla="*/ 886 w 9554"/>
                <a:gd name="connsiteY3" fmla="*/ 8395 h 10000"/>
                <a:gd name="connsiteX4" fmla="*/ 1332 w 9554"/>
                <a:gd name="connsiteY4" fmla="*/ 7196 h 10000"/>
                <a:gd name="connsiteX5" fmla="*/ 1557 w 9554"/>
                <a:gd name="connsiteY5" fmla="*/ 7196 h 10000"/>
                <a:gd name="connsiteX6" fmla="*/ 1998 w 9554"/>
                <a:gd name="connsiteY6" fmla="*/ 5996 h 10000"/>
                <a:gd name="connsiteX7" fmla="*/ 2223 w 9554"/>
                <a:gd name="connsiteY7" fmla="*/ 5194 h 10000"/>
                <a:gd name="connsiteX8" fmla="*/ 2889 w 9554"/>
                <a:gd name="connsiteY8" fmla="*/ 5996 h 10000"/>
                <a:gd name="connsiteX9" fmla="*/ 3109 w 9554"/>
                <a:gd name="connsiteY9" fmla="*/ 7196 h 10000"/>
                <a:gd name="connsiteX10" fmla="*/ 3109 w 9554"/>
                <a:gd name="connsiteY10" fmla="*/ 8395 h 10000"/>
                <a:gd name="connsiteX11" fmla="*/ 4221 w 9554"/>
                <a:gd name="connsiteY11" fmla="*/ 8395 h 10000"/>
                <a:gd name="connsiteX12" fmla="*/ 4441 w 9554"/>
                <a:gd name="connsiteY12" fmla="*/ 7601 h 10000"/>
                <a:gd name="connsiteX13" fmla="*/ 5107 w 9554"/>
                <a:gd name="connsiteY13" fmla="*/ 7998 h 10000"/>
                <a:gd name="connsiteX14" fmla="*/ 5999 w 9554"/>
                <a:gd name="connsiteY14" fmla="*/ 7601 h 10000"/>
                <a:gd name="connsiteX15" fmla="*/ 6439 w 9554"/>
                <a:gd name="connsiteY15" fmla="*/ 7998 h 10000"/>
                <a:gd name="connsiteX16" fmla="*/ 7331 w 9554"/>
                <a:gd name="connsiteY16" fmla="*/ 7196 h 10000"/>
                <a:gd name="connsiteX17" fmla="*/ 7776 w 9554"/>
                <a:gd name="connsiteY17" fmla="*/ 7196 h 10000"/>
                <a:gd name="connsiteX18" fmla="*/ 8442 w 9554"/>
                <a:gd name="connsiteY18" fmla="*/ 6393 h 10000"/>
                <a:gd name="connsiteX19" fmla="*/ 8663 w 9554"/>
                <a:gd name="connsiteY19" fmla="*/ 6393 h 10000"/>
                <a:gd name="connsiteX20" fmla="*/ 9554 w 9554"/>
                <a:gd name="connsiteY20" fmla="*/ 5194 h 10000"/>
                <a:gd name="connsiteX21" fmla="*/ 9108 w 9554"/>
                <a:gd name="connsiteY21" fmla="*/ 3995 h 10000"/>
                <a:gd name="connsiteX22" fmla="*/ 8217 w 9554"/>
                <a:gd name="connsiteY22" fmla="*/ 2399 h 10000"/>
                <a:gd name="connsiteX23" fmla="*/ 7776 w 9554"/>
                <a:gd name="connsiteY23" fmla="*/ 1199 h 10000"/>
                <a:gd name="connsiteX24" fmla="*/ 6439 w 9554"/>
                <a:gd name="connsiteY24" fmla="*/ 0 h 10000"/>
                <a:gd name="connsiteX25" fmla="*/ 5553 w 9554"/>
                <a:gd name="connsiteY25" fmla="*/ 0 h 10000"/>
                <a:gd name="connsiteX0" fmla="*/ 0 w 10000"/>
                <a:gd name="connsiteY0" fmla="*/ 10000 h 10000"/>
                <a:gd name="connsiteX1" fmla="*/ 927 w 10000"/>
                <a:gd name="connsiteY1" fmla="*/ 9198 h 10000"/>
                <a:gd name="connsiteX2" fmla="*/ 927 w 10000"/>
                <a:gd name="connsiteY2" fmla="*/ 8395 h 10000"/>
                <a:gd name="connsiteX3" fmla="*/ 1394 w 10000"/>
                <a:gd name="connsiteY3" fmla="*/ 7196 h 10000"/>
                <a:gd name="connsiteX4" fmla="*/ 1630 w 10000"/>
                <a:gd name="connsiteY4" fmla="*/ 7196 h 10000"/>
                <a:gd name="connsiteX5" fmla="*/ 2091 w 10000"/>
                <a:gd name="connsiteY5" fmla="*/ 5996 h 10000"/>
                <a:gd name="connsiteX6" fmla="*/ 2327 w 10000"/>
                <a:gd name="connsiteY6" fmla="*/ 5194 h 10000"/>
                <a:gd name="connsiteX7" fmla="*/ 3024 w 10000"/>
                <a:gd name="connsiteY7" fmla="*/ 5996 h 10000"/>
                <a:gd name="connsiteX8" fmla="*/ 3254 w 10000"/>
                <a:gd name="connsiteY8" fmla="*/ 7196 h 10000"/>
                <a:gd name="connsiteX9" fmla="*/ 3254 w 10000"/>
                <a:gd name="connsiteY9" fmla="*/ 8395 h 10000"/>
                <a:gd name="connsiteX10" fmla="*/ 4418 w 10000"/>
                <a:gd name="connsiteY10" fmla="*/ 8395 h 10000"/>
                <a:gd name="connsiteX11" fmla="*/ 4648 w 10000"/>
                <a:gd name="connsiteY11" fmla="*/ 7601 h 10000"/>
                <a:gd name="connsiteX12" fmla="*/ 5345 w 10000"/>
                <a:gd name="connsiteY12" fmla="*/ 7998 h 10000"/>
                <a:gd name="connsiteX13" fmla="*/ 6279 w 10000"/>
                <a:gd name="connsiteY13" fmla="*/ 7601 h 10000"/>
                <a:gd name="connsiteX14" fmla="*/ 6740 w 10000"/>
                <a:gd name="connsiteY14" fmla="*/ 7998 h 10000"/>
                <a:gd name="connsiteX15" fmla="*/ 7673 w 10000"/>
                <a:gd name="connsiteY15" fmla="*/ 7196 h 10000"/>
                <a:gd name="connsiteX16" fmla="*/ 8139 w 10000"/>
                <a:gd name="connsiteY16" fmla="*/ 7196 h 10000"/>
                <a:gd name="connsiteX17" fmla="*/ 8836 w 10000"/>
                <a:gd name="connsiteY17" fmla="*/ 6393 h 10000"/>
                <a:gd name="connsiteX18" fmla="*/ 9067 w 10000"/>
                <a:gd name="connsiteY18" fmla="*/ 6393 h 10000"/>
                <a:gd name="connsiteX19" fmla="*/ 10000 w 10000"/>
                <a:gd name="connsiteY19" fmla="*/ 5194 h 10000"/>
                <a:gd name="connsiteX20" fmla="*/ 9533 w 10000"/>
                <a:gd name="connsiteY20" fmla="*/ 3995 h 10000"/>
                <a:gd name="connsiteX21" fmla="*/ 8601 w 10000"/>
                <a:gd name="connsiteY21" fmla="*/ 2399 h 10000"/>
                <a:gd name="connsiteX22" fmla="*/ 8139 w 10000"/>
                <a:gd name="connsiteY22" fmla="*/ 1199 h 10000"/>
                <a:gd name="connsiteX23" fmla="*/ 6740 w 10000"/>
                <a:gd name="connsiteY23" fmla="*/ 0 h 10000"/>
                <a:gd name="connsiteX24" fmla="*/ 5812 w 10000"/>
                <a:gd name="connsiteY24" fmla="*/ 0 h 10000"/>
                <a:gd name="connsiteX0" fmla="*/ 0 w 10000"/>
                <a:gd name="connsiteY0" fmla="*/ 10000 h 10000"/>
                <a:gd name="connsiteX1" fmla="*/ 927 w 10000"/>
                <a:gd name="connsiteY1" fmla="*/ 8395 h 10000"/>
                <a:gd name="connsiteX2" fmla="*/ 1394 w 10000"/>
                <a:gd name="connsiteY2" fmla="*/ 7196 h 10000"/>
                <a:gd name="connsiteX3" fmla="*/ 1630 w 10000"/>
                <a:gd name="connsiteY3" fmla="*/ 7196 h 10000"/>
                <a:gd name="connsiteX4" fmla="*/ 2091 w 10000"/>
                <a:gd name="connsiteY4" fmla="*/ 5996 h 10000"/>
                <a:gd name="connsiteX5" fmla="*/ 2327 w 10000"/>
                <a:gd name="connsiteY5" fmla="*/ 5194 h 10000"/>
                <a:gd name="connsiteX6" fmla="*/ 3024 w 10000"/>
                <a:gd name="connsiteY6" fmla="*/ 5996 h 10000"/>
                <a:gd name="connsiteX7" fmla="*/ 3254 w 10000"/>
                <a:gd name="connsiteY7" fmla="*/ 7196 h 10000"/>
                <a:gd name="connsiteX8" fmla="*/ 3254 w 10000"/>
                <a:gd name="connsiteY8" fmla="*/ 8395 h 10000"/>
                <a:gd name="connsiteX9" fmla="*/ 4418 w 10000"/>
                <a:gd name="connsiteY9" fmla="*/ 8395 h 10000"/>
                <a:gd name="connsiteX10" fmla="*/ 4648 w 10000"/>
                <a:gd name="connsiteY10" fmla="*/ 7601 h 10000"/>
                <a:gd name="connsiteX11" fmla="*/ 5345 w 10000"/>
                <a:gd name="connsiteY11" fmla="*/ 7998 h 10000"/>
                <a:gd name="connsiteX12" fmla="*/ 6279 w 10000"/>
                <a:gd name="connsiteY12" fmla="*/ 7601 h 10000"/>
                <a:gd name="connsiteX13" fmla="*/ 6740 w 10000"/>
                <a:gd name="connsiteY13" fmla="*/ 7998 h 10000"/>
                <a:gd name="connsiteX14" fmla="*/ 7673 w 10000"/>
                <a:gd name="connsiteY14" fmla="*/ 7196 h 10000"/>
                <a:gd name="connsiteX15" fmla="*/ 8139 w 10000"/>
                <a:gd name="connsiteY15" fmla="*/ 7196 h 10000"/>
                <a:gd name="connsiteX16" fmla="*/ 8836 w 10000"/>
                <a:gd name="connsiteY16" fmla="*/ 6393 h 10000"/>
                <a:gd name="connsiteX17" fmla="*/ 9067 w 10000"/>
                <a:gd name="connsiteY17" fmla="*/ 6393 h 10000"/>
                <a:gd name="connsiteX18" fmla="*/ 10000 w 10000"/>
                <a:gd name="connsiteY18" fmla="*/ 5194 h 10000"/>
                <a:gd name="connsiteX19" fmla="*/ 9533 w 10000"/>
                <a:gd name="connsiteY19" fmla="*/ 3995 h 10000"/>
                <a:gd name="connsiteX20" fmla="*/ 8601 w 10000"/>
                <a:gd name="connsiteY20" fmla="*/ 2399 h 10000"/>
                <a:gd name="connsiteX21" fmla="*/ 8139 w 10000"/>
                <a:gd name="connsiteY21" fmla="*/ 1199 h 10000"/>
                <a:gd name="connsiteX22" fmla="*/ 6740 w 10000"/>
                <a:gd name="connsiteY22" fmla="*/ 0 h 10000"/>
                <a:gd name="connsiteX23" fmla="*/ 5812 w 10000"/>
                <a:gd name="connsiteY23" fmla="*/ 0 h 10000"/>
                <a:gd name="connsiteX0" fmla="*/ 0 w 10000"/>
                <a:gd name="connsiteY0" fmla="*/ 10000 h 10000"/>
                <a:gd name="connsiteX1" fmla="*/ 1394 w 10000"/>
                <a:gd name="connsiteY1" fmla="*/ 7196 h 10000"/>
                <a:gd name="connsiteX2" fmla="*/ 1630 w 10000"/>
                <a:gd name="connsiteY2" fmla="*/ 7196 h 10000"/>
                <a:gd name="connsiteX3" fmla="*/ 2091 w 10000"/>
                <a:gd name="connsiteY3" fmla="*/ 5996 h 10000"/>
                <a:gd name="connsiteX4" fmla="*/ 2327 w 10000"/>
                <a:gd name="connsiteY4" fmla="*/ 5194 h 10000"/>
                <a:gd name="connsiteX5" fmla="*/ 3024 w 10000"/>
                <a:gd name="connsiteY5" fmla="*/ 5996 h 10000"/>
                <a:gd name="connsiteX6" fmla="*/ 3254 w 10000"/>
                <a:gd name="connsiteY6" fmla="*/ 7196 h 10000"/>
                <a:gd name="connsiteX7" fmla="*/ 3254 w 10000"/>
                <a:gd name="connsiteY7" fmla="*/ 8395 h 10000"/>
                <a:gd name="connsiteX8" fmla="*/ 4418 w 10000"/>
                <a:gd name="connsiteY8" fmla="*/ 8395 h 10000"/>
                <a:gd name="connsiteX9" fmla="*/ 4648 w 10000"/>
                <a:gd name="connsiteY9" fmla="*/ 7601 h 10000"/>
                <a:gd name="connsiteX10" fmla="*/ 5345 w 10000"/>
                <a:gd name="connsiteY10" fmla="*/ 7998 h 10000"/>
                <a:gd name="connsiteX11" fmla="*/ 6279 w 10000"/>
                <a:gd name="connsiteY11" fmla="*/ 7601 h 10000"/>
                <a:gd name="connsiteX12" fmla="*/ 6740 w 10000"/>
                <a:gd name="connsiteY12" fmla="*/ 7998 h 10000"/>
                <a:gd name="connsiteX13" fmla="*/ 7673 w 10000"/>
                <a:gd name="connsiteY13" fmla="*/ 7196 h 10000"/>
                <a:gd name="connsiteX14" fmla="*/ 8139 w 10000"/>
                <a:gd name="connsiteY14" fmla="*/ 7196 h 10000"/>
                <a:gd name="connsiteX15" fmla="*/ 8836 w 10000"/>
                <a:gd name="connsiteY15" fmla="*/ 6393 h 10000"/>
                <a:gd name="connsiteX16" fmla="*/ 9067 w 10000"/>
                <a:gd name="connsiteY16" fmla="*/ 6393 h 10000"/>
                <a:gd name="connsiteX17" fmla="*/ 10000 w 10000"/>
                <a:gd name="connsiteY17" fmla="*/ 5194 h 10000"/>
                <a:gd name="connsiteX18" fmla="*/ 9533 w 10000"/>
                <a:gd name="connsiteY18" fmla="*/ 3995 h 10000"/>
                <a:gd name="connsiteX19" fmla="*/ 8601 w 10000"/>
                <a:gd name="connsiteY19" fmla="*/ 2399 h 10000"/>
                <a:gd name="connsiteX20" fmla="*/ 8139 w 10000"/>
                <a:gd name="connsiteY20" fmla="*/ 1199 h 10000"/>
                <a:gd name="connsiteX21" fmla="*/ 6740 w 10000"/>
                <a:gd name="connsiteY21" fmla="*/ 0 h 10000"/>
                <a:gd name="connsiteX22" fmla="*/ 5812 w 10000"/>
                <a:gd name="connsiteY22" fmla="*/ 0 h 10000"/>
                <a:gd name="connsiteX0" fmla="*/ 0 w 10000"/>
                <a:gd name="connsiteY0" fmla="*/ 10000 h 10000"/>
                <a:gd name="connsiteX1" fmla="*/ 1630 w 10000"/>
                <a:gd name="connsiteY1" fmla="*/ 7196 h 10000"/>
                <a:gd name="connsiteX2" fmla="*/ 2091 w 10000"/>
                <a:gd name="connsiteY2" fmla="*/ 5996 h 10000"/>
                <a:gd name="connsiteX3" fmla="*/ 2327 w 10000"/>
                <a:gd name="connsiteY3" fmla="*/ 5194 h 10000"/>
                <a:gd name="connsiteX4" fmla="*/ 3024 w 10000"/>
                <a:gd name="connsiteY4" fmla="*/ 5996 h 10000"/>
                <a:gd name="connsiteX5" fmla="*/ 3254 w 10000"/>
                <a:gd name="connsiteY5" fmla="*/ 7196 h 10000"/>
                <a:gd name="connsiteX6" fmla="*/ 3254 w 10000"/>
                <a:gd name="connsiteY6" fmla="*/ 8395 h 10000"/>
                <a:gd name="connsiteX7" fmla="*/ 4418 w 10000"/>
                <a:gd name="connsiteY7" fmla="*/ 8395 h 10000"/>
                <a:gd name="connsiteX8" fmla="*/ 4648 w 10000"/>
                <a:gd name="connsiteY8" fmla="*/ 7601 h 10000"/>
                <a:gd name="connsiteX9" fmla="*/ 5345 w 10000"/>
                <a:gd name="connsiteY9" fmla="*/ 7998 h 10000"/>
                <a:gd name="connsiteX10" fmla="*/ 6279 w 10000"/>
                <a:gd name="connsiteY10" fmla="*/ 7601 h 10000"/>
                <a:gd name="connsiteX11" fmla="*/ 6740 w 10000"/>
                <a:gd name="connsiteY11" fmla="*/ 7998 h 10000"/>
                <a:gd name="connsiteX12" fmla="*/ 7673 w 10000"/>
                <a:gd name="connsiteY12" fmla="*/ 7196 h 10000"/>
                <a:gd name="connsiteX13" fmla="*/ 8139 w 10000"/>
                <a:gd name="connsiteY13" fmla="*/ 7196 h 10000"/>
                <a:gd name="connsiteX14" fmla="*/ 8836 w 10000"/>
                <a:gd name="connsiteY14" fmla="*/ 6393 h 10000"/>
                <a:gd name="connsiteX15" fmla="*/ 9067 w 10000"/>
                <a:gd name="connsiteY15" fmla="*/ 6393 h 10000"/>
                <a:gd name="connsiteX16" fmla="*/ 10000 w 10000"/>
                <a:gd name="connsiteY16" fmla="*/ 5194 h 10000"/>
                <a:gd name="connsiteX17" fmla="*/ 9533 w 10000"/>
                <a:gd name="connsiteY17" fmla="*/ 3995 h 10000"/>
                <a:gd name="connsiteX18" fmla="*/ 8601 w 10000"/>
                <a:gd name="connsiteY18" fmla="*/ 2399 h 10000"/>
                <a:gd name="connsiteX19" fmla="*/ 8139 w 10000"/>
                <a:gd name="connsiteY19" fmla="*/ 1199 h 10000"/>
                <a:gd name="connsiteX20" fmla="*/ 6740 w 10000"/>
                <a:gd name="connsiteY20" fmla="*/ 0 h 10000"/>
                <a:gd name="connsiteX21" fmla="*/ 5812 w 10000"/>
                <a:gd name="connsiteY21" fmla="*/ 0 h 10000"/>
                <a:gd name="connsiteX0" fmla="*/ 0 w 10000"/>
                <a:gd name="connsiteY0" fmla="*/ 10000 h 10000"/>
                <a:gd name="connsiteX1" fmla="*/ 2091 w 10000"/>
                <a:gd name="connsiteY1" fmla="*/ 5996 h 10000"/>
                <a:gd name="connsiteX2" fmla="*/ 2327 w 10000"/>
                <a:gd name="connsiteY2" fmla="*/ 5194 h 10000"/>
                <a:gd name="connsiteX3" fmla="*/ 3024 w 10000"/>
                <a:gd name="connsiteY3" fmla="*/ 5996 h 10000"/>
                <a:gd name="connsiteX4" fmla="*/ 3254 w 10000"/>
                <a:gd name="connsiteY4" fmla="*/ 7196 h 10000"/>
                <a:gd name="connsiteX5" fmla="*/ 3254 w 10000"/>
                <a:gd name="connsiteY5" fmla="*/ 8395 h 10000"/>
                <a:gd name="connsiteX6" fmla="*/ 4418 w 10000"/>
                <a:gd name="connsiteY6" fmla="*/ 8395 h 10000"/>
                <a:gd name="connsiteX7" fmla="*/ 4648 w 10000"/>
                <a:gd name="connsiteY7" fmla="*/ 7601 h 10000"/>
                <a:gd name="connsiteX8" fmla="*/ 5345 w 10000"/>
                <a:gd name="connsiteY8" fmla="*/ 7998 h 10000"/>
                <a:gd name="connsiteX9" fmla="*/ 6279 w 10000"/>
                <a:gd name="connsiteY9" fmla="*/ 7601 h 10000"/>
                <a:gd name="connsiteX10" fmla="*/ 6740 w 10000"/>
                <a:gd name="connsiteY10" fmla="*/ 7998 h 10000"/>
                <a:gd name="connsiteX11" fmla="*/ 7673 w 10000"/>
                <a:gd name="connsiteY11" fmla="*/ 7196 h 10000"/>
                <a:gd name="connsiteX12" fmla="*/ 8139 w 10000"/>
                <a:gd name="connsiteY12" fmla="*/ 7196 h 10000"/>
                <a:gd name="connsiteX13" fmla="*/ 8836 w 10000"/>
                <a:gd name="connsiteY13" fmla="*/ 6393 h 10000"/>
                <a:gd name="connsiteX14" fmla="*/ 9067 w 10000"/>
                <a:gd name="connsiteY14" fmla="*/ 6393 h 10000"/>
                <a:gd name="connsiteX15" fmla="*/ 10000 w 10000"/>
                <a:gd name="connsiteY15" fmla="*/ 5194 h 10000"/>
                <a:gd name="connsiteX16" fmla="*/ 9533 w 10000"/>
                <a:gd name="connsiteY16" fmla="*/ 3995 h 10000"/>
                <a:gd name="connsiteX17" fmla="*/ 8601 w 10000"/>
                <a:gd name="connsiteY17" fmla="*/ 2399 h 10000"/>
                <a:gd name="connsiteX18" fmla="*/ 8139 w 10000"/>
                <a:gd name="connsiteY18" fmla="*/ 1199 h 10000"/>
                <a:gd name="connsiteX19" fmla="*/ 6740 w 10000"/>
                <a:gd name="connsiteY19" fmla="*/ 0 h 10000"/>
                <a:gd name="connsiteX20" fmla="*/ 5812 w 10000"/>
                <a:gd name="connsiteY20" fmla="*/ 0 h 10000"/>
                <a:gd name="connsiteX0" fmla="*/ 0 w 10000"/>
                <a:gd name="connsiteY0" fmla="*/ 10000 h 10000"/>
                <a:gd name="connsiteX1" fmla="*/ 2327 w 10000"/>
                <a:gd name="connsiteY1" fmla="*/ 5194 h 10000"/>
                <a:gd name="connsiteX2" fmla="*/ 3024 w 10000"/>
                <a:gd name="connsiteY2" fmla="*/ 5996 h 10000"/>
                <a:gd name="connsiteX3" fmla="*/ 3254 w 10000"/>
                <a:gd name="connsiteY3" fmla="*/ 7196 h 10000"/>
                <a:gd name="connsiteX4" fmla="*/ 3254 w 10000"/>
                <a:gd name="connsiteY4" fmla="*/ 8395 h 10000"/>
                <a:gd name="connsiteX5" fmla="*/ 4418 w 10000"/>
                <a:gd name="connsiteY5" fmla="*/ 8395 h 10000"/>
                <a:gd name="connsiteX6" fmla="*/ 4648 w 10000"/>
                <a:gd name="connsiteY6" fmla="*/ 7601 h 10000"/>
                <a:gd name="connsiteX7" fmla="*/ 5345 w 10000"/>
                <a:gd name="connsiteY7" fmla="*/ 7998 h 10000"/>
                <a:gd name="connsiteX8" fmla="*/ 6279 w 10000"/>
                <a:gd name="connsiteY8" fmla="*/ 7601 h 10000"/>
                <a:gd name="connsiteX9" fmla="*/ 6740 w 10000"/>
                <a:gd name="connsiteY9" fmla="*/ 7998 h 10000"/>
                <a:gd name="connsiteX10" fmla="*/ 7673 w 10000"/>
                <a:gd name="connsiteY10" fmla="*/ 7196 h 10000"/>
                <a:gd name="connsiteX11" fmla="*/ 8139 w 10000"/>
                <a:gd name="connsiteY11" fmla="*/ 7196 h 10000"/>
                <a:gd name="connsiteX12" fmla="*/ 8836 w 10000"/>
                <a:gd name="connsiteY12" fmla="*/ 6393 h 10000"/>
                <a:gd name="connsiteX13" fmla="*/ 9067 w 10000"/>
                <a:gd name="connsiteY13" fmla="*/ 6393 h 10000"/>
                <a:gd name="connsiteX14" fmla="*/ 10000 w 10000"/>
                <a:gd name="connsiteY14" fmla="*/ 5194 h 10000"/>
                <a:gd name="connsiteX15" fmla="*/ 9533 w 10000"/>
                <a:gd name="connsiteY15" fmla="*/ 3995 h 10000"/>
                <a:gd name="connsiteX16" fmla="*/ 8601 w 10000"/>
                <a:gd name="connsiteY16" fmla="*/ 2399 h 10000"/>
                <a:gd name="connsiteX17" fmla="*/ 8139 w 10000"/>
                <a:gd name="connsiteY17" fmla="*/ 1199 h 10000"/>
                <a:gd name="connsiteX18" fmla="*/ 6740 w 10000"/>
                <a:gd name="connsiteY18" fmla="*/ 0 h 10000"/>
                <a:gd name="connsiteX19" fmla="*/ 5812 w 10000"/>
                <a:gd name="connsiteY19" fmla="*/ 0 h 10000"/>
                <a:gd name="connsiteX0" fmla="*/ 0 w 10000"/>
                <a:gd name="connsiteY0" fmla="*/ 10000 h 10000"/>
                <a:gd name="connsiteX1" fmla="*/ 3024 w 10000"/>
                <a:gd name="connsiteY1" fmla="*/ 5996 h 10000"/>
                <a:gd name="connsiteX2" fmla="*/ 3254 w 10000"/>
                <a:gd name="connsiteY2" fmla="*/ 7196 h 10000"/>
                <a:gd name="connsiteX3" fmla="*/ 3254 w 10000"/>
                <a:gd name="connsiteY3" fmla="*/ 8395 h 10000"/>
                <a:gd name="connsiteX4" fmla="*/ 4418 w 10000"/>
                <a:gd name="connsiteY4" fmla="*/ 8395 h 10000"/>
                <a:gd name="connsiteX5" fmla="*/ 4648 w 10000"/>
                <a:gd name="connsiteY5" fmla="*/ 7601 h 10000"/>
                <a:gd name="connsiteX6" fmla="*/ 5345 w 10000"/>
                <a:gd name="connsiteY6" fmla="*/ 7998 h 10000"/>
                <a:gd name="connsiteX7" fmla="*/ 6279 w 10000"/>
                <a:gd name="connsiteY7" fmla="*/ 7601 h 10000"/>
                <a:gd name="connsiteX8" fmla="*/ 6740 w 10000"/>
                <a:gd name="connsiteY8" fmla="*/ 7998 h 10000"/>
                <a:gd name="connsiteX9" fmla="*/ 7673 w 10000"/>
                <a:gd name="connsiteY9" fmla="*/ 7196 h 10000"/>
                <a:gd name="connsiteX10" fmla="*/ 8139 w 10000"/>
                <a:gd name="connsiteY10" fmla="*/ 7196 h 10000"/>
                <a:gd name="connsiteX11" fmla="*/ 8836 w 10000"/>
                <a:gd name="connsiteY11" fmla="*/ 6393 h 10000"/>
                <a:gd name="connsiteX12" fmla="*/ 9067 w 10000"/>
                <a:gd name="connsiteY12" fmla="*/ 6393 h 10000"/>
                <a:gd name="connsiteX13" fmla="*/ 10000 w 10000"/>
                <a:gd name="connsiteY13" fmla="*/ 5194 h 10000"/>
                <a:gd name="connsiteX14" fmla="*/ 9533 w 10000"/>
                <a:gd name="connsiteY14" fmla="*/ 3995 h 10000"/>
                <a:gd name="connsiteX15" fmla="*/ 8601 w 10000"/>
                <a:gd name="connsiteY15" fmla="*/ 2399 h 10000"/>
                <a:gd name="connsiteX16" fmla="*/ 8139 w 10000"/>
                <a:gd name="connsiteY16" fmla="*/ 1199 h 10000"/>
                <a:gd name="connsiteX17" fmla="*/ 6740 w 10000"/>
                <a:gd name="connsiteY17" fmla="*/ 0 h 10000"/>
                <a:gd name="connsiteX18" fmla="*/ 5812 w 10000"/>
                <a:gd name="connsiteY18" fmla="*/ 0 h 10000"/>
                <a:gd name="connsiteX0" fmla="*/ 0 w 10000"/>
                <a:gd name="connsiteY0" fmla="*/ 10000 h 10000"/>
                <a:gd name="connsiteX1" fmla="*/ 3254 w 10000"/>
                <a:gd name="connsiteY1" fmla="*/ 7196 h 10000"/>
                <a:gd name="connsiteX2" fmla="*/ 3254 w 10000"/>
                <a:gd name="connsiteY2" fmla="*/ 8395 h 10000"/>
                <a:gd name="connsiteX3" fmla="*/ 4418 w 10000"/>
                <a:gd name="connsiteY3" fmla="*/ 8395 h 10000"/>
                <a:gd name="connsiteX4" fmla="*/ 4648 w 10000"/>
                <a:gd name="connsiteY4" fmla="*/ 7601 h 10000"/>
                <a:gd name="connsiteX5" fmla="*/ 5345 w 10000"/>
                <a:gd name="connsiteY5" fmla="*/ 7998 h 10000"/>
                <a:gd name="connsiteX6" fmla="*/ 6279 w 10000"/>
                <a:gd name="connsiteY6" fmla="*/ 7601 h 10000"/>
                <a:gd name="connsiteX7" fmla="*/ 6740 w 10000"/>
                <a:gd name="connsiteY7" fmla="*/ 7998 h 10000"/>
                <a:gd name="connsiteX8" fmla="*/ 7673 w 10000"/>
                <a:gd name="connsiteY8" fmla="*/ 7196 h 10000"/>
                <a:gd name="connsiteX9" fmla="*/ 8139 w 10000"/>
                <a:gd name="connsiteY9" fmla="*/ 7196 h 10000"/>
                <a:gd name="connsiteX10" fmla="*/ 8836 w 10000"/>
                <a:gd name="connsiteY10" fmla="*/ 6393 h 10000"/>
                <a:gd name="connsiteX11" fmla="*/ 9067 w 10000"/>
                <a:gd name="connsiteY11" fmla="*/ 6393 h 10000"/>
                <a:gd name="connsiteX12" fmla="*/ 10000 w 10000"/>
                <a:gd name="connsiteY12" fmla="*/ 5194 h 10000"/>
                <a:gd name="connsiteX13" fmla="*/ 9533 w 10000"/>
                <a:gd name="connsiteY13" fmla="*/ 3995 h 10000"/>
                <a:gd name="connsiteX14" fmla="*/ 8601 w 10000"/>
                <a:gd name="connsiteY14" fmla="*/ 2399 h 10000"/>
                <a:gd name="connsiteX15" fmla="*/ 8139 w 10000"/>
                <a:gd name="connsiteY15" fmla="*/ 1199 h 10000"/>
                <a:gd name="connsiteX16" fmla="*/ 6740 w 10000"/>
                <a:gd name="connsiteY16" fmla="*/ 0 h 10000"/>
                <a:gd name="connsiteX17" fmla="*/ 5812 w 10000"/>
                <a:gd name="connsiteY17" fmla="*/ 0 h 10000"/>
                <a:gd name="connsiteX0" fmla="*/ 0 w 10000"/>
                <a:gd name="connsiteY0" fmla="*/ 10000 h 10000"/>
                <a:gd name="connsiteX1" fmla="*/ 3254 w 10000"/>
                <a:gd name="connsiteY1" fmla="*/ 8395 h 10000"/>
                <a:gd name="connsiteX2" fmla="*/ 4418 w 10000"/>
                <a:gd name="connsiteY2" fmla="*/ 8395 h 10000"/>
                <a:gd name="connsiteX3" fmla="*/ 4648 w 10000"/>
                <a:gd name="connsiteY3" fmla="*/ 7601 h 10000"/>
                <a:gd name="connsiteX4" fmla="*/ 5345 w 10000"/>
                <a:gd name="connsiteY4" fmla="*/ 7998 h 10000"/>
                <a:gd name="connsiteX5" fmla="*/ 6279 w 10000"/>
                <a:gd name="connsiteY5" fmla="*/ 7601 h 10000"/>
                <a:gd name="connsiteX6" fmla="*/ 6740 w 10000"/>
                <a:gd name="connsiteY6" fmla="*/ 7998 h 10000"/>
                <a:gd name="connsiteX7" fmla="*/ 7673 w 10000"/>
                <a:gd name="connsiteY7" fmla="*/ 7196 h 10000"/>
                <a:gd name="connsiteX8" fmla="*/ 8139 w 10000"/>
                <a:gd name="connsiteY8" fmla="*/ 7196 h 10000"/>
                <a:gd name="connsiteX9" fmla="*/ 8836 w 10000"/>
                <a:gd name="connsiteY9" fmla="*/ 6393 h 10000"/>
                <a:gd name="connsiteX10" fmla="*/ 9067 w 10000"/>
                <a:gd name="connsiteY10" fmla="*/ 6393 h 10000"/>
                <a:gd name="connsiteX11" fmla="*/ 10000 w 10000"/>
                <a:gd name="connsiteY11" fmla="*/ 5194 h 10000"/>
                <a:gd name="connsiteX12" fmla="*/ 9533 w 10000"/>
                <a:gd name="connsiteY12" fmla="*/ 3995 h 10000"/>
                <a:gd name="connsiteX13" fmla="*/ 8601 w 10000"/>
                <a:gd name="connsiteY13" fmla="*/ 2399 h 10000"/>
                <a:gd name="connsiteX14" fmla="*/ 8139 w 10000"/>
                <a:gd name="connsiteY14" fmla="*/ 1199 h 10000"/>
                <a:gd name="connsiteX15" fmla="*/ 6740 w 10000"/>
                <a:gd name="connsiteY15" fmla="*/ 0 h 10000"/>
                <a:gd name="connsiteX16" fmla="*/ 5812 w 10000"/>
                <a:gd name="connsiteY16" fmla="*/ 0 h 10000"/>
                <a:gd name="connsiteX0" fmla="*/ 0 w 10000"/>
                <a:gd name="connsiteY0" fmla="*/ 10000 h 10000"/>
                <a:gd name="connsiteX1" fmla="*/ 3707 w 10000"/>
                <a:gd name="connsiteY1" fmla="*/ 8464 h 10000"/>
                <a:gd name="connsiteX2" fmla="*/ 4418 w 10000"/>
                <a:gd name="connsiteY2" fmla="*/ 8395 h 10000"/>
                <a:gd name="connsiteX3" fmla="*/ 4648 w 10000"/>
                <a:gd name="connsiteY3" fmla="*/ 7601 h 10000"/>
                <a:gd name="connsiteX4" fmla="*/ 5345 w 10000"/>
                <a:gd name="connsiteY4" fmla="*/ 7998 h 10000"/>
                <a:gd name="connsiteX5" fmla="*/ 6279 w 10000"/>
                <a:gd name="connsiteY5" fmla="*/ 7601 h 10000"/>
                <a:gd name="connsiteX6" fmla="*/ 6740 w 10000"/>
                <a:gd name="connsiteY6" fmla="*/ 7998 h 10000"/>
                <a:gd name="connsiteX7" fmla="*/ 7673 w 10000"/>
                <a:gd name="connsiteY7" fmla="*/ 7196 h 10000"/>
                <a:gd name="connsiteX8" fmla="*/ 8139 w 10000"/>
                <a:gd name="connsiteY8" fmla="*/ 7196 h 10000"/>
                <a:gd name="connsiteX9" fmla="*/ 8836 w 10000"/>
                <a:gd name="connsiteY9" fmla="*/ 6393 h 10000"/>
                <a:gd name="connsiteX10" fmla="*/ 9067 w 10000"/>
                <a:gd name="connsiteY10" fmla="*/ 6393 h 10000"/>
                <a:gd name="connsiteX11" fmla="*/ 10000 w 10000"/>
                <a:gd name="connsiteY11" fmla="*/ 5194 h 10000"/>
                <a:gd name="connsiteX12" fmla="*/ 9533 w 10000"/>
                <a:gd name="connsiteY12" fmla="*/ 3995 h 10000"/>
                <a:gd name="connsiteX13" fmla="*/ 8601 w 10000"/>
                <a:gd name="connsiteY13" fmla="*/ 2399 h 10000"/>
                <a:gd name="connsiteX14" fmla="*/ 8139 w 10000"/>
                <a:gd name="connsiteY14" fmla="*/ 1199 h 10000"/>
                <a:gd name="connsiteX15" fmla="*/ 6740 w 10000"/>
                <a:gd name="connsiteY15" fmla="*/ 0 h 10000"/>
                <a:gd name="connsiteX16" fmla="*/ 5812 w 10000"/>
                <a:gd name="connsiteY16" fmla="*/ 0 h 10000"/>
                <a:gd name="connsiteX0" fmla="*/ 0 w 10609"/>
                <a:gd name="connsiteY0" fmla="*/ 11268 h 11268"/>
                <a:gd name="connsiteX1" fmla="*/ 4316 w 10609"/>
                <a:gd name="connsiteY1" fmla="*/ 8464 h 11268"/>
                <a:gd name="connsiteX2" fmla="*/ 5027 w 10609"/>
                <a:gd name="connsiteY2" fmla="*/ 8395 h 11268"/>
                <a:gd name="connsiteX3" fmla="*/ 5257 w 10609"/>
                <a:gd name="connsiteY3" fmla="*/ 7601 h 11268"/>
                <a:gd name="connsiteX4" fmla="*/ 5954 w 10609"/>
                <a:gd name="connsiteY4" fmla="*/ 7998 h 11268"/>
                <a:gd name="connsiteX5" fmla="*/ 6888 w 10609"/>
                <a:gd name="connsiteY5" fmla="*/ 7601 h 11268"/>
                <a:gd name="connsiteX6" fmla="*/ 7349 w 10609"/>
                <a:gd name="connsiteY6" fmla="*/ 7998 h 11268"/>
                <a:gd name="connsiteX7" fmla="*/ 8282 w 10609"/>
                <a:gd name="connsiteY7" fmla="*/ 7196 h 11268"/>
                <a:gd name="connsiteX8" fmla="*/ 8748 w 10609"/>
                <a:gd name="connsiteY8" fmla="*/ 7196 h 11268"/>
                <a:gd name="connsiteX9" fmla="*/ 9445 w 10609"/>
                <a:gd name="connsiteY9" fmla="*/ 6393 h 11268"/>
                <a:gd name="connsiteX10" fmla="*/ 9676 w 10609"/>
                <a:gd name="connsiteY10" fmla="*/ 6393 h 11268"/>
                <a:gd name="connsiteX11" fmla="*/ 10609 w 10609"/>
                <a:gd name="connsiteY11" fmla="*/ 5194 h 11268"/>
                <a:gd name="connsiteX12" fmla="*/ 10142 w 10609"/>
                <a:gd name="connsiteY12" fmla="*/ 3995 h 11268"/>
                <a:gd name="connsiteX13" fmla="*/ 9210 w 10609"/>
                <a:gd name="connsiteY13" fmla="*/ 2399 h 11268"/>
                <a:gd name="connsiteX14" fmla="*/ 8748 w 10609"/>
                <a:gd name="connsiteY14" fmla="*/ 1199 h 11268"/>
                <a:gd name="connsiteX15" fmla="*/ 7349 w 10609"/>
                <a:gd name="connsiteY15" fmla="*/ 0 h 11268"/>
                <a:gd name="connsiteX16" fmla="*/ 6421 w 10609"/>
                <a:gd name="connsiteY16" fmla="*/ 0 h 11268"/>
                <a:gd name="connsiteX0" fmla="*/ 0 w 10609"/>
                <a:gd name="connsiteY0" fmla="*/ 11268 h 11334"/>
                <a:gd name="connsiteX1" fmla="*/ 3855 w 10609"/>
                <a:gd name="connsiteY1" fmla="*/ 11175 h 11334"/>
                <a:gd name="connsiteX2" fmla="*/ 4316 w 10609"/>
                <a:gd name="connsiteY2" fmla="*/ 8464 h 11334"/>
                <a:gd name="connsiteX3" fmla="*/ 5027 w 10609"/>
                <a:gd name="connsiteY3" fmla="*/ 8395 h 11334"/>
                <a:gd name="connsiteX4" fmla="*/ 5257 w 10609"/>
                <a:gd name="connsiteY4" fmla="*/ 7601 h 11334"/>
                <a:gd name="connsiteX5" fmla="*/ 5954 w 10609"/>
                <a:gd name="connsiteY5" fmla="*/ 7998 h 11334"/>
                <a:gd name="connsiteX6" fmla="*/ 6888 w 10609"/>
                <a:gd name="connsiteY6" fmla="*/ 7601 h 11334"/>
                <a:gd name="connsiteX7" fmla="*/ 7349 w 10609"/>
                <a:gd name="connsiteY7" fmla="*/ 7998 h 11334"/>
                <a:gd name="connsiteX8" fmla="*/ 8282 w 10609"/>
                <a:gd name="connsiteY8" fmla="*/ 7196 h 11334"/>
                <a:gd name="connsiteX9" fmla="*/ 8748 w 10609"/>
                <a:gd name="connsiteY9" fmla="*/ 7196 h 11334"/>
                <a:gd name="connsiteX10" fmla="*/ 9445 w 10609"/>
                <a:gd name="connsiteY10" fmla="*/ 6393 h 11334"/>
                <a:gd name="connsiteX11" fmla="*/ 9676 w 10609"/>
                <a:gd name="connsiteY11" fmla="*/ 6393 h 11334"/>
                <a:gd name="connsiteX12" fmla="*/ 10609 w 10609"/>
                <a:gd name="connsiteY12" fmla="*/ 5194 h 11334"/>
                <a:gd name="connsiteX13" fmla="*/ 10142 w 10609"/>
                <a:gd name="connsiteY13" fmla="*/ 3995 h 11334"/>
                <a:gd name="connsiteX14" fmla="*/ 9210 w 10609"/>
                <a:gd name="connsiteY14" fmla="*/ 2399 h 11334"/>
                <a:gd name="connsiteX15" fmla="*/ 8748 w 10609"/>
                <a:gd name="connsiteY15" fmla="*/ 1199 h 11334"/>
                <a:gd name="connsiteX16" fmla="*/ 7349 w 10609"/>
                <a:gd name="connsiteY16" fmla="*/ 0 h 11334"/>
                <a:gd name="connsiteX17" fmla="*/ 6421 w 10609"/>
                <a:gd name="connsiteY17" fmla="*/ 0 h 11334"/>
                <a:gd name="connsiteX0" fmla="*/ 0 w 10609"/>
                <a:gd name="connsiteY0" fmla="*/ 11268 h 11334"/>
                <a:gd name="connsiteX1" fmla="*/ 3855 w 10609"/>
                <a:gd name="connsiteY1" fmla="*/ 11175 h 11334"/>
                <a:gd name="connsiteX2" fmla="*/ 4316 w 10609"/>
                <a:gd name="connsiteY2" fmla="*/ 8464 h 11334"/>
                <a:gd name="connsiteX3" fmla="*/ 5027 w 10609"/>
                <a:gd name="connsiteY3" fmla="*/ 8395 h 11334"/>
                <a:gd name="connsiteX4" fmla="*/ 5257 w 10609"/>
                <a:gd name="connsiteY4" fmla="*/ 7601 h 11334"/>
                <a:gd name="connsiteX5" fmla="*/ 5954 w 10609"/>
                <a:gd name="connsiteY5" fmla="*/ 7998 h 11334"/>
                <a:gd name="connsiteX6" fmla="*/ 6888 w 10609"/>
                <a:gd name="connsiteY6" fmla="*/ 7601 h 11334"/>
                <a:gd name="connsiteX7" fmla="*/ 7349 w 10609"/>
                <a:gd name="connsiteY7" fmla="*/ 7998 h 11334"/>
                <a:gd name="connsiteX8" fmla="*/ 8282 w 10609"/>
                <a:gd name="connsiteY8" fmla="*/ 7196 h 11334"/>
                <a:gd name="connsiteX9" fmla="*/ 8748 w 10609"/>
                <a:gd name="connsiteY9" fmla="*/ 7196 h 11334"/>
                <a:gd name="connsiteX10" fmla="*/ 9445 w 10609"/>
                <a:gd name="connsiteY10" fmla="*/ 6393 h 11334"/>
                <a:gd name="connsiteX11" fmla="*/ 9676 w 10609"/>
                <a:gd name="connsiteY11" fmla="*/ 6393 h 11334"/>
                <a:gd name="connsiteX12" fmla="*/ 10609 w 10609"/>
                <a:gd name="connsiteY12" fmla="*/ 5194 h 11334"/>
                <a:gd name="connsiteX13" fmla="*/ 10142 w 10609"/>
                <a:gd name="connsiteY13" fmla="*/ 3995 h 11334"/>
                <a:gd name="connsiteX14" fmla="*/ 9210 w 10609"/>
                <a:gd name="connsiteY14" fmla="*/ 2399 h 11334"/>
                <a:gd name="connsiteX15" fmla="*/ 8748 w 10609"/>
                <a:gd name="connsiteY15" fmla="*/ 1199 h 11334"/>
                <a:gd name="connsiteX16" fmla="*/ 7349 w 10609"/>
                <a:gd name="connsiteY16" fmla="*/ 0 h 11334"/>
                <a:gd name="connsiteX17" fmla="*/ 6421 w 10609"/>
                <a:gd name="connsiteY17" fmla="*/ 0 h 11334"/>
                <a:gd name="connsiteX0" fmla="*/ 0 w 10609"/>
                <a:gd name="connsiteY0" fmla="*/ 11268 h 12785"/>
                <a:gd name="connsiteX1" fmla="*/ 2916 w 10609"/>
                <a:gd name="connsiteY1" fmla="*/ 12785 h 12785"/>
                <a:gd name="connsiteX2" fmla="*/ 3855 w 10609"/>
                <a:gd name="connsiteY2" fmla="*/ 11175 h 12785"/>
                <a:gd name="connsiteX3" fmla="*/ 4316 w 10609"/>
                <a:gd name="connsiteY3" fmla="*/ 8464 h 12785"/>
                <a:gd name="connsiteX4" fmla="*/ 5027 w 10609"/>
                <a:gd name="connsiteY4" fmla="*/ 8395 h 12785"/>
                <a:gd name="connsiteX5" fmla="*/ 5257 w 10609"/>
                <a:gd name="connsiteY5" fmla="*/ 7601 h 12785"/>
                <a:gd name="connsiteX6" fmla="*/ 5954 w 10609"/>
                <a:gd name="connsiteY6" fmla="*/ 7998 h 12785"/>
                <a:gd name="connsiteX7" fmla="*/ 6888 w 10609"/>
                <a:gd name="connsiteY7" fmla="*/ 7601 h 12785"/>
                <a:gd name="connsiteX8" fmla="*/ 7349 w 10609"/>
                <a:gd name="connsiteY8" fmla="*/ 7998 h 12785"/>
                <a:gd name="connsiteX9" fmla="*/ 8282 w 10609"/>
                <a:gd name="connsiteY9" fmla="*/ 7196 h 12785"/>
                <a:gd name="connsiteX10" fmla="*/ 8748 w 10609"/>
                <a:gd name="connsiteY10" fmla="*/ 7196 h 12785"/>
                <a:gd name="connsiteX11" fmla="*/ 9445 w 10609"/>
                <a:gd name="connsiteY11" fmla="*/ 6393 h 12785"/>
                <a:gd name="connsiteX12" fmla="*/ 9676 w 10609"/>
                <a:gd name="connsiteY12" fmla="*/ 6393 h 12785"/>
                <a:gd name="connsiteX13" fmla="*/ 10609 w 10609"/>
                <a:gd name="connsiteY13" fmla="*/ 5194 h 12785"/>
                <a:gd name="connsiteX14" fmla="*/ 10142 w 10609"/>
                <a:gd name="connsiteY14" fmla="*/ 3995 h 12785"/>
                <a:gd name="connsiteX15" fmla="*/ 9210 w 10609"/>
                <a:gd name="connsiteY15" fmla="*/ 2399 h 12785"/>
                <a:gd name="connsiteX16" fmla="*/ 8748 w 10609"/>
                <a:gd name="connsiteY16" fmla="*/ 1199 h 12785"/>
                <a:gd name="connsiteX17" fmla="*/ 7349 w 10609"/>
                <a:gd name="connsiteY17" fmla="*/ 0 h 12785"/>
                <a:gd name="connsiteX18" fmla="*/ 6421 w 10609"/>
                <a:gd name="connsiteY18" fmla="*/ 0 h 12785"/>
                <a:gd name="connsiteX0" fmla="*/ 0 w 10609"/>
                <a:gd name="connsiteY0" fmla="*/ 11268 h 12785"/>
                <a:gd name="connsiteX1" fmla="*/ 2916 w 10609"/>
                <a:gd name="connsiteY1" fmla="*/ 12785 h 12785"/>
                <a:gd name="connsiteX2" fmla="*/ 3855 w 10609"/>
                <a:gd name="connsiteY2" fmla="*/ 11175 h 12785"/>
                <a:gd name="connsiteX3" fmla="*/ 4316 w 10609"/>
                <a:gd name="connsiteY3" fmla="*/ 8464 h 12785"/>
                <a:gd name="connsiteX4" fmla="*/ 5027 w 10609"/>
                <a:gd name="connsiteY4" fmla="*/ 8395 h 12785"/>
                <a:gd name="connsiteX5" fmla="*/ 5257 w 10609"/>
                <a:gd name="connsiteY5" fmla="*/ 7601 h 12785"/>
                <a:gd name="connsiteX6" fmla="*/ 5954 w 10609"/>
                <a:gd name="connsiteY6" fmla="*/ 7998 h 12785"/>
                <a:gd name="connsiteX7" fmla="*/ 6888 w 10609"/>
                <a:gd name="connsiteY7" fmla="*/ 7601 h 12785"/>
                <a:gd name="connsiteX8" fmla="*/ 7349 w 10609"/>
                <a:gd name="connsiteY8" fmla="*/ 7998 h 12785"/>
                <a:gd name="connsiteX9" fmla="*/ 8282 w 10609"/>
                <a:gd name="connsiteY9" fmla="*/ 7196 h 12785"/>
                <a:gd name="connsiteX10" fmla="*/ 8748 w 10609"/>
                <a:gd name="connsiteY10" fmla="*/ 7196 h 12785"/>
                <a:gd name="connsiteX11" fmla="*/ 9445 w 10609"/>
                <a:gd name="connsiteY11" fmla="*/ 6393 h 12785"/>
                <a:gd name="connsiteX12" fmla="*/ 9676 w 10609"/>
                <a:gd name="connsiteY12" fmla="*/ 6393 h 12785"/>
                <a:gd name="connsiteX13" fmla="*/ 10609 w 10609"/>
                <a:gd name="connsiteY13" fmla="*/ 5194 h 12785"/>
                <a:gd name="connsiteX14" fmla="*/ 10142 w 10609"/>
                <a:gd name="connsiteY14" fmla="*/ 3995 h 12785"/>
                <a:gd name="connsiteX15" fmla="*/ 9210 w 10609"/>
                <a:gd name="connsiteY15" fmla="*/ 2399 h 12785"/>
                <a:gd name="connsiteX16" fmla="*/ 8748 w 10609"/>
                <a:gd name="connsiteY16" fmla="*/ 1199 h 12785"/>
                <a:gd name="connsiteX17" fmla="*/ 7349 w 10609"/>
                <a:gd name="connsiteY17" fmla="*/ 0 h 12785"/>
                <a:gd name="connsiteX18" fmla="*/ 6421 w 10609"/>
                <a:gd name="connsiteY18" fmla="*/ 0 h 12785"/>
                <a:gd name="connsiteX0" fmla="*/ 0 w 10609"/>
                <a:gd name="connsiteY0" fmla="*/ 11268 h 12944"/>
                <a:gd name="connsiteX1" fmla="*/ 2480 w 10609"/>
                <a:gd name="connsiteY1" fmla="*/ 12751 h 12944"/>
                <a:gd name="connsiteX2" fmla="*/ 2916 w 10609"/>
                <a:gd name="connsiteY2" fmla="*/ 12785 h 12944"/>
                <a:gd name="connsiteX3" fmla="*/ 3855 w 10609"/>
                <a:gd name="connsiteY3" fmla="*/ 11175 h 12944"/>
                <a:gd name="connsiteX4" fmla="*/ 4316 w 10609"/>
                <a:gd name="connsiteY4" fmla="*/ 8464 h 12944"/>
                <a:gd name="connsiteX5" fmla="*/ 5027 w 10609"/>
                <a:gd name="connsiteY5" fmla="*/ 8395 h 12944"/>
                <a:gd name="connsiteX6" fmla="*/ 5257 w 10609"/>
                <a:gd name="connsiteY6" fmla="*/ 7601 h 12944"/>
                <a:gd name="connsiteX7" fmla="*/ 5954 w 10609"/>
                <a:gd name="connsiteY7" fmla="*/ 7998 h 12944"/>
                <a:gd name="connsiteX8" fmla="*/ 6888 w 10609"/>
                <a:gd name="connsiteY8" fmla="*/ 7601 h 12944"/>
                <a:gd name="connsiteX9" fmla="*/ 7349 w 10609"/>
                <a:gd name="connsiteY9" fmla="*/ 7998 h 12944"/>
                <a:gd name="connsiteX10" fmla="*/ 8282 w 10609"/>
                <a:gd name="connsiteY10" fmla="*/ 7196 h 12944"/>
                <a:gd name="connsiteX11" fmla="*/ 8748 w 10609"/>
                <a:gd name="connsiteY11" fmla="*/ 7196 h 12944"/>
                <a:gd name="connsiteX12" fmla="*/ 9445 w 10609"/>
                <a:gd name="connsiteY12" fmla="*/ 6393 h 12944"/>
                <a:gd name="connsiteX13" fmla="*/ 9676 w 10609"/>
                <a:gd name="connsiteY13" fmla="*/ 6393 h 12944"/>
                <a:gd name="connsiteX14" fmla="*/ 10609 w 10609"/>
                <a:gd name="connsiteY14" fmla="*/ 5194 h 12944"/>
                <a:gd name="connsiteX15" fmla="*/ 10142 w 10609"/>
                <a:gd name="connsiteY15" fmla="*/ 3995 h 12944"/>
                <a:gd name="connsiteX16" fmla="*/ 9210 w 10609"/>
                <a:gd name="connsiteY16" fmla="*/ 2399 h 12944"/>
                <a:gd name="connsiteX17" fmla="*/ 8748 w 10609"/>
                <a:gd name="connsiteY17" fmla="*/ 1199 h 12944"/>
                <a:gd name="connsiteX18" fmla="*/ 7349 w 10609"/>
                <a:gd name="connsiteY18" fmla="*/ 0 h 12944"/>
                <a:gd name="connsiteX19" fmla="*/ 6421 w 10609"/>
                <a:gd name="connsiteY19" fmla="*/ 0 h 12944"/>
                <a:gd name="connsiteX0" fmla="*/ 0 w 10609"/>
                <a:gd name="connsiteY0" fmla="*/ 11268 h 13077"/>
                <a:gd name="connsiteX1" fmla="*/ 2480 w 10609"/>
                <a:gd name="connsiteY1" fmla="*/ 12751 h 13077"/>
                <a:gd name="connsiteX2" fmla="*/ 2916 w 10609"/>
                <a:gd name="connsiteY2" fmla="*/ 12785 h 13077"/>
                <a:gd name="connsiteX3" fmla="*/ 3855 w 10609"/>
                <a:gd name="connsiteY3" fmla="*/ 11175 h 13077"/>
                <a:gd name="connsiteX4" fmla="*/ 4316 w 10609"/>
                <a:gd name="connsiteY4" fmla="*/ 8464 h 13077"/>
                <a:gd name="connsiteX5" fmla="*/ 5027 w 10609"/>
                <a:gd name="connsiteY5" fmla="*/ 8395 h 13077"/>
                <a:gd name="connsiteX6" fmla="*/ 5257 w 10609"/>
                <a:gd name="connsiteY6" fmla="*/ 7601 h 13077"/>
                <a:gd name="connsiteX7" fmla="*/ 5954 w 10609"/>
                <a:gd name="connsiteY7" fmla="*/ 7998 h 13077"/>
                <a:gd name="connsiteX8" fmla="*/ 6888 w 10609"/>
                <a:gd name="connsiteY8" fmla="*/ 7601 h 13077"/>
                <a:gd name="connsiteX9" fmla="*/ 7349 w 10609"/>
                <a:gd name="connsiteY9" fmla="*/ 7998 h 13077"/>
                <a:gd name="connsiteX10" fmla="*/ 8282 w 10609"/>
                <a:gd name="connsiteY10" fmla="*/ 7196 h 13077"/>
                <a:gd name="connsiteX11" fmla="*/ 8748 w 10609"/>
                <a:gd name="connsiteY11" fmla="*/ 7196 h 13077"/>
                <a:gd name="connsiteX12" fmla="*/ 9445 w 10609"/>
                <a:gd name="connsiteY12" fmla="*/ 6393 h 13077"/>
                <a:gd name="connsiteX13" fmla="*/ 9676 w 10609"/>
                <a:gd name="connsiteY13" fmla="*/ 6393 h 13077"/>
                <a:gd name="connsiteX14" fmla="*/ 10609 w 10609"/>
                <a:gd name="connsiteY14" fmla="*/ 5194 h 13077"/>
                <a:gd name="connsiteX15" fmla="*/ 10142 w 10609"/>
                <a:gd name="connsiteY15" fmla="*/ 3995 h 13077"/>
                <a:gd name="connsiteX16" fmla="*/ 9210 w 10609"/>
                <a:gd name="connsiteY16" fmla="*/ 2399 h 13077"/>
                <a:gd name="connsiteX17" fmla="*/ 8748 w 10609"/>
                <a:gd name="connsiteY17" fmla="*/ 1199 h 13077"/>
                <a:gd name="connsiteX18" fmla="*/ 7349 w 10609"/>
                <a:gd name="connsiteY18" fmla="*/ 0 h 13077"/>
                <a:gd name="connsiteX19" fmla="*/ 6421 w 10609"/>
                <a:gd name="connsiteY19" fmla="*/ 0 h 13077"/>
                <a:gd name="connsiteX0" fmla="*/ 0 w 10609"/>
                <a:gd name="connsiteY0" fmla="*/ 11268 h 12785"/>
                <a:gd name="connsiteX1" fmla="*/ 2480 w 10609"/>
                <a:gd name="connsiteY1" fmla="*/ 12751 h 12785"/>
                <a:gd name="connsiteX2" fmla="*/ 2916 w 10609"/>
                <a:gd name="connsiteY2" fmla="*/ 12785 h 12785"/>
                <a:gd name="connsiteX3" fmla="*/ 3855 w 10609"/>
                <a:gd name="connsiteY3" fmla="*/ 11175 h 12785"/>
                <a:gd name="connsiteX4" fmla="*/ 4316 w 10609"/>
                <a:gd name="connsiteY4" fmla="*/ 8464 h 12785"/>
                <a:gd name="connsiteX5" fmla="*/ 5027 w 10609"/>
                <a:gd name="connsiteY5" fmla="*/ 8395 h 12785"/>
                <a:gd name="connsiteX6" fmla="*/ 5257 w 10609"/>
                <a:gd name="connsiteY6" fmla="*/ 7601 h 12785"/>
                <a:gd name="connsiteX7" fmla="*/ 5954 w 10609"/>
                <a:gd name="connsiteY7" fmla="*/ 7998 h 12785"/>
                <a:gd name="connsiteX8" fmla="*/ 6888 w 10609"/>
                <a:gd name="connsiteY8" fmla="*/ 7601 h 12785"/>
                <a:gd name="connsiteX9" fmla="*/ 7349 w 10609"/>
                <a:gd name="connsiteY9" fmla="*/ 7998 h 12785"/>
                <a:gd name="connsiteX10" fmla="*/ 8282 w 10609"/>
                <a:gd name="connsiteY10" fmla="*/ 7196 h 12785"/>
                <a:gd name="connsiteX11" fmla="*/ 8748 w 10609"/>
                <a:gd name="connsiteY11" fmla="*/ 7196 h 12785"/>
                <a:gd name="connsiteX12" fmla="*/ 9445 w 10609"/>
                <a:gd name="connsiteY12" fmla="*/ 6393 h 12785"/>
                <a:gd name="connsiteX13" fmla="*/ 9676 w 10609"/>
                <a:gd name="connsiteY13" fmla="*/ 6393 h 12785"/>
                <a:gd name="connsiteX14" fmla="*/ 10609 w 10609"/>
                <a:gd name="connsiteY14" fmla="*/ 5194 h 12785"/>
                <a:gd name="connsiteX15" fmla="*/ 10142 w 10609"/>
                <a:gd name="connsiteY15" fmla="*/ 3995 h 12785"/>
                <a:gd name="connsiteX16" fmla="*/ 9210 w 10609"/>
                <a:gd name="connsiteY16" fmla="*/ 2399 h 12785"/>
                <a:gd name="connsiteX17" fmla="*/ 8748 w 10609"/>
                <a:gd name="connsiteY17" fmla="*/ 1199 h 12785"/>
                <a:gd name="connsiteX18" fmla="*/ 7349 w 10609"/>
                <a:gd name="connsiteY18" fmla="*/ 0 h 12785"/>
                <a:gd name="connsiteX19" fmla="*/ 6421 w 10609"/>
                <a:gd name="connsiteY19" fmla="*/ 0 h 12785"/>
                <a:gd name="connsiteX0" fmla="*/ 0 w 10609"/>
                <a:gd name="connsiteY0" fmla="*/ 11268 h 13215"/>
                <a:gd name="connsiteX1" fmla="*/ 2010 w 10609"/>
                <a:gd name="connsiteY1" fmla="*/ 13162 h 13215"/>
                <a:gd name="connsiteX2" fmla="*/ 2480 w 10609"/>
                <a:gd name="connsiteY2" fmla="*/ 12751 h 13215"/>
                <a:gd name="connsiteX3" fmla="*/ 2916 w 10609"/>
                <a:gd name="connsiteY3" fmla="*/ 12785 h 13215"/>
                <a:gd name="connsiteX4" fmla="*/ 3855 w 10609"/>
                <a:gd name="connsiteY4" fmla="*/ 11175 h 13215"/>
                <a:gd name="connsiteX5" fmla="*/ 4316 w 10609"/>
                <a:gd name="connsiteY5" fmla="*/ 8464 h 13215"/>
                <a:gd name="connsiteX6" fmla="*/ 5027 w 10609"/>
                <a:gd name="connsiteY6" fmla="*/ 8395 h 13215"/>
                <a:gd name="connsiteX7" fmla="*/ 5257 w 10609"/>
                <a:gd name="connsiteY7" fmla="*/ 7601 h 13215"/>
                <a:gd name="connsiteX8" fmla="*/ 5954 w 10609"/>
                <a:gd name="connsiteY8" fmla="*/ 7998 h 13215"/>
                <a:gd name="connsiteX9" fmla="*/ 6888 w 10609"/>
                <a:gd name="connsiteY9" fmla="*/ 7601 h 13215"/>
                <a:gd name="connsiteX10" fmla="*/ 7349 w 10609"/>
                <a:gd name="connsiteY10" fmla="*/ 7998 h 13215"/>
                <a:gd name="connsiteX11" fmla="*/ 8282 w 10609"/>
                <a:gd name="connsiteY11" fmla="*/ 7196 h 13215"/>
                <a:gd name="connsiteX12" fmla="*/ 8748 w 10609"/>
                <a:gd name="connsiteY12" fmla="*/ 7196 h 13215"/>
                <a:gd name="connsiteX13" fmla="*/ 9445 w 10609"/>
                <a:gd name="connsiteY13" fmla="*/ 6393 h 13215"/>
                <a:gd name="connsiteX14" fmla="*/ 9676 w 10609"/>
                <a:gd name="connsiteY14" fmla="*/ 6393 h 13215"/>
                <a:gd name="connsiteX15" fmla="*/ 10609 w 10609"/>
                <a:gd name="connsiteY15" fmla="*/ 5194 h 13215"/>
                <a:gd name="connsiteX16" fmla="*/ 10142 w 10609"/>
                <a:gd name="connsiteY16" fmla="*/ 3995 h 13215"/>
                <a:gd name="connsiteX17" fmla="*/ 9210 w 10609"/>
                <a:gd name="connsiteY17" fmla="*/ 2399 h 13215"/>
                <a:gd name="connsiteX18" fmla="*/ 8748 w 10609"/>
                <a:gd name="connsiteY18" fmla="*/ 1199 h 13215"/>
                <a:gd name="connsiteX19" fmla="*/ 7349 w 10609"/>
                <a:gd name="connsiteY19" fmla="*/ 0 h 13215"/>
                <a:gd name="connsiteX20" fmla="*/ 6421 w 10609"/>
                <a:gd name="connsiteY20" fmla="*/ 0 h 13215"/>
                <a:gd name="connsiteX0" fmla="*/ 0 w 10609"/>
                <a:gd name="connsiteY0" fmla="*/ 11268 h 13162"/>
                <a:gd name="connsiteX1" fmla="*/ 2010 w 10609"/>
                <a:gd name="connsiteY1" fmla="*/ 13162 h 13162"/>
                <a:gd name="connsiteX2" fmla="*/ 2480 w 10609"/>
                <a:gd name="connsiteY2" fmla="*/ 12751 h 13162"/>
                <a:gd name="connsiteX3" fmla="*/ 2916 w 10609"/>
                <a:gd name="connsiteY3" fmla="*/ 12785 h 13162"/>
                <a:gd name="connsiteX4" fmla="*/ 3855 w 10609"/>
                <a:gd name="connsiteY4" fmla="*/ 11175 h 13162"/>
                <a:gd name="connsiteX5" fmla="*/ 4316 w 10609"/>
                <a:gd name="connsiteY5" fmla="*/ 8464 h 13162"/>
                <a:gd name="connsiteX6" fmla="*/ 5027 w 10609"/>
                <a:gd name="connsiteY6" fmla="*/ 8395 h 13162"/>
                <a:gd name="connsiteX7" fmla="*/ 5257 w 10609"/>
                <a:gd name="connsiteY7" fmla="*/ 7601 h 13162"/>
                <a:gd name="connsiteX8" fmla="*/ 5954 w 10609"/>
                <a:gd name="connsiteY8" fmla="*/ 7998 h 13162"/>
                <a:gd name="connsiteX9" fmla="*/ 6888 w 10609"/>
                <a:gd name="connsiteY9" fmla="*/ 7601 h 13162"/>
                <a:gd name="connsiteX10" fmla="*/ 7349 w 10609"/>
                <a:gd name="connsiteY10" fmla="*/ 7998 h 13162"/>
                <a:gd name="connsiteX11" fmla="*/ 8282 w 10609"/>
                <a:gd name="connsiteY11" fmla="*/ 7196 h 13162"/>
                <a:gd name="connsiteX12" fmla="*/ 8748 w 10609"/>
                <a:gd name="connsiteY12" fmla="*/ 7196 h 13162"/>
                <a:gd name="connsiteX13" fmla="*/ 9445 w 10609"/>
                <a:gd name="connsiteY13" fmla="*/ 6393 h 13162"/>
                <a:gd name="connsiteX14" fmla="*/ 9676 w 10609"/>
                <a:gd name="connsiteY14" fmla="*/ 6393 h 13162"/>
                <a:gd name="connsiteX15" fmla="*/ 10609 w 10609"/>
                <a:gd name="connsiteY15" fmla="*/ 5194 h 13162"/>
                <a:gd name="connsiteX16" fmla="*/ 10142 w 10609"/>
                <a:gd name="connsiteY16" fmla="*/ 3995 h 13162"/>
                <a:gd name="connsiteX17" fmla="*/ 9210 w 10609"/>
                <a:gd name="connsiteY17" fmla="*/ 2399 h 13162"/>
                <a:gd name="connsiteX18" fmla="*/ 8748 w 10609"/>
                <a:gd name="connsiteY18" fmla="*/ 1199 h 13162"/>
                <a:gd name="connsiteX19" fmla="*/ 7349 w 10609"/>
                <a:gd name="connsiteY19" fmla="*/ 0 h 13162"/>
                <a:gd name="connsiteX20" fmla="*/ 6421 w 10609"/>
                <a:gd name="connsiteY20" fmla="*/ 0 h 13162"/>
                <a:gd name="connsiteX0" fmla="*/ 0 w 10609"/>
                <a:gd name="connsiteY0" fmla="*/ 11268 h 13326"/>
                <a:gd name="connsiteX1" fmla="*/ 1540 w 10609"/>
                <a:gd name="connsiteY1" fmla="*/ 13196 h 13326"/>
                <a:gd name="connsiteX2" fmla="*/ 2010 w 10609"/>
                <a:gd name="connsiteY2" fmla="*/ 13162 h 13326"/>
                <a:gd name="connsiteX3" fmla="*/ 2480 w 10609"/>
                <a:gd name="connsiteY3" fmla="*/ 12751 h 13326"/>
                <a:gd name="connsiteX4" fmla="*/ 2916 w 10609"/>
                <a:gd name="connsiteY4" fmla="*/ 12785 h 13326"/>
                <a:gd name="connsiteX5" fmla="*/ 3855 w 10609"/>
                <a:gd name="connsiteY5" fmla="*/ 11175 h 13326"/>
                <a:gd name="connsiteX6" fmla="*/ 4316 w 10609"/>
                <a:gd name="connsiteY6" fmla="*/ 8464 h 13326"/>
                <a:gd name="connsiteX7" fmla="*/ 5027 w 10609"/>
                <a:gd name="connsiteY7" fmla="*/ 8395 h 13326"/>
                <a:gd name="connsiteX8" fmla="*/ 5257 w 10609"/>
                <a:gd name="connsiteY8" fmla="*/ 7601 h 13326"/>
                <a:gd name="connsiteX9" fmla="*/ 5954 w 10609"/>
                <a:gd name="connsiteY9" fmla="*/ 7998 h 13326"/>
                <a:gd name="connsiteX10" fmla="*/ 6888 w 10609"/>
                <a:gd name="connsiteY10" fmla="*/ 7601 h 13326"/>
                <a:gd name="connsiteX11" fmla="*/ 7349 w 10609"/>
                <a:gd name="connsiteY11" fmla="*/ 7998 h 13326"/>
                <a:gd name="connsiteX12" fmla="*/ 8282 w 10609"/>
                <a:gd name="connsiteY12" fmla="*/ 7196 h 13326"/>
                <a:gd name="connsiteX13" fmla="*/ 8748 w 10609"/>
                <a:gd name="connsiteY13" fmla="*/ 7196 h 13326"/>
                <a:gd name="connsiteX14" fmla="*/ 9445 w 10609"/>
                <a:gd name="connsiteY14" fmla="*/ 6393 h 13326"/>
                <a:gd name="connsiteX15" fmla="*/ 9676 w 10609"/>
                <a:gd name="connsiteY15" fmla="*/ 6393 h 13326"/>
                <a:gd name="connsiteX16" fmla="*/ 10609 w 10609"/>
                <a:gd name="connsiteY16" fmla="*/ 5194 h 13326"/>
                <a:gd name="connsiteX17" fmla="*/ 10142 w 10609"/>
                <a:gd name="connsiteY17" fmla="*/ 3995 h 13326"/>
                <a:gd name="connsiteX18" fmla="*/ 9210 w 10609"/>
                <a:gd name="connsiteY18" fmla="*/ 2399 h 13326"/>
                <a:gd name="connsiteX19" fmla="*/ 8748 w 10609"/>
                <a:gd name="connsiteY19" fmla="*/ 1199 h 13326"/>
                <a:gd name="connsiteX20" fmla="*/ 7349 w 10609"/>
                <a:gd name="connsiteY20" fmla="*/ 0 h 13326"/>
                <a:gd name="connsiteX21" fmla="*/ 6421 w 10609"/>
                <a:gd name="connsiteY21" fmla="*/ 0 h 13326"/>
                <a:gd name="connsiteX0" fmla="*/ 0 w 10609"/>
                <a:gd name="connsiteY0" fmla="*/ 11268 h 13326"/>
                <a:gd name="connsiteX1" fmla="*/ 1540 w 10609"/>
                <a:gd name="connsiteY1" fmla="*/ 13196 h 13326"/>
                <a:gd name="connsiteX2" fmla="*/ 2010 w 10609"/>
                <a:gd name="connsiteY2" fmla="*/ 13162 h 13326"/>
                <a:gd name="connsiteX3" fmla="*/ 2480 w 10609"/>
                <a:gd name="connsiteY3" fmla="*/ 12751 h 13326"/>
                <a:gd name="connsiteX4" fmla="*/ 2916 w 10609"/>
                <a:gd name="connsiteY4" fmla="*/ 12785 h 13326"/>
                <a:gd name="connsiteX5" fmla="*/ 3855 w 10609"/>
                <a:gd name="connsiteY5" fmla="*/ 11175 h 13326"/>
                <a:gd name="connsiteX6" fmla="*/ 4316 w 10609"/>
                <a:gd name="connsiteY6" fmla="*/ 8464 h 13326"/>
                <a:gd name="connsiteX7" fmla="*/ 5027 w 10609"/>
                <a:gd name="connsiteY7" fmla="*/ 8395 h 13326"/>
                <a:gd name="connsiteX8" fmla="*/ 5257 w 10609"/>
                <a:gd name="connsiteY8" fmla="*/ 7601 h 13326"/>
                <a:gd name="connsiteX9" fmla="*/ 5954 w 10609"/>
                <a:gd name="connsiteY9" fmla="*/ 7998 h 13326"/>
                <a:gd name="connsiteX10" fmla="*/ 6888 w 10609"/>
                <a:gd name="connsiteY10" fmla="*/ 7601 h 13326"/>
                <a:gd name="connsiteX11" fmla="*/ 7349 w 10609"/>
                <a:gd name="connsiteY11" fmla="*/ 7998 h 13326"/>
                <a:gd name="connsiteX12" fmla="*/ 8282 w 10609"/>
                <a:gd name="connsiteY12" fmla="*/ 7196 h 13326"/>
                <a:gd name="connsiteX13" fmla="*/ 8748 w 10609"/>
                <a:gd name="connsiteY13" fmla="*/ 7196 h 13326"/>
                <a:gd name="connsiteX14" fmla="*/ 9445 w 10609"/>
                <a:gd name="connsiteY14" fmla="*/ 6393 h 13326"/>
                <a:gd name="connsiteX15" fmla="*/ 9676 w 10609"/>
                <a:gd name="connsiteY15" fmla="*/ 6393 h 13326"/>
                <a:gd name="connsiteX16" fmla="*/ 10609 w 10609"/>
                <a:gd name="connsiteY16" fmla="*/ 5194 h 13326"/>
                <a:gd name="connsiteX17" fmla="*/ 10142 w 10609"/>
                <a:gd name="connsiteY17" fmla="*/ 3995 h 13326"/>
                <a:gd name="connsiteX18" fmla="*/ 9210 w 10609"/>
                <a:gd name="connsiteY18" fmla="*/ 2399 h 13326"/>
                <a:gd name="connsiteX19" fmla="*/ 8748 w 10609"/>
                <a:gd name="connsiteY19" fmla="*/ 1199 h 13326"/>
                <a:gd name="connsiteX20" fmla="*/ 7349 w 10609"/>
                <a:gd name="connsiteY20" fmla="*/ 0 h 13326"/>
                <a:gd name="connsiteX21" fmla="*/ 6421 w 10609"/>
                <a:gd name="connsiteY21" fmla="*/ 0 h 13326"/>
                <a:gd name="connsiteX0" fmla="*/ 0 w 10609"/>
                <a:gd name="connsiteY0" fmla="*/ 11268 h 13360"/>
                <a:gd name="connsiteX1" fmla="*/ 1540 w 10609"/>
                <a:gd name="connsiteY1" fmla="*/ 13196 h 13360"/>
                <a:gd name="connsiteX2" fmla="*/ 2010 w 10609"/>
                <a:gd name="connsiteY2" fmla="*/ 13162 h 13360"/>
                <a:gd name="connsiteX3" fmla="*/ 2480 w 10609"/>
                <a:gd name="connsiteY3" fmla="*/ 12751 h 13360"/>
                <a:gd name="connsiteX4" fmla="*/ 2916 w 10609"/>
                <a:gd name="connsiteY4" fmla="*/ 12785 h 13360"/>
                <a:gd name="connsiteX5" fmla="*/ 3855 w 10609"/>
                <a:gd name="connsiteY5" fmla="*/ 11175 h 13360"/>
                <a:gd name="connsiteX6" fmla="*/ 4316 w 10609"/>
                <a:gd name="connsiteY6" fmla="*/ 8464 h 13360"/>
                <a:gd name="connsiteX7" fmla="*/ 5027 w 10609"/>
                <a:gd name="connsiteY7" fmla="*/ 8395 h 13360"/>
                <a:gd name="connsiteX8" fmla="*/ 5257 w 10609"/>
                <a:gd name="connsiteY8" fmla="*/ 7601 h 13360"/>
                <a:gd name="connsiteX9" fmla="*/ 5954 w 10609"/>
                <a:gd name="connsiteY9" fmla="*/ 7998 h 13360"/>
                <a:gd name="connsiteX10" fmla="*/ 6888 w 10609"/>
                <a:gd name="connsiteY10" fmla="*/ 7601 h 13360"/>
                <a:gd name="connsiteX11" fmla="*/ 7349 w 10609"/>
                <a:gd name="connsiteY11" fmla="*/ 7998 h 13360"/>
                <a:gd name="connsiteX12" fmla="*/ 8282 w 10609"/>
                <a:gd name="connsiteY12" fmla="*/ 7196 h 13360"/>
                <a:gd name="connsiteX13" fmla="*/ 8748 w 10609"/>
                <a:gd name="connsiteY13" fmla="*/ 7196 h 13360"/>
                <a:gd name="connsiteX14" fmla="*/ 9445 w 10609"/>
                <a:gd name="connsiteY14" fmla="*/ 6393 h 13360"/>
                <a:gd name="connsiteX15" fmla="*/ 9676 w 10609"/>
                <a:gd name="connsiteY15" fmla="*/ 6393 h 13360"/>
                <a:gd name="connsiteX16" fmla="*/ 10609 w 10609"/>
                <a:gd name="connsiteY16" fmla="*/ 5194 h 13360"/>
                <a:gd name="connsiteX17" fmla="*/ 10142 w 10609"/>
                <a:gd name="connsiteY17" fmla="*/ 3995 h 13360"/>
                <a:gd name="connsiteX18" fmla="*/ 9210 w 10609"/>
                <a:gd name="connsiteY18" fmla="*/ 2399 h 13360"/>
                <a:gd name="connsiteX19" fmla="*/ 8748 w 10609"/>
                <a:gd name="connsiteY19" fmla="*/ 1199 h 13360"/>
                <a:gd name="connsiteX20" fmla="*/ 7349 w 10609"/>
                <a:gd name="connsiteY20" fmla="*/ 0 h 13360"/>
                <a:gd name="connsiteX21" fmla="*/ 6421 w 10609"/>
                <a:gd name="connsiteY21" fmla="*/ 0 h 13360"/>
                <a:gd name="connsiteX0" fmla="*/ 0 w 10609"/>
                <a:gd name="connsiteY0" fmla="*/ 11268 h 13196"/>
                <a:gd name="connsiteX1" fmla="*/ 1540 w 10609"/>
                <a:gd name="connsiteY1" fmla="*/ 13196 h 13196"/>
                <a:gd name="connsiteX2" fmla="*/ 2010 w 10609"/>
                <a:gd name="connsiteY2" fmla="*/ 13162 h 13196"/>
                <a:gd name="connsiteX3" fmla="*/ 2480 w 10609"/>
                <a:gd name="connsiteY3" fmla="*/ 12751 h 13196"/>
                <a:gd name="connsiteX4" fmla="*/ 2916 w 10609"/>
                <a:gd name="connsiteY4" fmla="*/ 12785 h 13196"/>
                <a:gd name="connsiteX5" fmla="*/ 3855 w 10609"/>
                <a:gd name="connsiteY5" fmla="*/ 11175 h 13196"/>
                <a:gd name="connsiteX6" fmla="*/ 4316 w 10609"/>
                <a:gd name="connsiteY6" fmla="*/ 8464 h 13196"/>
                <a:gd name="connsiteX7" fmla="*/ 5027 w 10609"/>
                <a:gd name="connsiteY7" fmla="*/ 8395 h 13196"/>
                <a:gd name="connsiteX8" fmla="*/ 5257 w 10609"/>
                <a:gd name="connsiteY8" fmla="*/ 7601 h 13196"/>
                <a:gd name="connsiteX9" fmla="*/ 5954 w 10609"/>
                <a:gd name="connsiteY9" fmla="*/ 7998 h 13196"/>
                <a:gd name="connsiteX10" fmla="*/ 6888 w 10609"/>
                <a:gd name="connsiteY10" fmla="*/ 7601 h 13196"/>
                <a:gd name="connsiteX11" fmla="*/ 7349 w 10609"/>
                <a:gd name="connsiteY11" fmla="*/ 7998 h 13196"/>
                <a:gd name="connsiteX12" fmla="*/ 8282 w 10609"/>
                <a:gd name="connsiteY12" fmla="*/ 7196 h 13196"/>
                <a:gd name="connsiteX13" fmla="*/ 8748 w 10609"/>
                <a:gd name="connsiteY13" fmla="*/ 7196 h 13196"/>
                <a:gd name="connsiteX14" fmla="*/ 9445 w 10609"/>
                <a:gd name="connsiteY14" fmla="*/ 6393 h 13196"/>
                <a:gd name="connsiteX15" fmla="*/ 9676 w 10609"/>
                <a:gd name="connsiteY15" fmla="*/ 6393 h 13196"/>
                <a:gd name="connsiteX16" fmla="*/ 10609 w 10609"/>
                <a:gd name="connsiteY16" fmla="*/ 5194 h 13196"/>
                <a:gd name="connsiteX17" fmla="*/ 10142 w 10609"/>
                <a:gd name="connsiteY17" fmla="*/ 3995 h 13196"/>
                <a:gd name="connsiteX18" fmla="*/ 9210 w 10609"/>
                <a:gd name="connsiteY18" fmla="*/ 2399 h 13196"/>
                <a:gd name="connsiteX19" fmla="*/ 8748 w 10609"/>
                <a:gd name="connsiteY19" fmla="*/ 1199 h 13196"/>
                <a:gd name="connsiteX20" fmla="*/ 7349 w 10609"/>
                <a:gd name="connsiteY20" fmla="*/ 0 h 13196"/>
                <a:gd name="connsiteX21" fmla="*/ 6421 w 10609"/>
                <a:gd name="connsiteY21" fmla="*/ 0 h 13196"/>
                <a:gd name="connsiteX0" fmla="*/ 0 w 10609"/>
                <a:gd name="connsiteY0" fmla="*/ 11268 h 13276"/>
                <a:gd name="connsiteX1" fmla="*/ 809 w 10609"/>
                <a:gd name="connsiteY1" fmla="*/ 11997 h 13276"/>
                <a:gd name="connsiteX2" fmla="*/ 1540 w 10609"/>
                <a:gd name="connsiteY2" fmla="*/ 13196 h 13276"/>
                <a:gd name="connsiteX3" fmla="*/ 2010 w 10609"/>
                <a:gd name="connsiteY3" fmla="*/ 13162 h 13276"/>
                <a:gd name="connsiteX4" fmla="*/ 2480 w 10609"/>
                <a:gd name="connsiteY4" fmla="*/ 12751 h 13276"/>
                <a:gd name="connsiteX5" fmla="*/ 2916 w 10609"/>
                <a:gd name="connsiteY5" fmla="*/ 12785 h 13276"/>
                <a:gd name="connsiteX6" fmla="*/ 3855 w 10609"/>
                <a:gd name="connsiteY6" fmla="*/ 11175 h 13276"/>
                <a:gd name="connsiteX7" fmla="*/ 4316 w 10609"/>
                <a:gd name="connsiteY7" fmla="*/ 8464 h 13276"/>
                <a:gd name="connsiteX8" fmla="*/ 5027 w 10609"/>
                <a:gd name="connsiteY8" fmla="*/ 8395 h 13276"/>
                <a:gd name="connsiteX9" fmla="*/ 5257 w 10609"/>
                <a:gd name="connsiteY9" fmla="*/ 7601 h 13276"/>
                <a:gd name="connsiteX10" fmla="*/ 5954 w 10609"/>
                <a:gd name="connsiteY10" fmla="*/ 7998 h 13276"/>
                <a:gd name="connsiteX11" fmla="*/ 6888 w 10609"/>
                <a:gd name="connsiteY11" fmla="*/ 7601 h 13276"/>
                <a:gd name="connsiteX12" fmla="*/ 7349 w 10609"/>
                <a:gd name="connsiteY12" fmla="*/ 7998 h 13276"/>
                <a:gd name="connsiteX13" fmla="*/ 8282 w 10609"/>
                <a:gd name="connsiteY13" fmla="*/ 7196 h 13276"/>
                <a:gd name="connsiteX14" fmla="*/ 8748 w 10609"/>
                <a:gd name="connsiteY14" fmla="*/ 7196 h 13276"/>
                <a:gd name="connsiteX15" fmla="*/ 9445 w 10609"/>
                <a:gd name="connsiteY15" fmla="*/ 6393 h 13276"/>
                <a:gd name="connsiteX16" fmla="*/ 9676 w 10609"/>
                <a:gd name="connsiteY16" fmla="*/ 6393 h 13276"/>
                <a:gd name="connsiteX17" fmla="*/ 10609 w 10609"/>
                <a:gd name="connsiteY17" fmla="*/ 5194 h 13276"/>
                <a:gd name="connsiteX18" fmla="*/ 10142 w 10609"/>
                <a:gd name="connsiteY18" fmla="*/ 3995 h 13276"/>
                <a:gd name="connsiteX19" fmla="*/ 9210 w 10609"/>
                <a:gd name="connsiteY19" fmla="*/ 2399 h 13276"/>
                <a:gd name="connsiteX20" fmla="*/ 8748 w 10609"/>
                <a:gd name="connsiteY20" fmla="*/ 1199 h 13276"/>
                <a:gd name="connsiteX21" fmla="*/ 7349 w 10609"/>
                <a:gd name="connsiteY21" fmla="*/ 0 h 13276"/>
                <a:gd name="connsiteX22" fmla="*/ 6421 w 10609"/>
                <a:gd name="connsiteY22" fmla="*/ 0 h 1327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62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62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284"/>
                <a:gd name="connsiteX1" fmla="*/ 809 w 10609"/>
                <a:gd name="connsiteY1" fmla="*/ 11997 h 13284"/>
                <a:gd name="connsiteX2" fmla="*/ 1540 w 10609"/>
                <a:gd name="connsiteY2" fmla="*/ 13196 h 13284"/>
                <a:gd name="connsiteX3" fmla="*/ 2010 w 10609"/>
                <a:gd name="connsiteY3" fmla="*/ 13196 h 13284"/>
                <a:gd name="connsiteX4" fmla="*/ 2480 w 10609"/>
                <a:gd name="connsiteY4" fmla="*/ 12751 h 13284"/>
                <a:gd name="connsiteX5" fmla="*/ 2916 w 10609"/>
                <a:gd name="connsiteY5" fmla="*/ 12785 h 13284"/>
                <a:gd name="connsiteX6" fmla="*/ 3855 w 10609"/>
                <a:gd name="connsiteY6" fmla="*/ 11175 h 13284"/>
                <a:gd name="connsiteX7" fmla="*/ 4316 w 10609"/>
                <a:gd name="connsiteY7" fmla="*/ 8464 h 13284"/>
                <a:gd name="connsiteX8" fmla="*/ 5027 w 10609"/>
                <a:gd name="connsiteY8" fmla="*/ 8395 h 13284"/>
                <a:gd name="connsiteX9" fmla="*/ 5257 w 10609"/>
                <a:gd name="connsiteY9" fmla="*/ 7601 h 13284"/>
                <a:gd name="connsiteX10" fmla="*/ 5954 w 10609"/>
                <a:gd name="connsiteY10" fmla="*/ 7998 h 13284"/>
                <a:gd name="connsiteX11" fmla="*/ 6888 w 10609"/>
                <a:gd name="connsiteY11" fmla="*/ 7601 h 13284"/>
                <a:gd name="connsiteX12" fmla="*/ 7349 w 10609"/>
                <a:gd name="connsiteY12" fmla="*/ 7998 h 13284"/>
                <a:gd name="connsiteX13" fmla="*/ 8282 w 10609"/>
                <a:gd name="connsiteY13" fmla="*/ 7196 h 13284"/>
                <a:gd name="connsiteX14" fmla="*/ 8748 w 10609"/>
                <a:gd name="connsiteY14" fmla="*/ 7196 h 13284"/>
                <a:gd name="connsiteX15" fmla="*/ 9445 w 10609"/>
                <a:gd name="connsiteY15" fmla="*/ 6393 h 13284"/>
                <a:gd name="connsiteX16" fmla="*/ 9676 w 10609"/>
                <a:gd name="connsiteY16" fmla="*/ 6393 h 13284"/>
                <a:gd name="connsiteX17" fmla="*/ 10609 w 10609"/>
                <a:gd name="connsiteY17" fmla="*/ 5194 h 13284"/>
                <a:gd name="connsiteX18" fmla="*/ 10142 w 10609"/>
                <a:gd name="connsiteY18" fmla="*/ 3995 h 13284"/>
                <a:gd name="connsiteX19" fmla="*/ 9210 w 10609"/>
                <a:gd name="connsiteY19" fmla="*/ 2399 h 13284"/>
                <a:gd name="connsiteX20" fmla="*/ 8748 w 10609"/>
                <a:gd name="connsiteY20" fmla="*/ 1199 h 13284"/>
                <a:gd name="connsiteX21" fmla="*/ 7349 w 10609"/>
                <a:gd name="connsiteY21" fmla="*/ 0 h 13284"/>
                <a:gd name="connsiteX22" fmla="*/ 6421 w 10609"/>
                <a:gd name="connsiteY22" fmla="*/ 0 h 13284"/>
                <a:gd name="connsiteX0" fmla="*/ 0 w 10609"/>
                <a:gd name="connsiteY0" fmla="*/ 11268 h 13327"/>
                <a:gd name="connsiteX1" fmla="*/ 809 w 10609"/>
                <a:gd name="connsiteY1" fmla="*/ 11997 h 13327"/>
                <a:gd name="connsiteX2" fmla="*/ 1540 w 10609"/>
                <a:gd name="connsiteY2" fmla="*/ 13196 h 13327"/>
                <a:gd name="connsiteX3" fmla="*/ 2010 w 10609"/>
                <a:gd name="connsiteY3" fmla="*/ 13196 h 13327"/>
                <a:gd name="connsiteX4" fmla="*/ 2480 w 10609"/>
                <a:gd name="connsiteY4" fmla="*/ 12751 h 13327"/>
                <a:gd name="connsiteX5" fmla="*/ 2916 w 10609"/>
                <a:gd name="connsiteY5" fmla="*/ 12785 h 13327"/>
                <a:gd name="connsiteX6" fmla="*/ 3855 w 10609"/>
                <a:gd name="connsiteY6" fmla="*/ 11175 h 13327"/>
                <a:gd name="connsiteX7" fmla="*/ 4316 w 10609"/>
                <a:gd name="connsiteY7" fmla="*/ 8464 h 13327"/>
                <a:gd name="connsiteX8" fmla="*/ 5027 w 10609"/>
                <a:gd name="connsiteY8" fmla="*/ 8395 h 13327"/>
                <a:gd name="connsiteX9" fmla="*/ 5257 w 10609"/>
                <a:gd name="connsiteY9" fmla="*/ 7601 h 13327"/>
                <a:gd name="connsiteX10" fmla="*/ 5954 w 10609"/>
                <a:gd name="connsiteY10" fmla="*/ 7998 h 13327"/>
                <a:gd name="connsiteX11" fmla="*/ 6888 w 10609"/>
                <a:gd name="connsiteY11" fmla="*/ 7601 h 13327"/>
                <a:gd name="connsiteX12" fmla="*/ 7349 w 10609"/>
                <a:gd name="connsiteY12" fmla="*/ 7998 h 13327"/>
                <a:gd name="connsiteX13" fmla="*/ 8282 w 10609"/>
                <a:gd name="connsiteY13" fmla="*/ 7196 h 13327"/>
                <a:gd name="connsiteX14" fmla="*/ 8748 w 10609"/>
                <a:gd name="connsiteY14" fmla="*/ 7196 h 13327"/>
                <a:gd name="connsiteX15" fmla="*/ 9445 w 10609"/>
                <a:gd name="connsiteY15" fmla="*/ 6393 h 13327"/>
                <a:gd name="connsiteX16" fmla="*/ 9676 w 10609"/>
                <a:gd name="connsiteY16" fmla="*/ 6393 h 13327"/>
                <a:gd name="connsiteX17" fmla="*/ 10609 w 10609"/>
                <a:gd name="connsiteY17" fmla="*/ 5194 h 13327"/>
                <a:gd name="connsiteX18" fmla="*/ 10142 w 10609"/>
                <a:gd name="connsiteY18" fmla="*/ 3995 h 13327"/>
                <a:gd name="connsiteX19" fmla="*/ 9210 w 10609"/>
                <a:gd name="connsiteY19" fmla="*/ 2399 h 13327"/>
                <a:gd name="connsiteX20" fmla="*/ 8748 w 10609"/>
                <a:gd name="connsiteY20" fmla="*/ 1199 h 13327"/>
                <a:gd name="connsiteX21" fmla="*/ 7349 w 10609"/>
                <a:gd name="connsiteY21" fmla="*/ 0 h 13327"/>
                <a:gd name="connsiteX22" fmla="*/ 6421 w 10609"/>
                <a:gd name="connsiteY22" fmla="*/ 0 h 13327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30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361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9800"/>
                <a:gd name="connsiteY0" fmla="*/ 11997 h 13196"/>
                <a:gd name="connsiteX1" fmla="*/ 731 w 9800"/>
                <a:gd name="connsiteY1" fmla="*/ 13196 h 13196"/>
                <a:gd name="connsiteX2" fmla="*/ 1201 w 9800"/>
                <a:gd name="connsiteY2" fmla="*/ 13196 h 13196"/>
                <a:gd name="connsiteX3" fmla="*/ 1671 w 9800"/>
                <a:gd name="connsiteY3" fmla="*/ 12751 h 13196"/>
                <a:gd name="connsiteX4" fmla="*/ 2107 w 9800"/>
                <a:gd name="connsiteY4" fmla="*/ 12785 h 13196"/>
                <a:gd name="connsiteX5" fmla="*/ 3046 w 9800"/>
                <a:gd name="connsiteY5" fmla="*/ 11175 h 13196"/>
                <a:gd name="connsiteX6" fmla="*/ 3507 w 9800"/>
                <a:gd name="connsiteY6" fmla="*/ 8361 h 13196"/>
                <a:gd name="connsiteX7" fmla="*/ 4218 w 9800"/>
                <a:gd name="connsiteY7" fmla="*/ 8395 h 13196"/>
                <a:gd name="connsiteX8" fmla="*/ 4448 w 9800"/>
                <a:gd name="connsiteY8" fmla="*/ 7601 h 13196"/>
                <a:gd name="connsiteX9" fmla="*/ 5145 w 9800"/>
                <a:gd name="connsiteY9" fmla="*/ 7998 h 13196"/>
                <a:gd name="connsiteX10" fmla="*/ 6079 w 9800"/>
                <a:gd name="connsiteY10" fmla="*/ 7601 h 13196"/>
                <a:gd name="connsiteX11" fmla="*/ 6540 w 9800"/>
                <a:gd name="connsiteY11" fmla="*/ 7998 h 13196"/>
                <a:gd name="connsiteX12" fmla="*/ 7473 w 9800"/>
                <a:gd name="connsiteY12" fmla="*/ 7196 h 13196"/>
                <a:gd name="connsiteX13" fmla="*/ 7939 w 9800"/>
                <a:gd name="connsiteY13" fmla="*/ 7196 h 13196"/>
                <a:gd name="connsiteX14" fmla="*/ 8636 w 9800"/>
                <a:gd name="connsiteY14" fmla="*/ 6393 h 13196"/>
                <a:gd name="connsiteX15" fmla="*/ 8867 w 9800"/>
                <a:gd name="connsiteY15" fmla="*/ 6393 h 13196"/>
                <a:gd name="connsiteX16" fmla="*/ 9800 w 9800"/>
                <a:gd name="connsiteY16" fmla="*/ 5194 h 13196"/>
                <a:gd name="connsiteX17" fmla="*/ 9333 w 9800"/>
                <a:gd name="connsiteY17" fmla="*/ 3995 h 13196"/>
                <a:gd name="connsiteX18" fmla="*/ 8401 w 9800"/>
                <a:gd name="connsiteY18" fmla="*/ 2399 h 13196"/>
                <a:gd name="connsiteX19" fmla="*/ 7939 w 9800"/>
                <a:gd name="connsiteY19" fmla="*/ 1199 h 13196"/>
                <a:gd name="connsiteX20" fmla="*/ 6540 w 9800"/>
                <a:gd name="connsiteY20" fmla="*/ 0 h 13196"/>
                <a:gd name="connsiteX21" fmla="*/ 5612 w 9800"/>
                <a:gd name="connsiteY21" fmla="*/ 0 h 13196"/>
                <a:gd name="connsiteX0" fmla="*/ 0 w 9254"/>
                <a:gd name="connsiteY0" fmla="*/ 10000 h 10000"/>
                <a:gd name="connsiteX1" fmla="*/ 480 w 9254"/>
                <a:gd name="connsiteY1" fmla="*/ 10000 h 10000"/>
                <a:gd name="connsiteX2" fmla="*/ 959 w 9254"/>
                <a:gd name="connsiteY2" fmla="*/ 9663 h 10000"/>
                <a:gd name="connsiteX3" fmla="*/ 1404 w 9254"/>
                <a:gd name="connsiteY3" fmla="*/ 9689 h 10000"/>
                <a:gd name="connsiteX4" fmla="*/ 2362 w 9254"/>
                <a:gd name="connsiteY4" fmla="*/ 8468 h 10000"/>
                <a:gd name="connsiteX5" fmla="*/ 2833 w 9254"/>
                <a:gd name="connsiteY5" fmla="*/ 6336 h 10000"/>
                <a:gd name="connsiteX6" fmla="*/ 3558 w 9254"/>
                <a:gd name="connsiteY6" fmla="*/ 6362 h 10000"/>
                <a:gd name="connsiteX7" fmla="*/ 3793 w 9254"/>
                <a:gd name="connsiteY7" fmla="*/ 5760 h 10000"/>
                <a:gd name="connsiteX8" fmla="*/ 4504 w 9254"/>
                <a:gd name="connsiteY8" fmla="*/ 6061 h 10000"/>
                <a:gd name="connsiteX9" fmla="*/ 5457 w 9254"/>
                <a:gd name="connsiteY9" fmla="*/ 5760 h 10000"/>
                <a:gd name="connsiteX10" fmla="*/ 5927 w 9254"/>
                <a:gd name="connsiteY10" fmla="*/ 6061 h 10000"/>
                <a:gd name="connsiteX11" fmla="*/ 6880 w 9254"/>
                <a:gd name="connsiteY11" fmla="*/ 5453 h 10000"/>
                <a:gd name="connsiteX12" fmla="*/ 7355 w 9254"/>
                <a:gd name="connsiteY12" fmla="*/ 5453 h 10000"/>
                <a:gd name="connsiteX13" fmla="*/ 8066 w 9254"/>
                <a:gd name="connsiteY13" fmla="*/ 4845 h 10000"/>
                <a:gd name="connsiteX14" fmla="*/ 8302 w 9254"/>
                <a:gd name="connsiteY14" fmla="*/ 4845 h 10000"/>
                <a:gd name="connsiteX15" fmla="*/ 9254 w 9254"/>
                <a:gd name="connsiteY15" fmla="*/ 3936 h 10000"/>
                <a:gd name="connsiteX16" fmla="*/ 8777 w 9254"/>
                <a:gd name="connsiteY16" fmla="*/ 3027 h 10000"/>
                <a:gd name="connsiteX17" fmla="*/ 7826 w 9254"/>
                <a:gd name="connsiteY17" fmla="*/ 1818 h 10000"/>
                <a:gd name="connsiteX18" fmla="*/ 7355 w 9254"/>
                <a:gd name="connsiteY18" fmla="*/ 909 h 10000"/>
                <a:gd name="connsiteX19" fmla="*/ 5927 w 9254"/>
                <a:gd name="connsiteY19" fmla="*/ 0 h 10000"/>
                <a:gd name="connsiteX20" fmla="*/ 4981 w 9254"/>
                <a:gd name="connsiteY20" fmla="*/ 0 h 10000"/>
                <a:gd name="connsiteX0" fmla="*/ 0 w 9481"/>
                <a:gd name="connsiteY0" fmla="*/ 10000 h 10000"/>
                <a:gd name="connsiteX1" fmla="*/ 517 w 9481"/>
                <a:gd name="connsiteY1" fmla="*/ 9663 h 10000"/>
                <a:gd name="connsiteX2" fmla="*/ 998 w 9481"/>
                <a:gd name="connsiteY2" fmla="*/ 9689 h 10000"/>
                <a:gd name="connsiteX3" fmla="*/ 2033 w 9481"/>
                <a:gd name="connsiteY3" fmla="*/ 8468 h 10000"/>
                <a:gd name="connsiteX4" fmla="*/ 2542 w 9481"/>
                <a:gd name="connsiteY4" fmla="*/ 6336 h 10000"/>
                <a:gd name="connsiteX5" fmla="*/ 3326 w 9481"/>
                <a:gd name="connsiteY5" fmla="*/ 6362 h 10000"/>
                <a:gd name="connsiteX6" fmla="*/ 3580 w 9481"/>
                <a:gd name="connsiteY6" fmla="*/ 5760 h 10000"/>
                <a:gd name="connsiteX7" fmla="*/ 4348 w 9481"/>
                <a:gd name="connsiteY7" fmla="*/ 6061 h 10000"/>
                <a:gd name="connsiteX8" fmla="*/ 5378 w 9481"/>
                <a:gd name="connsiteY8" fmla="*/ 5760 h 10000"/>
                <a:gd name="connsiteX9" fmla="*/ 5886 w 9481"/>
                <a:gd name="connsiteY9" fmla="*/ 6061 h 10000"/>
                <a:gd name="connsiteX10" fmla="*/ 6916 w 9481"/>
                <a:gd name="connsiteY10" fmla="*/ 5453 h 10000"/>
                <a:gd name="connsiteX11" fmla="*/ 7429 w 9481"/>
                <a:gd name="connsiteY11" fmla="*/ 5453 h 10000"/>
                <a:gd name="connsiteX12" fmla="*/ 8197 w 9481"/>
                <a:gd name="connsiteY12" fmla="*/ 4845 h 10000"/>
                <a:gd name="connsiteX13" fmla="*/ 8452 w 9481"/>
                <a:gd name="connsiteY13" fmla="*/ 4845 h 10000"/>
                <a:gd name="connsiteX14" fmla="*/ 9481 w 9481"/>
                <a:gd name="connsiteY14" fmla="*/ 3936 h 10000"/>
                <a:gd name="connsiteX15" fmla="*/ 8966 w 9481"/>
                <a:gd name="connsiteY15" fmla="*/ 3027 h 10000"/>
                <a:gd name="connsiteX16" fmla="*/ 7938 w 9481"/>
                <a:gd name="connsiteY16" fmla="*/ 1818 h 10000"/>
                <a:gd name="connsiteX17" fmla="*/ 7429 w 9481"/>
                <a:gd name="connsiteY17" fmla="*/ 909 h 10000"/>
                <a:gd name="connsiteX18" fmla="*/ 5886 w 9481"/>
                <a:gd name="connsiteY18" fmla="*/ 0 h 10000"/>
                <a:gd name="connsiteX19" fmla="*/ 4864 w 9481"/>
                <a:gd name="connsiteY19" fmla="*/ 0 h 10000"/>
                <a:gd name="connsiteX0" fmla="*/ 0 w 9455"/>
                <a:gd name="connsiteY0" fmla="*/ 9663 h 9689"/>
                <a:gd name="connsiteX1" fmla="*/ 508 w 9455"/>
                <a:gd name="connsiteY1" fmla="*/ 9689 h 9689"/>
                <a:gd name="connsiteX2" fmla="*/ 1599 w 9455"/>
                <a:gd name="connsiteY2" fmla="*/ 8468 h 9689"/>
                <a:gd name="connsiteX3" fmla="*/ 2136 w 9455"/>
                <a:gd name="connsiteY3" fmla="*/ 6336 h 9689"/>
                <a:gd name="connsiteX4" fmla="*/ 2963 w 9455"/>
                <a:gd name="connsiteY4" fmla="*/ 6362 h 9689"/>
                <a:gd name="connsiteX5" fmla="*/ 3231 w 9455"/>
                <a:gd name="connsiteY5" fmla="*/ 5760 h 9689"/>
                <a:gd name="connsiteX6" fmla="*/ 4041 w 9455"/>
                <a:gd name="connsiteY6" fmla="*/ 6061 h 9689"/>
                <a:gd name="connsiteX7" fmla="*/ 5127 w 9455"/>
                <a:gd name="connsiteY7" fmla="*/ 5760 h 9689"/>
                <a:gd name="connsiteX8" fmla="*/ 5663 w 9455"/>
                <a:gd name="connsiteY8" fmla="*/ 6061 h 9689"/>
                <a:gd name="connsiteX9" fmla="*/ 6750 w 9455"/>
                <a:gd name="connsiteY9" fmla="*/ 5453 h 9689"/>
                <a:gd name="connsiteX10" fmla="*/ 7291 w 9455"/>
                <a:gd name="connsiteY10" fmla="*/ 5453 h 9689"/>
                <a:gd name="connsiteX11" fmla="*/ 8101 w 9455"/>
                <a:gd name="connsiteY11" fmla="*/ 4845 h 9689"/>
                <a:gd name="connsiteX12" fmla="*/ 8370 w 9455"/>
                <a:gd name="connsiteY12" fmla="*/ 4845 h 9689"/>
                <a:gd name="connsiteX13" fmla="*/ 9455 w 9455"/>
                <a:gd name="connsiteY13" fmla="*/ 3936 h 9689"/>
                <a:gd name="connsiteX14" fmla="*/ 8912 w 9455"/>
                <a:gd name="connsiteY14" fmla="*/ 3027 h 9689"/>
                <a:gd name="connsiteX15" fmla="*/ 7828 w 9455"/>
                <a:gd name="connsiteY15" fmla="*/ 1818 h 9689"/>
                <a:gd name="connsiteX16" fmla="*/ 7291 w 9455"/>
                <a:gd name="connsiteY16" fmla="*/ 909 h 9689"/>
                <a:gd name="connsiteX17" fmla="*/ 5663 w 9455"/>
                <a:gd name="connsiteY17" fmla="*/ 0 h 9689"/>
                <a:gd name="connsiteX18" fmla="*/ 4585 w 9455"/>
                <a:gd name="connsiteY18" fmla="*/ 0 h 9689"/>
                <a:gd name="connsiteX0" fmla="*/ 0 w 9463"/>
                <a:gd name="connsiteY0" fmla="*/ 10000 h 10000"/>
                <a:gd name="connsiteX1" fmla="*/ 1154 w 9463"/>
                <a:gd name="connsiteY1" fmla="*/ 8740 h 10000"/>
                <a:gd name="connsiteX2" fmla="*/ 1722 w 9463"/>
                <a:gd name="connsiteY2" fmla="*/ 6539 h 10000"/>
                <a:gd name="connsiteX3" fmla="*/ 2597 w 9463"/>
                <a:gd name="connsiteY3" fmla="*/ 6566 h 10000"/>
                <a:gd name="connsiteX4" fmla="*/ 2880 w 9463"/>
                <a:gd name="connsiteY4" fmla="*/ 5945 h 10000"/>
                <a:gd name="connsiteX5" fmla="*/ 3737 w 9463"/>
                <a:gd name="connsiteY5" fmla="*/ 6256 h 10000"/>
                <a:gd name="connsiteX6" fmla="*/ 4886 w 9463"/>
                <a:gd name="connsiteY6" fmla="*/ 5945 h 10000"/>
                <a:gd name="connsiteX7" fmla="*/ 5452 w 9463"/>
                <a:gd name="connsiteY7" fmla="*/ 6256 h 10000"/>
                <a:gd name="connsiteX8" fmla="*/ 6602 w 9463"/>
                <a:gd name="connsiteY8" fmla="*/ 5628 h 10000"/>
                <a:gd name="connsiteX9" fmla="*/ 7174 w 9463"/>
                <a:gd name="connsiteY9" fmla="*/ 5628 h 10000"/>
                <a:gd name="connsiteX10" fmla="*/ 8031 w 9463"/>
                <a:gd name="connsiteY10" fmla="*/ 5001 h 10000"/>
                <a:gd name="connsiteX11" fmla="*/ 8315 w 9463"/>
                <a:gd name="connsiteY11" fmla="*/ 5001 h 10000"/>
                <a:gd name="connsiteX12" fmla="*/ 9463 w 9463"/>
                <a:gd name="connsiteY12" fmla="*/ 4062 h 10000"/>
                <a:gd name="connsiteX13" fmla="*/ 8889 w 9463"/>
                <a:gd name="connsiteY13" fmla="*/ 3124 h 10000"/>
                <a:gd name="connsiteX14" fmla="*/ 7742 w 9463"/>
                <a:gd name="connsiteY14" fmla="*/ 1876 h 10000"/>
                <a:gd name="connsiteX15" fmla="*/ 7174 w 9463"/>
                <a:gd name="connsiteY15" fmla="*/ 938 h 10000"/>
                <a:gd name="connsiteX16" fmla="*/ 5452 w 9463"/>
                <a:gd name="connsiteY16" fmla="*/ 0 h 10000"/>
                <a:gd name="connsiteX17" fmla="*/ 4312 w 9463"/>
                <a:gd name="connsiteY17" fmla="*/ 0 h 10000"/>
                <a:gd name="connsiteX0" fmla="*/ 0 w 8781"/>
                <a:gd name="connsiteY0" fmla="*/ 8740 h 8740"/>
                <a:gd name="connsiteX1" fmla="*/ 601 w 8781"/>
                <a:gd name="connsiteY1" fmla="*/ 6539 h 8740"/>
                <a:gd name="connsiteX2" fmla="*/ 1525 w 8781"/>
                <a:gd name="connsiteY2" fmla="*/ 6566 h 8740"/>
                <a:gd name="connsiteX3" fmla="*/ 1824 w 8781"/>
                <a:gd name="connsiteY3" fmla="*/ 5945 h 8740"/>
                <a:gd name="connsiteX4" fmla="*/ 2730 w 8781"/>
                <a:gd name="connsiteY4" fmla="*/ 6256 h 8740"/>
                <a:gd name="connsiteX5" fmla="*/ 3944 w 8781"/>
                <a:gd name="connsiteY5" fmla="*/ 5945 h 8740"/>
                <a:gd name="connsiteX6" fmla="*/ 4542 w 8781"/>
                <a:gd name="connsiteY6" fmla="*/ 6256 h 8740"/>
                <a:gd name="connsiteX7" fmla="*/ 5758 w 8781"/>
                <a:gd name="connsiteY7" fmla="*/ 5628 h 8740"/>
                <a:gd name="connsiteX8" fmla="*/ 6362 w 8781"/>
                <a:gd name="connsiteY8" fmla="*/ 5628 h 8740"/>
                <a:gd name="connsiteX9" fmla="*/ 7268 w 8781"/>
                <a:gd name="connsiteY9" fmla="*/ 5001 h 8740"/>
                <a:gd name="connsiteX10" fmla="*/ 7568 w 8781"/>
                <a:gd name="connsiteY10" fmla="*/ 5001 h 8740"/>
                <a:gd name="connsiteX11" fmla="*/ 8781 w 8781"/>
                <a:gd name="connsiteY11" fmla="*/ 4062 h 8740"/>
                <a:gd name="connsiteX12" fmla="*/ 8174 w 8781"/>
                <a:gd name="connsiteY12" fmla="*/ 3124 h 8740"/>
                <a:gd name="connsiteX13" fmla="*/ 6962 w 8781"/>
                <a:gd name="connsiteY13" fmla="*/ 1876 h 8740"/>
                <a:gd name="connsiteX14" fmla="*/ 6362 w 8781"/>
                <a:gd name="connsiteY14" fmla="*/ 938 h 8740"/>
                <a:gd name="connsiteX15" fmla="*/ 4542 w 8781"/>
                <a:gd name="connsiteY15" fmla="*/ 0 h 8740"/>
                <a:gd name="connsiteX16" fmla="*/ 3338 w 8781"/>
                <a:gd name="connsiteY16" fmla="*/ 0 h 8740"/>
                <a:gd name="connsiteX0" fmla="*/ 0 w 9316"/>
                <a:gd name="connsiteY0" fmla="*/ 7482 h 7513"/>
                <a:gd name="connsiteX1" fmla="*/ 1053 w 9316"/>
                <a:gd name="connsiteY1" fmla="*/ 7513 h 7513"/>
                <a:gd name="connsiteX2" fmla="*/ 1393 w 9316"/>
                <a:gd name="connsiteY2" fmla="*/ 6802 h 7513"/>
                <a:gd name="connsiteX3" fmla="*/ 2425 w 9316"/>
                <a:gd name="connsiteY3" fmla="*/ 7158 h 7513"/>
                <a:gd name="connsiteX4" fmla="*/ 3808 w 9316"/>
                <a:gd name="connsiteY4" fmla="*/ 6802 h 7513"/>
                <a:gd name="connsiteX5" fmla="*/ 4489 w 9316"/>
                <a:gd name="connsiteY5" fmla="*/ 7158 h 7513"/>
                <a:gd name="connsiteX6" fmla="*/ 5873 w 9316"/>
                <a:gd name="connsiteY6" fmla="*/ 6439 h 7513"/>
                <a:gd name="connsiteX7" fmla="*/ 6561 w 9316"/>
                <a:gd name="connsiteY7" fmla="*/ 6439 h 7513"/>
                <a:gd name="connsiteX8" fmla="*/ 7593 w 9316"/>
                <a:gd name="connsiteY8" fmla="*/ 5722 h 7513"/>
                <a:gd name="connsiteX9" fmla="*/ 7935 w 9316"/>
                <a:gd name="connsiteY9" fmla="*/ 5722 h 7513"/>
                <a:gd name="connsiteX10" fmla="*/ 9316 w 9316"/>
                <a:gd name="connsiteY10" fmla="*/ 4648 h 7513"/>
                <a:gd name="connsiteX11" fmla="*/ 8625 w 9316"/>
                <a:gd name="connsiteY11" fmla="*/ 3574 h 7513"/>
                <a:gd name="connsiteX12" fmla="*/ 7244 w 9316"/>
                <a:gd name="connsiteY12" fmla="*/ 2146 h 7513"/>
                <a:gd name="connsiteX13" fmla="*/ 6561 w 9316"/>
                <a:gd name="connsiteY13" fmla="*/ 1073 h 7513"/>
                <a:gd name="connsiteX14" fmla="*/ 4489 w 9316"/>
                <a:gd name="connsiteY14" fmla="*/ 0 h 7513"/>
                <a:gd name="connsiteX15" fmla="*/ 3117 w 9316"/>
                <a:gd name="connsiteY15" fmla="*/ 0 h 7513"/>
                <a:gd name="connsiteX0" fmla="*/ 0 w 8870"/>
                <a:gd name="connsiteY0" fmla="*/ 10000 h 10000"/>
                <a:gd name="connsiteX1" fmla="*/ 365 w 8870"/>
                <a:gd name="connsiteY1" fmla="*/ 9054 h 10000"/>
                <a:gd name="connsiteX2" fmla="*/ 1473 w 8870"/>
                <a:gd name="connsiteY2" fmla="*/ 9527 h 10000"/>
                <a:gd name="connsiteX3" fmla="*/ 2958 w 8870"/>
                <a:gd name="connsiteY3" fmla="*/ 9054 h 10000"/>
                <a:gd name="connsiteX4" fmla="*/ 3689 w 8870"/>
                <a:gd name="connsiteY4" fmla="*/ 9527 h 10000"/>
                <a:gd name="connsiteX5" fmla="*/ 5174 w 8870"/>
                <a:gd name="connsiteY5" fmla="*/ 8570 h 10000"/>
                <a:gd name="connsiteX6" fmla="*/ 5913 w 8870"/>
                <a:gd name="connsiteY6" fmla="*/ 8570 h 10000"/>
                <a:gd name="connsiteX7" fmla="*/ 7020 w 8870"/>
                <a:gd name="connsiteY7" fmla="*/ 7616 h 10000"/>
                <a:gd name="connsiteX8" fmla="*/ 7388 w 8870"/>
                <a:gd name="connsiteY8" fmla="*/ 7616 h 10000"/>
                <a:gd name="connsiteX9" fmla="*/ 8870 w 8870"/>
                <a:gd name="connsiteY9" fmla="*/ 6187 h 10000"/>
                <a:gd name="connsiteX10" fmla="*/ 8128 w 8870"/>
                <a:gd name="connsiteY10" fmla="*/ 4757 h 10000"/>
                <a:gd name="connsiteX11" fmla="*/ 6646 w 8870"/>
                <a:gd name="connsiteY11" fmla="*/ 2856 h 10000"/>
                <a:gd name="connsiteX12" fmla="*/ 5913 w 8870"/>
                <a:gd name="connsiteY12" fmla="*/ 1428 h 10000"/>
                <a:gd name="connsiteX13" fmla="*/ 3689 w 8870"/>
                <a:gd name="connsiteY13" fmla="*/ 0 h 10000"/>
                <a:gd name="connsiteX14" fmla="*/ 2216 w 8870"/>
                <a:gd name="connsiteY14" fmla="*/ 0 h 10000"/>
                <a:gd name="connsiteX0" fmla="*/ 0 w 9589"/>
                <a:gd name="connsiteY0" fmla="*/ 9054 h 9527"/>
                <a:gd name="connsiteX1" fmla="*/ 1250 w 9589"/>
                <a:gd name="connsiteY1" fmla="*/ 9527 h 9527"/>
                <a:gd name="connsiteX2" fmla="*/ 2924 w 9589"/>
                <a:gd name="connsiteY2" fmla="*/ 9054 h 9527"/>
                <a:gd name="connsiteX3" fmla="*/ 3748 w 9589"/>
                <a:gd name="connsiteY3" fmla="*/ 9527 h 9527"/>
                <a:gd name="connsiteX4" fmla="*/ 5422 w 9589"/>
                <a:gd name="connsiteY4" fmla="*/ 8570 h 9527"/>
                <a:gd name="connsiteX5" fmla="*/ 6255 w 9589"/>
                <a:gd name="connsiteY5" fmla="*/ 8570 h 9527"/>
                <a:gd name="connsiteX6" fmla="*/ 7503 w 9589"/>
                <a:gd name="connsiteY6" fmla="*/ 7616 h 9527"/>
                <a:gd name="connsiteX7" fmla="*/ 7918 w 9589"/>
                <a:gd name="connsiteY7" fmla="*/ 7616 h 9527"/>
                <a:gd name="connsiteX8" fmla="*/ 9589 w 9589"/>
                <a:gd name="connsiteY8" fmla="*/ 6187 h 9527"/>
                <a:gd name="connsiteX9" fmla="*/ 8752 w 9589"/>
                <a:gd name="connsiteY9" fmla="*/ 4757 h 9527"/>
                <a:gd name="connsiteX10" fmla="*/ 7082 w 9589"/>
                <a:gd name="connsiteY10" fmla="*/ 2856 h 9527"/>
                <a:gd name="connsiteX11" fmla="*/ 6255 w 9589"/>
                <a:gd name="connsiteY11" fmla="*/ 1428 h 9527"/>
                <a:gd name="connsiteX12" fmla="*/ 3748 w 9589"/>
                <a:gd name="connsiteY12" fmla="*/ 0 h 9527"/>
                <a:gd name="connsiteX13" fmla="*/ 2087 w 9589"/>
                <a:gd name="connsiteY13" fmla="*/ 0 h 9527"/>
                <a:gd name="connsiteX0" fmla="*/ 0 w 8696"/>
                <a:gd name="connsiteY0" fmla="*/ 10000 h 10000"/>
                <a:gd name="connsiteX1" fmla="*/ 1745 w 8696"/>
                <a:gd name="connsiteY1" fmla="*/ 9504 h 10000"/>
                <a:gd name="connsiteX2" fmla="*/ 2605 w 8696"/>
                <a:gd name="connsiteY2" fmla="*/ 10000 h 10000"/>
                <a:gd name="connsiteX3" fmla="*/ 4350 w 8696"/>
                <a:gd name="connsiteY3" fmla="*/ 8995 h 10000"/>
                <a:gd name="connsiteX4" fmla="*/ 5219 w 8696"/>
                <a:gd name="connsiteY4" fmla="*/ 8995 h 10000"/>
                <a:gd name="connsiteX5" fmla="*/ 6521 w 8696"/>
                <a:gd name="connsiteY5" fmla="*/ 7994 h 10000"/>
                <a:gd name="connsiteX6" fmla="*/ 6953 w 8696"/>
                <a:gd name="connsiteY6" fmla="*/ 7994 h 10000"/>
                <a:gd name="connsiteX7" fmla="*/ 8696 w 8696"/>
                <a:gd name="connsiteY7" fmla="*/ 6494 h 10000"/>
                <a:gd name="connsiteX8" fmla="*/ 7823 w 8696"/>
                <a:gd name="connsiteY8" fmla="*/ 4993 h 10000"/>
                <a:gd name="connsiteX9" fmla="*/ 6082 w 8696"/>
                <a:gd name="connsiteY9" fmla="*/ 2998 h 10000"/>
                <a:gd name="connsiteX10" fmla="*/ 5219 w 8696"/>
                <a:gd name="connsiteY10" fmla="*/ 1499 h 10000"/>
                <a:gd name="connsiteX11" fmla="*/ 2605 w 8696"/>
                <a:gd name="connsiteY11" fmla="*/ 0 h 10000"/>
                <a:gd name="connsiteX12" fmla="*/ 872 w 8696"/>
                <a:gd name="connsiteY12" fmla="*/ 0 h 10000"/>
                <a:gd name="connsiteX0" fmla="*/ 1004 w 8997"/>
                <a:gd name="connsiteY0" fmla="*/ 9504 h 10000"/>
                <a:gd name="connsiteX1" fmla="*/ 1993 w 8997"/>
                <a:gd name="connsiteY1" fmla="*/ 10000 h 10000"/>
                <a:gd name="connsiteX2" fmla="*/ 3999 w 8997"/>
                <a:gd name="connsiteY2" fmla="*/ 8995 h 10000"/>
                <a:gd name="connsiteX3" fmla="*/ 4999 w 8997"/>
                <a:gd name="connsiteY3" fmla="*/ 8995 h 10000"/>
                <a:gd name="connsiteX4" fmla="*/ 6496 w 8997"/>
                <a:gd name="connsiteY4" fmla="*/ 7994 h 10000"/>
                <a:gd name="connsiteX5" fmla="*/ 6993 w 8997"/>
                <a:gd name="connsiteY5" fmla="*/ 7994 h 10000"/>
                <a:gd name="connsiteX6" fmla="*/ 8997 w 8997"/>
                <a:gd name="connsiteY6" fmla="*/ 6494 h 10000"/>
                <a:gd name="connsiteX7" fmla="*/ 7993 w 8997"/>
                <a:gd name="connsiteY7" fmla="*/ 4993 h 10000"/>
                <a:gd name="connsiteX8" fmla="*/ 5991 w 8997"/>
                <a:gd name="connsiteY8" fmla="*/ 2998 h 10000"/>
                <a:gd name="connsiteX9" fmla="*/ 4999 w 8997"/>
                <a:gd name="connsiteY9" fmla="*/ 1499 h 10000"/>
                <a:gd name="connsiteX10" fmla="*/ 1993 w 8997"/>
                <a:gd name="connsiteY10" fmla="*/ 0 h 10000"/>
                <a:gd name="connsiteX11" fmla="*/ 0 w 8997"/>
                <a:gd name="connsiteY11" fmla="*/ 0 h 10000"/>
                <a:gd name="connsiteX0" fmla="*/ 2215 w 10000"/>
                <a:gd name="connsiteY0" fmla="*/ 10000 h 10000"/>
                <a:gd name="connsiteX1" fmla="*/ 4445 w 10000"/>
                <a:gd name="connsiteY1" fmla="*/ 8995 h 10000"/>
                <a:gd name="connsiteX2" fmla="*/ 5556 w 10000"/>
                <a:gd name="connsiteY2" fmla="*/ 8995 h 10000"/>
                <a:gd name="connsiteX3" fmla="*/ 7220 w 10000"/>
                <a:gd name="connsiteY3" fmla="*/ 7994 h 10000"/>
                <a:gd name="connsiteX4" fmla="*/ 7773 w 10000"/>
                <a:gd name="connsiteY4" fmla="*/ 7994 h 10000"/>
                <a:gd name="connsiteX5" fmla="*/ 10000 w 10000"/>
                <a:gd name="connsiteY5" fmla="*/ 6494 h 10000"/>
                <a:gd name="connsiteX6" fmla="*/ 8884 w 10000"/>
                <a:gd name="connsiteY6" fmla="*/ 4993 h 10000"/>
                <a:gd name="connsiteX7" fmla="*/ 6659 w 10000"/>
                <a:gd name="connsiteY7" fmla="*/ 2998 h 10000"/>
                <a:gd name="connsiteX8" fmla="*/ 5556 w 10000"/>
                <a:gd name="connsiteY8" fmla="*/ 1499 h 10000"/>
                <a:gd name="connsiteX9" fmla="*/ 2215 w 10000"/>
                <a:gd name="connsiteY9" fmla="*/ 0 h 10000"/>
                <a:gd name="connsiteX10" fmla="*/ 0 w 10000"/>
                <a:gd name="connsiteY10" fmla="*/ 0 h 10000"/>
                <a:gd name="connsiteX0" fmla="*/ 4445 w 10000"/>
                <a:gd name="connsiteY0" fmla="*/ 8995 h 8995"/>
                <a:gd name="connsiteX1" fmla="*/ 5556 w 10000"/>
                <a:gd name="connsiteY1" fmla="*/ 8995 h 8995"/>
                <a:gd name="connsiteX2" fmla="*/ 7220 w 10000"/>
                <a:gd name="connsiteY2" fmla="*/ 7994 h 8995"/>
                <a:gd name="connsiteX3" fmla="*/ 7773 w 10000"/>
                <a:gd name="connsiteY3" fmla="*/ 7994 h 8995"/>
                <a:gd name="connsiteX4" fmla="*/ 10000 w 10000"/>
                <a:gd name="connsiteY4" fmla="*/ 6494 h 8995"/>
                <a:gd name="connsiteX5" fmla="*/ 8884 w 10000"/>
                <a:gd name="connsiteY5" fmla="*/ 4993 h 8995"/>
                <a:gd name="connsiteX6" fmla="*/ 6659 w 10000"/>
                <a:gd name="connsiteY6" fmla="*/ 2998 h 8995"/>
                <a:gd name="connsiteX7" fmla="*/ 5556 w 10000"/>
                <a:gd name="connsiteY7" fmla="*/ 1499 h 8995"/>
                <a:gd name="connsiteX8" fmla="*/ 2215 w 10000"/>
                <a:gd name="connsiteY8" fmla="*/ 0 h 8995"/>
                <a:gd name="connsiteX9" fmla="*/ 0 w 10000"/>
                <a:gd name="connsiteY9" fmla="*/ 0 h 8995"/>
                <a:gd name="connsiteX0" fmla="*/ 5556 w 10000"/>
                <a:gd name="connsiteY0" fmla="*/ 10000 h 10000"/>
                <a:gd name="connsiteX1" fmla="*/ 7220 w 10000"/>
                <a:gd name="connsiteY1" fmla="*/ 8887 h 10000"/>
                <a:gd name="connsiteX2" fmla="*/ 7773 w 10000"/>
                <a:gd name="connsiteY2" fmla="*/ 8887 h 10000"/>
                <a:gd name="connsiteX3" fmla="*/ 10000 w 10000"/>
                <a:gd name="connsiteY3" fmla="*/ 7220 h 10000"/>
                <a:gd name="connsiteX4" fmla="*/ 8884 w 10000"/>
                <a:gd name="connsiteY4" fmla="*/ 5551 h 10000"/>
                <a:gd name="connsiteX5" fmla="*/ 6659 w 10000"/>
                <a:gd name="connsiteY5" fmla="*/ 3333 h 10000"/>
                <a:gd name="connsiteX6" fmla="*/ 5556 w 10000"/>
                <a:gd name="connsiteY6" fmla="*/ 1666 h 10000"/>
                <a:gd name="connsiteX7" fmla="*/ 2215 w 10000"/>
                <a:gd name="connsiteY7" fmla="*/ 0 h 10000"/>
                <a:gd name="connsiteX8" fmla="*/ 0 w 10000"/>
                <a:gd name="connsiteY8" fmla="*/ 0 h 10000"/>
                <a:gd name="connsiteX0" fmla="*/ 7220 w 10000"/>
                <a:gd name="connsiteY0" fmla="*/ 8887 h 8887"/>
                <a:gd name="connsiteX1" fmla="*/ 7773 w 10000"/>
                <a:gd name="connsiteY1" fmla="*/ 8887 h 8887"/>
                <a:gd name="connsiteX2" fmla="*/ 10000 w 10000"/>
                <a:gd name="connsiteY2" fmla="*/ 7220 h 8887"/>
                <a:gd name="connsiteX3" fmla="*/ 8884 w 10000"/>
                <a:gd name="connsiteY3" fmla="*/ 5551 h 8887"/>
                <a:gd name="connsiteX4" fmla="*/ 6659 w 10000"/>
                <a:gd name="connsiteY4" fmla="*/ 3333 h 8887"/>
                <a:gd name="connsiteX5" fmla="*/ 5556 w 10000"/>
                <a:gd name="connsiteY5" fmla="*/ 1666 h 8887"/>
                <a:gd name="connsiteX6" fmla="*/ 2215 w 10000"/>
                <a:gd name="connsiteY6" fmla="*/ 0 h 8887"/>
                <a:gd name="connsiteX7" fmla="*/ 0 w 10000"/>
                <a:gd name="connsiteY7" fmla="*/ 0 h 8887"/>
                <a:gd name="connsiteX0" fmla="*/ 7773 w 10000"/>
                <a:gd name="connsiteY0" fmla="*/ 10000 h 10000"/>
                <a:gd name="connsiteX1" fmla="*/ 10000 w 10000"/>
                <a:gd name="connsiteY1" fmla="*/ 8124 h 10000"/>
                <a:gd name="connsiteX2" fmla="*/ 8884 w 10000"/>
                <a:gd name="connsiteY2" fmla="*/ 6246 h 10000"/>
                <a:gd name="connsiteX3" fmla="*/ 6659 w 10000"/>
                <a:gd name="connsiteY3" fmla="*/ 3750 h 10000"/>
                <a:gd name="connsiteX4" fmla="*/ 5556 w 10000"/>
                <a:gd name="connsiteY4" fmla="*/ 1875 h 10000"/>
                <a:gd name="connsiteX5" fmla="*/ 2215 w 10000"/>
                <a:gd name="connsiteY5" fmla="*/ 0 h 10000"/>
                <a:gd name="connsiteX6" fmla="*/ 0 w 10000"/>
                <a:gd name="connsiteY6" fmla="*/ 0 h 10000"/>
                <a:gd name="connsiteX0" fmla="*/ 10000 w 10000"/>
                <a:gd name="connsiteY0" fmla="*/ 8124 h 8124"/>
                <a:gd name="connsiteX1" fmla="*/ 8884 w 10000"/>
                <a:gd name="connsiteY1" fmla="*/ 6246 h 8124"/>
                <a:gd name="connsiteX2" fmla="*/ 6659 w 10000"/>
                <a:gd name="connsiteY2" fmla="*/ 3750 h 8124"/>
                <a:gd name="connsiteX3" fmla="*/ 5556 w 10000"/>
                <a:gd name="connsiteY3" fmla="*/ 1875 h 8124"/>
                <a:gd name="connsiteX4" fmla="*/ 2215 w 10000"/>
                <a:gd name="connsiteY4" fmla="*/ 0 h 8124"/>
                <a:gd name="connsiteX5" fmla="*/ 0 w 10000"/>
                <a:gd name="connsiteY5" fmla="*/ 0 h 8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8124">
                  <a:moveTo>
                    <a:pt x="10000" y="8124"/>
                  </a:moveTo>
                  <a:lnTo>
                    <a:pt x="8884" y="6246"/>
                  </a:lnTo>
                  <a:lnTo>
                    <a:pt x="6659" y="3750"/>
                  </a:lnTo>
                  <a:lnTo>
                    <a:pt x="5556" y="1875"/>
                  </a:lnTo>
                  <a:lnTo>
                    <a:pt x="2215" y="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7" name="Freeform 18"/>
            <p:cNvSpPr>
              <a:spLocks noChangeAspect="1"/>
            </p:cNvSpPr>
            <p:nvPr/>
          </p:nvSpPr>
          <p:spPr bwMode="gray">
            <a:xfrm>
              <a:off x="1413249" y="5821021"/>
              <a:ext cx="572919" cy="360950"/>
            </a:xfrm>
            <a:custGeom>
              <a:avLst/>
              <a:gdLst>
                <a:gd name="T0" fmla="*/ 0 w 2042"/>
                <a:gd name="T1" fmla="*/ 2147483647 h 1134"/>
                <a:gd name="T2" fmla="*/ 2147483647 w 2042"/>
                <a:gd name="T3" fmla="*/ 2147483647 h 1134"/>
                <a:gd name="T4" fmla="*/ 2147483647 w 2042"/>
                <a:gd name="T5" fmla="*/ 2147483647 h 1134"/>
                <a:gd name="T6" fmla="*/ 2147483647 w 2042"/>
                <a:gd name="T7" fmla="*/ 2147483647 h 1134"/>
                <a:gd name="T8" fmla="*/ 2147483647 w 2042"/>
                <a:gd name="T9" fmla="*/ 2147483647 h 1134"/>
                <a:gd name="T10" fmla="*/ 2147483647 w 2042"/>
                <a:gd name="T11" fmla="*/ 2147483647 h 1134"/>
                <a:gd name="T12" fmla="*/ 2147483647 w 2042"/>
                <a:gd name="T13" fmla="*/ 2147483647 h 1134"/>
                <a:gd name="T14" fmla="*/ 2147483647 w 2042"/>
                <a:gd name="T15" fmla="*/ 2147483647 h 1134"/>
                <a:gd name="T16" fmla="*/ 2147483647 w 2042"/>
                <a:gd name="T17" fmla="*/ 2147483647 h 1134"/>
                <a:gd name="T18" fmla="*/ 2147483647 w 2042"/>
                <a:gd name="T19" fmla="*/ 2147483647 h 1134"/>
                <a:gd name="T20" fmla="*/ 2147483647 w 2042"/>
                <a:gd name="T21" fmla="*/ 2147483647 h 1134"/>
                <a:gd name="T22" fmla="*/ 2147483647 w 2042"/>
                <a:gd name="T23" fmla="*/ 2147483647 h 1134"/>
                <a:gd name="T24" fmla="*/ 2147483647 w 2042"/>
                <a:gd name="T25" fmla="*/ 2147483647 h 1134"/>
                <a:gd name="T26" fmla="*/ 2147483647 w 2042"/>
                <a:gd name="T27" fmla="*/ 2147483647 h 1134"/>
                <a:gd name="T28" fmla="*/ 2147483647 w 2042"/>
                <a:gd name="T29" fmla="*/ 2147483647 h 1134"/>
                <a:gd name="T30" fmla="*/ 2147483647 w 2042"/>
                <a:gd name="T31" fmla="*/ 2147483647 h 1134"/>
                <a:gd name="T32" fmla="*/ 2147483647 w 2042"/>
                <a:gd name="T33" fmla="*/ 2147483647 h 1134"/>
                <a:gd name="T34" fmla="*/ 2147483647 w 2042"/>
                <a:gd name="T35" fmla="*/ 2147483647 h 1134"/>
                <a:gd name="T36" fmla="*/ 2147483647 w 2042"/>
                <a:gd name="T37" fmla="*/ 2147483647 h 1134"/>
                <a:gd name="T38" fmla="*/ 2147483647 w 2042"/>
                <a:gd name="T39" fmla="*/ 2147483647 h 1134"/>
                <a:gd name="T40" fmla="*/ 2147483647 w 2042"/>
                <a:gd name="T41" fmla="*/ 2147483647 h 1134"/>
                <a:gd name="T42" fmla="*/ 2147483647 w 2042"/>
                <a:gd name="T43" fmla="*/ 2147483647 h 1134"/>
                <a:gd name="T44" fmla="*/ 2147483647 w 2042"/>
                <a:gd name="T45" fmla="*/ 2147483647 h 1134"/>
                <a:gd name="T46" fmla="*/ 2147483647 w 2042"/>
                <a:gd name="T47" fmla="*/ 2147483647 h 1134"/>
                <a:gd name="T48" fmla="*/ 2147483647 w 2042"/>
                <a:gd name="T49" fmla="*/ 2147483647 h 1134"/>
                <a:gd name="T50" fmla="*/ 2147483647 w 2042"/>
                <a:gd name="T51" fmla="*/ 0 h 1134"/>
                <a:gd name="T52" fmla="*/ 2147483647 w 2042"/>
                <a:gd name="T53" fmla="*/ 0 h 11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2"/>
                <a:gd name="T82" fmla="*/ 0 h 1134"/>
                <a:gd name="T83" fmla="*/ 2042 w 2042"/>
                <a:gd name="T84" fmla="*/ 1134 h 1134"/>
                <a:gd name="connsiteX0" fmla="*/ 0 w 9554"/>
                <a:gd name="connsiteY0" fmla="*/ 10000 h 10000"/>
                <a:gd name="connsiteX1" fmla="*/ 220 w 9554"/>
                <a:gd name="connsiteY1" fmla="*/ 9594 h 10000"/>
                <a:gd name="connsiteX2" fmla="*/ 886 w 9554"/>
                <a:gd name="connsiteY2" fmla="*/ 9198 h 10000"/>
                <a:gd name="connsiteX3" fmla="*/ 886 w 9554"/>
                <a:gd name="connsiteY3" fmla="*/ 8395 h 10000"/>
                <a:gd name="connsiteX4" fmla="*/ 1332 w 9554"/>
                <a:gd name="connsiteY4" fmla="*/ 7196 h 10000"/>
                <a:gd name="connsiteX5" fmla="*/ 1557 w 9554"/>
                <a:gd name="connsiteY5" fmla="*/ 7196 h 10000"/>
                <a:gd name="connsiteX6" fmla="*/ 1998 w 9554"/>
                <a:gd name="connsiteY6" fmla="*/ 5996 h 10000"/>
                <a:gd name="connsiteX7" fmla="*/ 2223 w 9554"/>
                <a:gd name="connsiteY7" fmla="*/ 5194 h 10000"/>
                <a:gd name="connsiteX8" fmla="*/ 2889 w 9554"/>
                <a:gd name="connsiteY8" fmla="*/ 5996 h 10000"/>
                <a:gd name="connsiteX9" fmla="*/ 3109 w 9554"/>
                <a:gd name="connsiteY9" fmla="*/ 7196 h 10000"/>
                <a:gd name="connsiteX10" fmla="*/ 3109 w 9554"/>
                <a:gd name="connsiteY10" fmla="*/ 8395 h 10000"/>
                <a:gd name="connsiteX11" fmla="*/ 4221 w 9554"/>
                <a:gd name="connsiteY11" fmla="*/ 8395 h 10000"/>
                <a:gd name="connsiteX12" fmla="*/ 4441 w 9554"/>
                <a:gd name="connsiteY12" fmla="*/ 7601 h 10000"/>
                <a:gd name="connsiteX13" fmla="*/ 5107 w 9554"/>
                <a:gd name="connsiteY13" fmla="*/ 7998 h 10000"/>
                <a:gd name="connsiteX14" fmla="*/ 5999 w 9554"/>
                <a:gd name="connsiteY14" fmla="*/ 7601 h 10000"/>
                <a:gd name="connsiteX15" fmla="*/ 6439 w 9554"/>
                <a:gd name="connsiteY15" fmla="*/ 7998 h 10000"/>
                <a:gd name="connsiteX16" fmla="*/ 7331 w 9554"/>
                <a:gd name="connsiteY16" fmla="*/ 7196 h 10000"/>
                <a:gd name="connsiteX17" fmla="*/ 7776 w 9554"/>
                <a:gd name="connsiteY17" fmla="*/ 7196 h 10000"/>
                <a:gd name="connsiteX18" fmla="*/ 8442 w 9554"/>
                <a:gd name="connsiteY18" fmla="*/ 6393 h 10000"/>
                <a:gd name="connsiteX19" fmla="*/ 8663 w 9554"/>
                <a:gd name="connsiteY19" fmla="*/ 6393 h 10000"/>
                <a:gd name="connsiteX20" fmla="*/ 9554 w 9554"/>
                <a:gd name="connsiteY20" fmla="*/ 5194 h 10000"/>
                <a:gd name="connsiteX21" fmla="*/ 9108 w 9554"/>
                <a:gd name="connsiteY21" fmla="*/ 3995 h 10000"/>
                <a:gd name="connsiteX22" fmla="*/ 8217 w 9554"/>
                <a:gd name="connsiteY22" fmla="*/ 2399 h 10000"/>
                <a:gd name="connsiteX23" fmla="*/ 7776 w 9554"/>
                <a:gd name="connsiteY23" fmla="*/ 1199 h 10000"/>
                <a:gd name="connsiteX24" fmla="*/ 6439 w 9554"/>
                <a:gd name="connsiteY24" fmla="*/ 0 h 10000"/>
                <a:gd name="connsiteX25" fmla="*/ 5553 w 9554"/>
                <a:gd name="connsiteY25" fmla="*/ 0 h 10000"/>
                <a:gd name="connsiteX0" fmla="*/ 0 w 10000"/>
                <a:gd name="connsiteY0" fmla="*/ 10000 h 10000"/>
                <a:gd name="connsiteX1" fmla="*/ 927 w 10000"/>
                <a:gd name="connsiteY1" fmla="*/ 9198 h 10000"/>
                <a:gd name="connsiteX2" fmla="*/ 927 w 10000"/>
                <a:gd name="connsiteY2" fmla="*/ 8395 h 10000"/>
                <a:gd name="connsiteX3" fmla="*/ 1394 w 10000"/>
                <a:gd name="connsiteY3" fmla="*/ 7196 h 10000"/>
                <a:gd name="connsiteX4" fmla="*/ 1630 w 10000"/>
                <a:gd name="connsiteY4" fmla="*/ 7196 h 10000"/>
                <a:gd name="connsiteX5" fmla="*/ 2091 w 10000"/>
                <a:gd name="connsiteY5" fmla="*/ 5996 h 10000"/>
                <a:gd name="connsiteX6" fmla="*/ 2327 w 10000"/>
                <a:gd name="connsiteY6" fmla="*/ 5194 h 10000"/>
                <a:gd name="connsiteX7" fmla="*/ 3024 w 10000"/>
                <a:gd name="connsiteY7" fmla="*/ 5996 h 10000"/>
                <a:gd name="connsiteX8" fmla="*/ 3254 w 10000"/>
                <a:gd name="connsiteY8" fmla="*/ 7196 h 10000"/>
                <a:gd name="connsiteX9" fmla="*/ 3254 w 10000"/>
                <a:gd name="connsiteY9" fmla="*/ 8395 h 10000"/>
                <a:gd name="connsiteX10" fmla="*/ 4418 w 10000"/>
                <a:gd name="connsiteY10" fmla="*/ 8395 h 10000"/>
                <a:gd name="connsiteX11" fmla="*/ 4648 w 10000"/>
                <a:gd name="connsiteY11" fmla="*/ 7601 h 10000"/>
                <a:gd name="connsiteX12" fmla="*/ 5345 w 10000"/>
                <a:gd name="connsiteY12" fmla="*/ 7998 h 10000"/>
                <a:gd name="connsiteX13" fmla="*/ 6279 w 10000"/>
                <a:gd name="connsiteY13" fmla="*/ 7601 h 10000"/>
                <a:gd name="connsiteX14" fmla="*/ 6740 w 10000"/>
                <a:gd name="connsiteY14" fmla="*/ 7998 h 10000"/>
                <a:gd name="connsiteX15" fmla="*/ 7673 w 10000"/>
                <a:gd name="connsiteY15" fmla="*/ 7196 h 10000"/>
                <a:gd name="connsiteX16" fmla="*/ 8139 w 10000"/>
                <a:gd name="connsiteY16" fmla="*/ 7196 h 10000"/>
                <a:gd name="connsiteX17" fmla="*/ 8836 w 10000"/>
                <a:gd name="connsiteY17" fmla="*/ 6393 h 10000"/>
                <a:gd name="connsiteX18" fmla="*/ 9067 w 10000"/>
                <a:gd name="connsiteY18" fmla="*/ 6393 h 10000"/>
                <a:gd name="connsiteX19" fmla="*/ 10000 w 10000"/>
                <a:gd name="connsiteY19" fmla="*/ 5194 h 10000"/>
                <a:gd name="connsiteX20" fmla="*/ 9533 w 10000"/>
                <a:gd name="connsiteY20" fmla="*/ 3995 h 10000"/>
                <a:gd name="connsiteX21" fmla="*/ 8601 w 10000"/>
                <a:gd name="connsiteY21" fmla="*/ 2399 h 10000"/>
                <a:gd name="connsiteX22" fmla="*/ 8139 w 10000"/>
                <a:gd name="connsiteY22" fmla="*/ 1199 h 10000"/>
                <a:gd name="connsiteX23" fmla="*/ 6740 w 10000"/>
                <a:gd name="connsiteY23" fmla="*/ 0 h 10000"/>
                <a:gd name="connsiteX24" fmla="*/ 5812 w 10000"/>
                <a:gd name="connsiteY24" fmla="*/ 0 h 10000"/>
                <a:gd name="connsiteX0" fmla="*/ 0 w 10000"/>
                <a:gd name="connsiteY0" fmla="*/ 10000 h 10000"/>
                <a:gd name="connsiteX1" fmla="*/ 927 w 10000"/>
                <a:gd name="connsiteY1" fmla="*/ 8395 h 10000"/>
                <a:gd name="connsiteX2" fmla="*/ 1394 w 10000"/>
                <a:gd name="connsiteY2" fmla="*/ 7196 h 10000"/>
                <a:gd name="connsiteX3" fmla="*/ 1630 w 10000"/>
                <a:gd name="connsiteY3" fmla="*/ 7196 h 10000"/>
                <a:gd name="connsiteX4" fmla="*/ 2091 w 10000"/>
                <a:gd name="connsiteY4" fmla="*/ 5996 h 10000"/>
                <a:gd name="connsiteX5" fmla="*/ 2327 w 10000"/>
                <a:gd name="connsiteY5" fmla="*/ 5194 h 10000"/>
                <a:gd name="connsiteX6" fmla="*/ 3024 w 10000"/>
                <a:gd name="connsiteY6" fmla="*/ 5996 h 10000"/>
                <a:gd name="connsiteX7" fmla="*/ 3254 w 10000"/>
                <a:gd name="connsiteY7" fmla="*/ 7196 h 10000"/>
                <a:gd name="connsiteX8" fmla="*/ 3254 w 10000"/>
                <a:gd name="connsiteY8" fmla="*/ 8395 h 10000"/>
                <a:gd name="connsiteX9" fmla="*/ 4418 w 10000"/>
                <a:gd name="connsiteY9" fmla="*/ 8395 h 10000"/>
                <a:gd name="connsiteX10" fmla="*/ 4648 w 10000"/>
                <a:gd name="connsiteY10" fmla="*/ 7601 h 10000"/>
                <a:gd name="connsiteX11" fmla="*/ 5345 w 10000"/>
                <a:gd name="connsiteY11" fmla="*/ 7998 h 10000"/>
                <a:gd name="connsiteX12" fmla="*/ 6279 w 10000"/>
                <a:gd name="connsiteY12" fmla="*/ 7601 h 10000"/>
                <a:gd name="connsiteX13" fmla="*/ 6740 w 10000"/>
                <a:gd name="connsiteY13" fmla="*/ 7998 h 10000"/>
                <a:gd name="connsiteX14" fmla="*/ 7673 w 10000"/>
                <a:gd name="connsiteY14" fmla="*/ 7196 h 10000"/>
                <a:gd name="connsiteX15" fmla="*/ 8139 w 10000"/>
                <a:gd name="connsiteY15" fmla="*/ 7196 h 10000"/>
                <a:gd name="connsiteX16" fmla="*/ 8836 w 10000"/>
                <a:gd name="connsiteY16" fmla="*/ 6393 h 10000"/>
                <a:gd name="connsiteX17" fmla="*/ 9067 w 10000"/>
                <a:gd name="connsiteY17" fmla="*/ 6393 h 10000"/>
                <a:gd name="connsiteX18" fmla="*/ 10000 w 10000"/>
                <a:gd name="connsiteY18" fmla="*/ 5194 h 10000"/>
                <a:gd name="connsiteX19" fmla="*/ 9533 w 10000"/>
                <a:gd name="connsiteY19" fmla="*/ 3995 h 10000"/>
                <a:gd name="connsiteX20" fmla="*/ 8601 w 10000"/>
                <a:gd name="connsiteY20" fmla="*/ 2399 h 10000"/>
                <a:gd name="connsiteX21" fmla="*/ 8139 w 10000"/>
                <a:gd name="connsiteY21" fmla="*/ 1199 h 10000"/>
                <a:gd name="connsiteX22" fmla="*/ 6740 w 10000"/>
                <a:gd name="connsiteY22" fmla="*/ 0 h 10000"/>
                <a:gd name="connsiteX23" fmla="*/ 5812 w 10000"/>
                <a:gd name="connsiteY23" fmla="*/ 0 h 10000"/>
                <a:gd name="connsiteX0" fmla="*/ 0 w 10000"/>
                <a:gd name="connsiteY0" fmla="*/ 10000 h 10000"/>
                <a:gd name="connsiteX1" fmla="*/ 1394 w 10000"/>
                <a:gd name="connsiteY1" fmla="*/ 7196 h 10000"/>
                <a:gd name="connsiteX2" fmla="*/ 1630 w 10000"/>
                <a:gd name="connsiteY2" fmla="*/ 7196 h 10000"/>
                <a:gd name="connsiteX3" fmla="*/ 2091 w 10000"/>
                <a:gd name="connsiteY3" fmla="*/ 5996 h 10000"/>
                <a:gd name="connsiteX4" fmla="*/ 2327 w 10000"/>
                <a:gd name="connsiteY4" fmla="*/ 5194 h 10000"/>
                <a:gd name="connsiteX5" fmla="*/ 3024 w 10000"/>
                <a:gd name="connsiteY5" fmla="*/ 5996 h 10000"/>
                <a:gd name="connsiteX6" fmla="*/ 3254 w 10000"/>
                <a:gd name="connsiteY6" fmla="*/ 7196 h 10000"/>
                <a:gd name="connsiteX7" fmla="*/ 3254 w 10000"/>
                <a:gd name="connsiteY7" fmla="*/ 8395 h 10000"/>
                <a:gd name="connsiteX8" fmla="*/ 4418 w 10000"/>
                <a:gd name="connsiteY8" fmla="*/ 8395 h 10000"/>
                <a:gd name="connsiteX9" fmla="*/ 4648 w 10000"/>
                <a:gd name="connsiteY9" fmla="*/ 7601 h 10000"/>
                <a:gd name="connsiteX10" fmla="*/ 5345 w 10000"/>
                <a:gd name="connsiteY10" fmla="*/ 7998 h 10000"/>
                <a:gd name="connsiteX11" fmla="*/ 6279 w 10000"/>
                <a:gd name="connsiteY11" fmla="*/ 7601 h 10000"/>
                <a:gd name="connsiteX12" fmla="*/ 6740 w 10000"/>
                <a:gd name="connsiteY12" fmla="*/ 7998 h 10000"/>
                <a:gd name="connsiteX13" fmla="*/ 7673 w 10000"/>
                <a:gd name="connsiteY13" fmla="*/ 7196 h 10000"/>
                <a:gd name="connsiteX14" fmla="*/ 8139 w 10000"/>
                <a:gd name="connsiteY14" fmla="*/ 7196 h 10000"/>
                <a:gd name="connsiteX15" fmla="*/ 8836 w 10000"/>
                <a:gd name="connsiteY15" fmla="*/ 6393 h 10000"/>
                <a:gd name="connsiteX16" fmla="*/ 9067 w 10000"/>
                <a:gd name="connsiteY16" fmla="*/ 6393 h 10000"/>
                <a:gd name="connsiteX17" fmla="*/ 10000 w 10000"/>
                <a:gd name="connsiteY17" fmla="*/ 5194 h 10000"/>
                <a:gd name="connsiteX18" fmla="*/ 9533 w 10000"/>
                <a:gd name="connsiteY18" fmla="*/ 3995 h 10000"/>
                <a:gd name="connsiteX19" fmla="*/ 8601 w 10000"/>
                <a:gd name="connsiteY19" fmla="*/ 2399 h 10000"/>
                <a:gd name="connsiteX20" fmla="*/ 8139 w 10000"/>
                <a:gd name="connsiteY20" fmla="*/ 1199 h 10000"/>
                <a:gd name="connsiteX21" fmla="*/ 6740 w 10000"/>
                <a:gd name="connsiteY21" fmla="*/ 0 h 10000"/>
                <a:gd name="connsiteX22" fmla="*/ 5812 w 10000"/>
                <a:gd name="connsiteY22" fmla="*/ 0 h 10000"/>
                <a:gd name="connsiteX0" fmla="*/ 0 w 10000"/>
                <a:gd name="connsiteY0" fmla="*/ 10000 h 10000"/>
                <a:gd name="connsiteX1" fmla="*/ 1630 w 10000"/>
                <a:gd name="connsiteY1" fmla="*/ 7196 h 10000"/>
                <a:gd name="connsiteX2" fmla="*/ 2091 w 10000"/>
                <a:gd name="connsiteY2" fmla="*/ 5996 h 10000"/>
                <a:gd name="connsiteX3" fmla="*/ 2327 w 10000"/>
                <a:gd name="connsiteY3" fmla="*/ 5194 h 10000"/>
                <a:gd name="connsiteX4" fmla="*/ 3024 w 10000"/>
                <a:gd name="connsiteY4" fmla="*/ 5996 h 10000"/>
                <a:gd name="connsiteX5" fmla="*/ 3254 w 10000"/>
                <a:gd name="connsiteY5" fmla="*/ 7196 h 10000"/>
                <a:gd name="connsiteX6" fmla="*/ 3254 w 10000"/>
                <a:gd name="connsiteY6" fmla="*/ 8395 h 10000"/>
                <a:gd name="connsiteX7" fmla="*/ 4418 w 10000"/>
                <a:gd name="connsiteY7" fmla="*/ 8395 h 10000"/>
                <a:gd name="connsiteX8" fmla="*/ 4648 w 10000"/>
                <a:gd name="connsiteY8" fmla="*/ 7601 h 10000"/>
                <a:gd name="connsiteX9" fmla="*/ 5345 w 10000"/>
                <a:gd name="connsiteY9" fmla="*/ 7998 h 10000"/>
                <a:gd name="connsiteX10" fmla="*/ 6279 w 10000"/>
                <a:gd name="connsiteY10" fmla="*/ 7601 h 10000"/>
                <a:gd name="connsiteX11" fmla="*/ 6740 w 10000"/>
                <a:gd name="connsiteY11" fmla="*/ 7998 h 10000"/>
                <a:gd name="connsiteX12" fmla="*/ 7673 w 10000"/>
                <a:gd name="connsiteY12" fmla="*/ 7196 h 10000"/>
                <a:gd name="connsiteX13" fmla="*/ 8139 w 10000"/>
                <a:gd name="connsiteY13" fmla="*/ 7196 h 10000"/>
                <a:gd name="connsiteX14" fmla="*/ 8836 w 10000"/>
                <a:gd name="connsiteY14" fmla="*/ 6393 h 10000"/>
                <a:gd name="connsiteX15" fmla="*/ 9067 w 10000"/>
                <a:gd name="connsiteY15" fmla="*/ 6393 h 10000"/>
                <a:gd name="connsiteX16" fmla="*/ 10000 w 10000"/>
                <a:gd name="connsiteY16" fmla="*/ 5194 h 10000"/>
                <a:gd name="connsiteX17" fmla="*/ 9533 w 10000"/>
                <a:gd name="connsiteY17" fmla="*/ 3995 h 10000"/>
                <a:gd name="connsiteX18" fmla="*/ 8601 w 10000"/>
                <a:gd name="connsiteY18" fmla="*/ 2399 h 10000"/>
                <a:gd name="connsiteX19" fmla="*/ 8139 w 10000"/>
                <a:gd name="connsiteY19" fmla="*/ 1199 h 10000"/>
                <a:gd name="connsiteX20" fmla="*/ 6740 w 10000"/>
                <a:gd name="connsiteY20" fmla="*/ 0 h 10000"/>
                <a:gd name="connsiteX21" fmla="*/ 5812 w 10000"/>
                <a:gd name="connsiteY21" fmla="*/ 0 h 10000"/>
                <a:gd name="connsiteX0" fmla="*/ 0 w 10000"/>
                <a:gd name="connsiteY0" fmla="*/ 10000 h 10000"/>
                <a:gd name="connsiteX1" fmla="*/ 2091 w 10000"/>
                <a:gd name="connsiteY1" fmla="*/ 5996 h 10000"/>
                <a:gd name="connsiteX2" fmla="*/ 2327 w 10000"/>
                <a:gd name="connsiteY2" fmla="*/ 5194 h 10000"/>
                <a:gd name="connsiteX3" fmla="*/ 3024 w 10000"/>
                <a:gd name="connsiteY3" fmla="*/ 5996 h 10000"/>
                <a:gd name="connsiteX4" fmla="*/ 3254 w 10000"/>
                <a:gd name="connsiteY4" fmla="*/ 7196 h 10000"/>
                <a:gd name="connsiteX5" fmla="*/ 3254 w 10000"/>
                <a:gd name="connsiteY5" fmla="*/ 8395 h 10000"/>
                <a:gd name="connsiteX6" fmla="*/ 4418 w 10000"/>
                <a:gd name="connsiteY6" fmla="*/ 8395 h 10000"/>
                <a:gd name="connsiteX7" fmla="*/ 4648 w 10000"/>
                <a:gd name="connsiteY7" fmla="*/ 7601 h 10000"/>
                <a:gd name="connsiteX8" fmla="*/ 5345 w 10000"/>
                <a:gd name="connsiteY8" fmla="*/ 7998 h 10000"/>
                <a:gd name="connsiteX9" fmla="*/ 6279 w 10000"/>
                <a:gd name="connsiteY9" fmla="*/ 7601 h 10000"/>
                <a:gd name="connsiteX10" fmla="*/ 6740 w 10000"/>
                <a:gd name="connsiteY10" fmla="*/ 7998 h 10000"/>
                <a:gd name="connsiteX11" fmla="*/ 7673 w 10000"/>
                <a:gd name="connsiteY11" fmla="*/ 7196 h 10000"/>
                <a:gd name="connsiteX12" fmla="*/ 8139 w 10000"/>
                <a:gd name="connsiteY12" fmla="*/ 7196 h 10000"/>
                <a:gd name="connsiteX13" fmla="*/ 8836 w 10000"/>
                <a:gd name="connsiteY13" fmla="*/ 6393 h 10000"/>
                <a:gd name="connsiteX14" fmla="*/ 9067 w 10000"/>
                <a:gd name="connsiteY14" fmla="*/ 6393 h 10000"/>
                <a:gd name="connsiteX15" fmla="*/ 10000 w 10000"/>
                <a:gd name="connsiteY15" fmla="*/ 5194 h 10000"/>
                <a:gd name="connsiteX16" fmla="*/ 9533 w 10000"/>
                <a:gd name="connsiteY16" fmla="*/ 3995 h 10000"/>
                <a:gd name="connsiteX17" fmla="*/ 8601 w 10000"/>
                <a:gd name="connsiteY17" fmla="*/ 2399 h 10000"/>
                <a:gd name="connsiteX18" fmla="*/ 8139 w 10000"/>
                <a:gd name="connsiteY18" fmla="*/ 1199 h 10000"/>
                <a:gd name="connsiteX19" fmla="*/ 6740 w 10000"/>
                <a:gd name="connsiteY19" fmla="*/ 0 h 10000"/>
                <a:gd name="connsiteX20" fmla="*/ 5812 w 10000"/>
                <a:gd name="connsiteY20" fmla="*/ 0 h 10000"/>
                <a:gd name="connsiteX0" fmla="*/ 0 w 10000"/>
                <a:gd name="connsiteY0" fmla="*/ 10000 h 10000"/>
                <a:gd name="connsiteX1" fmla="*/ 2327 w 10000"/>
                <a:gd name="connsiteY1" fmla="*/ 5194 h 10000"/>
                <a:gd name="connsiteX2" fmla="*/ 3024 w 10000"/>
                <a:gd name="connsiteY2" fmla="*/ 5996 h 10000"/>
                <a:gd name="connsiteX3" fmla="*/ 3254 w 10000"/>
                <a:gd name="connsiteY3" fmla="*/ 7196 h 10000"/>
                <a:gd name="connsiteX4" fmla="*/ 3254 w 10000"/>
                <a:gd name="connsiteY4" fmla="*/ 8395 h 10000"/>
                <a:gd name="connsiteX5" fmla="*/ 4418 w 10000"/>
                <a:gd name="connsiteY5" fmla="*/ 8395 h 10000"/>
                <a:gd name="connsiteX6" fmla="*/ 4648 w 10000"/>
                <a:gd name="connsiteY6" fmla="*/ 7601 h 10000"/>
                <a:gd name="connsiteX7" fmla="*/ 5345 w 10000"/>
                <a:gd name="connsiteY7" fmla="*/ 7998 h 10000"/>
                <a:gd name="connsiteX8" fmla="*/ 6279 w 10000"/>
                <a:gd name="connsiteY8" fmla="*/ 7601 h 10000"/>
                <a:gd name="connsiteX9" fmla="*/ 6740 w 10000"/>
                <a:gd name="connsiteY9" fmla="*/ 7998 h 10000"/>
                <a:gd name="connsiteX10" fmla="*/ 7673 w 10000"/>
                <a:gd name="connsiteY10" fmla="*/ 7196 h 10000"/>
                <a:gd name="connsiteX11" fmla="*/ 8139 w 10000"/>
                <a:gd name="connsiteY11" fmla="*/ 7196 h 10000"/>
                <a:gd name="connsiteX12" fmla="*/ 8836 w 10000"/>
                <a:gd name="connsiteY12" fmla="*/ 6393 h 10000"/>
                <a:gd name="connsiteX13" fmla="*/ 9067 w 10000"/>
                <a:gd name="connsiteY13" fmla="*/ 6393 h 10000"/>
                <a:gd name="connsiteX14" fmla="*/ 10000 w 10000"/>
                <a:gd name="connsiteY14" fmla="*/ 5194 h 10000"/>
                <a:gd name="connsiteX15" fmla="*/ 9533 w 10000"/>
                <a:gd name="connsiteY15" fmla="*/ 3995 h 10000"/>
                <a:gd name="connsiteX16" fmla="*/ 8601 w 10000"/>
                <a:gd name="connsiteY16" fmla="*/ 2399 h 10000"/>
                <a:gd name="connsiteX17" fmla="*/ 8139 w 10000"/>
                <a:gd name="connsiteY17" fmla="*/ 1199 h 10000"/>
                <a:gd name="connsiteX18" fmla="*/ 6740 w 10000"/>
                <a:gd name="connsiteY18" fmla="*/ 0 h 10000"/>
                <a:gd name="connsiteX19" fmla="*/ 5812 w 10000"/>
                <a:gd name="connsiteY19" fmla="*/ 0 h 10000"/>
                <a:gd name="connsiteX0" fmla="*/ 0 w 10000"/>
                <a:gd name="connsiteY0" fmla="*/ 10000 h 10000"/>
                <a:gd name="connsiteX1" fmla="*/ 3024 w 10000"/>
                <a:gd name="connsiteY1" fmla="*/ 5996 h 10000"/>
                <a:gd name="connsiteX2" fmla="*/ 3254 w 10000"/>
                <a:gd name="connsiteY2" fmla="*/ 7196 h 10000"/>
                <a:gd name="connsiteX3" fmla="*/ 3254 w 10000"/>
                <a:gd name="connsiteY3" fmla="*/ 8395 h 10000"/>
                <a:gd name="connsiteX4" fmla="*/ 4418 w 10000"/>
                <a:gd name="connsiteY4" fmla="*/ 8395 h 10000"/>
                <a:gd name="connsiteX5" fmla="*/ 4648 w 10000"/>
                <a:gd name="connsiteY5" fmla="*/ 7601 h 10000"/>
                <a:gd name="connsiteX6" fmla="*/ 5345 w 10000"/>
                <a:gd name="connsiteY6" fmla="*/ 7998 h 10000"/>
                <a:gd name="connsiteX7" fmla="*/ 6279 w 10000"/>
                <a:gd name="connsiteY7" fmla="*/ 7601 h 10000"/>
                <a:gd name="connsiteX8" fmla="*/ 6740 w 10000"/>
                <a:gd name="connsiteY8" fmla="*/ 7998 h 10000"/>
                <a:gd name="connsiteX9" fmla="*/ 7673 w 10000"/>
                <a:gd name="connsiteY9" fmla="*/ 7196 h 10000"/>
                <a:gd name="connsiteX10" fmla="*/ 8139 w 10000"/>
                <a:gd name="connsiteY10" fmla="*/ 7196 h 10000"/>
                <a:gd name="connsiteX11" fmla="*/ 8836 w 10000"/>
                <a:gd name="connsiteY11" fmla="*/ 6393 h 10000"/>
                <a:gd name="connsiteX12" fmla="*/ 9067 w 10000"/>
                <a:gd name="connsiteY12" fmla="*/ 6393 h 10000"/>
                <a:gd name="connsiteX13" fmla="*/ 10000 w 10000"/>
                <a:gd name="connsiteY13" fmla="*/ 5194 h 10000"/>
                <a:gd name="connsiteX14" fmla="*/ 9533 w 10000"/>
                <a:gd name="connsiteY14" fmla="*/ 3995 h 10000"/>
                <a:gd name="connsiteX15" fmla="*/ 8601 w 10000"/>
                <a:gd name="connsiteY15" fmla="*/ 2399 h 10000"/>
                <a:gd name="connsiteX16" fmla="*/ 8139 w 10000"/>
                <a:gd name="connsiteY16" fmla="*/ 1199 h 10000"/>
                <a:gd name="connsiteX17" fmla="*/ 6740 w 10000"/>
                <a:gd name="connsiteY17" fmla="*/ 0 h 10000"/>
                <a:gd name="connsiteX18" fmla="*/ 5812 w 10000"/>
                <a:gd name="connsiteY18" fmla="*/ 0 h 10000"/>
                <a:gd name="connsiteX0" fmla="*/ 0 w 10000"/>
                <a:gd name="connsiteY0" fmla="*/ 10000 h 10000"/>
                <a:gd name="connsiteX1" fmla="*/ 3254 w 10000"/>
                <a:gd name="connsiteY1" fmla="*/ 7196 h 10000"/>
                <a:gd name="connsiteX2" fmla="*/ 3254 w 10000"/>
                <a:gd name="connsiteY2" fmla="*/ 8395 h 10000"/>
                <a:gd name="connsiteX3" fmla="*/ 4418 w 10000"/>
                <a:gd name="connsiteY3" fmla="*/ 8395 h 10000"/>
                <a:gd name="connsiteX4" fmla="*/ 4648 w 10000"/>
                <a:gd name="connsiteY4" fmla="*/ 7601 h 10000"/>
                <a:gd name="connsiteX5" fmla="*/ 5345 w 10000"/>
                <a:gd name="connsiteY5" fmla="*/ 7998 h 10000"/>
                <a:gd name="connsiteX6" fmla="*/ 6279 w 10000"/>
                <a:gd name="connsiteY6" fmla="*/ 7601 h 10000"/>
                <a:gd name="connsiteX7" fmla="*/ 6740 w 10000"/>
                <a:gd name="connsiteY7" fmla="*/ 7998 h 10000"/>
                <a:gd name="connsiteX8" fmla="*/ 7673 w 10000"/>
                <a:gd name="connsiteY8" fmla="*/ 7196 h 10000"/>
                <a:gd name="connsiteX9" fmla="*/ 8139 w 10000"/>
                <a:gd name="connsiteY9" fmla="*/ 7196 h 10000"/>
                <a:gd name="connsiteX10" fmla="*/ 8836 w 10000"/>
                <a:gd name="connsiteY10" fmla="*/ 6393 h 10000"/>
                <a:gd name="connsiteX11" fmla="*/ 9067 w 10000"/>
                <a:gd name="connsiteY11" fmla="*/ 6393 h 10000"/>
                <a:gd name="connsiteX12" fmla="*/ 10000 w 10000"/>
                <a:gd name="connsiteY12" fmla="*/ 5194 h 10000"/>
                <a:gd name="connsiteX13" fmla="*/ 9533 w 10000"/>
                <a:gd name="connsiteY13" fmla="*/ 3995 h 10000"/>
                <a:gd name="connsiteX14" fmla="*/ 8601 w 10000"/>
                <a:gd name="connsiteY14" fmla="*/ 2399 h 10000"/>
                <a:gd name="connsiteX15" fmla="*/ 8139 w 10000"/>
                <a:gd name="connsiteY15" fmla="*/ 1199 h 10000"/>
                <a:gd name="connsiteX16" fmla="*/ 6740 w 10000"/>
                <a:gd name="connsiteY16" fmla="*/ 0 h 10000"/>
                <a:gd name="connsiteX17" fmla="*/ 5812 w 10000"/>
                <a:gd name="connsiteY17" fmla="*/ 0 h 10000"/>
                <a:gd name="connsiteX0" fmla="*/ 0 w 10000"/>
                <a:gd name="connsiteY0" fmla="*/ 10000 h 10000"/>
                <a:gd name="connsiteX1" fmla="*/ 3254 w 10000"/>
                <a:gd name="connsiteY1" fmla="*/ 8395 h 10000"/>
                <a:gd name="connsiteX2" fmla="*/ 4418 w 10000"/>
                <a:gd name="connsiteY2" fmla="*/ 8395 h 10000"/>
                <a:gd name="connsiteX3" fmla="*/ 4648 w 10000"/>
                <a:gd name="connsiteY3" fmla="*/ 7601 h 10000"/>
                <a:gd name="connsiteX4" fmla="*/ 5345 w 10000"/>
                <a:gd name="connsiteY4" fmla="*/ 7998 h 10000"/>
                <a:gd name="connsiteX5" fmla="*/ 6279 w 10000"/>
                <a:gd name="connsiteY5" fmla="*/ 7601 h 10000"/>
                <a:gd name="connsiteX6" fmla="*/ 6740 w 10000"/>
                <a:gd name="connsiteY6" fmla="*/ 7998 h 10000"/>
                <a:gd name="connsiteX7" fmla="*/ 7673 w 10000"/>
                <a:gd name="connsiteY7" fmla="*/ 7196 h 10000"/>
                <a:gd name="connsiteX8" fmla="*/ 8139 w 10000"/>
                <a:gd name="connsiteY8" fmla="*/ 7196 h 10000"/>
                <a:gd name="connsiteX9" fmla="*/ 8836 w 10000"/>
                <a:gd name="connsiteY9" fmla="*/ 6393 h 10000"/>
                <a:gd name="connsiteX10" fmla="*/ 9067 w 10000"/>
                <a:gd name="connsiteY10" fmla="*/ 6393 h 10000"/>
                <a:gd name="connsiteX11" fmla="*/ 10000 w 10000"/>
                <a:gd name="connsiteY11" fmla="*/ 5194 h 10000"/>
                <a:gd name="connsiteX12" fmla="*/ 9533 w 10000"/>
                <a:gd name="connsiteY12" fmla="*/ 3995 h 10000"/>
                <a:gd name="connsiteX13" fmla="*/ 8601 w 10000"/>
                <a:gd name="connsiteY13" fmla="*/ 2399 h 10000"/>
                <a:gd name="connsiteX14" fmla="*/ 8139 w 10000"/>
                <a:gd name="connsiteY14" fmla="*/ 1199 h 10000"/>
                <a:gd name="connsiteX15" fmla="*/ 6740 w 10000"/>
                <a:gd name="connsiteY15" fmla="*/ 0 h 10000"/>
                <a:gd name="connsiteX16" fmla="*/ 5812 w 10000"/>
                <a:gd name="connsiteY16" fmla="*/ 0 h 10000"/>
                <a:gd name="connsiteX0" fmla="*/ 0 w 10000"/>
                <a:gd name="connsiteY0" fmla="*/ 10000 h 10000"/>
                <a:gd name="connsiteX1" fmla="*/ 3707 w 10000"/>
                <a:gd name="connsiteY1" fmla="*/ 8464 h 10000"/>
                <a:gd name="connsiteX2" fmla="*/ 4418 w 10000"/>
                <a:gd name="connsiteY2" fmla="*/ 8395 h 10000"/>
                <a:gd name="connsiteX3" fmla="*/ 4648 w 10000"/>
                <a:gd name="connsiteY3" fmla="*/ 7601 h 10000"/>
                <a:gd name="connsiteX4" fmla="*/ 5345 w 10000"/>
                <a:gd name="connsiteY4" fmla="*/ 7998 h 10000"/>
                <a:gd name="connsiteX5" fmla="*/ 6279 w 10000"/>
                <a:gd name="connsiteY5" fmla="*/ 7601 h 10000"/>
                <a:gd name="connsiteX6" fmla="*/ 6740 w 10000"/>
                <a:gd name="connsiteY6" fmla="*/ 7998 h 10000"/>
                <a:gd name="connsiteX7" fmla="*/ 7673 w 10000"/>
                <a:gd name="connsiteY7" fmla="*/ 7196 h 10000"/>
                <a:gd name="connsiteX8" fmla="*/ 8139 w 10000"/>
                <a:gd name="connsiteY8" fmla="*/ 7196 h 10000"/>
                <a:gd name="connsiteX9" fmla="*/ 8836 w 10000"/>
                <a:gd name="connsiteY9" fmla="*/ 6393 h 10000"/>
                <a:gd name="connsiteX10" fmla="*/ 9067 w 10000"/>
                <a:gd name="connsiteY10" fmla="*/ 6393 h 10000"/>
                <a:gd name="connsiteX11" fmla="*/ 10000 w 10000"/>
                <a:gd name="connsiteY11" fmla="*/ 5194 h 10000"/>
                <a:gd name="connsiteX12" fmla="*/ 9533 w 10000"/>
                <a:gd name="connsiteY12" fmla="*/ 3995 h 10000"/>
                <a:gd name="connsiteX13" fmla="*/ 8601 w 10000"/>
                <a:gd name="connsiteY13" fmla="*/ 2399 h 10000"/>
                <a:gd name="connsiteX14" fmla="*/ 8139 w 10000"/>
                <a:gd name="connsiteY14" fmla="*/ 1199 h 10000"/>
                <a:gd name="connsiteX15" fmla="*/ 6740 w 10000"/>
                <a:gd name="connsiteY15" fmla="*/ 0 h 10000"/>
                <a:gd name="connsiteX16" fmla="*/ 5812 w 10000"/>
                <a:gd name="connsiteY16" fmla="*/ 0 h 10000"/>
                <a:gd name="connsiteX0" fmla="*/ 0 w 10609"/>
                <a:gd name="connsiteY0" fmla="*/ 11268 h 11268"/>
                <a:gd name="connsiteX1" fmla="*/ 4316 w 10609"/>
                <a:gd name="connsiteY1" fmla="*/ 8464 h 11268"/>
                <a:gd name="connsiteX2" fmla="*/ 5027 w 10609"/>
                <a:gd name="connsiteY2" fmla="*/ 8395 h 11268"/>
                <a:gd name="connsiteX3" fmla="*/ 5257 w 10609"/>
                <a:gd name="connsiteY3" fmla="*/ 7601 h 11268"/>
                <a:gd name="connsiteX4" fmla="*/ 5954 w 10609"/>
                <a:gd name="connsiteY4" fmla="*/ 7998 h 11268"/>
                <a:gd name="connsiteX5" fmla="*/ 6888 w 10609"/>
                <a:gd name="connsiteY5" fmla="*/ 7601 h 11268"/>
                <a:gd name="connsiteX6" fmla="*/ 7349 w 10609"/>
                <a:gd name="connsiteY6" fmla="*/ 7998 h 11268"/>
                <a:gd name="connsiteX7" fmla="*/ 8282 w 10609"/>
                <a:gd name="connsiteY7" fmla="*/ 7196 h 11268"/>
                <a:gd name="connsiteX8" fmla="*/ 8748 w 10609"/>
                <a:gd name="connsiteY8" fmla="*/ 7196 h 11268"/>
                <a:gd name="connsiteX9" fmla="*/ 9445 w 10609"/>
                <a:gd name="connsiteY9" fmla="*/ 6393 h 11268"/>
                <a:gd name="connsiteX10" fmla="*/ 9676 w 10609"/>
                <a:gd name="connsiteY10" fmla="*/ 6393 h 11268"/>
                <a:gd name="connsiteX11" fmla="*/ 10609 w 10609"/>
                <a:gd name="connsiteY11" fmla="*/ 5194 h 11268"/>
                <a:gd name="connsiteX12" fmla="*/ 10142 w 10609"/>
                <a:gd name="connsiteY12" fmla="*/ 3995 h 11268"/>
                <a:gd name="connsiteX13" fmla="*/ 9210 w 10609"/>
                <a:gd name="connsiteY13" fmla="*/ 2399 h 11268"/>
                <a:gd name="connsiteX14" fmla="*/ 8748 w 10609"/>
                <a:gd name="connsiteY14" fmla="*/ 1199 h 11268"/>
                <a:gd name="connsiteX15" fmla="*/ 7349 w 10609"/>
                <a:gd name="connsiteY15" fmla="*/ 0 h 11268"/>
                <a:gd name="connsiteX16" fmla="*/ 6421 w 10609"/>
                <a:gd name="connsiteY16" fmla="*/ 0 h 11268"/>
                <a:gd name="connsiteX0" fmla="*/ 0 w 10609"/>
                <a:gd name="connsiteY0" fmla="*/ 11268 h 11334"/>
                <a:gd name="connsiteX1" fmla="*/ 3855 w 10609"/>
                <a:gd name="connsiteY1" fmla="*/ 11175 h 11334"/>
                <a:gd name="connsiteX2" fmla="*/ 4316 w 10609"/>
                <a:gd name="connsiteY2" fmla="*/ 8464 h 11334"/>
                <a:gd name="connsiteX3" fmla="*/ 5027 w 10609"/>
                <a:gd name="connsiteY3" fmla="*/ 8395 h 11334"/>
                <a:gd name="connsiteX4" fmla="*/ 5257 w 10609"/>
                <a:gd name="connsiteY4" fmla="*/ 7601 h 11334"/>
                <a:gd name="connsiteX5" fmla="*/ 5954 w 10609"/>
                <a:gd name="connsiteY5" fmla="*/ 7998 h 11334"/>
                <a:gd name="connsiteX6" fmla="*/ 6888 w 10609"/>
                <a:gd name="connsiteY6" fmla="*/ 7601 h 11334"/>
                <a:gd name="connsiteX7" fmla="*/ 7349 w 10609"/>
                <a:gd name="connsiteY7" fmla="*/ 7998 h 11334"/>
                <a:gd name="connsiteX8" fmla="*/ 8282 w 10609"/>
                <a:gd name="connsiteY8" fmla="*/ 7196 h 11334"/>
                <a:gd name="connsiteX9" fmla="*/ 8748 w 10609"/>
                <a:gd name="connsiteY9" fmla="*/ 7196 h 11334"/>
                <a:gd name="connsiteX10" fmla="*/ 9445 w 10609"/>
                <a:gd name="connsiteY10" fmla="*/ 6393 h 11334"/>
                <a:gd name="connsiteX11" fmla="*/ 9676 w 10609"/>
                <a:gd name="connsiteY11" fmla="*/ 6393 h 11334"/>
                <a:gd name="connsiteX12" fmla="*/ 10609 w 10609"/>
                <a:gd name="connsiteY12" fmla="*/ 5194 h 11334"/>
                <a:gd name="connsiteX13" fmla="*/ 10142 w 10609"/>
                <a:gd name="connsiteY13" fmla="*/ 3995 h 11334"/>
                <a:gd name="connsiteX14" fmla="*/ 9210 w 10609"/>
                <a:gd name="connsiteY14" fmla="*/ 2399 h 11334"/>
                <a:gd name="connsiteX15" fmla="*/ 8748 w 10609"/>
                <a:gd name="connsiteY15" fmla="*/ 1199 h 11334"/>
                <a:gd name="connsiteX16" fmla="*/ 7349 w 10609"/>
                <a:gd name="connsiteY16" fmla="*/ 0 h 11334"/>
                <a:gd name="connsiteX17" fmla="*/ 6421 w 10609"/>
                <a:gd name="connsiteY17" fmla="*/ 0 h 11334"/>
                <a:gd name="connsiteX0" fmla="*/ 0 w 10609"/>
                <a:gd name="connsiteY0" fmla="*/ 11268 h 11334"/>
                <a:gd name="connsiteX1" fmla="*/ 3855 w 10609"/>
                <a:gd name="connsiteY1" fmla="*/ 11175 h 11334"/>
                <a:gd name="connsiteX2" fmla="*/ 4316 w 10609"/>
                <a:gd name="connsiteY2" fmla="*/ 8464 h 11334"/>
                <a:gd name="connsiteX3" fmla="*/ 5027 w 10609"/>
                <a:gd name="connsiteY3" fmla="*/ 8395 h 11334"/>
                <a:gd name="connsiteX4" fmla="*/ 5257 w 10609"/>
                <a:gd name="connsiteY4" fmla="*/ 7601 h 11334"/>
                <a:gd name="connsiteX5" fmla="*/ 5954 w 10609"/>
                <a:gd name="connsiteY5" fmla="*/ 7998 h 11334"/>
                <a:gd name="connsiteX6" fmla="*/ 6888 w 10609"/>
                <a:gd name="connsiteY6" fmla="*/ 7601 h 11334"/>
                <a:gd name="connsiteX7" fmla="*/ 7349 w 10609"/>
                <a:gd name="connsiteY7" fmla="*/ 7998 h 11334"/>
                <a:gd name="connsiteX8" fmla="*/ 8282 w 10609"/>
                <a:gd name="connsiteY8" fmla="*/ 7196 h 11334"/>
                <a:gd name="connsiteX9" fmla="*/ 8748 w 10609"/>
                <a:gd name="connsiteY9" fmla="*/ 7196 h 11334"/>
                <a:gd name="connsiteX10" fmla="*/ 9445 w 10609"/>
                <a:gd name="connsiteY10" fmla="*/ 6393 h 11334"/>
                <a:gd name="connsiteX11" fmla="*/ 9676 w 10609"/>
                <a:gd name="connsiteY11" fmla="*/ 6393 h 11334"/>
                <a:gd name="connsiteX12" fmla="*/ 10609 w 10609"/>
                <a:gd name="connsiteY12" fmla="*/ 5194 h 11334"/>
                <a:gd name="connsiteX13" fmla="*/ 10142 w 10609"/>
                <a:gd name="connsiteY13" fmla="*/ 3995 h 11334"/>
                <a:gd name="connsiteX14" fmla="*/ 9210 w 10609"/>
                <a:gd name="connsiteY14" fmla="*/ 2399 h 11334"/>
                <a:gd name="connsiteX15" fmla="*/ 8748 w 10609"/>
                <a:gd name="connsiteY15" fmla="*/ 1199 h 11334"/>
                <a:gd name="connsiteX16" fmla="*/ 7349 w 10609"/>
                <a:gd name="connsiteY16" fmla="*/ 0 h 11334"/>
                <a:gd name="connsiteX17" fmla="*/ 6421 w 10609"/>
                <a:gd name="connsiteY17" fmla="*/ 0 h 11334"/>
                <a:gd name="connsiteX0" fmla="*/ 0 w 10609"/>
                <a:gd name="connsiteY0" fmla="*/ 11268 h 12785"/>
                <a:gd name="connsiteX1" fmla="*/ 2916 w 10609"/>
                <a:gd name="connsiteY1" fmla="*/ 12785 h 12785"/>
                <a:gd name="connsiteX2" fmla="*/ 3855 w 10609"/>
                <a:gd name="connsiteY2" fmla="*/ 11175 h 12785"/>
                <a:gd name="connsiteX3" fmla="*/ 4316 w 10609"/>
                <a:gd name="connsiteY3" fmla="*/ 8464 h 12785"/>
                <a:gd name="connsiteX4" fmla="*/ 5027 w 10609"/>
                <a:gd name="connsiteY4" fmla="*/ 8395 h 12785"/>
                <a:gd name="connsiteX5" fmla="*/ 5257 w 10609"/>
                <a:gd name="connsiteY5" fmla="*/ 7601 h 12785"/>
                <a:gd name="connsiteX6" fmla="*/ 5954 w 10609"/>
                <a:gd name="connsiteY6" fmla="*/ 7998 h 12785"/>
                <a:gd name="connsiteX7" fmla="*/ 6888 w 10609"/>
                <a:gd name="connsiteY7" fmla="*/ 7601 h 12785"/>
                <a:gd name="connsiteX8" fmla="*/ 7349 w 10609"/>
                <a:gd name="connsiteY8" fmla="*/ 7998 h 12785"/>
                <a:gd name="connsiteX9" fmla="*/ 8282 w 10609"/>
                <a:gd name="connsiteY9" fmla="*/ 7196 h 12785"/>
                <a:gd name="connsiteX10" fmla="*/ 8748 w 10609"/>
                <a:gd name="connsiteY10" fmla="*/ 7196 h 12785"/>
                <a:gd name="connsiteX11" fmla="*/ 9445 w 10609"/>
                <a:gd name="connsiteY11" fmla="*/ 6393 h 12785"/>
                <a:gd name="connsiteX12" fmla="*/ 9676 w 10609"/>
                <a:gd name="connsiteY12" fmla="*/ 6393 h 12785"/>
                <a:gd name="connsiteX13" fmla="*/ 10609 w 10609"/>
                <a:gd name="connsiteY13" fmla="*/ 5194 h 12785"/>
                <a:gd name="connsiteX14" fmla="*/ 10142 w 10609"/>
                <a:gd name="connsiteY14" fmla="*/ 3995 h 12785"/>
                <a:gd name="connsiteX15" fmla="*/ 9210 w 10609"/>
                <a:gd name="connsiteY15" fmla="*/ 2399 h 12785"/>
                <a:gd name="connsiteX16" fmla="*/ 8748 w 10609"/>
                <a:gd name="connsiteY16" fmla="*/ 1199 h 12785"/>
                <a:gd name="connsiteX17" fmla="*/ 7349 w 10609"/>
                <a:gd name="connsiteY17" fmla="*/ 0 h 12785"/>
                <a:gd name="connsiteX18" fmla="*/ 6421 w 10609"/>
                <a:gd name="connsiteY18" fmla="*/ 0 h 12785"/>
                <a:gd name="connsiteX0" fmla="*/ 0 w 10609"/>
                <a:gd name="connsiteY0" fmla="*/ 11268 h 12785"/>
                <a:gd name="connsiteX1" fmla="*/ 2916 w 10609"/>
                <a:gd name="connsiteY1" fmla="*/ 12785 h 12785"/>
                <a:gd name="connsiteX2" fmla="*/ 3855 w 10609"/>
                <a:gd name="connsiteY2" fmla="*/ 11175 h 12785"/>
                <a:gd name="connsiteX3" fmla="*/ 4316 w 10609"/>
                <a:gd name="connsiteY3" fmla="*/ 8464 h 12785"/>
                <a:gd name="connsiteX4" fmla="*/ 5027 w 10609"/>
                <a:gd name="connsiteY4" fmla="*/ 8395 h 12785"/>
                <a:gd name="connsiteX5" fmla="*/ 5257 w 10609"/>
                <a:gd name="connsiteY5" fmla="*/ 7601 h 12785"/>
                <a:gd name="connsiteX6" fmla="*/ 5954 w 10609"/>
                <a:gd name="connsiteY6" fmla="*/ 7998 h 12785"/>
                <a:gd name="connsiteX7" fmla="*/ 6888 w 10609"/>
                <a:gd name="connsiteY7" fmla="*/ 7601 h 12785"/>
                <a:gd name="connsiteX8" fmla="*/ 7349 w 10609"/>
                <a:gd name="connsiteY8" fmla="*/ 7998 h 12785"/>
                <a:gd name="connsiteX9" fmla="*/ 8282 w 10609"/>
                <a:gd name="connsiteY9" fmla="*/ 7196 h 12785"/>
                <a:gd name="connsiteX10" fmla="*/ 8748 w 10609"/>
                <a:gd name="connsiteY10" fmla="*/ 7196 h 12785"/>
                <a:gd name="connsiteX11" fmla="*/ 9445 w 10609"/>
                <a:gd name="connsiteY11" fmla="*/ 6393 h 12785"/>
                <a:gd name="connsiteX12" fmla="*/ 9676 w 10609"/>
                <a:gd name="connsiteY12" fmla="*/ 6393 h 12785"/>
                <a:gd name="connsiteX13" fmla="*/ 10609 w 10609"/>
                <a:gd name="connsiteY13" fmla="*/ 5194 h 12785"/>
                <a:gd name="connsiteX14" fmla="*/ 10142 w 10609"/>
                <a:gd name="connsiteY14" fmla="*/ 3995 h 12785"/>
                <a:gd name="connsiteX15" fmla="*/ 9210 w 10609"/>
                <a:gd name="connsiteY15" fmla="*/ 2399 h 12785"/>
                <a:gd name="connsiteX16" fmla="*/ 8748 w 10609"/>
                <a:gd name="connsiteY16" fmla="*/ 1199 h 12785"/>
                <a:gd name="connsiteX17" fmla="*/ 7349 w 10609"/>
                <a:gd name="connsiteY17" fmla="*/ 0 h 12785"/>
                <a:gd name="connsiteX18" fmla="*/ 6421 w 10609"/>
                <a:gd name="connsiteY18" fmla="*/ 0 h 12785"/>
                <a:gd name="connsiteX0" fmla="*/ 0 w 10609"/>
                <a:gd name="connsiteY0" fmla="*/ 11268 h 12944"/>
                <a:gd name="connsiteX1" fmla="*/ 2480 w 10609"/>
                <a:gd name="connsiteY1" fmla="*/ 12751 h 12944"/>
                <a:gd name="connsiteX2" fmla="*/ 2916 w 10609"/>
                <a:gd name="connsiteY2" fmla="*/ 12785 h 12944"/>
                <a:gd name="connsiteX3" fmla="*/ 3855 w 10609"/>
                <a:gd name="connsiteY3" fmla="*/ 11175 h 12944"/>
                <a:gd name="connsiteX4" fmla="*/ 4316 w 10609"/>
                <a:gd name="connsiteY4" fmla="*/ 8464 h 12944"/>
                <a:gd name="connsiteX5" fmla="*/ 5027 w 10609"/>
                <a:gd name="connsiteY5" fmla="*/ 8395 h 12944"/>
                <a:gd name="connsiteX6" fmla="*/ 5257 w 10609"/>
                <a:gd name="connsiteY6" fmla="*/ 7601 h 12944"/>
                <a:gd name="connsiteX7" fmla="*/ 5954 w 10609"/>
                <a:gd name="connsiteY7" fmla="*/ 7998 h 12944"/>
                <a:gd name="connsiteX8" fmla="*/ 6888 w 10609"/>
                <a:gd name="connsiteY8" fmla="*/ 7601 h 12944"/>
                <a:gd name="connsiteX9" fmla="*/ 7349 w 10609"/>
                <a:gd name="connsiteY9" fmla="*/ 7998 h 12944"/>
                <a:gd name="connsiteX10" fmla="*/ 8282 w 10609"/>
                <a:gd name="connsiteY10" fmla="*/ 7196 h 12944"/>
                <a:gd name="connsiteX11" fmla="*/ 8748 w 10609"/>
                <a:gd name="connsiteY11" fmla="*/ 7196 h 12944"/>
                <a:gd name="connsiteX12" fmla="*/ 9445 w 10609"/>
                <a:gd name="connsiteY12" fmla="*/ 6393 h 12944"/>
                <a:gd name="connsiteX13" fmla="*/ 9676 w 10609"/>
                <a:gd name="connsiteY13" fmla="*/ 6393 h 12944"/>
                <a:gd name="connsiteX14" fmla="*/ 10609 w 10609"/>
                <a:gd name="connsiteY14" fmla="*/ 5194 h 12944"/>
                <a:gd name="connsiteX15" fmla="*/ 10142 w 10609"/>
                <a:gd name="connsiteY15" fmla="*/ 3995 h 12944"/>
                <a:gd name="connsiteX16" fmla="*/ 9210 w 10609"/>
                <a:gd name="connsiteY16" fmla="*/ 2399 h 12944"/>
                <a:gd name="connsiteX17" fmla="*/ 8748 w 10609"/>
                <a:gd name="connsiteY17" fmla="*/ 1199 h 12944"/>
                <a:gd name="connsiteX18" fmla="*/ 7349 w 10609"/>
                <a:gd name="connsiteY18" fmla="*/ 0 h 12944"/>
                <a:gd name="connsiteX19" fmla="*/ 6421 w 10609"/>
                <a:gd name="connsiteY19" fmla="*/ 0 h 12944"/>
                <a:gd name="connsiteX0" fmla="*/ 0 w 10609"/>
                <a:gd name="connsiteY0" fmla="*/ 11268 h 13077"/>
                <a:gd name="connsiteX1" fmla="*/ 2480 w 10609"/>
                <a:gd name="connsiteY1" fmla="*/ 12751 h 13077"/>
                <a:gd name="connsiteX2" fmla="*/ 2916 w 10609"/>
                <a:gd name="connsiteY2" fmla="*/ 12785 h 13077"/>
                <a:gd name="connsiteX3" fmla="*/ 3855 w 10609"/>
                <a:gd name="connsiteY3" fmla="*/ 11175 h 13077"/>
                <a:gd name="connsiteX4" fmla="*/ 4316 w 10609"/>
                <a:gd name="connsiteY4" fmla="*/ 8464 h 13077"/>
                <a:gd name="connsiteX5" fmla="*/ 5027 w 10609"/>
                <a:gd name="connsiteY5" fmla="*/ 8395 h 13077"/>
                <a:gd name="connsiteX6" fmla="*/ 5257 w 10609"/>
                <a:gd name="connsiteY6" fmla="*/ 7601 h 13077"/>
                <a:gd name="connsiteX7" fmla="*/ 5954 w 10609"/>
                <a:gd name="connsiteY7" fmla="*/ 7998 h 13077"/>
                <a:gd name="connsiteX8" fmla="*/ 6888 w 10609"/>
                <a:gd name="connsiteY8" fmla="*/ 7601 h 13077"/>
                <a:gd name="connsiteX9" fmla="*/ 7349 w 10609"/>
                <a:gd name="connsiteY9" fmla="*/ 7998 h 13077"/>
                <a:gd name="connsiteX10" fmla="*/ 8282 w 10609"/>
                <a:gd name="connsiteY10" fmla="*/ 7196 h 13077"/>
                <a:gd name="connsiteX11" fmla="*/ 8748 w 10609"/>
                <a:gd name="connsiteY11" fmla="*/ 7196 h 13077"/>
                <a:gd name="connsiteX12" fmla="*/ 9445 w 10609"/>
                <a:gd name="connsiteY12" fmla="*/ 6393 h 13077"/>
                <a:gd name="connsiteX13" fmla="*/ 9676 w 10609"/>
                <a:gd name="connsiteY13" fmla="*/ 6393 h 13077"/>
                <a:gd name="connsiteX14" fmla="*/ 10609 w 10609"/>
                <a:gd name="connsiteY14" fmla="*/ 5194 h 13077"/>
                <a:gd name="connsiteX15" fmla="*/ 10142 w 10609"/>
                <a:gd name="connsiteY15" fmla="*/ 3995 h 13077"/>
                <a:gd name="connsiteX16" fmla="*/ 9210 w 10609"/>
                <a:gd name="connsiteY16" fmla="*/ 2399 h 13077"/>
                <a:gd name="connsiteX17" fmla="*/ 8748 w 10609"/>
                <a:gd name="connsiteY17" fmla="*/ 1199 h 13077"/>
                <a:gd name="connsiteX18" fmla="*/ 7349 w 10609"/>
                <a:gd name="connsiteY18" fmla="*/ 0 h 13077"/>
                <a:gd name="connsiteX19" fmla="*/ 6421 w 10609"/>
                <a:gd name="connsiteY19" fmla="*/ 0 h 13077"/>
                <a:gd name="connsiteX0" fmla="*/ 0 w 10609"/>
                <a:gd name="connsiteY0" fmla="*/ 11268 h 12785"/>
                <a:gd name="connsiteX1" fmla="*/ 2480 w 10609"/>
                <a:gd name="connsiteY1" fmla="*/ 12751 h 12785"/>
                <a:gd name="connsiteX2" fmla="*/ 2916 w 10609"/>
                <a:gd name="connsiteY2" fmla="*/ 12785 h 12785"/>
                <a:gd name="connsiteX3" fmla="*/ 3855 w 10609"/>
                <a:gd name="connsiteY3" fmla="*/ 11175 h 12785"/>
                <a:gd name="connsiteX4" fmla="*/ 4316 w 10609"/>
                <a:gd name="connsiteY4" fmla="*/ 8464 h 12785"/>
                <a:gd name="connsiteX5" fmla="*/ 5027 w 10609"/>
                <a:gd name="connsiteY5" fmla="*/ 8395 h 12785"/>
                <a:gd name="connsiteX6" fmla="*/ 5257 w 10609"/>
                <a:gd name="connsiteY6" fmla="*/ 7601 h 12785"/>
                <a:gd name="connsiteX7" fmla="*/ 5954 w 10609"/>
                <a:gd name="connsiteY7" fmla="*/ 7998 h 12785"/>
                <a:gd name="connsiteX8" fmla="*/ 6888 w 10609"/>
                <a:gd name="connsiteY8" fmla="*/ 7601 h 12785"/>
                <a:gd name="connsiteX9" fmla="*/ 7349 w 10609"/>
                <a:gd name="connsiteY9" fmla="*/ 7998 h 12785"/>
                <a:gd name="connsiteX10" fmla="*/ 8282 w 10609"/>
                <a:gd name="connsiteY10" fmla="*/ 7196 h 12785"/>
                <a:gd name="connsiteX11" fmla="*/ 8748 w 10609"/>
                <a:gd name="connsiteY11" fmla="*/ 7196 h 12785"/>
                <a:gd name="connsiteX12" fmla="*/ 9445 w 10609"/>
                <a:gd name="connsiteY12" fmla="*/ 6393 h 12785"/>
                <a:gd name="connsiteX13" fmla="*/ 9676 w 10609"/>
                <a:gd name="connsiteY13" fmla="*/ 6393 h 12785"/>
                <a:gd name="connsiteX14" fmla="*/ 10609 w 10609"/>
                <a:gd name="connsiteY14" fmla="*/ 5194 h 12785"/>
                <a:gd name="connsiteX15" fmla="*/ 10142 w 10609"/>
                <a:gd name="connsiteY15" fmla="*/ 3995 h 12785"/>
                <a:gd name="connsiteX16" fmla="*/ 9210 w 10609"/>
                <a:gd name="connsiteY16" fmla="*/ 2399 h 12785"/>
                <a:gd name="connsiteX17" fmla="*/ 8748 w 10609"/>
                <a:gd name="connsiteY17" fmla="*/ 1199 h 12785"/>
                <a:gd name="connsiteX18" fmla="*/ 7349 w 10609"/>
                <a:gd name="connsiteY18" fmla="*/ 0 h 12785"/>
                <a:gd name="connsiteX19" fmla="*/ 6421 w 10609"/>
                <a:gd name="connsiteY19" fmla="*/ 0 h 12785"/>
                <a:gd name="connsiteX0" fmla="*/ 0 w 10609"/>
                <a:gd name="connsiteY0" fmla="*/ 11268 h 13215"/>
                <a:gd name="connsiteX1" fmla="*/ 2010 w 10609"/>
                <a:gd name="connsiteY1" fmla="*/ 13162 h 13215"/>
                <a:gd name="connsiteX2" fmla="*/ 2480 w 10609"/>
                <a:gd name="connsiteY2" fmla="*/ 12751 h 13215"/>
                <a:gd name="connsiteX3" fmla="*/ 2916 w 10609"/>
                <a:gd name="connsiteY3" fmla="*/ 12785 h 13215"/>
                <a:gd name="connsiteX4" fmla="*/ 3855 w 10609"/>
                <a:gd name="connsiteY4" fmla="*/ 11175 h 13215"/>
                <a:gd name="connsiteX5" fmla="*/ 4316 w 10609"/>
                <a:gd name="connsiteY5" fmla="*/ 8464 h 13215"/>
                <a:gd name="connsiteX6" fmla="*/ 5027 w 10609"/>
                <a:gd name="connsiteY6" fmla="*/ 8395 h 13215"/>
                <a:gd name="connsiteX7" fmla="*/ 5257 w 10609"/>
                <a:gd name="connsiteY7" fmla="*/ 7601 h 13215"/>
                <a:gd name="connsiteX8" fmla="*/ 5954 w 10609"/>
                <a:gd name="connsiteY8" fmla="*/ 7998 h 13215"/>
                <a:gd name="connsiteX9" fmla="*/ 6888 w 10609"/>
                <a:gd name="connsiteY9" fmla="*/ 7601 h 13215"/>
                <a:gd name="connsiteX10" fmla="*/ 7349 w 10609"/>
                <a:gd name="connsiteY10" fmla="*/ 7998 h 13215"/>
                <a:gd name="connsiteX11" fmla="*/ 8282 w 10609"/>
                <a:gd name="connsiteY11" fmla="*/ 7196 h 13215"/>
                <a:gd name="connsiteX12" fmla="*/ 8748 w 10609"/>
                <a:gd name="connsiteY12" fmla="*/ 7196 h 13215"/>
                <a:gd name="connsiteX13" fmla="*/ 9445 w 10609"/>
                <a:gd name="connsiteY13" fmla="*/ 6393 h 13215"/>
                <a:gd name="connsiteX14" fmla="*/ 9676 w 10609"/>
                <a:gd name="connsiteY14" fmla="*/ 6393 h 13215"/>
                <a:gd name="connsiteX15" fmla="*/ 10609 w 10609"/>
                <a:gd name="connsiteY15" fmla="*/ 5194 h 13215"/>
                <a:gd name="connsiteX16" fmla="*/ 10142 w 10609"/>
                <a:gd name="connsiteY16" fmla="*/ 3995 h 13215"/>
                <a:gd name="connsiteX17" fmla="*/ 9210 w 10609"/>
                <a:gd name="connsiteY17" fmla="*/ 2399 h 13215"/>
                <a:gd name="connsiteX18" fmla="*/ 8748 w 10609"/>
                <a:gd name="connsiteY18" fmla="*/ 1199 h 13215"/>
                <a:gd name="connsiteX19" fmla="*/ 7349 w 10609"/>
                <a:gd name="connsiteY19" fmla="*/ 0 h 13215"/>
                <a:gd name="connsiteX20" fmla="*/ 6421 w 10609"/>
                <a:gd name="connsiteY20" fmla="*/ 0 h 13215"/>
                <a:gd name="connsiteX0" fmla="*/ 0 w 10609"/>
                <a:gd name="connsiteY0" fmla="*/ 11268 h 13162"/>
                <a:gd name="connsiteX1" fmla="*/ 2010 w 10609"/>
                <a:gd name="connsiteY1" fmla="*/ 13162 h 13162"/>
                <a:gd name="connsiteX2" fmla="*/ 2480 w 10609"/>
                <a:gd name="connsiteY2" fmla="*/ 12751 h 13162"/>
                <a:gd name="connsiteX3" fmla="*/ 2916 w 10609"/>
                <a:gd name="connsiteY3" fmla="*/ 12785 h 13162"/>
                <a:gd name="connsiteX4" fmla="*/ 3855 w 10609"/>
                <a:gd name="connsiteY4" fmla="*/ 11175 h 13162"/>
                <a:gd name="connsiteX5" fmla="*/ 4316 w 10609"/>
                <a:gd name="connsiteY5" fmla="*/ 8464 h 13162"/>
                <a:gd name="connsiteX6" fmla="*/ 5027 w 10609"/>
                <a:gd name="connsiteY6" fmla="*/ 8395 h 13162"/>
                <a:gd name="connsiteX7" fmla="*/ 5257 w 10609"/>
                <a:gd name="connsiteY7" fmla="*/ 7601 h 13162"/>
                <a:gd name="connsiteX8" fmla="*/ 5954 w 10609"/>
                <a:gd name="connsiteY8" fmla="*/ 7998 h 13162"/>
                <a:gd name="connsiteX9" fmla="*/ 6888 w 10609"/>
                <a:gd name="connsiteY9" fmla="*/ 7601 h 13162"/>
                <a:gd name="connsiteX10" fmla="*/ 7349 w 10609"/>
                <a:gd name="connsiteY10" fmla="*/ 7998 h 13162"/>
                <a:gd name="connsiteX11" fmla="*/ 8282 w 10609"/>
                <a:gd name="connsiteY11" fmla="*/ 7196 h 13162"/>
                <a:gd name="connsiteX12" fmla="*/ 8748 w 10609"/>
                <a:gd name="connsiteY12" fmla="*/ 7196 h 13162"/>
                <a:gd name="connsiteX13" fmla="*/ 9445 w 10609"/>
                <a:gd name="connsiteY13" fmla="*/ 6393 h 13162"/>
                <a:gd name="connsiteX14" fmla="*/ 9676 w 10609"/>
                <a:gd name="connsiteY14" fmla="*/ 6393 h 13162"/>
                <a:gd name="connsiteX15" fmla="*/ 10609 w 10609"/>
                <a:gd name="connsiteY15" fmla="*/ 5194 h 13162"/>
                <a:gd name="connsiteX16" fmla="*/ 10142 w 10609"/>
                <a:gd name="connsiteY16" fmla="*/ 3995 h 13162"/>
                <a:gd name="connsiteX17" fmla="*/ 9210 w 10609"/>
                <a:gd name="connsiteY17" fmla="*/ 2399 h 13162"/>
                <a:gd name="connsiteX18" fmla="*/ 8748 w 10609"/>
                <a:gd name="connsiteY18" fmla="*/ 1199 h 13162"/>
                <a:gd name="connsiteX19" fmla="*/ 7349 w 10609"/>
                <a:gd name="connsiteY19" fmla="*/ 0 h 13162"/>
                <a:gd name="connsiteX20" fmla="*/ 6421 w 10609"/>
                <a:gd name="connsiteY20" fmla="*/ 0 h 13162"/>
                <a:gd name="connsiteX0" fmla="*/ 0 w 10609"/>
                <a:gd name="connsiteY0" fmla="*/ 11268 h 13326"/>
                <a:gd name="connsiteX1" fmla="*/ 1540 w 10609"/>
                <a:gd name="connsiteY1" fmla="*/ 13196 h 13326"/>
                <a:gd name="connsiteX2" fmla="*/ 2010 w 10609"/>
                <a:gd name="connsiteY2" fmla="*/ 13162 h 13326"/>
                <a:gd name="connsiteX3" fmla="*/ 2480 w 10609"/>
                <a:gd name="connsiteY3" fmla="*/ 12751 h 13326"/>
                <a:gd name="connsiteX4" fmla="*/ 2916 w 10609"/>
                <a:gd name="connsiteY4" fmla="*/ 12785 h 13326"/>
                <a:gd name="connsiteX5" fmla="*/ 3855 w 10609"/>
                <a:gd name="connsiteY5" fmla="*/ 11175 h 13326"/>
                <a:gd name="connsiteX6" fmla="*/ 4316 w 10609"/>
                <a:gd name="connsiteY6" fmla="*/ 8464 h 13326"/>
                <a:gd name="connsiteX7" fmla="*/ 5027 w 10609"/>
                <a:gd name="connsiteY7" fmla="*/ 8395 h 13326"/>
                <a:gd name="connsiteX8" fmla="*/ 5257 w 10609"/>
                <a:gd name="connsiteY8" fmla="*/ 7601 h 13326"/>
                <a:gd name="connsiteX9" fmla="*/ 5954 w 10609"/>
                <a:gd name="connsiteY9" fmla="*/ 7998 h 13326"/>
                <a:gd name="connsiteX10" fmla="*/ 6888 w 10609"/>
                <a:gd name="connsiteY10" fmla="*/ 7601 h 13326"/>
                <a:gd name="connsiteX11" fmla="*/ 7349 w 10609"/>
                <a:gd name="connsiteY11" fmla="*/ 7998 h 13326"/>
                <a:gd name="connsiteX12" fmla="*/ 8282 w 10609"/>
                <a:gd name="connsiteY12" fmla="*/ 7196 h 13326"/>
                <a:gd name="connsiteX13" fmla="*/ 8748 w 10609"/>
                <a:gd name="connsiteY13" fmla="*/ 7196 h 13326"/>
                <a:gd name="connsiteX14" fmla="*/ 9445 w 10609"/>
                <a:gd name="connsiteY14" fmla="*/ 6393 h 13326"/>
                <a:gd name="connsiteX15" fmla="*/ 9676 w 10609"/>
                <a:gd name="connsiteY15" fmla="*/ 6393 h 13326"/>
                <a:gd name="connsiteX16" fmla="*/ 10609 w 10609"/>
                <a:gd name="connsiteY16" fmla="*/ 5194 h 13326"/>
                <a:gd name="connsiteX17" fmla="*/ 10142 w 10609"/>
                <a:gd name="connsiteY17" fmla="*/ 3995 h 13326"/>
                <a:gd name="connsiteX18" fmla="*/ 9210 w 10609"/>
                <a:gd name="connsiteY18" fmla="*/ 2399 h 13326"/>
                <a:gd name="connsiteX19" fmla="*/ 8748 w 10609"/>
                <a:gd name="connsiteY19" fmla="*/ 1199 h 13326"/>
                <a:gd name="connsiteX20" fmla="*/ 7349 w 10609"/>
                <a:gd name="connsiteY20" fmla="*/ 0 h 13326"/>
                <a:gd name="connsiteX21" fmla="*/ 6421 w 10609"/>
                <a:gd name="connsiteY21" fmla="*/ 0 h 13326"/>
                <a:gd name="connsiteX0" fmla="*/ 0 w 10609"/>
                <a:gd name="connsiteY0" fmla="*/ 11268 h 13326"/>
                <a:gd name="connsiteX1" fmla="*/ 1540 w 10609"/>
                <a:gd name="connsiteY1" fmla="*/ 13196 h 13326"/>
                <a:gd name="connsiteX2" fmla="*/ 2010 w 10609"/>
                <a:gd name="connsiteY2" fmla="*/ 13162 h 13326"/>
                <a:gd name="connsiteX3" fmla="*/ 2480 w 10609"/>
                <a:gd name="connsiteY3" fmla="*/ 12751 h 13326"/>
                <a:gd name="connsiteX4" fmla="*/ 2916 w 10609"/>
                <a:gd name="connsiteY4" fmla="*/ 12785 h 13326"/>
                <a:gd name="connsiteX5" fmla="*/ 3855 w 10609"/>
                <a:gd name="connsiteY5" fmla="*/ 11175 h 13326"/>
                <a:gd name="connsiteX6" fmla="*/ 4316 w 10609"/>
                <a:gd name="connsiteY6" fmla="*/ 8464 h 13326"/>
                <a:gd name="connsiteX7" fmla="*/ 5027 w 10609"/>
                <a:gd name="connsiteY7" fmla="*/ 8395 h 13326"/>
                <a:gd name="connsiteX8" fmla="*/ 5257 w 10609"/>
                <a:gd name="connsiteY8" fmla="*/ 7601 h 13326"/>
                <a:gd name="connsiteX9" fmla="*/ 5954 w 10609"/>
                <a:gd name="connsiteY9" fmla="*/ 7998 h 13326"/>
                <a:gd name="connsiteX10" fmla="*/ 6888 w 10609"/>
                <a:gd name="connsiteY10" fmla="*/ 7601 h 13326"/>
                <a:gd name="connsiteX11" fmla="*/ 7349 w 10609"/>
                <a:gd name="connsiteY11" fmla="*/ 7998 h 13326"/>
                <a:gd name="connsiteX12" fmla="*/ 8282 w 10609"/>
                <a:gd name="connsiteY12" fmla="*/ 7196 h 13326"/>
                <a:gd name="connsiteX13" fmla="*/ 8748 w 10609"/>
                <a:gd name="connsiteY13" fmla="*/ 7196 h 13326"/>
                <a:gd name="connsiteX14" fmla="*/ 9445 w 10609"/>
                <a:gd name="connsiteY14" fmla="*/ 6393 h 13326"/>
                <a:gd name="connsiteX15" fmla="*/ 9676 w 10609"/>
                <a:gd name="connsiteY15" fmla="*/ 6393 h 13326"/>
                <a:gd name="connsiteX16" fmla="*/ 10609 w 10609"/>
                <a:gd name="connsiteY16" fmla="*/ 5194 h 13326"/>
                <a:gd name="connsiteX17" fmla="*/ 10142 w 10609"/>
                <a:gd name="connsiteY17" fmla="*/ 3995 h 13326"/>
                <a:gd name="connsiteX18" fmla="*/ 9210 w 10609"/>
                <a:gd name="connsiteY18" fmla="*/ 2399 h 13326"/>
                <a:gd name="connsiteX19" fmla="*/ 8748 w 10609"/>
                <a:gd name="connsiteY19" fmla="*/ 1199 h 13326"/>
                <a:gd name="connsiteX20" fmla="*/ 7349 w 10609"/>
                <a:gd name="connsiteY20" fmla="*/ 0 h 13326"/>
                <a:gd name="connsiteX21" fmla="*/ 6421 w 10609"/>
                <a:gd name="connsiteY21" fmla="*/ 0 h 13326"/>
                <a:gd name="connsiteX0" fmla="*/ 0 w 10609"/>
                <a:gd name="connsiteY0" fmla="*/ 11268 h 13360"/>
                <a:gd name="connsiteX1" fmla="*/ 1540 w 10609"/>
                <a:gd name="connsiteY1" fmla="*/ 13196 h 13360"/>
                <a:gd name="connsiteX2" fmla="*/ 2010 w 10609"/>
                <a:gd name="connsiteY2" fmla="*/ 13162 h 13360"/>
                <a:gd name="connsiteX3" fmla="*/ 2480 w 10609"/>
                <a:gd name="connsiteY3" fmla="*/ 12751 h 13360"/>
                <a:gd name="connsiteX4" fmla="*/ 2916 w 10609"/>
                <a:gd name="connsiteY4" fmla="*/ 12785 h 13360"/>
                <a:gd name="connsiteX5" fmla="*/ 3855 w 10609"/>
                <a:gd name="connsiteY5" fmla="*/ 11175 h 13360"/>
                <a:gd name="connsiteX6" fmla="*/ 4316 w 10609"/>
                <a:gd name="connsiteY6" fmla="*/ 8464 h 13360"/>
                <a:gd name="connsiteX7" fmla="*/ 5027 w 10609"/>
                <a:gd name="connsiteY7" fmla="*/ 8395 h 13360"/>
                <a:gd name="connsiteX8" fmla="*/ 5257 w 10609"/>
                <a:gd name="connsiteY8" fmla="*/ 7601 h 13360"/>
                <a:gd name="connsiteX9" fmla="*/ 5954 w 10609"/>
                <a:gd name="connsiteY9" fmla="*/ 7998 h 13360"/>
                <a:gd name="connsiteX10" fmla="*/ 6888 w 10609"/>
                <a:gd name="connsiteY10" fmla="*/ 7601 h 13360"/>
                <a:gd name="connsiteX11" fmla="*/ 7349 w 10609"/>
                <a:gd name="connsiteY11" fmla="*/ 7998 h 13360"/>
                <a:gd name="connsiteX12" fmla="*/ 8282 w 10609"/>
                <a:gd name="connsiteY12" fmla="*/ 7196 h 13360"/>
                <a:gd name="connsiteX13" fmla="*/ 8748 w 10609"/>
                <a:gd name="connsiteY13" fmla="*/ 7196 h 13360"/>
                <a:gd name="connsiteX14" fmla="*/ 9445 w 10609"/>
                <a:gd name="connsiteY14" fmla="*/ 6393 h 13360"/>
                <a:gd name="connsiteX15" fmla="*/ 9676 w 10609"/>
                <a:gd name="connsiteY15" fmla="*/ 6393 h 13360"/>
                <a:gd name="connsiteX16" fmla="*/ 10609 w 10609"/>
                <a:gd name="connsiteY16" fmla="*/ 5194 h 13360"/>
                <a:gd name="connsiteX17" fmla="*/ 10142 w 10609"/>
                <a:gd name="connsiteY17" fmla="*/ 3995 h 13360"/>
                <a:gd name="connsiteX18" fmla="*/ 9210 w 10609"/>
                <a:gd name="connsiteY18" fmla="*/ 2399 h 13360"/>
                <a:gd name="connsiteX19" fmla="*/ 8748 w 10609"/>
                <a:gd name="connsiteY19" fmla="*/ 1199 h 13360"/>
                <a:gd name="connsiteX20" fmla="*/ 7349 w 10609"/>
                <a:gd name="connsiteY20" fmla="*/ 0 h 13360"/>
                <a:gd name="connsiteX21" fmla="*/ 6421 w 10609"/>
                <a:gd name="connsiteY21" fmla="*/ 0 h 13360"/>
                <a:gd name="connsiteX0" fmla="*/ 0 w 10609"/>
                <a:gd name="connsiteY0" fmla="*/ 11268 h 13196"/>
                <a:gd name="connsiteX1" fmla="*/ 1540 w 10609"/>
                <a:gd name="connsiteY1" fmla="*/ 13196 h 13196"/>
                <a:gd name="connsiteX2" fmla="*/ 2010 w 10609"/>
                <a:gd name="connsiteY2" fmla="*/ 13162 h 13196"/>
                <a:gd name="connsiteX3" fmla="*/ 2480 w 10609"/>
                <a:gd name="connsiteY3" fmla="*/ 12751 h 13196"/>
                <a:gd name="connsiteX4" fmla="*/ 2916 w 10609"/>
                <a:gd name="connsiteY4" fmla="*/ 12785 h 13196"/>
                <a:gd name="connsiteX5" fmla="*/ 3855 w 10609"/>
                <a:gd name="connsiteY5" fmla="*/ 11175 h 13196"/>
                <a:gd name="connsiteX6" fmla="*/ 4316 w 10609"/>
                <a:gd name="connsiteY6" fmla="*/ 8464 h 13196"/>
                <a:gd name="connsiteX7" fmla="*/ 5027 w 10609"/>
                <a:gd name="connsiteY7" fmla="*/ 8395 h 13196"/>
                <a:gd name="connsiteX8" fmla="*/ 5257 w 10609"/>
                <a:gd name="connsiteY8" fmla="*/ 7601 h 13196"/>
                <a:gd name="connsiteX9" fmla="*/ 5954 w 10609"/>
                <a:gd name="connsiteY9" fmla="*/ 7998 h 13196"/>
                <a:gd name="connsiteX10" fmla="*/ 6888 w 10609"/>
                <a:gd name="connsiteY10" fmla="*/ 7601 h 13196"/>
                <a:gd name="connsiteX11" fmla="*/ 7349 w 10609"/>
                <a:gd name="connsiteY11" fmla="*/ 7998 h 13196"/>
                <a:gd name="connsiteX12" fmla="*/ 8282 w 10609"/>
                <a:gd name="connsiteY12" fmla="*/ 7196 h 13196"/>
                <a:gd name="connsiteX13" fmla="*/ 8748 w 10609"/>
                <a:gd name="connsiteY13" fmla="*/ 7196 h 13196"/>
                <a:gd name="connsiteX14" fmla="*/ 9445 w 10609"/>
                <a:gd name="connsiteY14" fmla="*/ 6393 h 13196"/>
                <a:gd name="connsiteX15" fmla="*/ 9676 w 10609"/>
                <a:gd name="connsiteY15" fmla="*/ 6393 h 13196"/>
                <a:gd name="connsiteX16" fmla="*/ 10609 w 10609"/>
                <a:gd name="connsiteY16" fmla="*/ 5194 h 13196"/>
                <a:gd name="connsiteX17" fmla="*/ 10142 w 10609"/>
                <a:gd name="connsiteY17" fmla="*/ 3995 h 13196"/>
                <a:gd name="connsiteX18" fmla="*/ 9210 w 10609"/>
                <a:gd name="connsiteY18" fmla="*/ 2399 h 13196"/>
                <a:gd name="connsiteX19" fmla="*/ 8748 w 10609"/>
                <a:gd name="connsiteY19" fmla="*/ 1199 h 13196"/>
                <a:gd name="connsiteX20" fmla="*/ 7349 w 10609"/>
                <a:gd name="connsiteY20" fmla="*/ 0 h 13196"/>
                <a:gd name="connsiteX21" fmla="*/ 6421 w 10609"/>
                <a:gd name="connsiteY21" fmla="*/ 0 h 13196"/>
                <a:gd name="connsiteX0" fmla="*/ 0 w 10609"/>
                <a:gd name="connsiteY0" fmla="*/ 11268 h 13276"/>
                <a:gd name="connsiteX1" fmla="*/ 809 w 10609"/>
                <a:gd name="connsiteY1" fmla="*/ 11997 h 13276"/>
                <a:gd name="connsiteX2" fmla="*/ 1540 w 10609"/>
                <a:gd name="connsiteY2" fmla="*/ 13196 h 13276"/>
                <a:gd name="connsiteX3" fmla="*/ 2010 w 10609"/>
                <a:gd name="connsiteY3" fmla="*/ 13162 h 13276"/>
                <a:gd name="connsiteX4" fmla="*/ 2480 w 10609"/>
                <a:gd name="connsiteY4" fmla="*/ 12751 h 13276"/>
                <a:gd name="connsiteX5" fmla="*/ 2916 w 10609"/>
                <a:gd name="connsiteY5" fmla="*/ 12785 h 13276"/>
                <a:gd name="connsiteX6" fmla="*/ 3855 w 10609"/>
                <a:gd name="connsiteY6" fmla="*/ 11175 h 13276"/>
                <a:gd name="connsiteX7" fmla="*/ 4316 w 10609"/>
                <a:gd name="connsiteY7" fmla="*/ 8464 h 13276"/>
                <a:gd name="connsiteX8" fmla="*/ 5027 w 10609"/>
                <a:gd name="connsiteY8" fmla="*/ 8395 h 13276"/>
                <a:gd name="connsiteX9" fmla="*/ 5257 w 10609"/>
                <a:gd name="connsiteY9" fmla="*/ 7601 h 13276"/>
                <a:gd name="connsiteX10" fmla="*/ 5954 w 10609"/>
                <a:gd name="connsiteY10" fmla="*/ 7998 h 13276"/>
                <a:gd name="connsiteX11" fmla="*/ 6888 w 10609"/>
                <a:gd name="connsiteY11" fmla="*/ 7601 h 13276"/>
                <a:gd name="connsiteX12" fmla="*/ 7349 w 10609"/>
                <a:gd name="connsiteY12" fmla="*/ 7998 h 13276"/>
                <a:gd name="connsiteX13" fmla="*/ 8282 w 10609"/>
                <a:gd name="connsiteY13" fmla="*/ 7196 h 13276"/>
                <a:gd name="connsiteX14" fmla="*/ 8748 w 10609"/>
                <a:gd name="connsiteY14" fmla="*/ 7196 h 13276"/>
                <a:gd name="connsiteX15" fmla="*/ 9445 w 10609"/>
                <a:gd name="connsiteY15" fmla="*/ 6393 h 13276"/>
                <a:gd name="connsiteX16" fmla="*/ 9676 w 10609"/>
                <a:gd name="connsiteY16" fmla="*/ 6393 h 13276"/>
                <a:gd name="connsiteX17" fmla="*/ 10609 w 10609"/>
                <a:gd name="connsiteY17" fmla="*/ 5194 h 13276"/>
                <a:gd name="connsiteX18" fmla="*/ 10142 w 10609"/>
                <a:gd name="connsiteY18" fmla="*/ 3995 h 13276"/>
                <a:gd name="connsiteX19" fmla="*/ 9210 w 10609"/>
                <a:gd name="connsiteY19" fmla="*/ 2399 h 13276"/>
                <a:gd name="connsiteX20" fmla="*/ 8748 w 10609"/>
                <a:gd name="connsiteY20" fmla="*/ 1199 h 13276"/>
                <a:gd name="connsiteX21" fmla="*/ 7349 w 10609"/>
                <a:gd name="connsiteY21" fmla="*/ 0 h 13276"/>
                <a:gd name="connsiteX22" fmla="*/ 6421 w 10609"/>
                <a:gd name="connsiteY22" fmla="*/ 0 h 1327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62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62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284"/>
                <a:gd name="connsiteX1" fmla="*/ 809 w 10609"/>
                <a:gd name="connsiteY1" fmla="*/ 11997 h 13284"/>
                <a:gd name="connsiteX2" fmla="*/ 1540 w 10609"/>
                <a:gd name="connsiteY2" fmla="*/ 13196 h 13284"/>
                <a:gd name="connsiteX3" fmla="*/ 2010 w 10609"/>
                <a:gd name="connsiteY3" fmla="*/ 13196 h 13284"/>
                <a:gd name="connsiteX4" fmla="*/ 2480 w 10609"/>
                <a:gd name="connsiteY4" fmla="*/ 12751 h 13284"/>
                <a:gd name="connsiteX5" fmla="*/ 2916 w 10609"/>
                <a:gd name="connsiteY5" fmla="*/ 12785 h 13284"/>
                <a:gd name="connsiteX6" fmla="*/ 3855 w 10609"/>
                <a:gd name="connsiteY6" fmla="*/ 11175 h 13284"/>
                <a:gd name="connsiteX7" fmla="*/ 4316 w 10609"/>
                <a:gd name="connsiteY7" fmla="*/ 8464 h 13284"/>
                <a:gd name="connsiteX8" fmla="*/ 5027 w 10609"/>
                <a:gd name="connsiteY8" fmla="*/ 8395 h 13284"/>
                <a:gd name="connsiteX9" fmla="*/ 5257 w 10609"/>
                <a:gd name="connsiteY9" fmla="*/ 7601 h 13284"/>
                <a:gd name="connsiteX10" fmla="*/ 5954 w 10609"/>
                <a:gd name="connsiteY10" fmla="*/ 7998 h 13284"/>
                <a:gd name="connsiteX11" fmla="*/ 6888 w 10609"/>
                <a:gd name="connsiteY11" fmla="*/ 7601 h 13284"/>
                <a:gd name="connsiteX12" fmla="*/ 7349 w 10609"/>
                <a:gd name="connsiteY12" fmla="*/ 7998 h 13284"/>
                <a:gd name="connsiteX13" fmla="*/ 8282 w 10609"/>
                <a:gd name="connsiteY13" fmla="*/ 7196 h 13284"/>
                <a:gd name="connsiteX14" fmla="*/ 8748 w 10609"/>
                <a:gd name="connsiteY14" fmla="*/ 7196 h 13284"/>
                <a:gd name="connsiteX15" fmla="*/ 9445 w 10609"/>
                <a:gd name="connsiteY15" fmla="*/ 6393 h 13284"/>
                <a:gd name="connsiteX16" fmla="*/ 9676 w 10609"/>
                <a:gd name="connsiteY16" fmla="*/ 6393 h 13284"/>
                <a:gd name="connsiteX17" fmla="*/ 10609 w 10609"/>
                <a:gd name="connsiteY17" fmla="*/ 5194 h 13284"/>
                <a:gd name="connsiteX18" fmla="*/ 10142 w 10609"/>
                <a:gd name="connsiteY18" fmla="*/ 3995 h 13284"/>
                <a:gd name="connsiteX19" fmla="*/ 9210 w 10609"/>
                <a:gd name="connsiteY19" fmla="*/ 2399 h 13284"/>
                <a:gd name="connsiteX20" fmla="*/ 8748 w 10609"/>
                <a:gd name="connsiteY20" fmla="*/ 1199 h 13284"/>
                <a:gd name="connsiteX21" fmla="*/ 7349 w 10609"/>
                <a:gd name="connsiteY21" fmla="*/ 0 h 13284"/>
                <a:gd name="connsiteX22" fmla="*/ 6421 w 10609"/>
                <a:gd name="connsiteY22" fmla="*/ 0 h 13284"/>
                <a:gd name="connsiteX0" fmla="*/ 0 w 10609"/>
                <a:gd name="connsiteY0" fmla="*/ 11268 h 13327"/>
                <a:gd name="connsiteX1" fmla="*/ 809 w 10609"/>
                <a:gd name="connsiteY1" fmla="*/ 11997 h 13327"/>
                <a:gd name="connsiteX2" fmla="*/ 1540 w 10609"/>
                <a:gd name="connsiteY2" fmla="*/ 13196 h 13327"/>
                <a:gd name="connsiteX3" fmla="*/ 2010 w 10609"/>
                <a:gd name="connsiteY3" fmla="*/ 13196 h 13327"/>
                <a:gd name="connsiteX4" fmla="*/ 2480 w 10609"/>
                <a:gd name="connsiteY4" fmla="*/ 12751 h 13327"/>
                <a:gd name="connsiteX5" fmla="*/ 2916 w 10609"/>
                <a:gd name="connsiteY5" fmla="*/ 12785 h 13327"/>
                <a:gd name="connsiteX6" fmla="*/ 3855 w 10609"/>
                <a:gd name="connsiteY6" fmla="*/ 11175 h 13327"/>
                <a:gd name="connsiteX7" fmla="*/ 4316 w 10609"/>
                <a:gd name="connsiteY7" fmla="*/ 8464 h 13327"/>
                <a:gd name="connsiteX8" fmla="*/ 5027 w 10609"/>
                <a:gd name="connsiteY8" fmla="*/ 8395 h 13327"/>
                <a:gd name="connsiteX9" fmla="*/ 5257 w 10609"/>
                <a:gd name="connsiteY9" fmla="*/ 7601 h 13327"/>
                <a:gd name="connsiteX10" fmla="*/ 5954 w 10609"/>
                <a:gd name="connsiteY10" fmla="*/ 7998 h 13327"/>
                <a:gd name="connsiteX11" fmla="*/ 6888 w 10609"/>
                <a:gd name="connsiteY11" fmla="*/ 7601 h 13327"/>
                <a:gd name="connsiteX12" fmla="*/ 7349 w 10609"/>
                <a:gd name="connsiteY12" fmla="*/ 7998 h 13327"/>
                <a:gd name="connsiteX13" fmla="*/ 8282 w 10609"/>
                <a:gd name="connsiteY13" fmla="*/ 7196 h 13327"/>
                <a:gd name="connsiteX14" fmla="*/ 8748 w 10609"/>
                <a:gd name="connsiteY14" fmla="*/ 7196 h 13327"/>
                <a:gd name="connsiteX15" fmla="*/ 9445 w 10609"/>
                <a:gd name="connsiteY15" fmla="*/ 6393 h 13327"/>
                <a:gd name="connsiteX16" fmla="*/ 9676 w 10609"/>
                <a:gd name="connsiteY16" fmla="*/ 6393 h 13327"/>
                <a:gd name="connsiteX17" fmla="*/ 10609 w 10609"/>
                <a:gd name="connsiteY17" fmla="*/ 5194 h 13327"/>
                <a:gd name="connsiteX18" fmla="*/ 10142 w 10609"/>
                <a:gd name="connsiteY18" fmla="*/ 3995 h 13327"/>
                <a:gd name="connsiteX19" fmla="*/ 9210 w 10609"/>
                <a:gd name="connsiteY19" fmla="*/ 2399 h 13327"/>
                <a:gd name="connsiteX20" fmla="*/ 8748 w 10609"/>
                <a:gd name="connsiteY20" fmla="*/ 1199 h 13327"/>
                <a:gd name="connsiteX21" fmla="*/ 7349 w 10609"/>
                <a:gd name="connsiteY21" fmla="*/ 0 h 13327"/>
                <a:gd name="connsiteX22" fmla="*/ 6421 w 10609"/>
                <a:gd name="connsiteY22" fmla="*/ 0 h 13327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30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361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9800"/>
                <a:gd name="connsiteY0" fmla="*/ 11997 h 13196"/>
                <a:gd name="connsiteX1" fmla="*/ 731 w 9800"/>
                <a:gd name="connsiteY1" fmla="*/ 13196 h 13196"/>
                <a:gd name="connsiteX2" fmla="*/ 1201 w 9800"/>
                <a:gd name="connsiteY2" fmla="*/ 13196 h 13196"/>
                <a:gd name="connsiteX3" fmla="*/ 1671 w 9800"/>
                <a:gd name="connsiteY3" fmla="*/ 12751 h 13196"/>
                <a:gd name="connsiteX4" fmla="*/ 2107 w 9800"/>
                <a:gd name="connsiteY4" fmla="*/ 12785 h 13196"/>
                <a:gd name="connsiteX5" fmla="*/ 3046 w 9800"/>
                <a:gd name="connsiteY5" fmla="*/ 11175 h 13196"/>
                <a:gd name="connsiteX6" fmla="*/ 3507 w 9800"/>
                <a:gd name="connsiteY6" fmla="*/ 8361 h 13196"/>
                <a:gd name="connsiteX7" fmla="*/ 4218 w 9800"/>
                <a:gd name="connsiteY7" fmla="*/ 8395 h 13196"/>
                <a:gd name="connsiteX8" fmla="*/ 4448 w 9800"/>
                <a:gd name="connsiteY8" fmla="*/ 7601 h 13196"/>
                <a:gd name="connsiteX9" fmla="*/ 5145 w 9800"/>
                <a:gd name="connsiteY9" fmla="*/ 7998 h 13196"/>
                <a:gd name="connsiteX10" fmla="*/ 6079 w 9800"/>
                <a:gd name="connsiteY10" fmla="*/ 7601 h 13196"/>
                <a:gd name="connsiteX11" fmla="*/ 6540 w 9800"/>
                <a:gd name="connsiteY11" fmla="*/ 7998 h 13196"/>
                <a:gd name="connsiteX12" fmla="*/ 7473 w 9800"/>
                <a:gd name="connsiteY12" fmla="*/ 7196 h 13196"/>
                <a:gd name="connsiteX13" fmla="*/ 7939 w 9800"/>
                <a:gd name="connsiteY13" fmla="*/ 7196 h 13196"/>
                <a:gd name="connsiteX14" fmla="*/ 8636 w 9800"/>
                <a:gd name="connsiteY14" fmla="*/ 6393 h 13196"/>
                <a:gd name="connsiteX15" fmla="*/ 8867 w 9800"/>
                <a:gd name="connsiteY15" fmla="*/ 6393 h 13196"/>
                <a:gd name="connsiteX16" fmla="*/ 9800 w 9800"/>
                <a:gd name="connsiteY16" fmla="*/ 5194 h 13196"/>
                <a:gd name="connsiteX17" fmla="*/ 9333 w 9800"/>
                <a:gd name="connsiteY17" fmla="*/ 3995 h 13196"/>
                <a:gd name="connsiteX18" fmla="*/ 8401 w 9800"/>
                <a:gd name="connsiteY18" fmla="*/ 2399 h 13196"/>
                <a:gd name="connsiteX19" fmla="*/ 7939 w 9800"/>
                <a:gd name="connsiteY19" fmla="*/ 1199 h 13196"/>
                <a:gd name="connsiteX20" fmla="*/ 6540 w 9800"/>
                <a:gd name="connsiteY20" fmla="*/ 0 h 13196"/>
                <a:gd name="connsiteX21" fmla="*/ 5612 w 9800"/>
                <a:gd name="connsiteY21" fmla="*/ 0 h 13196"/>
                <a:gd name="connsiteX0" fmla="*/ 0 w 9254"/>
                <a:gd name="connsiteY0" fmla="*/ 10000 h 10000"/>
                <a:gd name="connsiteX1" fmla="*/ 480 w 9254"/>
                <a:gd name="connsiteY1" fmla="*/ 10000 h 10000"/>
                <a:gd name="connsiteX2" fmla="*/ 959 w 9254"/>
                <a:gd name="connsiteY2" fmla="*/ 9663 h 10000"/>
                <a:gd name="connsiteX3" fmla="*/ 1404 w 9254"/>
                <a:gd name="connsiteY3" fmla="*/ 9689 h 10000"/>
                <a:gd name="connsiteX4" fmla="*/ 2362 w 9254"/>
                <a:gd name="connsiteY4" fmla="*/ 8468 h 10000"/>
                <a:gd name="connsiteX5" fmla="*/ 2833 w 9254"/>
                <a:gd name="connsiteY5" fmla="*/ 6336 h 10000"/>
                <a:gd name="connsiteX6" fmla="*/ 3558 w 9254"/>
                <a:gd name="connsiteY6" fmla="*/ 6362 h 10000"/>
                <a:gd name="connsiteX7" fmla="*/ 3793 w 9254"/>
                <a:gd name="connsiteY7" fmla="*/ 5760 h 10000"/>
                <a:gd name="connsiteX8" fmla="*/ 4504 w 9254"/>
                <a:gd name="connsiteY8" fmla="*/ 6061 h 10000"/>
                <a:gd name="connsiteX9" fmla="*/ 5457 w 9254"/>
                <a:gd name="connsiteY9" fmla="*/ 5760 h 10000"/>
                <a:gd name="connsiteX10" fmla="*/ 5927 w 9254"/>
                <a:gd name="connsiteY10" fmla="*/ 6061 h 10000"/>
                <a:gd name="connsiteX11" fmla="*/ 6880 w 9254"/>
                <a:gd name="connsiteY11" fmla="*/ 5453 h 10000"/>
                <a:gd name="connsiteX12" fmla="*/ 7355 w 9254"/>
                <a:gd name="connsiteY12" fmla="*/ 5453 h 10000"/>
                <a:gd name="connsiteX13" fmla="*/ 8066 w 9254"/>
                <a:gd name="connsiteY13" fmla="*/ 4845 h 10000"/>
                <a:gd name="connsiteX14" fmla="*/ 8302 w 9254"/>
                <a:gd name="connsiteY14" fmla="*/ 4845 h 10000"/>
                <a:gd name="connsiteX15" fmla="*/ 9254 w 9254"/>
                <a:gd name="connsiteY15" fmla="*/ 3936 h 10000"/>
                <a:gd name="connsiteX16" fmla="*/ 8777 w 9254"/>
                <a:gd name="connsiteY16" fmla="*/ 3027 h 10000"/>
                <a:gd name="connsiteX17" fmla="*/ 7826 w 9254"/>
                <a:gd name="connsiteY17" fmla="*/ 1818 h 10000"/>
                <a:gd name="connsiteX18" fmla="*/ 7355 w 9254"/>
                <a:gd name="connsiteY18" fmla="*/ 909 h 10000"/>
                <a:gd name="connsiteX19" fmla="*/ 5927 w 9254"/>
                <a:gd name="connsiteY19" fmla="*/ 0 h 10000"/>
                <a:gd name="connsiteX20" fmla="*/ 4981 w 9254"/>
                <a:gd name="connsiteY20" fmla="*/ 0 h 10000"/>
                <a:gd name="connsiteX0" fmla="*/ 0 w 9481"/>
                <a:gd name="connsiteY0" fmla="*/ 10000 h 10000"/>
                <a:gd name="connsiteX1" fmla="*/ 517 w 9481"/>
                <a:gd name="connsiteY1" fmla="*/ 9663 h 10000"/>
                <a:gd name="connsiteX2" fmla="*/ 998 w 9481"/>
                <a:gd name="connsiteY2" fmla="*/ 9689 h 10000"/>
                <a:gd name="connsiteX3" fmla="*/ 2033 w 9481"/>
                <a:gd name="connsiteY3" fmla="*/ 8468 h 10000"/>
                <a:gd name="connsiteX4" fmla="*/ 2542 w 9481"/>
                <a:gd name="connsiteY4" fmla="*/ 6336 h 10000"/>
                <a:gd name="connsiteX5" fmla="*/ 3326 w 9481"/>
                <a:gd name="connsiteY5" fmla="*/ 6362 h 10000"/>
                <a:gd name="connsiteX6" fmla="*/ 3580 w 9481"/>
                <a:gd name="connsiteY6" fmla="*/ 5760 h 10000"/>
                <a:gd name="connsiteX7" fmla="*/ 4348 w 9481"/>
                <a:gd name="connsiteY7" fmla="*/ 6061 h 10000"/>
                <a:gd name="connsiteX8" fmla="*/ 5378 w 9481"/>
                <a:gd name="connsiteY8" fmla="*/ 5760 h 10000"/>
                <a:gd name="connsiteX9" fmla="*/ 5886 w 9481"/>
                <a:gd name="connsiteY9" fmla="*/ 6061 h 10000"/>
                <a:gd name="connsiteX10" fmla="*/ 6916 w 9481"/>
                <a:gd name="connsiteY10" fmla="*/ 5453 h 10000"/>
                <a:gd name="connsiteX11" fmla="*/ 7429 w 9481"/>
                <a:gd name="connsiteY11" fmla="*/ 5453 h 10000"/>
                <a:gd name="connsiteX12" fmla="*/ 8197 w 9481"/>
                <a:gd name="connsiteY12" fmla="*/ 4845 h 10000"/>
                <a:gd name="connsiteX13" fmla="*/ 8452 w 9481"/>
                <a:gd name="connsiteY13" fmla="*/ 4845 h 10000"/>
                <a:gd name="connsiteX14" fmla="*/ 9481 w 9481"/>
                <a:gd name="connsiteY14" fmla="*/ 3936 h 10000"/>
                <a:gd name="connsiteX15" fmla="*/ 8966 w 9481"/>
                <a:gd name="connsiteY15" fmla="*/ 3027 h 10000"/>
                <a:gd name="connsiteX16" fmla="*/ 7938 w 9481"/>
                <a:gd name="connsiteY16" fmla="*/ 1818 h 10000"/>
                <a:gd name="connsiteX17" fmla="*/ 7429 w 9481"/>
                <a:gd name="connsiteY17" fmla="*/ 909 h 10000"/>
                <a:gd name="connsiteX18" fmla="*/ 5886 w 9481"/>
                <a:gd name="connsiteY18" fmla="*/ 0 h 10000"/>
                <a:gd name="connsiteX19" fmla="*/ 4864 w 9481"/>
                <a:gd name="connsiteY19" fmla="*/ 0 h 10000"/>
                <a:gd name="connsiteX0" fmla="*/ 0 w 9455"/>
                <a:gd name="connsiteY0" fmla="*/ 9663 h 9689"/>
                <a:gd name="connsiteX1" fmla="*/ 508 w 9455"/>
                <a:gd name="connsiteY1" fmla="*/ 9689 h 9689"/>
                <a:gd name="connsiteX2" fmla="*/ 1599 w 9455"/>
                <a:gd name="connsiteY2" fmla="*/ 8468 h 9689"/>
                <a:gd name="connsiteX3" fmla="*/ 2136 w 9455"/>
                <a:gd name="connsiteY3" fmla="*/ 6336 h 9689"/>
                <a:gd name="connsiteX4" fmla="*/ 2963 w 9455"/>
                <a:gd name="connsiteY4" fmla="*/ 6362 h 9689"/>
                <a:gd name="connsiteX5" fmla="*/ 3231 w 9455"/>
                <a:gd name="connsiteY5" fmla="*/ 5760 h 9689"/>
                <a:gd name="connsiteX6" fmla="*/ 4041 w 9455"/>
                <a:gd name="connsiteY6" fmla="*/ 6061 h 9689"/>
                <a:gd name="connsiteX7" fmla="*/ 5127 w 9455"/>
                <a:gd name="connsiteY7" fmla="*/ 5760 h 9689"/>
                <a:gd name="connsiteX8" fmla="*/ 5663 w 9455"/>
                <a:gd name="connsiteY8" fmla="*/ 6061 h 9689"/>
                <a:gd name="connsiteX9" fmla="*/ 6750 w 9455"/>
                <a:gd name="connsiteY9" fmla="*/ 5453 h 9689"/>
                <a:gd name="connsiteX10" fmla="*/ 7291 w 9455"/>
                <a:gd name="connsiteY10" fmla="*/ 5453 h 9689"/>
                <a:gd name="connsiteX11" fmla="*/ 8101 w 9455"/>
                <a:gd name="connsiteY11" fmla="*/ 4845 h 9689"/>
                <a:gd name="connsiteX12" fmla="*/ 8370 w 9455"/>
                <a:gd name="connsiteY12" fmla="*/ 4845 h 9689"/>
                <a:gd name="connsiteX13" fmla="*/ 9455 w 9455"/>
                <a:gd name="connsiteY13" fmla="*/ 3936 h 9689"/>
                <a:gd name="connsiteX14" fmla="*/ 8912 w 9455"/>
                <a:gd name="connsiteY14" fmla="*/ 3027 h 9689"/>
                <a:gd name="connsiteX15" fmla="*/ 7828 w 9455"/>
                <a:gd name="connsiteY15" fmla="*/ 1818 h 9689"/>
                <a:gd name="connsiteX16" fmla="*/ 7291 w 9455"/>
                <a:gd name="connsiteY16" fmla="*/ 909 h 9689"/>
                <a:gd name="connsiteX17" fmla="*/ 5663 w 9455"/>
                <a:gd name="connsiteY17" fmla="*/ 0 h 9689"/>
                <a:gd name="connsiteX18" fmla="*/ 4585 w 9455"/>
                <a:gd name="connsiteY18" fmla="*/ 0 h 9689"/>
                <a:gd name="connsiteX0" fmla="*/ 0 w 9463"/>
                <a:gd name="connsiteY0" fmla="*/ 10000 h 10000"/>
                <a:gd name="connsiteX1" fmla="*/ 1154 w 9463"/>
                <a:gd name="connsiteY1" fmla="*/ 8740 h 10000"/>
                <a:gd name="connsiteX2" fmla="*/ 1722 w 9463"/>
                <a:gd name="connsiteY2" fmla="*/ 6539 h 10000"/>
                <a:gd name="connsiteX3" fmla="*/ 2597 w 9463"/>
                <a:gd name="connsiteY3" fmla="*/ 6566 h 10000"/>
                <a:gd name="connsiteX4" fmla="*/ 2880 w 9463"/>
                <a:gd name="connsiteY4" fmla="*/ 5945 h 10000"/>
                <a:gd name="connsiteX5" fmla="*/ 3737 w 9463"/>
                <a:gd name="connsiteY5" fmla="*/ 6256 h 10000"/>
                <a:gd name="connsiteX6" fmla="*/ 4886 w 9463"/>
                <a:gd name="connsiteY6" fmla="*/ 5945 h 10000"/>
                <a:gd name="connsiteX7" fmla="*/ 5452 w 9463"/>
                <a:gd name="connsiteY7" fmla="*/ 6256 h 10000"/>
                <a:gd name="connsiteX8" fmla="*/ 6602 w 9463"/>
                <a:gd name="connsiteY8" fmla="*/ 5628 h 10000"/>
                <a:gd name="connsiteX9" fmla="*/ 7174 w 9463"/>
                <a:gd name="connsiteY9" fmla="*/ 5628 h 10000"/>
                <a:gd name="connsiteX10" fmla="*/ 8031 w 9463"/>
                <a:gd name="connsiteY10" fmla="*/ 5001 h 10000"/>
                <a:gd name="connsiteX11" fmla="*/ 8315 w 9463"/>
                <a:gd name="connsiteY11" fmla="*/ 5001 h 10000"/>
                <a:gd name="connsiteX12" fmla="*/ 9463 w 9463"/>
                <a:gd name="connsiteY12" fmla="*/ 4062 h 10000"/>
                <a:gd name="connsiteX13" fmla="*/ 8889 w 9463"/>
                <a:gd name="connsiteY13" fmla="*/ 3124 h 10000"/>
                <a:gd name="connsiteX14" fmla="*/ 7742 w 9463"/>
                <a:gd name="connsiteY14" fmla="*/ 1876 h 10000"/>
                <a:gd name="connsiteX15" fmla="*/ 7174 w 9463"/>
                <a:gd name="connsiteY15" fmla="*/ 938 h 10000"/>
                <a:gd name="connsiteX16" fmla="*/ 5452 w 9463"/>
                <a:gd name="connsiteY16" fmla="*/ 0 h 10000"/>
                <a:gd name="connsiteX17" fmla="*/ 4312 w 9463"/>
                <a:gd name="connsiteY17" fmla="*/ 0 h 10000"/>
                <a:gd name="connsiteX0" fmla="*/ 0 w 8781"/>
                <a:gd name="connsiteY0" fmla="*/ 8740 h 8740"/>
                <a:gd name="connsiteX1" fmla="*/ 601 w 8781"/>
                <a:gd name="connsiteY1" fmla="*/ 6539 h 8740"/>
                <a:gd name="connsiteX2" fmla="*/ 1525 w 8781"/>
                <a:gd name="connsiteY2" fmla="*/ 6566 h 8740"/>
                <a:gd name="connsiteX3" fmla="*/ 1824 w 8781"/>
                <a:gd name="connsiteY3" fmla="*/ 5945 h 8740"/>
                <a:gd name="connsiteX4" fmla="*/ 2730 w 8781"/>
                <a:gd name="connsiteY4" fmla="*/ 6256 h 8740"/>
                <a:gd name="connsiteX5" fmla="*/ 3944 w 8781"/>
                <a:gd name="connsiteY5" fmla="*/ 5945 h 8740"/>
                <a:gd name="connsiteX6" fmla="*/ 4542 w 8781"/>
                <a:gd name="connsiteY6" fmla="*/ 6256 h 8740"/>
                <a:gd name="connsiteX7" fmla="*/ 5758 w 8781"/>
                <a:gd name="connsiteY7" fmla="*/ 5628 h 8740"/>
                <a:gd name="connsiteX8" fmla="*/ 6362 w 8781"/>
                <a:gd name="connsiteY8" fmla="*/ 5628 h 8740"/>
                <a:gd name="connsiteX9" fmla="*/ 7268 w 8781"/>
                <a:gd name="connsiteY9" fmla="*/ 5001 h 8740"/>
                <a:gd name="connsiteX10" fmla="*/ 7568 w 8781"/>
                <a:gd name="connsiteY10" fmla="*/ 5001 h 8740"/>
                <a:gd name="connsiteX11" fmla="*/ 8781 w 8781"/>
                <a:gd name="connsiteY11" fmla="*/ 4062 h 8740"/>
                <a:gd name="connsiteX12" fmla="*/ 8174 w 8781"/>
                <a:gd name="connsiteY12" fmla="*/ 3124 h 8740"/>
                <a:gd name="connsiteX13" fmla="*/ 6962 w 8781"/>
                <a:gd name="connsiteY13" fmla="*/ 1876 h 8740"/>
                <a:gd name="connsiteX14" fmla="*/ 6362 w 8781"/>
                <a:gd name="connsiteY14" fmla="*/ 938 h 8740"/>
                <a:gd name="connsiteX15" fmla="*/ 4542 w 8781"/>
                <a:gd name="connsiteY15" fmla="*/ 0 h 8740"/>
                <a:gd name="connsiteX16" fmla="*/ 3338 w 8781"/>
                <a:gd name="connsiteY16" fmla="*/ 0 h 8740"/>
                <a:gd name="connsiteX0" fmla="*/ 0 w 9316"/>
                <a:gd name="connsiteY0" fmla="*/ 7482 h 7513"/>
                <a:gd name="connsiteX1" fmla="*/ 1053 w 9316"/>
                <a:gd name="connsiteY1" fmla="*/ 7513 h 7513"/>
                <a:gd name="connsiteX2" fmla="*/ 1393 w 9316"/>
                <a:gd name="connsiteY2" fmla="*/ 6802 h 7513"/>
                <a:gd name="connsiteX3" fmla="*/ 2425 w 9316"/>
                <a:gd name="connsiteY3" fmla="*/ 7158 h 7513"/>
                <a:gd name="connsiteX4" fmla="*/ 3808 w 9316"/>
                <a:gd name="connsiteY4" fmla="*/ 6802 h 7513"/>
                <a:gd name="connsiteX5" fmla="*/ 4489 w 9316"/>
                <a:gd name="connsiteY5" fmla="*/ 7158 h 7513"/>
                <a:gd name="connsiteX6" fmla="*/ 5873 w 9316"/>
                <a:gd name="connsiteY6" fmla="*/ 6439 h 7513"/>
                <a:gd name="connsiteX7" fmla="*/ 6561 w 9316"/>
                <a:gd name="connsiteY7" fmla="*/ 6439 h 7513"/>
                <a:gd name="connsiteX8" fmla="*/ 7593 w 9316"/>
                <a:gd name="connsiteY8" fmla="*/ 5722 h 7513"/>
                <a:gd name="connsiteX9" fmla="*/ 7935 w 9316"/>
                <a:gd name="connsiteY9" fmla="*/ 5722 h 7513"/>
                <a:gd name="connsiteX10" fmla="*/ 9316 w 9316"/>
                <a:gd name="connsiteY10" fmla="*/ 4648 h 7513"/>
                <a:gd name="connsiteX11" fmla="*/ 8625 w 9316"/>
                <a:gd name="connsiteY11" fmla="*/ 3574 h 7513"/>
                <a:gd name="connsiteX12" fmla="*/ 7244 w 9316"/>
                <a:gd name="connsiteY12" fmla="*/ 2146 h 7513"/>
                <a:gd name="connsiteX13" fmla="*/ 6561 w 9316"/>
                <a:gd name="connsiteY13" fmla="*/ 1073 h 7513"/>
                <a:gd name="connsiteX14" fmla="*/ 4489 w 9316"/>
                <a:gd name="connsiteY14" fmla="*/ 0 h 7513"/>
                <a:gd name="connsiteX15" fmla="*/ 3117 w 9316"/>
                <a:gd name="connsiteY15" fmla="*/ 0 h 7513"/>
                <a:gd name="connsiteX0" fmla="*/ 0 w 8870"/>
                <a:gd name="connsiteY0" fmla="*/ 10000 h 10000"/>
                <a:gd name="connsiteX1" fmla="*/ 365 w 8870"/>
                <a:gd name="connsiteY1" fmla="*/ 9054 h 10000"/>
                <a:gd name="connsiteX2" fmla="*/ 1473 w 8870"/>
                <a:gd name="connsiteY2" fmla="*/ 9527 h 10000"/>
                <a:gd name="connsiteX3" fmla="*/ 2958 w 8870"/>
                <a:gd name="connsiteY3" fmla="*/ 9054 h 10000"/>
                <a:gd name="connsiteX4" fmla="*/ 3689 w 8870"/>
                <a:gd name="connsiteY4" fmla="*/ 9527 h 10000"/>
                <a:gd name="connsiteX5" fmla="*/ 5174 w 8870"/>
                <a:gd name="connsiteY5" fmla="*/ 8570 h 10000"/>
                <a:gd name="connsiteX6" fmla="*/ 5913 w 8870"/>
                <a:gd name="connsiteY6" fmla="*/ 8570 h 10000"/>
                <a:gd name="connsiteX7" fmla="*/ 7020 w 8870"/>
                <a:gd name="connsiteY7" fmla="*/ 7616 h 10000"/>
                <a:gd name="connsiteX8" fmla="*/ 7388 w 8870"/>
                <a:gd name="connsiteY8" fmla="*/ 7616 h 10000"/>
                <a:gd name="connsiteX9" fmla="*/ 8870 w 8870"/>
                <a:gd name="connsiteY9" fmla="*/ 6187 h 10000"/>
                <a:gd name="connsiteX10" fmla="*/ 8128 w 8870"/>
                <a:gd name="connsiteY10" fmla="*/ 4757 h 10000"/>
                <a:gd name="connsiteX11" fmla="*/ 6646 w 8870"/>
                <a:gd name="connsiteY11" fmla="*/ 2856 h 10000"/>
                <a:gd name="connsiteX12" fmla="*/ 5913 w 8870"/>
                <a:gd name="connsiteY12" fmla="*/ 1428 h 10000"/>
                <a:gd name="connsiteX13" fmla="*/ 3689 w 8870"/>
                <a:gd name="connsiteY13" fmla="*/ 0 h 10000"/>
                <a:gd name="connsiteX14" fmla="*/ 2216 w 8870"/>
                <a:gd name="connsiteY14" fmla="*/ 0 h 10000"/>
                <a:gd name="connsiteX0" fmla="*/ 0 w 9589"/>
                <a:gd name="connsiteY0" fmla="*/ 9054 h 9527"/>
                <a:gd name="connsiteX1" fmla="*/ 1250 w 9589"/>
                <a:gd name="connsiteY1" fmla="*/ 9527 h 9527"/>
                <a:gd name="connsiteX2" fmla="*/ 2924 w 9589"/>
                <a:gd name="connsiteY2" fmla="*/ 9054 h 9527"/>
                <a:gd name="connsiteX3" fmla="*/ 3748 w 9589"/>
                <a:gd name="connsiteY3" fmla="*/ 9527 h 9527"/>
                <a:gd name="connsiteX4" fmla="*/ 5422 w 9589"/>
                <a:gd name="connsiteY4" fmla="*/ 8570 h 9527"/>
                <a:gd name="connsiteX5" fmla="*/ 6255 w 9589"/>
                <a:gd name="connsiteY5" fmla="*/ 8570 h 9527"/>
                <a:gd name="connsiteX6" fmla="*/ 7503 w 9589"/>
                <a:gd name="connsiteY6" fmla="*/ 7616 h 9527"/>
                <a:gd name="connsiteX7" fmla="*/ 7918 w 9589"/>
                <a:gd name="connsiteY7" fmla="*/ 7616 h 9527"/>
                <a:gd name="connsiteX8" fmla="*/ 9589 w 9589"/>
                <a:gd name="connsiteY8" fmla="*/ 6187 h 9527"/>
                <a:gd name="connsiteX9" fmla="*/ 8752 w 9589"/>
                <a:gd name="connsiteY9" fmla="*/ 4757 h 9527"/>
                <a:gd name="connsiteX10" fmla="*/ 7082 w 9589"/>
                <a:gd name="connsiteY10" fmla="*/ 2856 h 9527"/>
                <a:gd name="connsiteX11" fmla="*/ 6255 w 9589"/>
                <a:gd name="connsiteY11" fmla="*/ 1428 h 9527"/>
                <a:gd name="connsiteX12" fmla="*/ 3748 w 9589"/>
                <a:gd name="connsiteY12" fmla="*/ 0 h 9527"/>
                <a:gd name="connsiteX13" fmla="*/ 2087 w 9589"/>
                <a:gd name="connsiteY13" fmla="*/ 0 h 9527"/>
                <a:gd name="connsiteX0" fmla="*/ 0 w 8696"/>
                <a:gd name="connsiteY0" fmla="*/ 10000 h 10000"/>
                <a:gd name="connsiteX1" fmla="*/ 1745 w 8696"/>
                <a:gd name="connsiteY1" fmla="*/ 9504 h 10000"/>
                <a:gd name="connsiteX2" fmla="*/ 2605 w 8696"/>
                <a:gd name="connsiteY2" fmla="*/ 10000 h 10000"/>
                <a:gd name="connsiteX3" fmla="*/ 4350 w 8696"/>
                <a:gd name="connsiteY3" fmla="*/ 8995 h 10000"/>
                <a:gd name="connsiteX4" fmla="*/ 5219 w 8696"/>
                <a:gd name="connsiteY4" fmla="*/ 8995 h 10000"/>
                <a:gd name="connsiteX5" fmla="*/ 6521 w 8696"/>
                <a:gd name="connsiteY5" fmla="*/ 7994 h 10000"/>
                <a:gd name="connsiteX6" fmla="*/ 6953 w 8696"/>
                <a:gd name="connsiteY6" fmla="*/ 7994 h 10000"/>
                <a:gd name="connsiteX7" fmla="*/ 8696 w 8696"/>
                <a:gd name="connsiteY7" fmla="*/ 6494 h 10000"/>
                <a:gd name="connsiteX8" fmla="*/ 7823 w 8696"/>
                <a:gd name="connsiteY8" fmla="*/ 4993 h 10000"/>
                <a:gd name="connsiteX9" fmla="*/ 6082 w 8696"/>
                <a:gd name="connsiteY9" fmla="*/ 2998 h 10000"/>
                <a:gd name="connsiteX10" fmla="*/ 5219 w 8696"/>
                <a:gd name="connsiteY10" fmla="*/ 1499 h 10000"/>
                <a:gd name="connsiteX11" fmla="*/ 2605 w 8696"/>
                <a:gd name="connsiteY11" fmla="*/ 0 h 10000"/>
                <a:gd name="connsiteX12" fmla="*/ 872 w 8696"/>
                <a:gd name="connsiteY12" fmla="*/ 0 h 10000"/>
                <a:gd name="connsiteX0" fmla="*/ 1004 w 8997"/>
                <a:gd name="connsiteY0" fmla="*/ 9504 h 10000"/>
                <a:gd name="connsiteX1" fmla="*/ 1993 w 8997"/>
                <a:gd name="connsiteY1" fmla="*/ 10000 h 10000"/>
                <a:gd name="connsiteX2" fmla="*/ 3999 w 8997"/>
                <a:gd name="connsiteY2" fmla="*/ 8995 h 10000"/>
                <a:gd name="connsiteX3" fmla="*/ 4999 w 8997"/>
                <a:gd name="connsiteY3" fmla="*/ 8995 h 10000"/>
                <a:gd name="connsiteX4" fmla="*/ 6496 w 8997"/>
                <a:gd name="connsiteY4" fmla="*/ 7994 h 10000"/>
                <a:gd name="connsiteX5" fmla="*/ 6993 w 8997"/>
                <a:gd name="connsiteY5" fmla="*/ 7994 h 10000"/>
                <a:gd name="connsiteX6" fmla="*/ 8997 w 8997"/>
                <a:gd name="connsiteY6" fmla="*/ 6494 h 10000"/>
                <a:gd name="connsiteX7" fmla="*/ 7993 w 8997"/>
                <a:gd name="connsiteY7" fmla="*/ 4993 h 10000"/>
                <a:gd name="connsiteX8" fmla="*/ 5991 w 8997"/>
                <a:gd name="connsiteY8" fmla="*/ 2998 h 10000"/>
                <a:gd name="connsiteX9" fmla="*/ 4999 w 8997"/>
                <a:gd name="connsiteY9" fmla="*/ 1499 h 10000"/>
                <a:gd name="connsiteX10" fmla="*/ 1993 w 8997"/>
                <a:gd name="connsiteY10" fmla="*/ 0 h 10000"/>
                <a:gd name="connsiteX11" fmla="*/ 0 w 8997"/>
                <a:gd name="connsiteY11" fmla="*/ 0 h 10000"/>
                <a:gd name="connsiteX0" fmla="*/ 2215 w 10000"/>
                <a:gd name="connsiteY0" fmla="*/ 10000 h 10000"/>
                <a:gd name="connsiteX1" fmla="*/ 4445 w 10000"/>
                <a:gd name="connsiteY1" fmla="*/ 8995 h 10000"/>
                <a:gd name="connsiteX2" fmla="*/ 5556 w 10000"/>
                <a:gd name="connsiteY2" fmla="*/ 8995 h 10000"/>
                <a:gd name="connsiteX3" fmla="*/ 7220 w 10000"/>
                <a:gd name="connsiteY3" fmla="*/ 7994 h 10000"/>
                <a:gd name="connsiteX4" fmla="*/ 7773 w 10000"/>
                <a:gd name="connsiteY4" fmla="*/ 7994 h 10000"/>
                <a:gd name="connsiteX5" fmla="*/ 10000 w 10000"/>
                <a:gd name="connsiteY5" fmla="*/ 6494 h 10000"/>
                <a:gd name="connsiteX6" fmla="*/ 8884 w 10000"/>
                <a:gd name="connsiteY6" fmla="*/ 4993 h 10000"/>
                <a:gd name="connsiteX7" fmla="*/ 6659 w 10000"/>
                <a:gd name="connsiteY7" fmla="*/ 2998 h 10000"/>
                <a:gd name="connsiteX8" fmla="*/ 5556 w 10000"/>
                <a:gd name="connsiteY8" fmla="*/ 1499 h 10000"/>
                <a:gd name="connsiteX9" fmla="*/ 2215 w 10000"/>
                <a:gd name="connsiteY9" fmla="*/ 0 h 10000"/>
                <a:gd name="connsiteX10" fmla="*/ 0 w 10000"/>
                <a:gd name="connsiteY10" fmla="*/ 0 h 10000"/>
                <a:gd name="connsiteX0" fmla="*/ 4445 w 10000"/>
                <a:gd name="connsiteY0" fmla="*/ 8995 h 8995"/>
                <a:gd name="connsiteX1" fmla="*/ 5556 w 10000"/>
                <a:gd name="connsiteY1" fmla="*/ 8995 h 8995"/>
                <a:gd name="connsiteX2" fmla="*/ 7220 w 10000"/>
                <a:gd name="connsiteY2" fmla="*/ 7994 h 8995"/>
                <a:gd name="connsiteX3" fmla="*/ 7773 w 10000"/>
                <a:gd name="connsiteY3" fmla="*/ 7994 h 8995"/>
                <a:gd name="connsiteX4" fmla="*/ 10000 w 10000"/>
                <a:gd name="connsiteY4" fmla="*/ 6494 h 8995"/>
                <a:gd name="connsiteX5" fmla="*/ 8884 w 10000"/>
                <a:gd name="connsiteY5" fmla="*/ 4993 h 8995"/>
                <a:gd name="connsiteX6" fmla="*/ 6659 w 10000"/>
                <a:gd name="connsiteY6" fmla="*/ 2998 h 8995"/>
                <a:gd name="connsiteX7" fmla="*/ 5556 w 10000"/>
                <a:gd name="connsiteY7" fmla="*/ 1499 h 8995"/>
                <a:gd name="connsiteX8" fmla="*/ 2215 w 10000"/>
                <a:gd name="connsiteY8" fmla="*/ 0 h 8995"/>
                <a:gd name="connsiteX9" fmla="*/ 0 w 10000"/>
                <a:gd name="connsiteY9" fmla="*/ 0 h 8995"/>
                <a:gd name="connsiteX0" fmla="*/ 5556 w 10000"/>
                <a:gd name="connsiteY0" fmla="*/ 10000 h 10000"/>
                <a:gd name="connsiteX1" fmla="*/ 7220 w 10000"/>
                <a:gd name="connsiteY1" fmla="*/ 8887 h 10000"/>
                <a:gd name="connsiteX2" fmla="*/ 7773 w 10000"/>
                <a:gd name="connsiteY2" fmla="*/ 8887 h 10000"/>
                <a:gd name="connsiteX3" fmla="*/ 10000 w 10000"/>
                <a:gd name="connsiteY3" fmla="*/ 7220 h 10000"/>
                <a:gd name="connsiteX4" fmla="*/ 8884 w 10000"/>
                <a:gd name="connsiteY4" fmla="*/ 5551 h 10000"/>
                <a:gd name="connsiteX5" fmla="*/ 6659 w 10000"/>
                <a:gd name="connsiteY5" fmla="*/ 3333 h 10000"/>
                <a:gd name="connsiteX6" fmla="*/ 5556 w 10000"/>
                <a:gd name="connsiteY6" fmla="*/ 1666 h 10000"/>
                <a:gd name="connsiteX7" fmla="*/ 2215 w 10000"/>
                <a:gd name="connsiteY7" fmla="*/ 0 h 10000"/>
                <a:gd name="connsiteX8" fmla="*/ 0 w 10000"/>
                <a:gd name="connsiteY8" fmla="*/ 0 h 10000"/>
                <a:gd name="connsiteX0" fmla="*/ 7220 w 10000"/>
                <a:gd name="connsiteY0" fmla="*/ 8887 h 8887"/>
                <a:gd name="connsiteX1" fmla="*/ 7773 w 10000"/>
                <a:gd name="connsiteY1" fmla="*/ 8887 h 8887"/>
                <a:gd name="connsiteX2" fmla="*/ 10000 w 10000"/>
                <a:gd name="connsiteY2" fmla="*/ 7220 h 8887"/>
                <a:gd name="connsiteX3" fmla="*/ 8884 w 10000"/>
                <a:gd name="connsiteY3" fmla="*/ 5551 h 8887"/>
                <a:gd name="connsiteX4" fmla="*/ 6659 w 10000"/>
                <a:gd name="connsiteY4" fmla="*/ 3333 h 8887"/>
                <a:gd name="connsiteX5" fmla="*/ 5556 w 10000"/>
                <a:gd name="connsiteY5" fmla="*/ 1666 h 8887"/>
                <a:gd name="connsiteX6" fmla="*/ 2215 w 10000"/>
                <a:gd name="connsiteY6" fmla="*/ 0 h 8887"/>
                <a:gd name="connsiteX7" fmla="*/ 0 w 10000"/>
                <a:gd name="connsiteY7" fmla="*/ 0 h 8887"/>
                <a:gd name="connsiteX0" fmla="*/ 7773 w 10000"/>
                <a:gd name="connsiteY0" fmla="*/ 10000 h 10000"/>
                <a:gd name="connsiteX1" fmla="*/ 10000 w 10000"/>
                <a:gd name="connsiteY1" fmla="*/ 8124 h 10000"/>
                <a:gd name="connsiteX2" fmla="*/ 8884 w 10000"/>
                <a:gd name="connsiteY2" fmla="*/ 6246 h 10000"/>
                <a:gd name="connsiteX3" fmla="*/ 6659 w 10000"/>
                <a:gd name="connsiteY3" fmla="*/ 3750 h 10000"/>
                <a:gd name="connsiteX4" fmla="*/ 5556 w 10000"/>
                <a:gd name="connsiteY4" fmla="*/ 1875 h 10000"/>
                <a:gd name="connsiteX5" fmla="*/ 2215 w 10000"/>
                <a:gd name="connsiteY5" fmla="*/ 0 h 10000"/>
                <a:gd name="connsiteX6" fmla="*/ 0 w 10000"/>
                <a:gd name="connsiteY6" fmla="*/ 0 h 10000"/>
                <a:gd name="connsiteX0" fmla="*/ 10000 w 10000"/>
                <a:gd name="connsiteY0" fmla="*/ 8124 h 8124"/>
                <a:gd name="connsiteX1" fmla="*/ 8884 w 10000"/>
                <a:gd name="connsiteY1" fmla="*/ 6246 h 8124"/>
                <a:gd name="connsiteX2" fmla="*/ 6659 w 10000"/>
                <a:gd name="connsiteY2" fmla="*/ 3750 h 8124"/>
                <a:gd name="connsiteX3" fmla="*/ 5556 w 10000"/>
                <a:gd name="connsiteY3" fmla="*/ 1875 h 8124"/>
                <a:gd name="connsiteX4" fmla="*/ 2215 w 10000"/>
                <a:gd name="connsiteY4" fmla="*/ 0 h 8124"/>
                <a:gd name="connsiteX5" fmla="*/ 0 w 10000"/>
                <a:gd name="connsiteY5" fmla="*/ 0 h 8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8124">
                  <a:moveTo>
                    <a:pt x="10000" y="8124"/>
                  </a:moveTo>
                  <a:lnTo>
                    <a:pt x="8884" y="6246"/>
                  </a:lnTo>
                  <a:lnTo>
                    <a:pt x="6659" y="3750"/>
                  </a:lnTo>
                  <a:lnTo>
                    <a:pt x="5556" y="1875"/>
                  </a:lnTo>
                  <a:lnTo>
                    <a:pt x="2215" y="0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98" name="グループ化 97"/>
          <p:cNvGrpSpPr/>
          <p:nvPr/>
        </p:nvGrpSpPr>
        <p:grpSpPr bwMode="gray">
          <a:xfrm>
            <a:off x="2346445" y="12957684"/>
            <a:ext cx="193113" cy="612617"/>
            <a:chOff x="2365943" y="6210346"/>
            <a:chExt cx="193113" cy="612617"/>
          </a:xfrm>
        </p:grpSpPr>
        <p:sp>
          <p:nvSpPr>
            <p:cNvPr id="99" name="Freeform 19"/>
            <p:cNvSpPr>
              <a:spLocks noChangeAspect="1"/>
            </p:cNvSpPr>
            <p:nvPr/>
          </p:nvSpPr>
          <p:spPr bwMode="gray">
            <a:xfrm>
              <a:off x="2368087" y="6210346"/>
              <a:ext cx="190969" cy="612617"/>
            </a:xfrm>
            <a:custGeom>
              <a:avLst/>
              <a:gdLst>
                <a:gd name="T0" fmla="*/ 0 w 816"/>
                <a:gd name="T1" fmla="*/ 0 h 1044"/>
                <a:gd name="T2" fmla="*/ 2147483647 w 816"/>
                <a:gd name="T3" fmla="*/ 2147483647 h 1044"/>
                <a:gd name="T4" fmla="*/ 2147483647 w 816"/>
                <a:gd name="T5" fmla="*/ 2147483647 h 1044"/>
                <a:gd name="T6" fmla="*/ 2147483647 w 816"/>
                <a:gd name="T7" fmla="*/ 0 h 1044"/>
                <a:gd name="T8" fmla="*/ 2147483647 w 816"/>
                <a:gd name="T9" fmla="*/ 0 h 1044"/>
                <a:gd name="T10" fmla="*/ 2147483647 w 816"/>
                <a:gd name="T11" fmla="*/ 2147483647 h 1044"/>
                <a:gd name="T12" fmla="*/ 2147483647 w 816"/>
                <a:gd name="T13" fmla="*/ 2147483647 h 1044"/>
                <a:gd name="T14" fmla="*/ 2147483647 w 816"/>
                <a:gd name="T15" fmla="*/ 2147483647 h 1044"/>
                <a:gd name="T16" fmla="*/ 2147483647 w 816"/>
                <a:gd name="T17" fmla="*/ 2147483647 h 1044"/>
                <a:gd name="T18" fmla="*/ 2147483647 w 816"/>
                <a:gd name="T19" fmla="*/ 2147483647 h 1044"/>
                <a:gd name="T20" fmla="*/ 2147483647 w 816"/>
                <a:gd name="T21" fmla="*/ 2147483647 h 1044"/>
                <a:gd name="T22" fmla="*/ 2147483647 w 816"/>
                <a:gd name="T23" fmla="*/ 2147483647 h 1044"/>
                <a:gd name="T24" fmla="*/ 2147483647 w 816"/>
                <a:gd name="T25" fmla="*/ 2147483647 h 1044"/>
                <a:gd name="T26" fmla="*/ 2147483647 w 816"/>
                <a:gd name="T27" fmla="*/ 2147483647 h 1044"/>
                <a:gd name="T28" fmla="*/ 2147483647 w 816"/>
                <a:gd name="T29" fmla="*/ 2147483647 h 10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16"/>
                <a:gd name="T46" fmla="*/ 0 h 1044"/>
                <a:gd name="T47" fmla="*/ 816 w 816"/>
                <a:gd name="T48" fmla="*/ 1044 h 1044"/>
                <a:gd name="connsiteX0" fmla="*/ 0 w 9449"/>
                <a:gd name="connsiteY0" fmla="*/ 441 h 10000"/>
                <a:gd name="connsiteX1" fmla="*/ 2219 w 9449"/>
                <a:gd name="connsiteY1" fmla="*/ 441 h 10000"/>
                <a:gd name="connsiteX2" fmla="*/ 3334 w 9449"/>
                <a:gd name="connsiteY2" fmla="*/ 0 h 10000"/>
                <a:gd name="connsiteX3" fmla="*/ 5000 w 9449"/>
                <a:gd name="connsiteY3" fmla="*/ 0 h 10000"/>
                <a:gd name="connsiteX4" fmla="*/ 6116 w 9449"/>
                <a:gd name="connsiteY4" fmla="*/ 441 h 10000"/>
                <a:gd name="connsiteX5" fmla="*/ 6667 w 9449"/>
                <a:gd name="connsiteY5" fmla="*/ 872 h 10000"/>
                <a:gd name="connsiteX6" fmla="*/ 7231 w 9449"/>
                <a:gd name="connsiteY6" fmla="*/ 1743 h 10000"/>
                <a:gd name="connsiteX7" fmla="*/ 7231 w 9449"/>
                <a:gd name="connsiteY7" fmla="*/ 2615 h 10000"/>
                <a:gd name="connsiteX8" fmla="*/ 8334 w 9449"/>
                <a:gd name="connsiteY8" fmla="*/ 3918 h 10000"/>
                <a:gd name="connsiteX9" fmla="*/ 7782 w 9449"/>
                <a:gd name="connsiteY9" fmla="*/ 4780 h 10000"/>
                <a:gd name="connsiteX10" fmla="*/ 8334 w 9449"/>
                <a:gd name="connsiteY10" fmla="*/ 6082 h 10000"/>
                <a:gd name="connsiteX11" fmla="*/ 7782 w 9449"/>
                <a:gd name="connsiteY11" fmla="*/ 6954 h 10000"/>
                <a:gd name="connsiteX12" fmla="*/ 7782 w 9449"/>
                <a:gd name="connsiteY12" fmla="*/ 8697 h 10000"/>
                <a:gd name="connsiteX13" fmla="*/ 9449 w 9449"/>
                <a:gd name="connsiteY13" fmla="*/ 10000 h 10000"/>
                <a:gd name="connsiteX0" fmla="*/ 0 w 7652"/>
                <a:gd name="connsiteY0" fmla="*/ 441 h 10000"/>
                <a:gd name="connsiteX1" fmla="*/ 1180 w 7652"/>
                <a:gd name="connsiteY1" fmla="*/ 0 h 10000"/>
                <a:gd name="connsiteX2" fmla="*/ 2944 w 7652"/>
                <a:gd name="connsiteY2" fmla="*/ 0 h 10000"/>
                <a:gd name="connsiteX3" fmla="*/ 4125 w 7652"/>
                <a:gd name="connsiteY3" fmla="*/ 441 h 10000"/>
                <a:gd name="connsiteX4" fmla="*/ 4708 w 7652"/>
                <a:gd name="connsiteY4" fmla="*/ 872 h 10000"/>
                <a:gd name="connsiteX5" fmla="*/ 5305 w 7652"/>
                <a:gd name="connsiteY5" fmla="*/ 1743 h 10000"/>
                <a:gd name="connsiteX6" fmla="*/ 5305 w 7652"/>
                <a:gd name="connsiteY6" fmla="*/ 2615 h 10000"/>
                <a:gd name="connsiteX7" fmla="*/ 6472 w 7652"/>
                <a:gd name="connsiteY7" fmla="*/ 3918 h 10000"/>
                <a:gd name="connsiteX8" fmla="*/ 5888 w 7652"/>
                <a:gd name="connsiteY8" fmla="*/ 4780 h 10000"/>
                <a:gd name="connsiteX9" fmla="*/ 6472 w 7652"/>
                <a:gd name="connsiteY9" fmla="*/ 6082 h 10000"/>
                <a:gd name="connsiteX10" fmla="*/ 5888 w 7652"/>
                <a:gd name="connsiteY10" fmla="*/ 6954 h 10000"/>
                <a:gd name="connsiteX11" fmla="*/ 5888 w 7652"/>
                <a:gd name="connsiteY11" fmla="*/ 8697 h 10000"/>
                <a:gd name="connsiteX12" fmla="*/ 7652 w 7652"/>
                <a:gd name="connsiteY12" fmla="*/ 10000 h 10000"/>
                <a:gd name="connsiteX0" fmla="*/ 0 w 8458"/>
                <a:gd name="connsiteY0" fmla="*/ 0 h 10000"/>
                <a:gd name="connsiteX1" fmla="*/ 2305 w 8458"/>
                <a:gd name="connsiteY1" fmla="*/ 0 h 10000"/>
                <a:gd name="connsiteX2" fmla="*/ 3849 w 8458"/>
                <a:gd name="connsiteY2" fmla="*/ 441 h 10000"/>
                <a:gd name="connsiteX3" fmla="*/ 4611 w 8458"/>
                <a:gd name="connsiteY3" fmla="*/ 872 h 10000"/>
                <a:gd name="connsiteX4" fmla="*/ 5391 w 8458"/>
                <a:gd name="connsiteY4" fmla="*/ 1743 h 10000"/>
                <a:gd name="connsiteX5" fmla="*/ 5391 w 8458"/>
                <a:gd name="connsiteY5" fmla="*/ 2615 h 10000"/>
                <a:gd name="connsiteX6" fmla="*/ 6916 w 8458"/>
                <a:gd name="connsiteY6" fmla="*/ 3918 h 10000"/>
                <a:gd name="connsiteX7" fmla="*/ 6153 w 8458"/>
                <a:gd name="connsiteY7" fmla="*/ 4780 h 10000"/>
                <a:gd name="connsiteX8" fmla="*/ 6916 w 8458"/>
                <a:gd name="connsiteY8" fmla="*/ 6082 h 10000"/>
                <a:gd name="connsiteX9" fmla="*/ 6153 w 8458"/>
                <a:gd name="connsiteY9" fmla="*/ 6954 h 10000"/>
                <a:gd name="connsiteX10" fmla="*/ 6153 w 8458"/>
                <a:gd name="connsiteY10" fmla="*/ 8697 h 10000"/>
                <a:gd name="connsiteX11" fmla="*/ 8458 w 8458"/>
                <a:gd name="connsiteY11" fmla="*/ 10000 h 10000"/>
                <a:gd name="connsiteX0" fmla="*/ 0 w 7275"/>
                <a:gd name="connsiteY0" fmla="*/ 0 h 10000"/>
                <a:gd name="connsiteX1" fmla="*/ 1826 w 7275"/>
                <a:gd name="connsiteY1" fmla="*/ 441 h 10000"/>
                <a:gd name="connsiteX2" fmla="*/ 2727 w 7275"/>
                <a:gd name="connsiteY2" fmla="*/ 872 h 10000"/>
                <a:gd name="connsiteX3" fmla="*/ 3649 w 7275"/>
                <a:gd name="connsiteY3" fmla="*/ 1743 h 10000"/>
                <a:gd name="connsiteX4" fmla="*/ 3649 w 7275"/>
                <a:gd name="connsiteY4" fmla="*/ 2615 h 10000"/>
                <a:gd name="connsiteX5" fmla="*/ 5452 w 7275"/>
                <a:gd name="connsiteY5" fmla="*/ 3918 h 10000"/>
                <a:gd name="connsiteX6" fmla="*/ 4550 w 7275"/>
                <a:gd name="connsiteY6" fmla="*/ 4780 h 10000"/>
                <a:gd name="connsiteX7" fmla="*/ 5452 w 7275"/>
                <a:gd name="connsiteY7" fmla="*/ 6082 h 10000"/>
                <a:gd name="connsiteX8" fmla="*/ 4550 w 7275"/>
                <a:gd name="connsiteY8" fmla="*/ 6954 h 10000"/>
                <a:gd name="connsiteX9" fmla="*/ 4550 w 7275"/>
                <a:gd name="connsiteY9" fmla="*/ 8697 h 10000"/>
                <a:gd name="connsiteX10" fmla="*/ 7275 w 7275"/>
                <a:gd name="connsiteY10" fmla="*/ 10000 h 10000"/>
                <a:gd name="connsiteX0" fmla="*/ 0 w 7490"/>
                <a:gd name="connsiteY0" fmla="*/ 0 h 9559"/>
                <a:gd name="connsiteX1" fmla="*/ 1238 w 7490"/>
                <a:gd name="connsiteY1" fmla="*/ 431 h 9559"/>
                <a:gd name="connsiteX2" fmla="*/ 2506 w 7490"/>
                <a:gd name="connsiteY2" fmla="*/ 1302 h 9559"/>
                <a:gd name="connsiteX3" fmla="*/ 2506 w 7490"/>
                <a:gd name="connsiteY3" fmla="*/ 2174 h 9559"/>
                <a:gd name="connsiteX4" fmla="*/ 4984 w 7490"/>
                <a:gd name="connsiteY4" fmla="*/ 3477 h 9559"/>
                <a:gd name="connsiteX5" fmla="*/ 3744 w 7490"/>
                <a:gd name="connsiteY5" fmla="*/ 4339 h 9559"/>
                <a:gd name="connsiteX6" fmla="*/ 4984 w 7490"/>
                <a:gd name="connsiteY6" fmla="*/ 5641 h 9559"/>
                <a:gd name="connsiteX7" fmla="*/ 3744 w 7490"/>
                <a:gd name="connsiteY7" fmla="*/ 6513 h 9559"/>
                <a:gd name="connsiteX8" fmla="*/ 3744 w 7490"/>
                <a:gd name="connsiteY8" fmla="*/ 8256 h 9559"/>
                <a:gd name="connsiteX9" fmla="*/ 7490 w 7490"/>
                <a:gd name="connsiteY9" fmla="*/ 9559 h 9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490" h="9559">
                  <a:moveTo>
                    <a:pt x="0" y="0"/>
                  </a:moveTo>
                  <a:lnTo>
                    <a:pt x="1238" y="431"/>
                  </a:lnTo>
                  <a:lnTo>
                    <a:pt x="2506" y="1302"/>
                  </a:lnTo>
                  <a:lnTo>
                    <a:pt x="2506" y="2174"/>
                  </a:lnTo>
                  <a:lnTo>
                    <a:pt x="4984" y="3477"/>
                  </a:lnTo>
                  <a:lnTo>
                    <a:pt x="3744" y="4339"/>
                  </a:lnTo>
                  <a:lnTo>
                    <a:pt x="4984" y="5641"/>
                  </a:lnTo>
                  <a:lnTo>
                    <a:pt x="3744" y="6513"/>
                  </a:lnTo>
                  <a:lnTo>
                    <a:pt x="3744" y="8256"/>
                  </a:lnTo>
                  <a:lnTo>
                    <a:pt x="7490" y="955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 dirty="0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00" name="Freeform 19"/>
            <p:cNvSpPr>
              <a:spLocks noChangeAspect="1"/>
            </p:cNvSpPr>
            <p:nvPr/>
          </p:nvSpPr>
          <p:spPr bwMode="gray">
            <a:xfrm>
              <a:off x="2365943" y="6210346"/>
              <a:ext cx="190969" cy="612617"/>
            </a:xfrm>
            <a:custGeom>
              <a:avLst/>
              <a:gdLst>
                <a:gd name="T0" fmla="*/ 0 w 816"/>
                <a:gd name="T1" fmla="*/ 0 h 1044"/>
                <a:gd name="T2" fmla="*/ 2147483647 w 816"/>
                <a:gd name="T3" fmla="*/ 2147483647 h 1044"/>
                <a:gd name="T4" fmla="*/ 2147483647 w 816"/>
                <a:gd name="T5" fmla="*/ 2147483647 h 1044"/>
                <a:gd name="T6" fmla="*/ 2147483647 w 816"/>
                <a:gd name="T7" fmla="*/ 0 h 1044"/>
                <a:gd name="T8" fmla="*/ 2147483647 w 816"/>
                <a:gd name="T9" fmla="*/ 0 h 1044"/>
                <a:gd name="T10" fmla="*/ 2147483647 w 816"/>
                <a:gd name="T11" fmla="*/ 2147483647 h 1044"/>
                <a:gd name="T12" fmla="*/ 2147483647 w 816"/>
                <a:gd name="T13" fmla="*/ 2147483647 h 1044"/>
                <a:gd name="T14" fmla="*/ 2147483647 w 816"/>
                <a:gd name="T15" fmla="*/ 2147483647 h 1044"/>
                <a:gd name="T16" fmla="*/ 2147483647 w 816"/>
                <a:gd name="T17" fmla="*/ 2147483647 h 1044"/>
                <a:gd name="T18" fmla="*/ 2147483647 w 816"/>
                <a:gd name="T19" fmla="*/ 2147483647 h 1044"/>
                <a:gd name="T20" fmla="*/ 2147483647 w 816"/>
                <a:gd name="T21" fmla="*/ 2147483647 h 1044"/>
                <a:gd name="T22" fmla="*/ 2147483647 w 816"/>
                <a:gd name="T23" fmla="*/ 2147483647 h 1044"/>
                <a:gd name="T24" fmla="*/ 2147483647 w 816"/>
                <a:gd name="T25" fmla="*/ 2147483647 h 1044"/>
                <a:gd name="T26" fmla="*/ 2147483647 w 816"/>
                <a:gd name="T27" fmla="*/ 2147483647 h 1044"/>
                <a:gd name="T28" fmla="*/ 2147483647 w 816"/>
                <a:gd name="T29" fmla="*/ 2147483647 h 10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16"/>
                <a:gd name="T46" fmla="*/ 0 h 1044"/>
                <a:gd name="T47" fmla="*/ 816 w 816"/>
                <a:gd name="T48" fmla="*/ 1044 h 1044"/>
                <a:gd name="connsiteX0" fmla="*/ 0 w 9449"/>
                <a:gd name="connsiteY0" fmla="*/ 441 h 10000"/>
                <a:gd name="connsiteX1" fmla="*/ 2219 w 9449"/>
                <a:gd name="connsiteY1" fmla="*/ 441 h 10000"/>
                <a:gd name="connsiteX2" fmla="*/ 3334 w 9449"/>
                <a:gd name="connsiteY2" fmla="*/ 0 h 10000"/>
                <a:gd name="connsiteX3" fmla="*/ 5000 w 9449"/>
                <a:gd name="connsiteY3" fmla="*/ 0 h 10000"/>
                <a:gd name="connsiteX4" fmla="*/ 6116 w 9449"/>
                <a:gd name="connsiteY4" fmla="*/ 441 h 10000"/>
                <a:gd name="connsiteX5" fmla="*/ 6667 w 9449"/>
                <a:gd name="connsiteY5" fmla="*/ 872 h 10000"/>
                <a:gd name="connsiteX6" fmla="*/ 7231 w 9449"/>
                <a:gd name="connsiteY6" fmla="*/ 1743 h 10000"/>
                <a:gd name="connsiteX7" fmla="*/ 7231 w 9449"/>
                <a:gd name="connsiteY7" fmla="*/ 2615 h 10000"/>
                <a:gd name="connsiteX8" fmla="*/ 8334 w 9449"/>
                <a:gd name="connsiteY8" fmla="*/ 3918 h 10000"/>
                <a:gd name="connsiteX9" fmla="*/ 7782 w 9449"/>
                <a:gd name="connsiteY9" fmla="*/ 4780 h 10000"/>
                <a:gd name="connsiteX10" fmla="*/ 8334 w 9449"/>
                <a:gd name="connsiteY10" fmla="*/ 6082 h 10000"/>
                <a:gd name="connsiteX11" fmla="*/ 7782 w 9449"/>
                <a:gd name="connsiteY11" fmla="*/ 6954 h 10000"/>
                <a:gd name="connsiteX12" fmla="*/ 7782 w 9449"/>
                <a:gd name="connsiteY12" fmla="*/ 8697 h 10000"/>
                <a:gd name="connsiteX13" fmla="*/ 9449 w 9449"/>
                <a:gd name="connsiteY13" fmla="*/ 10000 h 10000"/>
                <a:gd name="connsiteX0" fmla="*/ 0 w 7652"/>
                <a:gd name="connsiteY0" fmla="*/ 441 h 10000"/>
                <a:gd name="connsiteX1" fmla="*/ 1180 w 7652"/>
                <a:gd name="connsiteY1" fmla="*/ 0 h 10000"/>
                <a:gd name="connsiteX2" fmla="*/ 2944 w 7652"/>
                <a:gd name="connsiteY2" fmla="*/ 0 h 10000"/>
                <a:gd name="connsiteX3" fmla="*/ 4125 w 7652"/>
                <a:gd name="connsiteY3" fmla="*/ 441 h 10000"/>
                <a:gd name="connsiteX4" fmla="*/ 4708 w 7652"/>
                <a:gd name="connsiteY4" fmla="*/ 872 h 10000"/>
                <a:gd name="connsiteX5" fmla="*/ 5305 w 7652"/>
                <a:gd name="connsiteY5" fmla="*/ 1743 h 10000"/>
                <a:gd name="connsiteX6" fmla="*/ 5305 w 7652"/>
                <a:gd name="connsiteY6" fmla="*/ 2615 h 10000"/>
                <a:gd name="connsiteX7" fmla="*/ 6472 w 7652"/>
                <a:gd name="connsiteY7" fmla="*/ 3918 h 10000"/>
                <a:gd name="connsiteX8" fmla="*/ 5888 w 7652"/>
                <a:gd name="connsiteY8" fmla="*/ 4780 h 10000"/>
                <a:gd name="connsiteX9" fmla="*/ 6472 w 7652"/>
                <a:gd name="connsiteY9" fmla="*/ 6082 h 10000"/>
                <a:gd name="connsiteX10" fmla="*/ 5888 w 7652"/>
                <a:gd name="connsiteY10" fmla="*/ 6954 h 10000"/>
                <a:gd name="connsiteX11" fmla="*/ 5888 w 7652"/>
                <a:gd name="connsiteY11" fmla="*/ 8697 h 10000"/>
                <a:gd name="connsiteX12" fmla="*/ 7652 w 7652"/>
                <a:gd name="connsiteY12" fmla="*/ 10000 h 10000"/>
                <a:gd name="connsiteX0" fmla="*/ 0 w 8458"/>
                <a:gd name="connsiteY0" fmla="*/ 0 h 10000"/>
                <a:gd name="connsiteX1" fmla="*/ 2305 w 8458"/>
                <a:gd name="connsiteY1" fmla="*/ 0 h 10000"/>
                <a:gd name="connsiteX2" fmla="*/ 3849 w 8458"/>
                <a:gd name="connsiteY2" fmla="*/ 441 h 10000"/>
                <a:gd name="connsiteX3" fmla="*/ 4611 w 8458"/>
                <a:gd name="connsiteY3" fmla="*/ 872 h 10000"/>
                <a:gd name="connsiteX4" fmla="*/ 5391 w 8458"/>
                <a:gd name="connsiteY4" fmla="*/ 1743 h 10000"/>
                <a:gd name="connsiteX5" fmla="*/ 5391 w 8458"/>
                <a:gd name="connsiteY5" fmla="*/ 2615 h 10000"/>
                <a:gd name="connsiteX6" fmla="*/ 6916 w 8458"/>
                <a:gd name="connsiteY6" fmla="*/ 3918 h 10000"/>
                <a:gd name="connsiteX7" fmla="*/ 6153 w 8458"/>
                <a:gd name="connsiteY7" fmla="*/ 4780 h 10000"/>
                <a:gd name="connsiteX8" fmla="*/ 6916 w 8458"/>
                <a:gd name="connsiteY8" fmla="*/ 6082 h 10000"/>
                <a:gd name="connsiteX9" fmla="*/ 6153 w 8458"/>
                <a:gd name="connsiteY9" fmla="*/ 6954 h 10000"/>
                <a:gd name="connsiteX10" fmla="*/ 6153 w 8458"/>
                <a:gd name="connsiteY10" fmla="*/ 8697 h 10000"/>
                <a:gd name="connsiteX11" fmla="*/ 8458 w 8458"/>
                <a:gd name="connsiteY11" fmla="*/ 10000 h 10000"/>
                <a:gd name="connsiteX0" fmla="*/ 0 w 7275"/>
                <a:gd name="connsiteY0" fmla="*/ 0 h 10000"/>
                <a:gd name="connsiteX1" fmla="*/ 1826 w 7275"/>
                <a:gd name="connsiteY1" fmla="*/ 441 h 10000"/>
                <a:gd name="connsiteX2" fmla="*/ 2727 w 7275"/>
                <a:gd name="connsiteY2" fmla="*/ 872 h 10000"/>
                <a:gd name="connsiteX3" fmla="*/ 3649 w 7275"/>
                <a:gd name="connsiteY3" fmla="*/ 1743 h 10000"/>
                <a:gd name="connsiteX4" fmla="*/ 3649 w 7275"/>
                <a:gd name="connsiteY4" fmla="*/ 2615 h 10000"/>
                <a:gd name="connsiteX5" fmla="*/ 5452 w 7275"/>
                <a:gd name="connsiteY5" fmla="*/ 3918 h 10000"/>
                <a:gd name="connsiteX6" fmla="*/ 4550 w 7275"/>
                <a:gd name="connsiteY6" fmla="*/ 4780 h 10000"/>
                <a:gd name="connsiteX7" fmla="*/ 5452 w 7275"/>
                <a:gd name="connsiteY7" fmla="*/ 6082 h 10000"/>
                <a:gd name="connsiteX8" fmla="*/ 4550 w 7275"/>
                <a:gd name="connsiteY8" fmla="*/ 6954 h 10000"/>
                <a:gd name="connsiteX9" fmla="*/ 4550 w 7275"/>
                <a:gd name="connsiteY9" fmla="*/ 8697 h 10000"/>
                <a:gd name="connsiteX10" fmla="*/ 7275 w 7275"/>
                <a:gd name="connsiteY10" fmla="*/ 10000 h 10000"/>
                <a:gd name="connsiteX0" fmla="*/ 0 w 7490"/>
                <a:gd name="connsiteY0" fmla="*/ 0 h 9559"/>
                <a:gd name="connsiteX1" fmla="*/ 1238 w 7490"/>
                <a:gd name="connsiteY1" fmla="*/ 431 h 9559"/>
                <a:gd name="connsiteX2" fmla="*/ 2506 w 7490"/>
                <a:gd name="connsiteY2" fmla="*/ 1302 h 9559"/>
                <a:gd name="connsiteX3" fmla="*/ 2506 w 7490"/>
                <a:gd name="connsiteY3" fmla="*/ 2174 h 9559"/>
                <a:gd name="connsiteX4" fmla="*/ 4984 w 7490"/>
                <a:gd name="connsiteY4" fmla="*/ 3477 h 9559"/>
                <a:gd name="connsiteX5" fmla="*/ 3744 w 7490"/>
                <a:gd name="connsiteY5" fmla="*/ 4339 h 9559"/>
                <a:gd name="connsiteX6" fmla="*/ 4984 w 7490"/>
                <a:gd name="connsiteY6" fmla="*/ 5641 h 9559"/>
                <a:gd name="connsiteX7" fmla="*/ 3744 w 7490"/>
                <a:gd name="connsiteY7" fmla="*/ 6513 h 9559"/>
                <a:gd name="connsiteX8" fmla="*/ 3744 w 7490"/>
                <a:gd name="connsiteY8" fmla="*/ 8256 h 9559"/>
                <a:gd name="connsiteX9" fmla="*/ 7490 w 7490"/>
                <a:gd name="connsiteY9" fmla="*/ 9559 h 9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490" h="9559">
                  <a:moveTo>
                    <a:pt x="0" y="0"/>
                  </a:moveTo>
                  <a:lnTo>
                    <a:pt x="1238" y="431"/>
                  </a:lnTo>
                  <a:lnTo>
                    <a:pt x="2506" y="1302"/>
                  </a:lnTo>
                  <a:lnTo>
                    <a:pt x="2506" y="2174"/>
                  </a:lnTo>
                  <a:lnTo>
                    <a:pt x="4984" y="3477"/>
                  </a:lnTo>
                  <a:lnTo>
                    <a:pt x="3744" y="4339"/>
                  </a:lnTo>
                  <a:lnTo>
                    <a:pt x="4984" y="5641"/>
                  </a:lnTo>
                  <a:lnTo>
                    <a:pt x="3744" y="6513"/>
                  </a:lnTo>
                  <a:lnTo>
                    <a:pt x="3744" y="8256"/>
                  </a:lnTo>
                  <a:lnTo>
                    <a:pt x="7490" y="9559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 dirty="0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 bwMode="gray">
          <a:xfrm>
            <a:off x="515089" y="12290884"/>
            <a:ext cx="2696801" cy="1196424"/>
            <a:chOff x="534587" y="5543546"/>
            <a:chExt cx="2696801" cy="1196424"/>
          </a:xfrm>
        </p:grpSpPr>
        <p:sp>
          <p:nvSpPr>
            <p:cNvPr id="102" name="Freeform 18"/>
            <p:cNvSpPr>
              <a:spLocks noChangeAspect="1"/>
            </p:cNvSpPr>
            <p:nvPr/>
          </p:nvSpPr>
          <p:spPr bwMode="gray">
            <a:xfrm>
              <a:off x="534587" y="5543546"/>
              <a:ext cx="2696801" cy="1195369"/>
            </a:xfrm>
            <a:custGeom>
              <a:avLst/>
              <a:gdLst>
                <a:gd name="T0" fmla="*/ 0 w 2042"/>
                <a:gd name="T1" fmla="*/ 2147483647 h 1134"/>
                <a:gd name="T2" fmla="*/ 2147483647 w 2042"/>
                <a:gd name="T3" fmla="*/ 2147483647 h 1134"/>
                <a:gd name="T4" fmla="*/ 2147483647 w 2042"/>
                <a:gd name="T5" fmla="*/ 2147483647 h 1134"/>
                <a:gd name="T6" fmla="*/ 2147483647 w 2042"/>
                <a:gd name="T7" fmla="*/ 2147483647 h 1134"/>
                <a:gd name="T8" fmla="*/ 2147483647 w 2042"/>
                <a:gd name="T9" fmla="*/ 2147483647 h 1134"/>
                <a:gd name="T10" fmla="*/ 2147483647 w 2042"/>
                <a:gd name="T11" fmla="*/ 2147483647 h 1134"/>
                <a:gd name="T12" fmla="*/ 2147483647 w 2042"/>
                <a:gd name="T13" fmla="*/ 2147483647 h 1134"/>
                <a:gd name="T14" fmla="*/ 2147483647 w 2042"/>
                <a:gd name="T15" fmla="*/ 2147483647 h 1134"/>
                <a:gd name="T16" fmla="*/ 2147483647 w 2042"/>
                <a:gd name="T17" fmla="*/ 2147483647 h 1134"/>
                <a:gd name="T18" fmla="*/ 2147483647 w 2042"/>
                <a:gd name="T19" fmla="*/ 2147483647 h 1134"/>
                <a:gd name="T20" fmla="*/ 2147483647 w 2042"/>
                <a:gd name="T21" fmla="*/ 2147483647 h 1134"/>
                <a:gd name="T22" fmla="*/ 2147483647 w 2042"/>
                <a:gd name="T23" fmla="*/ 2147483647 h 1134"/>
                <a:gd name="T24" fmla="*/ 2147483647 w 2042"/>
                <a:gd name="T25" fmla="*/ 2147483647 h 1134"/>
                <a:gd name="T26" fmla="*/ 2147483647 w 2042"/>
                <a:gd name="T27" fmla="*/ 2147483647 h 1134"/>
                <a:gd name="T28" fmla="*/ 2147483647 w 2042"/>
                <a:gd name="T29" fmla="*/ 2147483647 h 1134"/>
                <a:gd name="T30" fmla="*/ 2147483647 w 2042"/>
                <a:gd name="T31" fmla="*/ 2147483647 h 1134"/>
                <a:gd name="T32" fmla="*/ 2147483647 w 2042"/>
                <a:gd name="T33" fmla="*/ 2147483647 h 1134"/>
                <a:gd name="T34" fmla="*/ 2147483647 w 2042"/>
                <a:gd name="T35" fmla="*/ 2147483647 h 1134"/>
                <a:gd name="T36" fmla="*/ 2147483647 w 2042"/>
                <a:gd name="T37" fmla="*/ 2147483647 h 1134"/>
                <a:gd name="T38" fmla="*/ 2147483647 w 2042"/>
                <a:gd name="T39" fmla="*/ 2147483647 h 1134"/>
                <a:gd name="T40" fmla="*/ 2147483647 w 2042"/>
                <a:gd name="T41" fmla="*/ 2147483647 h 1134"/>
                <a:gd name="T42" fmla="*/ 2147483647 w 2042"/>
                <a:gd name="T43" fmla="*/ 2147483647 h 1134"/>
                <a:gd name="T44" fmla="*/ 2147483647 w 2042"/>
                <a:gd name="T45" fmla="*/ 2147483647 h 1134"/>
                <a:gd name="T46" fmla="*/ 2147483647 w 2042"/>
                <a:gd name="T47" fmla="*/ 2147483647 h 1134"/>
                <a:gd name="T48" fmla="*/ 2147483647 w 2042"/>
                <a:gd name="T49" fmla="*/ 2147483647 h 1134"/>
                <a:gd name="T50" fmla="*/ 2147483647 w 2042"/>
                <a:gd name="T51" fmla="*/ 0 h 1134"/>
                <a:gd name="T52" fmla="*/ 2147483647 w 2042"/>
                <a:gd name="T53" fmla="*/ 0 h 11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2"/>
                <a:gd name="T82" fmla="*/ 0 h 1134"/>
                <a:gd name="T83" fmla="*/ 2042 w 2042"/>
                <a:gd name="T84" fmla="*/ 1134 h 1134"/>
                <a:gd name="connsiteX0" fmla="*/ 0 w 9554"/>
                <a:gd name="connsiteY0" fmla="*/ 10000 h 10000"/>
                <a:gd name="connsiteX1" fmla="*/ 220 w 9554"/>
                <a:gd name="connsiteY1" fmla="*/ 9594 h 10000"/>
                <a:gd name="connsiteX2" fmla="*/ 886 w 9554"/>
                <a:gd name="connsiteY2" fmla="*/ 9198 h 10000"/>
                <a:gd name="connsiteX3" fmla="*/ 886 w 9554"/>
                <a:gd name="connsiteY3" fmla="*/ 8395 h 10000"/>
                <a:gd name="connsiteX4" fmla="*/ 1332 w 9554"/>
                <a:gd name="connsiteY4" fmla="*/ 7196 h 10000"/>
                <a:gd name="connsiteX5" fmla="*/ 1557 w 9554"/>
                <a:gd name="connsiteY5" fmla="*/ 7196 h 10000"/>
                <a:gd name="connsiteX6" fmla="*/ 1998 w 9554"/>
                <a:gd name="connsiteY6" fmla="*/ 5996 h 10000"/>
                <a:gd name="connsiteX7" fmla="*/ 2223 w 9554"/>
                <a:gd name="connsiteY7" fmla="*/ 5194 h 10000"/>
                <a:gd name="connsiteX8" fmla="*/ 2889 w 9554"/>
                <a:gd name="connsiteY8" fmla="*/ 5996 h 10000"/>
                <a:gd name="connsiteX9" fmla="*/ 3109 w 9554"/>
                <a:gd name="connsiteY9" fmla="*/ 7196 h 10000"/>
                <a:gd name="connsiteX10" fmla="*/ 3109 w 9554"/>
                <a:gd name="connsiteY10" fmla="*/ 8395 h 10000"/>
                <a:gd name="connsiteX11" fmla="*/ 4221 w 9554"/>
                <a:gd name="connsiteY11" fmla="*/ 8395 h 10000"/>
                <a:gd name="connsiteX12" fmla="*/ 4441 w 9554"/>
                <a:gd name="connsiteY12" fmla="*/ 7601 h 10000"/>
                <a:gd name="connsiteX13" fmla="*/ 5107 w 9554"/>
                <a:gd name="connsiteY13" fmla="*/ 7998 h 10000"/>
                <a:gd name="connsiteX14" fmla="*/ 5999 w 9554"/>
                <a:gd name="connsiteY14" fmla="*/ 7601 h 10000"/>
                <a:gd name="connsiteX15" fmla="*/ 6439 w 9554"/>
                <a:gd name="connsiteY15" fmla="*/ 7998 h 10000"/>
                <a:gd name="connsiteX16" fmla="*/ 7331 w 9554"/>
                <a:gd name="connsiteY16" fmla="*/ 7196 h 10000"/>
                <a:gd name="connsiteX17" fmla="*/ 7776 w 9554"/>
                <a:gd name="connsiteY17" fmla="*/ 7196 h 10000"/>
                <a:gd name="connsiteX18" fmla="*/ 8442 w 9554"/>
                <a:gd name="connsiteY18" fmla="*/ 6393 h 10000"/>
                <a:gd name="connsiteX19" fmla="*/ 8663 w 9554"/>
                <a:gd name="connsiteY19" fmla="*/ 6393 h 10000"/>
                <a:gd name="connsiteX20" fmla="*/ 9554 w 9554"/>
                <a:gd name="connsiteY20" fmla="*/ 5194 h 10000"/>
                <a:gd name="connsiteX21" fmla="*/ 9108 w 9554"/>
                <a:gd name="connsiteY21" fmla="*/ 3995 h 10000"/>
                <a:gd name="connsiteX22" fmla="*/ 8217 w 9554"/>
                <a:gd name="connsiteY22" fmla="*/ 2399 h 10000"/>
                <a:gd name="connsiteX23" fmla="*/ 7776 w 9554"/>
                <a:gd name="connsiteY23" fmla="*/ 1199 h 10000"/>
                <a:gd name="connsiteX24" fmla="*/ 6439 w 9554"/>
                <a:gd name="connsiteY24" fmla="*/ 0 h 10000"/>
                <a:gd name="connsiteX25" fmla="*/ 5553 w 9554"/>
                <a:gd name="connsiteY25" fmla="*/ 0 h 10000"/>
                <a:gd name="connsiteX0" fmla="*/ 0 w 10000"/>
                <a:gd name="connsiteY0" fmla="*/ 10000 h 10000"/>
                <a:gd name="connsiteX1" fmla="*/ 927 w 10000"/>
                <a:gd name="connsiteY1" fmla="*/ 9198 h 10000"/>
                <a:gd name="connsiteX2" fmla="*/ 927 w 10000"/>
                <a:gd name="connsiteY2" fmla="*/ 8395 h 10000"/>
                <a:gd name="connsiteX3" fmla="*/ 1394 w 10000"/>
                <a:gd name="connsiteY3" fmla="*/ 7196 h 10000"/>
                <a:gd name="connsiteX4" fmla="*/ 1630 w 10000"/>
                <a:gd name="connsiteY4" fmla="*/ 7196 h 10000"/>
                <a:gd name="connsiteX5" fmla="*/ 2091 w 10000"/>
                <a:gd name="connsiteY5" fmla="*/ 5996 h 10000"/>
                <a:gd name="connsiteX6" fmla="*/ 2327 w 10000"/>
                <a:gd name="connsiteY6" fmla="*/ 5194 h 10000"/>
                <a:gd name="connsiteX7" fmla="*/ 3024 w 10000"/>
                <a:gd name="connsiteY7" fmla="*/ 5996 h 10000"/>
                <a:gd name="connsiteX8" fmla="*/ 3254 w 10000"/>
                <a:gd name="connsiteY8" fmla="*/ 7196 h 10000"/>
                <a:gd name="connsiteX9" fmla="*/ 3254 w 10000"/>
                <a:gd name="connsiteY9" fmla="*/ 8395 h 10000"/>
                <a:gd name="connsiteX10" fmla="*/ 4418 w 10000"/>
                <a:gd name="connsiteY10" fmla="*/ 8395 h 10000"/>
                <a:gd name="connsiteX11" fmla="*/ 4648 w 10000"/>
                <a:gd name="connsiteY11" fmla="*/ 7601 h 10000"/>
                <a:gd name="connsiteX12" fmla="*/ 5345 w 10000"/>
                <a:gd name="connsiteY12" fmla="*/ 7998 h 10000"/>
                <a:gd name="connsiteX13" fmla="*/ 6279 w 10000"/>
                <a:gd name="connsiteY13" fmla="*/ 7601 h 10000"/>
                <a:gd name="connsiteX14" fmla="*/ 6740 w 10000"/>
                <a:gd name="connsiteY14" fmla="*/ 7998 h 10000"/>
                <a:gd name="connsiteX15" fmla="*/ 7673 w 10000"/>
                <a:gd name="connsiteY15" fmla="*/ 7196 h 10000"/>
                <a:gd name="connsiteX16" fmla="*/ 8139 w 10000"/>
                <a:gd name="connsiteY16" fmla="*/ 7196 h 10000"/>
                <a:gd name="connsiteX17" fmla="*/ 8836 w 10000"/>
                <a:gd name="connsiteY17" fmla="*/ 6393 h 10000"/>
                <a:gd name="connsiteX18" fmla="*/ 9067 w 10000"/>
                <a:gd name="connsiteY18" fmla="*/ 6393 h 10000"/>
                <a:gd name="connsiteX19" fmla="*/ 10000 w 10000"/>
                <a:gd name="connsiteY19" fmla="*/ 5194 h 10000"/>
                <a:gd name="connsiteX20" fmla="*/ 9533 w 10000"/>
                <a:gd name="connsiteY20" fmla="*/ 3995 h 10000"/>
                <a:gd name="connsiteX21" fmla="*/ 8601 w 10000"/>
                <a:gd name="connsiteY21" fmla="*/ 2399 h 10000"/>
                <a:gd name="connsiteX22" fmla="*/ 8139 w 10000"/>
                <a:gd name="connsiteY22" fmla="*/ 1199 h 10000"/>
                <a:gd name="connsiteX23" fmla="*/ 6740 w 10000"/>
                <a:gd name="connsiteY23" fmla="*/ 0 h 10000"/>
                <a:gd name="connsiteX24" fmla="*/ 5812 w 10000"/>
                <a:gd name="connsiteY24" fmla="*/ 0 h 10000"/>
                <a:gd name="connsiteX0" fmla="*/ 0 w 10000"/>
                <a:gd name="connsiteY0" fmla="*/ 10000 h 10000"/>
                <a:gd name="connsiteX1" fmla="*/ 927 w 10000"/>
                <a:gd name="connsiteY1" fmla="*/ 8395 h 10000"/>
                <a:gd name="connsiteX2" fmla="*/ 1394 w 10000"/>
                <a:gd name="connsiteY2" fmla="*/ 7196 h 10000"/>
                <a:gd name="connsiteX3" fmla="*/ 1630 w 10000"/>
                <a:gd name="connsiteY3" fmla="*/ 7196 h 10000"/>
                <a:gd name="connsiteX4" fmla="*/ 2091 w 10000"/>
                <a:gd name="connsiteY4" fmla="*/ 5996 h 10000"/>
                <a:gd name="connsiteX5" fmla="*/ 2327 w 10000"/>
                <a:gd name="connsiteY5" fmla="*/ 5194 h 10000"/>
                <a:gd name="connsiteX6" fmla="*/ 3024 w 10000"/>
                <a:gd name="connsiteY6" fmla="*/ 5996 h 10000"/>
                <a:gd name="connsiteX7" fmla="*/ 3254 w 10000"/>
                <a:gd name="connsiteY7" fmla="*/ 7196 h 10000"/>
                <a:gd name="connsiteX8" fmla="*/ 3254 w 10000"/>
                <a:gd name="connsiteY8" fmla="*/ 8395 h 10000"/>
                <a:gd name="connsiteX9" fmla="*/ 4418 w 10000"/>
                <a:gd name="connsiteY9" fmla="*/ 8395 h 10000"/>
                <a:gd name="connsiteX10" fmla="*/ 4648 w 10000"/>
                <a:gd name="connsiteY10" fmla="*/ 7601 h 10000"/>
                <a:gd name="connsiteX11" fmla="*/ 5345 w 10000"/>
                <a:gd name="connsiteY11" fmla="*/ 7998 h 10000"/>
                <a:gd name="connsiteX12" fmla="*/ 6279 w 10000"/>
                <a:gd name="connsiteY12" fmla="*/ 7601 h 10000"/>
                <a:gd name="connsiteX13" fmla="*/ 6740 w 10000"/>
                <a:gd name="connsiteY13" fmla="*/ 7998 h 10000"/>
                <a:gd name="connsiteX14" fmla="*/ 7673 w 10000"/>
                <a:gd name="connsiteY14" fmla="*/ 7196 h 10000"/>
                <a:gd name="connsiteX15" fmla="*/ 8139 w 10000"/>
                <a:gd name="connsiteY15" fmla="*/ 7196 h 10000"/>
                <a:gd name="connsiteX16" fmla="*/ 8836 w 10000"/>
                <a:gd name="connsiteY16" fmla="*/ 6393 h 10000"/>
                <a:gd name="connsiteX17" fmla="*/ 9067 w 10000"/>
                <a:gd name="connsiteY17" fmla="*/ 6393 h 10000"/>
                <a:gd name="connsiteX18" fmla="*/ 10000 w 10000"/>
                <a:gd name="connsiteY18" fmla="*/ 5194 h 10000"/>
                <a:gd name="connsiteX19" fmla="*/ 9533 w 10000"/>
                <a:gd name="connsiteY19" fmla="*/ 3995 h 10000"/>
                <a:gd name="connsiteX20" fmla="*/ 8601 w 10000"/>
                <a:gd name="connsiteY20" fmla="*/ 2399 h 10000"/>
                <a:gd name="connsiteX21" fmla="*/ 8139 w 10000"/>
                <a:gd name="connsiteY21" fmla="*/ 1199 h 10000"/>
                <a:gd name="connsiteX22" fmla="*/ 6740 w 10000"/>
                <a:gd name="connsiteY22" fmla="*/ 0 h 10000"/>
                <a:gd name="connsiteX23" fmla="*/ 5812 w 10000"/>
                <a:gd name="connsiteY23" fmla="*/ 0 h 10000"/>
                <a:gd name="connsiteX0" fmla="*/ 0 w 10000"/>
                <a:gd name="connsiteY0" fmla="*/ 10000 h 10000"/>
                <a:gd name="connsiteX1" fmla="*/ 1394 w 10000"/>
                <a:gd name="connsiteY1" fmla="*/ 7196 h 10000"/>
                <a:gd name="connsiteX2" fmla="*/ 1630 w 10000"/>
                <a:gd name="connsiteY2" fmla="*/ 7196 h 10000"/>
                <a:gd name="connsiteX3" fmla="*/ 2091 w 10000"/>
                <a:gd name="connsiteY3" fmla="*/ 5996 h 10000"/>
                <a:gd name="connsiteX4" fmla="*/ 2327 w 10000"/>
                <a:gd name="connsiteY4" fmla="*/ 5194 h 10000"/>
                <a:gd name="connsiteX5" fmla="*/ 3024 w 10000"/>
                <a:gd name="connsiteY5" fmla="*/ 5996 h 10000"/>
                <a:gd name="connsiteX6" fmla="*/ 3254 w 10000"/>
                <a:gd name="connsiteY6" fmla="*/ 7196 h 10000"/>
                <a:gd name="connsiteX7" fmla="*/ 3254 w 10000"/>
                <a:gd name="connsiteY7" fmla="*/ 8395 h 10000"/>
                <a:gd name="connsiteX8" fmla="*/ 4418 w 10000"/>
                <a:gd name="connsiteY8" fmla="*/ 8395 h 10000"/>
                <a:gd name="connsiteX9" fmla="*/ 4648 w 10000"/>
                <a:gd name="connsiteY9" fmla="*/ 7601 h 10000"/>
                <a:gd name="connsiteX10" fmla="*/ 5345 w 10000"/>
                <a:gd name="connsiteY10" fmla="*/ 7998 h 10000"/>
                <a:gd name="connsiteX11" fmla="*/ 6279 w 10000"/>
                <a:gd name="connsiteY11" fmla="*/ 7601 h 10000"/>
                <a:gd name="connsiteX12" fmla="*/ 6740 w 10000"/>
                <a:gd name="connsiteY12" fmla="*/ 7998 h 10000"/>
                <a:gd name="connsiteX13" fmla="*/ 7673 w 10000"/>
                <a:gd name="connsiteY13" fmla="*/ 7196 h 10000"/>
                <a:gd name="connsiteX14" fmla="*/ 8139 w 10000"/>
                <a:gd name="connsiteY14" fmla="*/ 7196 h 10000"/>
                <a:gd name="connsiteX15" fmla="*/ 8836 w 10000"/>
                <a:gd name="connsiteY15" fmla="*/ 6393 h 10000"/>
                <a:gd name="connsiteX16" fmla="*/ 9067 w 10000"/>
                <a:gd name="connsiteY16" fmla="*/ 6393 h 10000"/>
                <a:gd name="connsiteX17" fmla="*/ 10000 w 10000"/>
                <a:gd name="connsiteY17" fmla="*/ 5194 h 10000"/>
                <a:gd name="connsiteX18" fmla="*/ 9533 w 10000"/>
                <a:gd name="connsiteY18" fmla="*/ 3995 h 10000"/>
                <a:gd name="connsiteX19" fmla="*/ 8601 w 10000"/>
                <a:gd name="connsiteY19" fmla="*/ 2399 h 10000"/>
                <a:gd name="connsiteX20" fmla="*/ 8139 w 10000"/>
                <a:gd name="connsiteY20" fmla="*/ 1199 h 10000"/>
                <a:gd name="connsiteX21" fmla="*/ 6740 w 10000"/>
                <a:gd name="connsiteY21" fmla="*/ 0 h 10000"/>
                <a:gd name="connsiteX22" fmla="*/ 5812 w 10000"/>
                <a:gd name="connsiteY22" fmla="*/ 0 h 10000"/>
                <a:gd name="connsiteX0" fmla="*/ 0 w 10000"/>
                <a:gd name="connsiteY0" fmla="*/ 10000 h 10000"/>
                <a:gd name="connsiteX1" fmla="*/ 1630 w 10000"/>
                <a:gd name="connsiteY1" fmla="*/ 7196 h 10000"/>
                <a:gd name="connsiteX2" fmla="*/ 2091 w 10000"/>
                <a:gd name="connsiteY2" fmla="*/ 5996 h 10000"/>
                <a:gd name="connsiteX3" fmla="*/ 2327 w 10000"/>
                <a:gd name="connsiteY3" fmla="*/ 5194 h 10000"/>
                <a:gd name="connsiteX4" fmla="*/ 3024 w 10000"/>
                <a:gd name="connsiteY4" fmla="*/ 5996 h 10000"/>
                <a:gd name="connsiteX5" fmla="*/ 3254 w 10000"/>
                <a:gd name="connsiteY5" fmla="*/ 7196 h 10000"/>
                <a:gd name="connsiteX6" fmla="*/ 3254 w 10000"/>
                <a:gd name="connsiteY6" fmla="*/ 8395 h 10000"/>
                <a:gd name="connsiteX7" fmla="*/ 4418 w 10000"/>
                <a:gd name="connsiteY7" fmla="*/ 8395 h 10000"/>
                <a:gd name="connsiteX8" fmla="*/ 4648 w 10000"/>
                <a:gd name="connsiteY8" fmla="*/ 7601 h 10000"/>
                <a:gd name="connsiteX9" fmla="*/ 5345 w 10000"/>
                <a:gd name="connsiteY9" fmla="*/ 7998 h 10000"/>
                <a:gd name="connsiteX10" fmla="*/ 6279 w 10000"/>
                <a:gd name="connsiteY10" fmla="*/ 7601 h 10000"/>
                <a:gd name="connsiteX11" fmla="*/ 6740 w 10000"/>
                <a:gd name="connsiteY11" fmla="*/ 7998 h 10000"/>
                <a:gd name="connsiteX12" fmla="*/ 7673 w 10000"/>
                <a:gd name="connsiteY12" fmla="*/ 7196 h 10000"/>
                <a:gd name="connsiteX13" fmla="*/ 8139 w 10000"/>
                <a:gd name="connsiteY13" fmla="*/ 7196 h 10000"/>
                <a:gd name="connsiteX14" fmla="*/ 8836 w 10000"/>
                <a:gd name="connsiteY14" fmla="*/ 6393 h 10000"/>
                <a:gd name="connsiteX15" fmla="*/ 9067 w 10000"/>
                <a:gd name="connsiteY15" fmla="*/ 6393 h 10000"/>
                <a:gd name="connsiteX16" fmla="*/ 10000 w 10000"/>
                <a:gd name="connsiteY16" fmla="*/ 5194 h 10000"/>
                <a:gd name="connsiteX17" fmla="*/ 9533 w 10000"/>
                <a:gd name="connsiteY17" fmla="*/ 3995 h 10000"/>
                <a:gd name="connsiteX18" fmla="*/ 8601 w 10000"/>
                <a:gd name="connsiteY18" fmla="*/ 2399 h 10000"/>
                <a:gd name="connsiteX19" fmla="*/ 8139 w 10000"/>
                <a:gd name="connsiteY19" fmla="*/ 1199 h 10000"/>
                <a:gd name="connsiteX20" fmla="*/ 6740 w 10000"/>
                <a:gd name="connsiteY20" fmla="*/ 0 h 10000"/>
                <a:gd name="connsiteX21" fmla="*/ 5812 w 10000"/>
                <a:gd name="connsiteY21" fmla="*/ 0 h 10000"/>
                <a:gd name="connsiteX0" fmla="*/ 0 w 10000"/>
                <a:gd name="connsiteY0" fmla="*/ 10000 h 10000"/>
                <a:gd name="connsiteX1" fmla="*/ 2091 w 10000"/>
                <a:gd name="connsiteY1" fmla="*/ 5996 h 10000"/>
                <a:gd name="connsiteX2" fmla="*/ 2327 w 10000"/>
                <a:gd name="connsiteY2" fmla="*/ 5194 h 10000"/>
                <a:gd name="connsiteX3" fmla="*/ 3024 w 10000"/>
                <a:gd name="connsiteY3" fmla="*/ 5996 h 10000"/>
                <a:gd name="connsiteX4" fmla="*/ 3254 w 10000"/>
                <a:gd name="connsiteY4" fmla="*/ 7196 h 10000"/>
                <a:gd name="connsiteX5" fmla="*/ 3254 w 10000"/>
                <a:gd name="connsiteY5" fmla="*/ 8395 h 10000"/>
                <a:gd name="connsiteX6" fmla="*/ 4418 w 10000"/>
                <a:gd name="connsiteY6" fmla="*/ 8395 h 10000"/>
                <a:gd name="connsiteX7" fmla="*/ 4648 w 10000"/>
                <a:gd name="connsiteY7" fmla="*/ 7601 h 10000"/>
                <a:gd name="connsiteX8" fmla="*/ 5345 w 10000"/>
                <a:gd name="connsiteY8" fmla="*/ 7998 h 10000"/>
                <a:gd name="connsiteX9" fmla="*/ 6279 w 10000"/>
                <a:gd name="connsiteY9" fmla="*/ 7601 h 10000"/>
                <a:gd name="connsiteX10" fmla="*/ 6740 w 10000"/>
                <a:gd name="connsiteY10" fmla="*/ 7998 h 10000"/>
                <a:gd name="connsiteX11" fmla="*/ 7673 w 10000"/>
                <a:gd name="connsiteY11" fmla="*/ 7196 h 10000"/>
                <a:gd name="connsiteX12" fmla="*/ 8139 w 10000"/>
                <a:gd name="connsiteY12" fmla="*/ 7196 h 10000"/>
                <a:gd name="connsiteX13" fmla="*/ 8836 w 10000"/>
                <a:gd name="connsiteY13" fmla="*/ 6393 h 10000"/>
                <a:gd name="connsiteX14" fmla="*/ 9067 w 10000"/>
                <a:gd name="connsiteY14" fmla="*/ 6393 h 10000"/>
                <a:gd name="connsiteX15" fmla="*/ 10000 w 10000"/>
                <a:gd name="connsiteY15" fmla="*/ 5194 h 10000"/>
                <a:gd name="connsiteX16" fmla="*/ 9533 w 10000"/>
                <a:gd name="connsiteY16" fmla="*/ 3995 h 10000"/>
                <a:gd name="connsiteX17" fmla="*/ 8601 w 10000"/>
                <a:gd name="connsiteY17" fmla="*/ 2399 h 10000"/>
                <a:gd name="connsiteX18" fmla="*/ 8139 w 10000"/>
                <a:gd name="connsiteY18" fmla="*/ 1199 h 10000"/>
                <a:gd name="connsiteX19" fmla="*/ 6740 w 10000"/>
                <a:gd name="connsiteY19" fmla="*/ 0 h 10000"/>
                <a:gd name="connsiteX20" fmla="*/ 5812 w 10000"/>
                <a:gd name="connsiteY20" fmla="*/ 0 h 10000"/>
                <a:gd name="connsiteX0" fmla="*/ 0 w 10000"/>
                <a:gd name="connsiteY0" fmla="*/ 10000 h 10000"/>
                <a:gd name="connsiteX1" fmla="*/ 2327 w 10000"/>
                <a:gd name="connsiteY1" fmla="*/ 5194 h 10000"/>
                <a:gd name="connsiteX2" fmla="*/ 3024 w 10000"/>
                <a:gd name="connsiteY2" fmla="*/ 5996 h 10000"/>
                <a:gd name="connsiteX3" fmla="*/ 3254 w 10000"/>
                <a:gd name="connsiteY3" fmla="*/ 7196 h 10000"/>
                <a:gd name="connsiteX4" fmla="*/ 3254 w 10000"/>
                <a:gd name="connsiteY4" fmla="*/ 8395 h 10000"/>
                <a:gd name="connsiteX5" fmla="*/ 4418 w 10000"/>
                <a:gd name="connsiteY5" fmla="*/ 8395 h 10000"/>
                <a:gd name="connsiteX6" fmla="*/ 4648 w 10000"/>
                <a:gd name="connsiteY6" fmla="*/ 7601 h 10000"/>
                <a:gd name="connsiteX7" fmla="*/ 5345 w 10000"/>
                <a:gd name="connsiteY7" fmla="*/ 7998 h 10000"/>
                <a:gd name="connsiteX8" fmla="*/ 6279 w 10000"/>
                <a:gd name="connsiteY8" fmla="*/ 7601 h 10000"/>
                <a:gd name="connsiteX9" fmla="*/ 6740 w 10000"/>
                <a:gd name="connsiteY9" fmla="*/ 7998 h 10000"/>
                <a:gd name="connsiteX10" fmla="*/ 7673 w 10000"/>
                <a:gd name="connsiteY10" fmla="*/ 7196 h 10000"/>
                <a:gd name="connsiteX11" fmla="*/ 8139 w 10000"/>
                <a:gd name="connsiteY11" fmla="*/ 7196 h 10000"/>
                <a:gd name="connsiteX12" fmla="*/ 8836 w 10000"/>
                <a:gd name="connsiteY12" fmla="*/ 6393 h 10000"/>
                <a:gd name="connsiteX13" fmla="*/ 9067 w 10000"/>
                <a:gd name="connsiteY13" fmla="*/ 6393 h 10000"/>
                <a:gd name="connsiteX14" fmla="*/ 10000 w 10000"/>
                <a:gd name="connsiteY14" fmla="*/ 5194 h 10000"/>
                <a:gd name="connsiteX15" fmla="*/ 9533 w 10000"/>
                <a:gd name="connsiteY15" fmla="*/ 3995 h 10000"/>
                <a:gd name="connsiteX16" fmla="*/ 8601 w 10000"/>
                <a:gd name="connsiteY16" fmla="*/ 2399 h 10000"/>
                <a:gd name="connsiteX17" fmla="*/ 8139 w 10000"/>
                <a:gd name="connsiteY17" fmla="*/ 1199 h 10000"/>
                <a:gd name="connsiteX18" fmla="*/ 6740 w 10000"/>
                <a:gd name="connsiteY18" fmla="*/ 0 h 10000"/>
                <a:gd name="connsiteX19" fmla="*/ 5812 w 10000"/>
                <a:gd name="connsiteY19" fmla="*/ 0 h 10000"/>
                <a:gd name="connsiteX0" fmla="*/ 0 w 10000"/>
                <a:gd name="connsiteY0" fmla="*/ 10000 h 10000"/>
                <a:gd name="connsiteX1" fmla="*/ 3024 w 10000"/>
                <a:gd name="connsiteY1" fmla="*/ 5996 h 10000"/>
                <a:gd name="connsiteX2" fmla="*/ 3254 w 10000"/>
                <a:gd name="connsiteY2" fmla="*/ 7196 h 10000"/>
                <a:gd name="connsiteX3" fmla="*/ 3254 w 10000"/>
                <a:gd name="connsiteY3" fmla="*/ 8395 h 10000"/>
                <a:gd name="connsiteX4" fmla="*/ 4418 w 10000"/>
                <a:gd name="connsiteY4" fmla="*/ 8395 h 10000"/>
                <a:gd name="connsiteX5" fmla="*/ 4648 w 10000"/>
                <a:gd name="connsiteY5" fmla="*/ 7601 h 10000"/>
                <a:gd name="connsiteX6" fmla="*/ 5345 w 10000"/>
                <a:gd name="connsiteY6" fmla="*/ 7998 h 10000"/>
                <a:gd name="connsiteX7" fmla="*/ 6279 w 10000"/>
                <a:gd name="connsiteY7" fmla="*/ 7601 h 10000"/>
                <a:gd name="connsiteX8" fmla="*/ 6740 w 10000"/>
                <a:gd name="connsiteY8" fmla="*/ 7998 h 10000"/>
                <a:gd name="connsiteX9" fmla="*/ 7673 w 10000"/>
                <a:gd name="connsiteY9" fmla="*/ 7196 h 10000"/>
                <a:gd name="connsiteX10" fmla="*/ 8139 w 10000"/>
                <a:gd name="connsiteY10" fmla="*/ 7196 h 10000"/>
                <a:gd name="connsiteX11" fmla="*/ 8836 w 10000"/>
                <a:gd name="connsiteY11" fmla="*/ 6393 h 10000"/>
                <a:gd name="connsiteX12" fmla="*/ 9067 w 10000"/>
                <a:gd name="connsiteY12" fmla="*/ 6393 h 10000"/>
                <a:gd name="connsiteX13" fmla="*/ 10000 w 10000"/>
                <a:gd name="connsiteY13" fmla="*/ 5194 h 10000"/>
                <a:gd name="connsiteX14" fmla="*/ 9533 w 10000"/>
                <a:gd name="connsiteY14" fmla="*/ 3995 h 10000"/>
                <a:gd name="connsiteX15" fmla="*/ 8601 w 10000"/>
                <a:gd name="connsiteY15" fmla="*/ 2399 h 10000"/>
                <a:gd name="connsiteX16" fmla="*/ 8139 w 10000"/>
                <a:gd name="connsiteY16" fmla="*/ 1199 h 10000"/>
                <a:gd name="connsiteX17" fmla="*/ 6740 w 10000"/>
                <a:gd name="connsiteY17" fmla="*/ 0 h 10000"/>
                <a:gd name="connsiteX18" fmla="*/ 5812 w 10000"/>
                <a:gd name="connsiteY18" fmla="*/ 0 h 10000"/>
                <a:gd name="connsiteX0" fmla="*/ 0 w 10000"/>
                <a:gd name="connsiteY0" fmla="*/ 10000 h 10000"/>
                <a:gd name="connsiteX1" fmla="*/ 3254 w 10000"/>
                <a:gd name="connsiteY1" fmla="*/ 7196 h 10000"/>
                <a:gd name="connsiteX2" fmla="*/ 3254 w 10000"/>
                <a:gd name="connsiteY2" fmla="*/ 8395 h 10000"/>
                <a:gd name="connsiteX3" fmla="*/ 4418 w 10000"/>
                <a:gd name="connsiteY3" fmla="*/ 8395 h 10000"/>
                <a:gd name="connsiteX4" fmla="*/ 4648 w 10000"/>
                <a:gd name="connsiteY4" fmla="*/ 7601 h 10000"/>
                <a:gd name="connsiteX5" fmla="*/ 5345 w 10000"/>
                <a:gd name="connsiteY5" fmla="*/ 7998 h 10000"/>
                <a:gd name="connsiteX6" fmla="*/ 6279 w 10000"/>
                <a:gd name="connsiteY6" fmla="*/ 7601 h 10000"/>
                <a:gd name="connsiteX7" fmla="*/ 6740 w 10000"/>
                <a:gd name="connsiteY7" fmla="*/ 7998 h 10000"/>
                <a:gd name="connsiteX8" fmla="*/ 7673 w 10000"/>
                <a:gd name="connsiteY8" fmla="*/ 7196 h 10000"/>
                <a:gd name="connsiteX9" fmla="*/ 8139 w 10000"/>
                <a:gd name="connsiteY9" fmla="*/ 7196 h 10000"/>
                <a:gd name="connsiteX10" fmla="*/ 8836 w 10000"/>
                <a:gd name="connsiteY10" fmla="*/ 6393 h 10000"/>
                <a:gd name="connsiteX11" fmla="*/ 9067 w 10000"/>
                <a:gd name="connsiteY11" fmla="*/ 6393 h 10000"/>
                <a:gd name="connsiteX12" fmla="*/ 10000 w 10000"/>
                <a:gd name="connsiteY12" fmla="*/ 5194 h 10000"/>
                <a:gd name="connsiteX13" fmla="*/ 9533 w 10000"/>
                <a:gd name="connsiteY13" fmla="*/ 3995 h 10000"/>
                <a:gd name="connsiteX14" fmla="*/ 8601 w 10000"/>
                <a:gd name="connsiteY14" fmla="*/ 2399 h 10000"/>
                <a:gd name="connsiteX15" fmla="*/ 8139 w 10000"/>
                <a:gd name="connsiteY15" fmla="*/ 1199 h 10000"/>
                <a:gd name="connsiteX16" fmla="*/ 6740 w 10000"/>
                <a:gd name="connsiteY16" fmla="*/ 0 h 10000"/>
                <a:gd name="connsiteX17" fmla="*/ 5812 w 10000"/>
                <a:gd name="connsiteY17" fmla="*/ 0 h 10000"/>
                <a:gd name="connsiteX0" fmla="*/ 0 w 10000"/>
                <a:gd name="connsiteY0" fmla="*/ 10000 h 10000"/>
                <a:gd name="connsiteX1" fmla="*/ 3254 w 10000"/>
                <a:gd name="connsiteY1" fmla="*/ 8395 h 10000"/>
                <a:gd name="connsiteX2" fmla="*/ 4418 w 10000"/>
                <a:gd name="connsiteY2" fmla="*/ 8395 h 10000"/>
                <a:gd name="connsiteX3" fmla="*/ 4648 w 10000"/>
                <a:gd name="connsiteY3" fmla="*/ 7601 h 10000"/>
                <a:gd name="connsiteX4" fmla="*/ 5345 w 10000"/>
                <a:gd name="connsiteY4" fmla="*/ 7998 h 10000"/>
                <a:gd name="connsiteX5" fmla="*/ 6279 w 10000"/>
                <a:gd name="connsiteY5" fmla="*/ 7601 h 10000"/>
                <a:gd name="connsiteX6" fmla="*/ 6740 w 10000"/>
                <a:gd name="connsiteY6" fmla="*/ 7998 h 10000"/>
                <a:gd name="connsiteX7" fmla="*/ 7673 w 10000"/>
                <a:gd name="connsiteY7" fmla="*/ 7196 h 10000"/>
                <a:gd name="connsiteX8" fmla="*/ 8139 w 10000"/>
                <a:gd name="connsiteY8" fmla="*/ 7196 h 10000"/>
                <a:gd name="connsiteX9" fmla="*/ 8836 w 10000"/>
                <a:gd name="connsiteY9" fmla="*/ 6393 h 10000"/>
                <a:gd name="connsiteX10" fmla="*/ 9067 w 10000"/>
                <a:gd name="connsiteY10" fmla="*/ 6393 h 10000"/>
                <a:gd name="connsiteX11" fmla="*/ 10000 w 10000"/>
                <a:gd name="connsiteY11" fmla="*/ 5194 h 10000"/>
                <a:gd name="connsiteX12" fmla="*/ 9533 w 10000"/>
                <a:gd name="connsiteY12" fmla="*/ 3995 h 10000"/>
                <a:gd name="connsiteX13" fmla="*/ 8601 w 10000"/>
                <a:gd name="connsiteY13" fmla="*/ 2399 h 10000"/>
                <a:gd name="connsiteX14" fmla="*/ 8139 w 10000"/>
                <a:gd name="connsiteY14" fmla="*/ 1199 h 10000"/>
                <a:gd name="connsiteX15" fmla="*/ 6740 w 10000"/>
                <a:gd name="connsiteY15" fmla="*/ 0 h 10000"/>
                <a:gd name="connsiteX16" fmla="*/ 5812 w 10000"/>
                <a:gd name="connsiteY16" fmla="*/ 0 h 10000"/>
                <a:gd name="connsiteX0" fmla="*/ 0 w 10000"/>
                <a:gd name="connsiteY0" fmla="*/ 10000 h 10000"/>
                <a:gd name="connsiteX1" fmla="*/ 3707 w 10000"/>
                <a:gd name="connsiteY1" fmla="*/ 8464 h 10000"/>
                <a:gd name="connsiteX2" fmla="*/ 4418 w 10000"/>
                <a:gd name="connsiteY2" fmla="*/ 8395 h 10000"/>
                <a:gd name="connsiteX3" fmla="*/ 4648 w 10000"/>
                <a:gd name="connsiteY3" fmla="*/ 7601 h 10000"/>
                <a:gd name="connsiteX4" fmla="*/ 5345 w 10000"/>
                <a:gd name="connsiteY4" fmla="*/ 7998 h 10000"/>
                <a:gd name="connsiteX5" fmla="*/ 6279 w 10000"/>
                <a:gd name="connsiteY5" fmla="*/ 7601 h 10000"/>
                <a:gd name="connsiteX6" fmla="*/ 6740 w 10000"/>
                <a:gd name="connsiteY6" fmla="*/ 7998 h 10000"/>
                <a:gd name="connsiteX7" fmla="*/ 7673 w 10000"/>
                <a:gd name="connsiteY7" fmla="*/ 7196 h 10000"/>
                <a:gd name="connsiteX8" fmla="*/ 8139 w 10000"/>
                <a:gd name="connsiteY8" fmla="*/ 7196 h 10000"/>
                <a:gd name="connsiteX9" fmla="*/ 8836 w 10000"/>
                <a:gd name="connsiteY9" fmla="*/ 6393 h 10000"/>
                <a:gd name="connsiteX10" fmla="*/ 9067 w 10000"/>
                <a:gd name="connsiteY10" fmla="*/ 6393 h 10000"/>
                <a:gd name="connsiteX11" fmla="*/ 10000 w 10000"/>
                <a:gd name="connsiteY11" fmla="*/ 5194 h 10000"/>
                <a:gd name="connsiteX12" fmla="*/ 9533 w 10000"/>
                <a:gd name="connsiteY12" fmla="*/ 3995 h 10000"/>
                <a:gd name="connsiteX13" fmla="*/ 8601 w 10000"/>
                <a:gd name="connsiteY13" fmla="*/ 2399 h 10000"/>
                <a:gd name="connsiteX14" fmla="*/ 8139 w 10000"/>
                <a:gd name="connsiteY14" fmla="*/ 1199 h 10000"/>
                <a:gd name="connsiteX15" fmla="*/ 6740 w 10000"/>
                <a:gd name="connsiteY15" fmla="*/ 0 h 10000"/>
                <a:gd name="connsiteX16" fmla="*/ 5812 w 10000"/>
                <a:gd name="connsiteY16" fmla="*/ 0 h 10000"/>
                <a:gd name="connsiteX0" fmla="*/ 0 w 10609"/>
                <a:gd name="connsiteY0" fmla="*/ 11268 h 11268"/>
                <a:gd name="connsiteX1" fmla="*/ 4316 w 10609"/>
                <a:gd name="connsiteY1" fmla="*/ 8464 h 11268"/>
                <a:gd name="connsiteX2" fmla="*/ 5027 w 10609"/>
                <a:gd name="connsiteY2" fmla="*/ 8395 h 11268"/>
                <a:gd name="connsiteX3" fmla="*/ 5257 w 10609"/>
                <a:gd name="connsiteY3" fmla="*/ 7601 h 11268"/>
                <a:gd name="connsiteX4" fmla="*/ 5954 w 10609"/>
                <a:gd name="connsiteY4" fmla="*/ 7998 h 11268"/>
                <a:gd name="connsiteX5" fmla="*/ 6888 w 10609"/>
                <a:gd name="connsiteY5" fmla="*/ 7601 h 11268"/>
                <a:gd name="connsiteX6" fmla="*/ 7349 w 10609"/>
                <a:gd name="connsiteY6" fmla="*/ 7998 h 11268"/>
                <a:gd name="connsiteX7" fmla="*/ 8282 w 10609"/>
                <a:gd name="connsiteY7" fmla="*/ 7196 h 11268"/>
                <a:gd name="connsiteX8" fmla="*/ 8748 w 10609"/>
                <a:gd name="connsiteY8" fmla="*/ 7196 h 11268"/>
                <a:gd name="connsiteX9" fmla="*/ 9445 w 10609"/>
                <a:gd name="connsiteY9" fmla="*/ 6393 h 11268"/>
                <a:gd name="connsiteX10" fmla="*/ 9676 w 10609"/>
                <a:gd name="connsiteY10" fmla="*/ 6393 h 11268"/>
                <a:gd name="connsiteX11" fmla="*/ 10609 w 10609"/>
                <a:gd name="connsiteY11" fmla="*/ 5194 h 11268"/>
                <a:gd name="connsiteX12" fmla="*/ 10142 w 10609"/>
                <a:gd name="connsiteY12" fmla="*/ 3995 h 11268"/>
                <a:gd name="connsiteX13" fmla="*/ 9210 w 10609"/>
                <a:gd name="connsiteY13" fmla="*/ 2399 h 11268"/>
                <a:gd name="connsiteX14" fmla="*/ 8748 w 10609"/>
                <a:gd name="connsiteY14" fmla="*/ 1199 h 11268"/>
                <a:gd name="connsiteX15" fmla="*/ 7349 w 10609"/>
                <a:gd name="connsiteY15" fmla="*/ 0 h 11268"/>
                <a:gd name="connsiteX16" fmla="*/ 6421 w 10609"/>
                <a:gd name="connsiteY16" fmla="*/ 0 h 11268"/>
                <a:gd name="connsiteX0" fmla="*/ 0 w 10609"/>
                <a:gd name="connsiteY0" fmla="*/ 11268 h 11334"/>
                <a:gd name="connsiteX1" fmla="*/ 3855 w 10609"/>
                <a:gd name="connsiteY1" fmla="*/ 11175 h 11334"/>
                <a:gd name="connsiteX2" fmla="*/ 4316 w 10609"/>
                <a:gd name="connsiteY2" fmla="*/ 8464 h 11334"/>
                <a:gd name="connsiteX3" fmla="*/ 5027 w 10609"/>
                <a:gd name="connsiteY3" fmla="*/ 8395 h 11334"/>
                <a:gd name="connsiteX4" fmla="*/ 5257 w 10609"/>
                <a:gd name="connsiteY4" fmla="*/ 7601 h 11334"/>
                <a:gd name="connsiteX5" fmla="*/ 5954 w 10609"/>
                <a:gd name="connsiteY5" fmla="*/ 7998 h 11334"/>
                <a:gd name="connsiteX6" fmla="*/ 6888 w 10609"/>
                <a:gd name="connsiteY6" fmla="*/ 7601 h 11334"/>
                <a:gd name="connsiteX7" fmla="*/ 7349 w 10609"/>
                <a:gd name="connsiteY7" fmla="*/ 7998 h 11334"/>
                <a:gd name="connsiteX8" fmla="*/ 8282 w 10609"/>
                <a:gd name="connsiteY8" fmla="*/ 7196 h 11334"/>
                <a:gd name="connsiteX9" fmla="*/ 8748 w 10609"/>
                <a:gd name="connsiteY9" fmla="*/ 7196 h 11334"/>
                <a:gd name="connsiteX10" fmla="*/ 9445 w 10609"/>
                <a:gd name="connsiteY10" fmla="*/ 6393 h 11334"/>
                <a:gd name="connsiteX11" fmla="*/ 9676 w 10609"/>
                <a:gd name="connsiteY11" fmla="*/ 6393 h 11334"/>
                <a:gd name="connsiteX12" fmla="*/ 10609 w 10609"/>
                <a:gd name="connsiteY12" fmla="*/ 5194 h 11334"/>
                <a:gd name="connsiteX13" fmla="*/ 10142 w 10609"/>
                <a:gd name="connsiteY13" fmla="*/ 3995 h 11334"/>
                <a:gd name="connsiteX14" fmla="*/ 9210 w 10609"/>
                <a:gd name="connsiteY14" fmla="*/ 2399 h 11334"/>
                <a:gd name="connsiteX15" fmla="*/ 8748 w 10609"/>
                <a:gd name="connsiteY15" fmla="*/ 1199 h 11334"/>
                <a:gd name="connsiteX16" fmla="*/ 7349 w 10609"/>
                <a:gd name="connsiteY16" fmla="*/ 0 h 11334"/>
                <a:gd name="connsiteX17" fmla="*/ 6421 w 10609"/>
                <a:gd name="connsiteY17" fmla="*/ 0 h 11334"/>
                <a:gd name="connsiteX0" fmla="*/ 0 w 10609"/>
                <a:gd name="connsiteY0" fmla="*/ 11268 h 11334"/>
                <a:gd name="connsiteX1" fmla="*/ 3855 w 10609"/>
                <a:gd name="connsiteY1" fmla="*/ 11175 h 11334"/>
                <a:gd name="connsiteX2" fmla="*/ 4316 w 10609"/>
                <a:gd name="connsiteY2" fmla="*/ 8464 h 11334"/>
                <a:gd name="connsiteX3" fmla="*/ 5027 w 10609"/>
                <a:gd name="connsiteY3" fmla="*/ 8395 h 11334"/>
                <a:gd name="connsiteX4" fmla="*/ 5257 w 10609"/>
                <a:gd name="connsiteY4" fmla="*/ 7601 h 11334"/>
                <a:gd name="connsiteX5" fmla="*/ 5954 w 10609"/>
                <a:gd name="connsiteY5" fmla="*/ 7998 h 11334"/>
                <a:gd name="connsiteX6" fmla="*/ 6888 w 10609"/>
                <a:gd name="connsiteY6" fmla="*/ 7601 h 11334"/>
                <a:gd name="connsiteX7" fmla="*/ 7349 w 10609"/>
                <a:gd name="connsiteY7" fmla="*/ 7998 h 11334"/>
                <a:gd name="connsiteX8" fmla="*/ 8282 w 10609"/>
                <a:gd name="connsiteY8" fmla="*/ 7196 h 11334"/>
                <a:gd name="connsiteX9" fmla="*/ 8748 w 10609"/>
                <a:gd name="connsiteY9" fmla="*/ 7196 h 11334"/>
                <a:gd name="connsiteX10" fmla="*/ 9445 w 10609"/>
                <a:gd name="connsiteY10" fmla="*/ 6393 h 11334"/>
                <a:gd name="connsiteX11" fmla="*/ 9676 w 10609"/>
                <a:gd name="connsiteY11" fmla="*/ 6393 h 11334"/>
                <a:gd name="connsiteX12" fmla="*/ 10609 w 10609"/>
                <a:gd name="connsiteY12" fmla="*/ 5194 h 11334"/>
                <a:gd name="connsiteX13" fmla="*/ 10142 w 10609"/>
                <a:gd name="connsiteY13" fmla="*/ 3995 h 11334"/>
                <a:gd name="connsiteX14" fmla="*/ 9210 w 10609"/>
                <a:gd name="connsiteY14" fmla="*/ 2399 h 11334"/>
                <a:gd name="connsiteX15" fmla="*/ 8748 w 10609"/>
                <a:gd name="connsiteY15" fmla="*/ 1199 h 11334"/>
                <a:gd name="connsiteX16" fmla="*/ 7349 w 10609"/>
                <a:gd name="connsiteY16" fmla="*/ 0 h 11334"/>
                <a:gd name="connsiteX17" fmla="*/ 6421 w 10609"/>
                <a:gd name="connsiteY17" fmla="*/ 0 h 11334"/>
                <a:gd name="connsiteX0" fmla="*/ 0 w 10609"/>
                <a:gd name="connsiteY0" fmla="*/ 11268 h 12785"/>
                <a:gd name="connsiteX1" fmla="*/ 2916 w 10609"/>
                <a:gd name="connsiteY1" fmla="*/ 12785 h 12785"/>
                <a:gd name="connsiteX2" fmla="*/ 3855 w 10609"/>
                <a:gd name="connsiteY2" fmla="*/ 11175 h 12785"/>
                <a:gd name="connsiteX3" fmla="*/ 4316 w 10609"/>
                <a:gd name="connsiteY3" fmla="*/ 8464 h 12785"/>
                <a:gd name="connsiteX4" fmla="*/ 5027 w 10609"/>
                <a:gd name="connsiteY4" fmla="*/ 8395 h 12785"/>
                <a:gd name="connsiteX5" fmla="*/ 5257 w 10609"/>
                <a:gd name="connsiteY5" fmla="*/ 7601 h 12785"/>
                <a:gd name="connsiteX6" fmla="*/ 5954 w 10609"/>
                <a:gd name="connsiteY6" fmla="*/ 7998 h 12785"/>
                <a:gd name="connsiteX7" fmla="*/ 6888 w 10609"/>
                <a:gd name="connsiteY7" fmla="*/ 7601 h 12785"/>
                <a:gd name="connsiteX8" fmla="*/ 7349 w 10609"/>
                <a:gd name="connsiteY8" fmla="*/ 7998 h 12785"/>
                <a:gd name="connsiteX9" fmla="*/ 8282 w 10609"/>
                <a:gd name="connsiteY9" fmla="*/ 7196 h 12785"/>
                <a:gd name="connsiteX10" fmla="*/ 8748 w 10609"/>
                <a:gd name="connsiteY10" fmla="*/ 7196 h 12785"/>
                <a:gd name="connsiteX11" fmla="*/ 9445 w 10609"/>
                <a:gd name="connsiteY11" fmla="*/ 6393 h 12785"/>
                <a:gd name="connsiteX12" fmla="*/ 9676 w 10609"/>
                <a:gd name="connsiteY12" fmla="*/ 6393 h 12785"/>
                <a:gd name="connsiteX13" fmla="*/ 10609 w 10609"/>
                <a:gd name="connsiteY13" fmla="*/ 5194 h 12785"/>
                <a:gd name="connsiteX14" fmla="*/ 10142 w 10609"/>
                <a:gd name="connsiteY14" fmla="*/ 3995 h 12785"/>
                <a:gd name="connsiteX15" fmla="*/ 9210 w 10609"/>
                <a:gd name="connsiteY15" fmla="*/ 2399 h 12785"/>
                <a:gd name="connsiteX16" fmla="*/ 8748 w 10609"/>
                <a:gd name="connsiteY16" fmla="*/ 1199 h 12785"/>
                <a:gd name="connsiteX17" fmla="*/ 7349 w 10609"/>
                <a:gd name="connsiteY17" fmla="*/ 0 h 12785"/>
                <a:gd name="connsiteX18" fmla="*/ 6421 w 10609"/>
                <a:gd name="connsiteY18" fmla="*/ 0 h 12785"/>
                <a:gd name="connsiteX0" fmla="*/ 0 w 10609"/>
                <a:gd name="connsiteY0" fmla="*/ 11268 h 12785"/>
                <a:gd name="connsiteX1" fmla="*/ 2916 w 10609"/>
                <a:gd name="connsiteY1" fmla="*/ 12785 h 12785"/>
                <a:gd name="connsiteX2" fmla="*/ 3855 w 10609"/>
                <a:gd name="connsiteY2" fmla="*/ 11175 h 12785"/>
                <a:gd name="connsiteX3" fmla="*/ 4316 w 10609"/>
                <a:gd name="connsiteY3" fmla="*/ 8464 h 12785"/>
                <a:gd name="connsiteX4" fmla="*/ 5027 w 10609"/>
                <a:gd name="connsiteY4" fmla="*/ 8395 h 12785"/>
                <a:gd name="connsiteX5" fmla="*/ 5257 w 10609"/>
                <a:gd name="connsiteY5" fmla="*/ 7601 h 12785"/>
                <a:gd name="connsiteX6" fmla="*/ 5954 w 10609"/>
                <a:gd name="connsiteY6" fmla="*/ 7998 h 12785"/>
                <a:gd name="connsiteX7" fmla="*/ 6888 w 10609"/>
                <a:gd name="connsiteY7" fmla="*/ 7601 h 12785"/>
                <a:gd name="connsiteX8" fmla="*/ 7349 w 10609"/>
                <a:gd name="connsiteY8" fmla="*/ 7998 h 12785"/>
                <a:gd name="connsiteX9" fmla="*/ 8282 w 10609"/>
                <a:gd name="connsiteY9" fmla="*/ 7196 h 12785"/>
                <a:gd name="connsiteX10" fmla="*/ 8748 w 10609"/>
                <a:gd name="connsiteY10" fmla="*/ 7196 h 12785"/>
                <a:gd name="connsiteX11" fmla="*/ 9445 w 10609"/>
                <a:gd name="connsiteY11" fmla="*/ 6393 h 12785"/>
                <a:gd name="connsiteX12" fmla="*/ 9676 w 10609"/>
                <a:gd name="connsiteY12" fmla="*/ 6393 h 12785"/>
                <a:gd name="connsiteX13" fmla="*/ 10609 w 10609"/>
                <a:gd name="connsiteY13" fmla="*/ 5194 h 12785"/>
                <a:gd name="connsiteX14" fmla="*/ 10142 w 10609"/>
                <a:gd name="connsiteY14" fmla="*/ 3995 h 12785"/>
                <a:gd name="connsiteX15" fmla="*/ 9210 w 10609"/>
                <a:gd name="connsiteY15" fmla="*/ 2399 h 12785"/>
                <a:gd name="connsiteX16" fmla="*/ 8748 w 10609"/>
                <a:gd name="connsiteY16" fmla="*/ 1199 h 12785"/>
                <a:gd name="connsiteX17" fmla="*/ 7349 w 10609"/>
                <a:gd name="connsiteY17" fmla="*/ 0 h 12785"/>
                <a:gd name="connsiteX18" fmla="*/ 6421 w 10609"/>
                <a:gd name="connsiteY18" fmla="*/ 0 h 12785"/>
                <a:gd name="connsiteX0" fmla="*/ 0 w 10609"/>
                <a:gd name="connsiteY0" fmla="*/ 11268 h 12944"/>
                <a:gd name="connsiteX1" fmla="*/ 2480 w 10609"/>
                <a:gd name="connsiteY1" fmla="*/ 12751 h 12944"/>
                <a:gd name="connsiteX2" fmla="*/ 2916 w 10609"/>
                <a:gd name="connsiteY2" fmla="*/ 12785 h 12944"/>
                <a:gd name="connsiteX3" fmla="*/ 3855 w 10609"/>
                <a:gd name="connsiteY3" fmla="*/ 11175 h 12944"/>
                <a:gd name="connsiteX4" fmla="*/ 4316 w 10609"/>
                <a:gd name="connsiteY4" fmla="*/ 8464 h 12944"/>
                <a:gd name="connsiteX5" fmla="*/ 5027 w 10609"/>
                <a:gd name="connsiteY5" fmla="*/ 8395 h 12944"/>
                <a:gd name="connsiteX6" fmla="*/ 5257 w 10609"/>
                <a:gd name="connsiteY6" fmla="*/ 7601 h 12944"/>
                <a:gd name="connsiteX7" fmla="*/ 5954 w 10609"/>
                <a:gd name="connsiteY7" fmla="*/ 7998 h 12944"/>
                <a:gd name="connsiteX8" fmla="*/ 6888 w 10609"/>
                <a:gd name="connsiteY8" fmla="*/ 7601 h 12944"/>
                <a:gd name="connsiteX9" fmla="*/ 7349 w 10609"/>
                <a:gd name="connsiteY9" fmla="*/ 7998 h 12944"/>
                <a:gd name="connsiteX10" fmla="*/ 8282 w 10609"/>
                <a:gd name="connsiteY10" fmla="*/ 7196 h 12944"/>
                <a:gd name="connsiteX11" fmla="*/ 8748 w 10609"/>
                <a:gd name="connsiteY11" fmla="*/ 7196 h 12944"/>
                <a:gd name="connsiteX12" fmla="*/ 9445 w 10609"/>
                <a:gd name="connsiteY12" fmla="*/ 6393 h 12944"/>
                <a:gd name="connsiteX13" fmla="*/ 9676 w 10609"/>
                <a:gd name="connsiteY13" fmla="*/ 6393 h 12944"/>
                <a:gd name="connsiteX14" fmla="*/ 10609 w 10609"/>
                <a:gd name="connsiteY14" fmla="*/ 5194 h 12944"/>
                <a:gd name="connsiteX15" fmla="*/ 10142 w 10609"/>
                <a:gd name="connsiteY15" fmla="*/ 3995 h 12944"/>
                <a:gd name="connsiteX16" fmla="*/ 9210 w 10609"/>
                <a:gd name="connsiteY16" fmla="*/ 2399 h 12944"/>
                <a:gd name="connsiteX17" fmla="*/ 8748 w 10609"/>
                <a:gd name="connsiteY17" fmla="*/ 1199 h 12944"/>
                <a:gd name="connsiteX18" fmla="*/ 7349 w 10609"/>
                <a:gd name="connsiteY18" fmla="*/ 0 h 12944"/>
                <a:gd name="connsiteX19" fmla="*/ 6421 w 10609"/>
                <a:gd name="connsiteY19" fmla="*/ 0 h 12944"/>
                <a:gd name="connsiteX0" fmla="*/ 0 w 10609"/>
                <a:gd name="connsiteY0" fmla="*/ 11268 h 13077"/>
                <a:gd name="connsiteX1" fmla="*/ 2480 w 10609"/>
                <a:gd name="connsiteY1" fmla="*/ 12751 h 13077"/>
                <a:gd name="connsiteX2" fmla="*/ 2916 w 10609"/>
                <a:gd name="connsiteY2" fmla="*/ 12785 h 13077"/>
                <a:gd name="connsiteX3" fmla="*/ 3855 w 10609"/>
                <a:gd name="connsiteY3" fmla="*/ 11175 h 13077"/>
                <a:gd name="connsiteX4" fmla="*/ 4316 w 10609"/>
                <a:gd name="connsiteY4" fmla="*/ 8464 h 13077"/>
                <a:gd name="connsiteX5" fmla="*/ 5027 w 10609"/>
                <a:gd name="connsiteY5" fmla="*/ 8395 h 13077"/>
                <a:gd name="connsiteX6" fmla="*/ 5257 w 10609"/>
                <a:gd name="connsiteY6" fmla="*/ 7601 h 13077"/>
                <a:gd name="connsiteX7" fmla="*/ 5954 w 10609"/>
                <a:gd name="connsiteY7" fmla="*/ 7998 h 13077"/>
                <a:gd name="connsiteX8" fmla="*/ 6888 w 10609"/>
                <a:gd name="connsiteY8" fmla="*/ 7601 h 13077"/>
                <a:gd name="connsiteX9" fmla="*/ 7349 w 10609"/>
                <a:gd name="connsiteY9" fmla="*/ 7998 h 13077"/>
                <a:gd name="connsiteX10" fmla="*/ 8282 w 10609"/>
                <a:gd name="connsiteY10" fmla="*/ 7196 h 13077"/>
                <a:gd name="connsiteX11" fmla="*/ 8748 w 10609"/>
                <a:gd name="connsiteY11" fmla="*/ 7196 h 13077"/>
                <a:gd name="connsiteX12" fmla="*/ 9445 w 10609"/>
                <a:gd name="connsiteY12" fmla="*/ 6393 h 13077"/>
                <a:gd name="connsiteX13" fmla="*/ 9676 w 10609"/>
                <a:gd name="connsiteY13" fmla="*/ 6393 h 13077"/>
                <a:gd name="connsiteX14" fmla="*/ 10609 w 10609"/>
                <a:gd name="connsiteY14" fmla="*/ 5194 h 13077"/>
                <a:gd name="connsiteX15" fmla="*/ 10142 w 10609"/>
                <a:gd name="connsiteY15" fmla="*/ 3995 h 13077"/>
                <a:gd name="connsiteX16" fmla="*/ 9210 w 10609"/>
                <a:gd name="connsiteY16" fmla="*/ 2399 h 13077"/>
                <a:gd name="connsiteX17" fmla="*/ 8748 w 10609"/>
                <a:gd name="connsiteY17" fmla="*/ 1199 h 13077"/>
                <a:gd name="connsiteX18" fmla="*/ 7349 w 10609"/>
                <a:gd name="connsiteY18" fmla="*/ 0 h 13077"/>
                <a:gd name="connsiteX19" fmla="*/ 6421 w 10609"/>
                <a:gd name="connsiteY19" fmla="*/ 0 h 13077"/>
                <a:gd name="connsiteX0" fmla="*/ 0 w 10609"/>
                <a:gd name="connsiteY0" fmla="*/ 11268 h 12785"/>
                <a:gd name="connsiteX1" fmla="*/ 2480 w 10609"/>
                <a:gd name="connsiteY1" fmla="*/ 12751 h 12785"/>
                <a:gd name="connsiteX2" fmla="*/ 2916 w 10609"/>
                <a:gd name="connsiteY2" fmla="*/ 12785 h 12785"/>
                <a:gd name="connsiteX3" fmla="*/ 3855 w 10609"/>
                <a:gd name="connsiteY3" fmla="*/ 11175 h 12785"/>
                <a:gd name="connsiteX4" fmla="*/ 4316 w 10609"/>
                <a:gd name="connsiteY4" fmla="*/ 8464 h 12785"/>
                <a:gd name="connsiteX5" fmla="*/ 5027 w 10609"/>
                <a:gd name="connsiteY5" fmla="*/ 8395 h 12785"/>
                <a:gd name="connsiteX6" fmla="*/ 5257 w 10609"/>
                <a:gd name="connsiteY6" fmla="*/ 7601 h 12785"/>
                <a:gd name="connsiteX7" fmla="*/ 5954 w 10609"/>
                <a:gd name="connsiteY7" fmla="*/ 7998 h 12785"/>
                <a:gd name="connsiteX8" fmla="*/ 6888 w 10609"/>
                <a:gd name="connsiteY8" fmla="*/ 7601 h 12785"/>
                <a:gd name="connsiteX9" fmla="*/ 7349 w 10609"/>
                <a:gd name="connsiteY9" fmla="*/ 7998 h 12785"/>
                <a:gd name="connsiteX10" fmla="*/ 8282 w 10609"/>
                <a:gd name="connsiteY10" fmla="*/ 7196 h 12785"/>
                <a:gd name="connsiteX11" fmla="*/ 8748 w 10609"/>
                <a:gd name="connsiteY11" fmla="*/ 7196 h 12785"/>
                <a:gd name="connsiteX12" fmla="*/ 9445 w 10609"/>
                <a:gd name="connsiteY12" fmla="*/ 6393 h 12785"/>
                <a:gd name="connsiteX13" fmla="*/ 9676 w 10609"/>
                <a:gd name="connsiteY13" fmla="*/ 6393 h 12785"/>
                <a:gd name="connsiteX14" fmla="*/ 10609 w 10609"/>
                <a:gd name="connsiteY14" fmla="*/ 5194 h 12785"/>
                <a:gd name="connsiteX15" fmla="*/ 10142 w 10609"/>
                <a:gd name="connsiteY15" fmla="*/ 3995 h 12785"/>
                <a:gd name="connsiteX16" fmla="*/ 9210 w 10609"/>
                <a:gd name="connsiteY16" fmla="*/ 2399 h 12785"/>
                <a:gd name="connsiteX17" fmla="*/ 8748 w 10609"/>
                <a:gd name="connsiteY17" fmla="*/ 1199 h 12785"/>
                <a:gd name="connsiteX18" fmla="*/ 7349 w 10609"/>
                <a:gd name="connsiteY18" fmla="*/ 0 h 12785"/>
                <a:gd name="connsiteX19" fmla="*/ 6421 w 10609"/>
                <a:gd name="connsiteY19" fmla="*/ 0 h 12785"/>
                <a:gd name="connsiteX0" fmla="*/ 0 w 10609"/>
                <a:gd name="connsiteY0" fmla="*/ 11268 h 13215"/>
                <a:gd name="connsiteX1" fmla="*/ 2010 w 10609"/>
                <a:gd name="connsiteY1" fmla="*/ 13162 h 13215"/>
                <a:gd name="connsiteX2" fmla="*/ 2480 w 10609"/>
                <a:gd name="connsiteY2" fmla="*/ 12751 h 13215"/>
                <a:gd name="connsiteX3" fmla="*/ 2916 w 10609"/>
                <a:gd name="connsiteY3" fmla="*/ 12785 h 13215"/>
                <a:gd name="connsiteX4" fmla="*/ 3855 w 10609"/>
                <a:gd name="connsiteY4" fmla="*/ 11175 h 13215"/>
                <a:gd name="connsiteX5" fmla="*/ 4316 w 10609"/>
                <a:gd name="connsiteY5" fmla="*/ 8464 h 13215"/>
                <a:gd name="connsiteX6" fmla="*/ 5027 w 10609"/>
                <a:gd name="connsiteY6" fmla="*/ 8395 h 13215"/>
                <a:gd name="connsiteX7" fmla="*/ 5257 w 10609"/>
                <a:gd name="connsiteY7" fmla="*/ 7601 h 13215"/>
                <a:gd name="connsiteX8" fmla="*/ 5954 w 10609"/>
                <a:gd name="connsiteY8" fmla="*/ 7998 h 13215"/>
                <a:gd name="connsiteX9" fmla="*/ 6888 w 10609"/>
                <a:gd name="connsiteY9" fmla="*/ 7601 h 13215"/>
                <a:gd name="connsiteX10" fmla="*/ 7349 w 10609"/>
                <a:gd name="connsiteY10" fmla="*/ 7998 h 13215"/>
                <a:gd name="connsiteX11" fmla="*/ 8282 w 10609"/>
                <a:gd name="connsiteY11" fmla="*/ 7196 h 13215"/>
                <a:gd name="connsiteX12" fmla="*/ 8748 w 10609"/>
                <a:gd name="connsiteY12" fmla="*/ 7196 h 13215"/>
                <a:gd name="connsiteX13" fmla="*/ 9445 w 10609"/>
                <a:gd name="connsiteY13" fmla="*/ 6393 h 13215"/>
                <a:gd name="connsiteX14" fmla="*/ 9676 w 10609"/>
                <a:gd name="connsiteY14" fmla="*/ 6393 h 13215"/>
                <a:gd name="connsiteX15" fmla="*/ 10609 w 10609"/>
                <a:gd name="connsiteY15" fmla="*/ 5194 h 13215"/>
                <a:gd name="connsiteX16" fmla="*/ 10142 w 10609"/>
                <a:gd name="connsiteY16" fmla="*/ 3995 h 13215"/>
                <a:gd name="connsiteX17" fmla="*/ 9210 w 10609"/>
                <a:gd name="connsiteY17" fmla="*/ 2399 h 13215"/>
                <a:gd name="connsiteX18" fmla="*/ 8748 w 10609"/>
                <a:gd name="connsiteY18" fmla="*/ 1199 h 13215"/>
                <a:gd name="connsiteX19" fmla="*/ 7349 w 10609"/>
                <a:gd name="connsiteY19" fmla="*/ 0 h 13215"/>
                <a:gd name="connsiteX20" fmla="*/ 6421 w 10609"/>
                <a:gd name="connsiteY20" fmla="*/ 0 h 13215"/>
                <a:gd name="connsiteX0" fmla="*/ 0 w 10609"/>
                <a:gd name="connsiteY0" fmla="*/ 11268 h 13162"/>
                <a:gd name="connsiteX1" fmla="*/ 2010 w 10609"/>
                <a:gd name="connsiteY1" fmla="*/ 13162 h 13162"/>
                <a:gd name="connsiteX2" fmla="*/ 2480 w 10609"/>
                <a:gd name="connsiteY2" fmla="*/ 12751 h 13162"/>
                <a:gd name="connsiteX3" fmla="*/ 2916 w 10609"/>
                <a:gd name="connsiteY3" fmla="*/ 12785 h 13162"/>
                <a:gd name="connsiteX4" fmla="*/ 3855 w 10609"/>
                <a:gd name="connsiteY4" fmla="*/ 11175 h 13162"/>
                <a:gd name="connsiteX5" fmla="*/ 4316 w 10609"/>
                <a:gd name="connsiteY5" fmla="*/ 8464 h 13162"/>
                <a:gd name="connsiteX6" fmla="*/ 5027 w 10609"/>
                <a:gd name="connsiteY6" fmla="*/ 8395 h 13162"/>
                <a:gd name="connsiteX7" fmla="*/ 5257 w 10609"/>
                <a:gd name="connsiteY7" fmla="*/ 7601 h 13162"/>
                <a:gd name="connsiteX8" fmla="*/ 5954 w 10609"/>
                <a:gd name="connsiteY8" fmla="*/ 7998 h 13162"/>
                <a:gd name="connsiteX9" fmla="*/ 6888 w 10609"/>
                <a:gd name="connsiteY9" fmla="*/ 7601 h 13162"/>
                <a:gd name="connsiteX10" fmla="*/ 7349 w 10609"/>
                <a:gd name="connsiteY10" fmla="*/ 7998 h 13162"/>
                <a:gd name="connsiteX11" fmla="*/ 8282 w 10609"/>
                <a:gd name="connsiteY11" fmla="*/ 7196 h 13162"/>
                <a:gd name="connsiteX12" fmla="*/ 8748 w 10609"/>
                <a:gd name="connsiteY12" fmla="*/ 7196 h 13162"/>
                <a:gd name="connsiteX13" fmla="*/ 9445 w 10609"/>
                <a:gd name="connsiteY13" fmla="*/ 6393 h 13162"/>
                <a:gd name="connsiteX14" fmla="*/ 9676 w 10609"/>
                <a:gd name="connsiteY14" fmla="*/ 6393 h 13162"/>
                <a:gd name="connsiteX15" fmla="*/ 10609 w 10609"/>
                <a:gd name="connsiteY15" fmla="*/ 5194 h 13162"/>
                <a:gd name="connsiteX16" fmla="*/ 10142 w 10609"/>
                <a:gd name="connsiteY16" fmla="*/ 3995 h 13162"/>
                <a:gd name="connsiteX17" fmla="*/ 9210 w 10609"/>
                <a:gd name="connsiteY17" fmla="*/ 2399 h 13162"/>
                <a:gd name="connsiteX18" fmla="*/ 8748 w 10609"/>
                <a:gd name="connsiteY18" fmla="*/ 1199 h 13162"/>
                <a:gd name="connsiteX19" fmla="*/ 7349 w 10609"/>
                <a:gd name="connsiteY19" fmla="*/ 0 h 13162"/>
                <a:gd name="connsiteX20" fmla="*/ 6421 w 10609"/>
                <a:gd name="connsiteY20" fmla="*/ 0 h 13162"/>
                <a:gd name="connsiteX0" fmla="*/ 0 w 10609"/>
                <a:gd name="connsiteY0" fmla="*/ 11268 h 13326"/>
                <a:gd name="connsiteX1" fmla="*/ 1540 w 10609"/>
                <a:gd name="connsiteY1" fmla="*/ 13196 h 13326"/>
                <a:gd name="connsiteX2" fmla="*/ 2010 w 10609"/>
                <a:gd name="connsiteY2" fmla="*/ 13162 h 13326"/>
                <a:gd name="connsiteX3" fmla="*/ 2480 w 10609"/>
                <a:gd name="connsiteY3" fmla="*/ 12751 h 13326"/>
                <a:gd name="connsiteX4" fmla="*/ 2916 w 10609"/>
                <a:gd name="connsiteY4" fmla="*/ 12785 h 13326"/>
                <a:gd name="connsiteX5" fmla="*/ 3855 w 10609"/>
                <a:gd name="connsiteY5" fmla="*/ 11175 h 13326"/>
                <a:gd name="connsiteX6" fmla="*/ 4316 w 10609"/>
                <a:gd name="connsiteY6" fmla="*/ 8464 h 13326"/>
                <a:gd name="connsiteX7" fmla="*/ 5027 w 10609"/>
                <a:gd name="connsiteY7" fmla="*/ 8395 h 13326"/>
                <a:gd name="connsiteX8" fmla="*/ 5257 w 10609"/>
                <a:gd name="connsiteY8" fmla="*/ 7601 h 13326"/>
                <a:gd name="connsiteX9" fmla="*/ 5954 w 10609"/>
                <a:gd name="connsiteY9" fmla="*/ 7998 h 13326"/>
                <a:gd name="connsiteX10" fmla="*/ 6888 w 10609"/>
                <a:gd name="connsiteY10" fmla="*/ 7601 h 13326"/>
                <a:gd name="connsiteX11" fmla="*/ 7349 w 10609"/>
                <a:gd name="connsiteY11" fmla="*/ 7998 h 13326"/>
                <a:gd name="connsiteX12" fmla="*/ 8282 w 10609"/>
                <a:gd name="connsiteY12" fmla="*/ 7196 h 13326"/>
                <a:gd name="connsiteX13" fmla="*/ 8748 w 10609"/>
                <a:gd name="connsiteY13" fmla="*/ 7196 h 13326"/>
                <a:gd name="connsiteX14" fmla="*/ 9445 w 10609"/>
                <a:gd name="connsiteY14" fmla="*/ 6393 h 13326"/>
                <a:gd name="connsiteX15" fmla="*/ 9676 w 10609"/>
                <a:gd name="connsiteY15" fmla="*/ 6393 h 13326"/>
                <a:gd name="connsiteX16" fmla="*/ 10609 w 10609"/>
                <a:gd name="connsiteY16" fmla="*/ 5194 h 13326"/>
                <a:gd name="connsiteX17" fmla="*/ 10142 w 10609"/>
                <a:gd name="connsiteY17" fmla="*/ 3995 h 13326"/>
                <a:gd name="connsiteX18" fmla="*/ 9210 w 10609"/>
                <a:gd name="connsiteY18" fmla="*/ 2399 h 13326"/>
                <a:gd name="connsiteX19" fmla="*/ 8748 w 10609"/>
                <a:gd name="connsiteY19" fmla="*/ 1199 h 13326"/>
                <a:gd name="connsiteX20" fmla="*/ 7349 w 10609"/>
                <a:gd name="connsiteY20" fmla="*/ 0 h 13326"/>
                <a:gd name="connsiteX21" fmla="*/ 6421 w 10609"/>
                <a:gd name="connsiteY21" fmla="*/ 0 h 13326"/>
                <a:gd name="connsiteX0" fmla="*/ 0 w 10609"/>
                <a:gd name="connsiteY0" fmla="*/ 11268 h 13326"/>
                <a:gd name="connsiteX1" fmla="*/ 1540 w 10609"/>
                <a:gd name="connsiteY1" fmla="*/ 13196 h 13326"/>
                <a:gd name="connsiteX2" fmla="*/ 2010 w 10609"/>
                <a:gd name="connsiteY2" fmla="*/ 13162 h 13326"/>
                <a:gd name="connsiteX3" fmla="*/ 2480 w 10609"/>
                <a:gd name="connsiteY3" fmla="*/ 12751 h 13326"/>
                <a:gd name="connsiteX4" fmla="*/ 2916 w 10609"/>
                <a:gd name="connsiteY4" fmla="*/ 12785 h 13326"/>
                <a:gd name="connsiteX5" fmla="*/ 3855 w 10609"/>
                <a:gd name="connsiteY5" fmla="*/ 11175 h 13326"/>
                <a:gd name="connsiteX6" fmla="*/ 4316 w 10609"/>
                <a:gd name="connsiteY6" fmla="*/ 8464 h 13326"/>
                <a:gd name="connsiteX7" fmla="*/ 5027 w 10609"/>
                <a:gd name="connsiteY7" fmla="*/ 8395 h 13326"/>
                <a:gd name="connsiteX8" fmla="*/ 5257 w 10609"/>
                <a:gd name="connsiteY8" fmla="*/ 7601 h 13326"/>
                <a:gd name="connsiteX9" fmla="*/ 5954 w 10609"/>
                <a:gd name="connsiteY9" fmla="*/ 7998 h 13326"/>
                <a:gd name="connsiteX10" fmla="*/ 6888 w 10609"/>
                <a:gd name="connsiteY10" fmla="*/ 7601 h 13326"/>
                <a:gd name="connsiteX11" fmla="*/ 7349 w 10609"/>
                <a:gd name="connsiteY11" fmla="*/ 7998 h 13326"/>
                <a:gd name="connsiteX12" fmla="*/ 8282 w 10609"/>
                <a:gd name="connsiteY12" fmla="*/ 7196 h 13326"/>
                <a:gd name="connsiteX13" fmla="*/ 8748 w 10609"/>
                <a:gd name="connsiteY13" fmla="*/ 7196 h 13326"/>
                <a:gd name="connsiteX14" fmla="*/ 9445 w 10609"/>
                <a:gd name="connsiteY14" fmla="*/ 6393 h 13326"/>
                <a:gd name="connsiteX15" fmla="*/ 9676 w 10609"/>
                <a:gd name="connsiteY15" fmla="*/ 6393 h 13326"/>
                <a:gd name="connsiteX16" fmla="*/ 10609 w 10609"/>
                <a:gd name="connsiteY16" fmla="*/ 5194 h 13326"/>
                <a:gd name="connsiteX17" fmla="*/ 10142 w 10609"/>
                <a:gd name="connsiteY17" fmla="*/ 3995 h 13326"/>
                <a:gd name="connsiteX18" fmla="*/ 9210 w 10609"/>
                <a:gd name="connsiteY18" fmla="*/ 2399 h 13326"/>
                <a:gd name="connsiteX19" fmla="*/ 8748 w 10609"/>
                <a:gd name="connsiteY19" fmla="*/ 1199 h 13326"/>
                <a:gd name="connsiteX20" fmla="*/ 7349 w 10609"/>
                <a:gd name="connsiteY20" fmla="*/ 0 h 13326"/>
                <a:gd name="connsiteX21" fmla="*/ 6421 w 10609"/>
                <a:gd name="connsiteY21" fmla="*/ 0 h 13326"/>
                <a:gd name="connsiteX0" fmla="*/ 0 w 10609"/>
                <a:gd name="connsiteY0" fmla="*/ 11268 h 13360"/>
                <a:gd name="connsiteX1" fmla="*/ 1540 w 10609"/>
                <a:gd name="connsiteY1" fmla="*/ 13196 h 13360"/>
                <a:gd name="connsiteX2" fmla="*/ 2010 w 10609"/>
                <a:gd name="connsiteY2" fmla="*/ 13162 h 13360"/>
                <a:gd name="connsiteX3" fmla="*/ 2480 w 10609"/>
                <a:gd name="connsiteY3" fmla="*/ 12751 h 13360"/>
                <a:gd name="connsiteX4" fmla="*/ 2916 w 10609"/>
                <a:gd name="connsiteY4" fmla="*/ 12785 h 13360"/>
                <a:gd name="connsiteX5" fmla="*/ 3855 w 10609"/>
                <a:gd name="connsiteY5" fmla="*/ 11175 h 13360"/>
                <a:gd name="connsiteX6" fmla="*/ 4316 w 10609"/>
                <a:gd name="connsiteY6" fmla="*/ 8464 h 13360"/>
                <a:gd name="connsiteX7" fmla="*/ 5027 w 10609"/>
                <a:gd name="connsiteY7" fmla="*/ 8395 h 13360"/>
                <a:gd name="connsiteX8" fmla="*/ 5257 w 10609"/>
                <a:gd name="connsiteY8" fmla="*/ 7601 h 13360"/>
                <a:gd name="connsiteX9" fmla="*/ 5954 w 10609"/>
                <a:gd name="connsiteY9" fmla="*/ 7998 h 13360"/>
                <a:gd name="connsiteX10" fmla="*/ 6888 w 10609"/>
                <a:gd name="connsiteY10" fmla="*/ 7601 h 13360"/>
                <a:gd name="connsiteX11" fmla="*/ 7349 w 10609"/>
                <a:gd name="connsiteY11" fmla="*/ 7998 h 13360"/>
                <a:gd name="connsiteX12" fmla="*/ 8282 w 10609"/>
                <a:gd name="connsiteY12" fmla="*/ 7196 h 13360"/>
                <a:gd name="connsiteX13" fmla="*/ 8748 w 10609"/>
                <a:gd name="connsiteY13" fmla="*/ 7196 h 13360"/>
                <a:gd name="connsiteX14" fmla="*/ 9445 w 10609"/>
                <a:gd name="connsiteY14" fmla="*/ 6393 h 13360"/>
                <a:gd name="connsiteX15" fmla="*/ 9676 w 10609"/>
                <a:gd name="connsiteY15" fmla="*/ 6393 h 13360"/>
                <a:gd name="connsiteX16" fmla="*/ 10609 w 10609"/>
                <a:gd name="connsiteY16" fmla="*/ 5194 h 13360"/>
                <a:gd name="connsiteX17" fmla="*/ 10142 w 10609"/>
                <a:gd name="connsiteY17" fmla="*/ 3995 h 13360"/>
                <a:gd name="connsiteX18" fmla="*/ 9210 w 10609"/>
                <a:gd name="connsiteY18" fmla="*/ 2399 h 13360"/>
                <a:gd name="connsiteX19" fmla="*/ 8748 w 10609"/>
                <a:gd name="connsiteY19" fmla="*/ 1199 h 13360"/>
                <a:gd name="connsiteX20" fmla="*/ 7349 w 10609"/>
                <a:gd name="connsiteY20" fmla="*/ 0 h 13360"/>
                <a:gd name="connsiteX21" fmla="*/ 6421 w 10609"/>
                <a:gd name="connsiteY21" fmla="*/ 0 h 13360"/>
                <a:gd name="connsiteX0" fmla="*/ 0 w 10609"/>
                <a:gd name="connsiteY0" fmla="*/ 11268 h 13196"/>
                <a:gd name="connsiteX1" fmla="*/ 1540 w 10609"/>
                <a:gd name="connsiteY1" fmla="*/ 13196 h 13196"/>
                <a:gd name="connsiteX2" fmla="*/ 2010 w 10609"/>
                <a:gd name="connsiteY2" fmla="*/ 13162 h 13196"/>
                <a:gd name="connsiteX3" fmla="*/ 2480 w 10609"/>
                <a:gd name="connsiteY3" fmla="*/ 12751 h 13196"/>
                <a:gd name="connsiteX4" fmla="*/ 2916 w 10609"/>
                <a:gd name="connsiteY4" fmla="*/ 12785 h 13196"/>
                <a:gd name="connsiteX5" fmla="*/ 3855 w 10609"/>
                <a:gd name="connsiteY5" fmla="*/ 11175 h 13196"/>
                <a:gd name="connsiteX6" fmla="*/ 4316 w 10609"/>
                <a:gd name="connsiteY6" fmla="*/ 8464 h 13196"/>
                <a:gd name="connsiteX7" fmla="*/ 5027 w 10609"/>
                <a:gd name="connsiteY7" fmla="*/ 8395 h 13196"/>
                <a:gd name="connsiteX8" fmla="*/ 5257 w 10609"/>
                <a:gd name="connsiteY8" fmla="*/ 7601 h 13196"/>
                <a:gd name="connsiteX9" fmla="*/ 5954 w 10609"/>
                <a:gd name="connsiteY9" fmla="*/ 7998 h 13196"/>
                <a:gd name="connsiteX10" fmla="*/ 6888 w 10609"/>
                <a:gd name="connsiteY10" fmla="*/ 7601 h 13196"/>
                <a:gd name="connsiteX11" fmla="*/ 7349 w 10609"/>
                <a:gd name="connsiteY11" fmla="*/ 7998 h 13196"/>
                <a:gd name="connsiteX12" fmla="*/ 8282 w 10609"/>
                <a:gd name="connsiteY12" fmla="*/ 7196 h 13196"/>
                <a:gd name="connsiteX13" fmla="*/ 8748 w 10609"/>
                <a:gd name="connsiteY13" fmla="*/ 7196 h 13196"/>
                <a:gd name="connsiteX14" fmla="*/ 9445 w 10609"/>
                <a:gd name="connsiteY14" fmla="*/ 6393 h 13196"/>
                <a:gd name="connsiteX15" fmla="*/ 9676 w 10609"/>
                <a:gd name="connsiteY15" fmla="*/ 6393 h 13196"/>
                <a:gd name="connsiteX16" fmla="*/ 10609 w 10609"/>
                <a:gd name="connsiteY16" fmla="*/ 5194 h 13196"/>
                <a:gd name="connsiteX17" fmla="*/ 10142 w 10609"/>
                <a:gd name="connsiteY17" fmla="*/ 3995 h 13196"/>
                <a:gd name="connsiteX18" fmla="*/ 9210 w 10609"/>
                <a:gd name="connsiteY18" fmla="*/ 2399 h 13196"/>
                <a:gd name="connsiteX19" fmla="*/ 8748 w 10609"/>
                <a:gd name="connsiteY19" fmla="*/ 1199 h 13196"/>
                <a:gd name="connsiteX20" fmla="*/ 7349 w 10609"/>
                <a:gd name="connsiteY20" fmla="*/ 0 h 13196"/>
                <a:gd name="connsiteX21" fmla="*/ 6421 w 10609"/>
                <a:gd name="connsiteY21" fmla="*/ 0 h 13196"/>
                <a:gd name="connsiteX0" fmla="*/ 0 w 10609"/>
                <a:gd name="connsiteY0" fmla="*/ 11268 h 13276"/>
                <a:gd name="connsiteX1" fmla="*/ 809 w 10609"/>
                <a:gd name="connsiteY1" fmla="*/ 11997 h 13276"/>
                <a:gd name="connsiteX2" fmla="*/ 1540 w 10609"/>
                <a:gd name="connsiteY2" fmla="*/ 13196 h 13276"/>
                <a:gd name="connsiteX3" fmla="*/ 2010 w 10609"/>
                <a:gd name="connsiteY3" fmla="*/ 13162 h 13276"/>
                <a:gd name="connsiteX4" fmla="*/ 2480 w 10609"/>
                <a:gd name="connsiteY4" fmla="*/ 12751 h 13276"/>
                <a:gd name="connsiteX5" fmla="*/ 2916 w 10609"/>
                <a:gd name="connsiteY5" fmla="*/ 12785 h 13276"/>
                <a:gd name="connsiteX6" fmla="*/ 3855 w 10609"/>
                <a:gd name="connsiteY6" fmla="*/ 11175 h 13276"/>
                <a:gd name="connsiteX7" fmla="*/ 4316 w 10609"/>
                <a:gd name="connsiteY7" fmla="*/ 8464 h 13276"/>
                <a:gd name="connsiteX8" fmla="*/ 5027 w 10609"/>
                <a:gd name="connsiteY8" fmla="*/ 8395 h 13276"/>
                <a:gd name="connsiteX9" fmla="*/ 5257 w 10609"/>
                <a:gd name="connsiteY9" fmla="*/ 7601 h 13276"/>
                <a:gd name="connsiteX10" fmla="*/ 5954 w 10609"/>
                <a:gd name="connsiteY10" fmla="*/ 7998 h 13276"/>
                <a:gd name="connsiteX11" fmla="*/ 6888 w 10609"/>
                <a:gd name="connsiteY11" fmla="*/ 7601 h 13276"/>
                <a:gd name="connsiteX12" fmla="*/ 7349 w 10609"/>
                <a:gd name="connsiteY12" fmla="*/ 7998 h 13276"/>
                <a:gd name="connsiteX13" fmla="*/ 8282 w 10609"/>
                <a:gd name="connsiteY13" fmla="*/ 7196 h 13276"/>
                <a:gd name="connsiteX14" fmla="*/ 8748 w 10609"/>
                <a:gd name="connsiteY14" fmla="*/ 7196 h 13276"/>
                <a:gd name="connsiteX15" fmla="*/ 9445 w 10609"/>
                <a:gd name="connsiteY15" fmla="*/ 6393 h 13276"/>
                <a:gd name="connsiteX16" fmla="*/ 9676 w 10609"/>
                <a:gd name="connsiteY16" fmla="*/ 6393 h 13276"/>
                <a:gd name="connsiteX17" fmla="*/ 10609 w 10609"/>
                <a:gd name="connsiteY17" fmla="*/ 5194 h 13276"/>
                <a:gd name="connsiteX18" fmla="*/ 10142 w 10609"/>
                <a:gd name="connsiteY18" fmla="*/ 3995 h 13276"/>
                <a:gd name="connsiteX19" fmla="*/ 9210 w 10609"/>
                <a:gd name="connsiteY19" fmla="*/ 2399 h 13276"/>
                <a:gd name="connsiteX20" fmla="*/ 8748 w 10609"/>
                <a:gd name="connsiteY20" fmla="*/ 1199 h 13276"/>
                <a:gd name="connsiteX21" fmla="*/ 7349 w 10609"/>
                <a:gd name="connsiteY21" fmla="*/ 0 h 13276"/>
                <a:gd name="connsiteX22" fmla="*/ 6421 w 10609"/>
                <a:gd name="connsiteY22" fmla="*/ 0 h 1327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62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62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284"/>
                <a:gd name="connsiteX1" fmla="*/ 809 w 10609"/>
                <a:gd name="connsiteY1" fmla="*/ 11997 h 13284"/>
                <a:gd name="connsiteX2" fmla="*/ 1540 w 10609"/>
                <a:gd name="connsiteY2" fmla="*/ 13196 h 13284"/>
                <a:gd name="connsiteX3" fmla="*/ 2010 w 10609"/>
                <a:gd name="connsiteY3" fmla="*/ 13196 h 13284"/>
                <a:gd name="connsiteX4" fmla="*/ 2480 w 10609"/>
                <a:gd name="connsiteY4" fmla="*/ 12751 h 13284"/>
                <a:gd name="connsiteX5" fmla="*/ 2916 w 10609"/>
                <a:gd name="connsiteY5" fmla="*/ 12785 h 13284"/>
                <a:gd name="connsiteX6" fmla="*/ 3855 w 10609"/>
                <a:gd name="connsiteY6" fmla="*/ 11175 h 13284"/>
                <a:gd name="connsiteX7" fmla="*/ 4316 w 10609"/>
                <a:gd name="connsiteY7" fmla="*/ 8464 h 13284"/>
                <a:gd name="connsiteX8" fmla="*/ 5027 w 10609"/>
                <a:gd name="connsiteY8" fmla="*/ 8395 h 13284"/>
                <a:gd name="connsiteX9" fmla="*/ 5257 w 10609"/>
                <a:gd name="connsiteY9" fmla="*/ 7601 h 13284"/>
                <a:gd name="connsiteX10" fmla="*/ 5954 w 10609"/>
                <a:gd name="connsiteY10" fmla="*/ 7998 h 13284"/>
                <a:gd name="connsiteX11" fmla="*/ 6888 w 10609"/>
                <a:gd name="connsiteY11" fmla="*/ 7601 h 13284"/>
                <a:gd name="connsiteX12" fmla="*/ 7349 w 10609"/>
                <a:gd name="connsiteY12" fmla="*/ 7998 h 13284"/>
                <a:gd name="connsiteX13" fmla="*/ 8282 w 10609"/>
                <a:gd name="connsiteY13" fmla="*/ 7196 h 13284"/>
                <a:gd name="connsiteX14" fmla="*/ 8748 w 10609"/>
                <a:gd name="connsiteY14" fmla="*/ 7196 h 13284"/>
                <a:gd name="connsiteX15" fmla="*/ 9445 w 10609"/>
                <a:gd name="connsiteY15" fmla="*/ 6393 h 13284"/>
                <a:gd name="connsiteX16" fmla="*/ 9676 w 10609"/>
                <a:gd name="connsiteY16" fmla="*/ 6393 h 13284"/>
                <a:gd name="connsiteX17" fmla="*/ 10609 w 10609"/>
                <a:gd name="connsiteY17" fmla="*/ 5194 h 13284"/>
                <a:gd name="connsiteX18" fmla="*/ 10142 w 10609"/>
                <a:gd name="connsiteY18" fmla="*/ 3995 h 13284"/>
                <a:gd name="connsiteX19" fmla="*/ 9210 w 10609"/>
                <a:gd name="connsiteY19" fmla="*/ 2399 h 13284"/>
                <a:gd name="connsiteX20" fmla="*/ 8748 w 10609"/>
                <a:gd name="connsiteY20" fmla="*/ 1199 h 13284"/>
                <a:gd name="connsiteX21" fmla="*/ 7349 w 10609"/>
                <a:gd name="connsiteY21" fmla="*/ 0 h 13284"/>
                <a:gd name="connsiteX22" fmla="*/ 6421 w 10609"/>
                <a:gd name="connsiteY22" fmla="*/ 0 h 13284"/>
                <a:gd name="connsiteX0" fmla="*/ 0 w 10609"/>
                <a:gd name="connsiteY0" fmla="*/ 11268 h 13327"/>
                <a:gd name="connsiteX1" fmla="*/ 809 w 10609"/>
                <a:gd name="connsiteY1" fmla="*/ 11997 h 13327"/>
                <a:gd name="connsiteX2" fmla="*/ 1540 w 10609"/>
                <a:gd name="connsiteY2" fmla="*/ 13196 h 13327"/>
                <a:gd name="connsiteX3" fmla="*/ 2010 w 10609"/>
                <a:gd name="connsiteY3" fmla="*/ 13196 h 13327"/>
                <a:gd name="connsiteX4" fmla="*/ 2480 w 10609"/>
                <a:gd name="connsiteY4" fmla="*/ 12751 h 13327"/>
                <a:gd name="connsiteX5" fmla="*/ 2916 w 10609"/>
                <a:gd name="connsiteY5" fmla="*/ 12785 h 13327"/>
                <a:gd name="connsiteX6" fmla="*/ 3855 w 10609"/>
                <a:gd name="connsiteY6" fmla="*/ 11175 h 13327"/>
                <a:gd name="connsiteX7" fmla="*/ 4316 w 10609"/>
                <a:gd name="connsiteY7" fmla="*/ 8464 h 13327"/>
                <a:gd name="connsiteX8" fmla="*/ 5027 w 10609"/>
                <a:gd name="connsiteY8" fmla="*/ 8395 h 13327"/>
                <a:gd name="connsiteX9" fmla="*/ 5257 w 10609"/>
                <a:gd name="connsiteY9" fmla="*/ 7601 h 13327"/>
                <a:gd name="connsiteX10" fmla="*/ 5954 w 10609"/>
                <a:gd name="connsiteY10" fmla="*/ 7998 h 13327"/>
                <a:gd name="connsiteX11" fmla="*/ 6888 w 10609"/>
                <a:gd name="connsiteY11" fmla="*/ 7601 h 13327"/>
                <a:gd name="connsiteX12" fmla="*/ 7349 w 10609"/>
                <a:gd name="connsiteY12" fmla="*/ 7998 h 13327"/>
                <a:gd name="connsiteX13" fmla="*/ 8282 w 10609"/>
                <a:gd name="connsiteY13" fmla="*/ 7196 h 13327"/>
                <a:gd name="connsiteX14" fmla="*/ 8748 w 10609"/>
                <a:gd name="connsiteY14" fmla="*/ 7196 h 13327"/>
                <a:gd name="connsiteX15" fmla="*/ 9445 w 10609"/>
                <a:gd name="connsiteY15" fmla="*/ 6393 h 13327"/>
                <a:gd name="connsiteX16" fmla="*/ 9676 w 10609"/>
                <a:gd name="connsiteY16" fmla="*/ 6393 h 13327"/>
                <a:gd name="connsiteX17" fmla="*/ 10609 w 10609"/>
                <a:gd name="connsiteY17" fmla="*/ 5194 h 13327"/>
                <a:gd name="connsiteX18" fmla="*/ 10142 w 10609"/>
                <a:gd name="connsiteY18" fmla="*/ 3995 h 13327"/>
                <a:gd name="connsiteX19" fmla="*/ 9210 w 10609"/>
                <a:gd name="connsiteY19" fmla="*/ 2399 h 13327"/>
                <a:gd name="connsiteX20" fmla="*/ 8748 w 10609"/>
                <a:gd name="connsiteY20" fmla="*/ 1199 h 13327"/>
                <a:gd name="connsiteX21" fmla="*/ 7349 w 10609"/>
                <a:gd name="connsiteY21" fmla="*/ 0 h 13327"/>
                <a:gd name="connsiteX22" fmla="*/ 6421 w 10609"/>
                <a:gd name="connsiteY22" fmla="*/ 0 h 13327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30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361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361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0" fmla="*/ 0 w 10609"/>
                <a:gd name="connsiteY0" fmla="*/ 10069 h 11997"/>
                <a:gd name="connsiteX1" fmla="*/ 809 w 10609"/>
                <a:gd name="connsiteY1" fmla="*/ 10798 h 11997"/>
                <a:gd name="connsiteX2" fmla="*/ 1540 w 10609"/>
                <a:gd name="connsiteY2" fmla="*/ 11997 h 11997"/>
                <a:gd name="connsiteX3" fmla="*/ 2010 w 10609"/>
                <a:gd name="connsiteY3" fmla="*/ 11997 h 11997"/>
                <a:gd name="connsiteX4" fmla="*/ 2480 w 10609"/>
                <a:gd name="connsiteY4" fmla="*/ 11552 h 11997"/>
                <a:gd name="connsiteX5" fmla="*/ 2916 w 10609"/>
                <a:gd name="connsiteY5" fmla="*/ 11586 h 11997"/>
                <a:gd name="connsiteX6" fmla="*/ 3855 w 10609"/>
                <a:gd name="connsiteY6" fmla="*/ 9976 h 11997"/>
                <a:gd name="connsiteX7" fmla="*/ 4316 w 10609"/>
                <a:gd name="connsiteY7" fmla="*/ 7162 h 11997"/>
                <a:gd name="connsiteX8" fmla="*/ 5027 w 10609"/>
                <a:gd name="connsiteY8" fmla="*/ 7196 h 11997"/>
                <a:gd name="connsiteX9" fmla="*/ 5257 w 10609"/>
                <a:gd name="connsiteY9" fmla="*/ 6402 h 11997"/>
                <a:gd name="connsiteX10" fmla="*/ 5954 w 10609"/>
                <a:gd name="connsiteY10" fmla="*/ 6799 h 11997"/>
                <a:gd name="connsiteX11" fmla="*/ 6888 w 10609"/>
                <a:gd name="connsiteY11" fmla="*/ 6402 h 11997"/>
                <a:gd name="connsiteX12" fmla="*/ 7349 w 10609"/>
                <a:gd name="connsiteY12" fmla="*/ 6799 h 11997"/>
                <a:gd name="connsiteX13" fmla="*/ 8282 w 10609"/>
                <a:gd name="connsiteY13" fmla="*/ 5997 h 11997"/>
                <a:gd name="connsiteX14" fmla="*/ 8748 w 10609"/>
                <a:gd name="connsiteY14" fmla="*/ 5997 h 11997"/>
                <a:gd name="connsiteX15" fmla="*/ 9445 w 10609"/>
                <a:gd name="connsiteY15" fmla="*/ 5194 h 11997"/>
                <a:gd name="connsiteX16" fmla="*/ 9676 w 10609"/>
                <a:gd name="connsiteY16" fmla="*/ 5194 h 11997"/>
                <a:gd name="connsiteX17" fmla="*/ 10609 w 10609"/>
                <a:gd name="connsiteY17" fmla="*/ 3995 h 11997"/>
                <a:gd name="connsiteX18" fmla="*/ 10142 w 10609"/>
                <a:gd name="connsiteY18" fmla="*/ 2796 h 11997"/>
                <a:gd name="connsiteX19" fmla="*/ 9210 w 10609"/>
                <a:gd name="connsiteY19" fmla="*/ 1200 h 11997"/>
                <a:gd name="connsiteX20" fmla="*/ 8748 w 10609"/>
                <a:gd name="connsiteY20" fmla="*/ 0 h 11997"/>
                <a:gd name="connsiteX0" fmla="*/ 0 w 10609"/>
                <a:gd name="connsiteY0" fmla="*/ 8869 h 10797"/>
                <a:gd name="connsiteX1" fmla="*/ 809 w 10609"/>
                <a:gd name="connsiteY1" fmla="*/ 9598 h 10797"/>
                <a:gd name="connsiteX2" fmla="*/ 1540 w 10609"/>
                <a:gd name="connsiteY2" fmla="*/ 10797 h 10797"/>
                <a:gd name="connsiteX3" fmla="*/ 2010 w 10609"/>
                <a:gd name="connsiteY3" fmla="*/ 10797 h 10797"/>
                <a:gd name="connsiteX4" fmla="*/ 2480 w 10609"/>
                <a:gd name="connsiteY4" fmla="*/ 10352 h 10797"/>
                <a:gd name="connsiteX5" fmla="*/ 2916 w 10609"/>
                <a:gd name="connsiteY5" fmla="*/ 10386 h 10797"/>
                <a:gd name="connsiteX6" fmla="*/ 3855 w 10609"/>
                <a:gd name="connsiteY6" fmla="*/ 8776 h 10797"/>
                <a:gd name="connsiteX7" fmla="*/ 4316 w 10609"/>
                <a:gd name="connsiteY7" fmla="*/ 5962 h 10797"/>
                <a:gd name="connsiteX8" fmla="*/ 5027 w 10609"/>
                <a:gd name="connsiteY8" fmla="*/ 5996 h 10797"/>
                <a:gd name="connsiteX9" fmla="*/ 5257 w 10609"/>
                <a:gd name="connsiteY9" fmla="*/ 5202 h 10797"/>
                <a:gd name="connsiteX10" fmla="*/ 5954 w 10609"/>
                <a:gd name="connsiteY10" fmla="*/ 5599 h 10797"/>
                <a:gd name="connsiteX11" fmla="*/ 6888 w 10609"/>
                <a:gd name="connsiteY11" fmla="*/ 5202 h 10797"/>
                <a:gd name="connsiteX12" fmla="*/ 7349 w 10609"/>
                <a:gd name="connsiteY12" fmla="*/ 5599 h 10797"/>
                <a:gd name="connsiteX13" fmla="*/ 8282 w 10609"/>
                <a:gd name="connsiteY13" fmla="*/ 4797 h 10797"/>
                <a:gd name="connsiteX14" fmla="*/ 8748 w 10609"/>
                <a:gd name="connsiteY14" fmla="*/ 4797 h 10797"/>
                <a:gd name="connsiteX15" fmla="*/ 9445 w 10609"/>
                <a:gd name="connsiteY15" fmla="*/ 3994 h 10797"/>
                <a:gd name="connsiteX16" fmla="*/ 9676 w 10609"/>
                <a:gd name="connsiteY16" fmla="*/ 3994 h 10797"/>
                <a:gd name="connsiteX17" fmla="*/ 10609 w 10609"/>
                <a:gd name="connsiteY17" fmla="*/ 2795 h 10797"/>
                <a:gd name="connsiteX18" fmla="*/ 10142 w 10609"/>
                <a:gd name="connsiteY18" fmla="*/ 1596 h 10797"/>
                <a:gd name="connsiteX19" fmla="*/ 9210 w 10609"/>
                <a:gd name="connsiteY19" fmla="*/ 0 h 10797"/>
                <a:gd name="connsiteX0" fmla="*/ 0 w 10609"/>
                <a:gd name="connsiteY0" fmla="*/ 7273 h 9201"/>
                <a:gd name="connsiteX1" fmla="*/ 809 w 10609"/>
                <a:gd name="connsiteY1" fmla="*/ 8002 h 9201"/>
                <a:gd name="connsiteX2" fmla="*/ 1540 w 10609"/>
                <a:gd name="connsiteY2" fmla="*/ 9201 h 9201"/>
                <a:gd name="connsiteX3" fmla="*/ 2010 w 10609"/>
                <a:gd name="connsiteY3" fmla="*/ 9201 h 9201"/>
                <a:gd name="connsiteX4" fmla="*/ 2480 w 10609"/>
                <a:gd name="connsiteY4" fmla="*/ 8756 h 9201"/>
                <a:gd name="connsiteX5" fmla="*/ 2916 w 10609"/>
                <a:gd name="connsiteY5" fmla="*/ 8790 h 9201"/>
                <a:gd name="connsiteX6" fmla="*/ 3855 w 10609"/>
                <a:gd name="connsiteY6" fmla="*/ 7180 h 9201"/>
                <a:gd name="connsiteX7" fmla="*/ 4316 w 10609"/>
                <a:gd name="connsiteY7" fmla="*/ 4366 h 9201"/>
                <a:gd name="connsiteX8" fmla="*/ 5027 w 10609"/>
                <a:gd name="connsiteY8" fmla="*/ 4400 h 9201"/>
                <a:gd name="connsiteX9" fmla="*/ 5257 w 10609"/>
                <a:gd name="connsiteY9" fmla="*/ 3606 h 9201"/>
                <a:gd name="connsiteX10" fmla="*/ 5954 w 10609"/>
                <a:gd name="connsiteY10" fmla="*/ 4003 h 9201"/>
                <a:gd name="connsiteX11" fmla="*/ 6888 w 10609"/>
                <a:gd name="connsiteY11" fmla="*/ 3606 h 9201"/>
                <a:gd name="connsiteX12" fmla="*/ 7349 w 10609"/>
                <a:gd name="connsiteY12" fmla="*/ 4003 h 9201"/>
                <a:gd name="connsiteX13" fmla="*/ 8282 w 10609"/>
                <a:gd name="connsiteY13" fmla="*/ 3201 h 9201"/>
                <a:gd name="connsiteX14" fmla="*/ 8748 w 10609"/>
                <a:gd name="connsiteY14" fmla="*/ 3201 h 9201"/>
                <a:gd name="connsiteX15" fmla="*/ 9445 w 10609"/>
                <a:gd name="connsiteY15" fmla="*/ 2398 h 9201"/>
                <a:gd name="connsiteX16" fmla="*/ 9676 w 10609"/>
                <a:gd name="connsiteY16" fmla="*/ 2398 h 9201"/>
                <a:gd name="connsiteX17" fmla="*/ 10609 w 10609"/>
                <a:gd name="connsiteY17" fmla="*/ 1199 h 9201"/>
                <a:gd name="connsiteX18" fmla="*/ 10142 w 10609"/>
                <a:gd name="connsiteY18" fmla="*/ 0 h 9201"/>
                <a:gd name="connsiteX0" fmla="*/ 0 w 10000"/>
                <a:gd name="connsiteY0" fmla="*/ 6602 h 8697"/>
                <a:gd name="connsiteX1" fmla="*/ 763 w 10000"/>
                <a:gd name="connsiteY1" fmla="*/ 7394 h 8697"/>
                <a:gd name="connsiteX2" fmla="*/ 1452 w 10000"/>
                <a:gd name="connsiteY2" fmla="*/ 8697 h 8697"/>
                <a:gd name="connsiteX3" fmla="*/ 1895 w 10000"/>
                <a:gd name="connsiteY3" fmla="*/ 8697 h 8697"/>
                <a:gd name="connsiteX4" fmla="*/ 2338 w 10000"/>
                <a:gd name="connsiteY4" fmla="*/ 8213 h 8697"/>
                <a:gd name="connsiteX5" fmla="*/ 2749 w 10000"/>
                <a:gd name="connsiteY5" fmla="*/ 8250 h 8697"/>
                <a:gd name="connsiteX6" fmla="*/ 3634 w 10000"/>
                <a:gd name="connsiteY6" fmla="*/ 6500 h 8697"/>
                <a:gd name="connsiteX7" fmla="*/ 4068 w 10000"/>
                <a:gd name="connsiteY7" fmla="*/ 3442 h 8697"/>
                <a:gd name="connsiteX8" fmla="*/ 4738 w 10000"/>
                <a:gd name="connsiteY8" fmla="*/ 3479 h 8697"/>
                <a:gd name="connsiteX9" fmla="*/ 4955 w 10000"/>
                <a:gd name="connsiteY9" fmla="*/ 2616 h 8697"/>
                <a:gd name="connsiteX10" fmla="*/ 5612 w 10000"/>
                <a:gd name="connsiteY10" fmla="*/ 3048 h 8697"/>
                <a:gd name="connsiteX11" fmla="*/ 6493 w 10000"/>
                <a:gd name="connsiteY11" fmla="*/ 2616 h 8697"/>
                <a:gd name="connsiteX12" fmla="*/ 6927 w 10000"/>
                <a:gd name="connsiteY12" fmla="*/ 3048 h 8697"/>
                <a:gd name="connsiteX13" fmla="*/ 7807 w 10000"/>
                <a:gd name="connsiteY13" fmla="*/ 2176 h 8697"/>
                <a:gd name="connsiteX14" fmla="*/ 8246 w 10000"/>
                <a:gd name="connsiteY14" fmla="*/ 2176 h 8697"/>
                <a:gd name="connsiteX15" fmla="*/ 8903 w 10000"/>
                <a:gd name="connsiteY15" fmla="*/ 1303 h 8697"/>
                <a:gd name="connsiteX16" fmla="*/ 9121 w 10000"/>
                <a:gd name="connsiteY16" fmla="*/ 1303 h 8697"/>
                <a:gd name="connsiteX17" fmla="*/ 10000 w 10000"/>
                <a:gd name="connsiteY17" fmla="*/ 0 h 8697"/>
                <a:gd name="connsiteX0" fmla="*/ 0 w 10060"/>
                <a:gd name="connsiteY0" fmla="*/ 7737 h 10146"/>
                <a:gd name="connsiteX1" fmla="*/ 763 w 10060"/>
                <a:gd name="connsiteY1" fmla="*/ 8648 h 10146"/>
                <a:gd name="connsiteX2" fmla="*/ 1452 w 10060"/>
                <a:gd name="connsiteY2" fmla="*/ 10146 h 10146"/>
                <a:gd name="connsiteX3" fmla="*/ 1895 w 10060"/>
                <a:gd name="connsiteY3" fmla="*/ 10146 h 10146"/>
                <a:gd name="connsiteX4" fmla="*/ 2338 w 10060"/>
                <a:gd name="connsiteY4" fmla="*/ 9589 h 10146"/>
                <a:gd name="connsiteX5" fmla="*/ 2749 w 10060"/>
                <a:gd name="connsiteY5" fmla="*/ 9632 h 10146"/>
                <a:gd name="connsiteX6" fmla="*/ 3634 w 10060"/>
                <a:gd name="connsiteY6" fmla="*/ 7620 h 10146"/>
                <a:gd name="connsiteX7" fmla="*/ 4068 w 10060"/>
                <a:gd name="connsiteY7" fmla="*/ 4104 h 10146"/>
                <a:gd name="connsiteX8" fmla="*/ 4738 w 10060"/>
                <a:gd name="connsiteY8" fmla="*/ 4146 h 10146"/>
                <a:gd name="connsiteX9" fmla="*/ 4955 w 10060"/>
                <a:gd name="connsiteY9" fmla="*/ 3154 h 10146"/>
                <a:gd name="connsiteX10" fmla="*/ 5612 w 10060"/>
                <a:gd name="connsiteY10" fmla="*/ 3651 h 10146"/>
                <a:gd name="connsiteX11" fmla="*/ 6493 w 10060"/>
                <a:gd name="connsiteY11" fmla="*/ 3154 h 10146"/>
                <a:gd name="connsiteX12" fmla="*/ 6927 w 10060"/>
                <a:gd name="connsiteY12" fmla="*/ 3651 h 10146"/>
                <a:gd name="connsiteX13" fmla="*/ 7807 w 10060"/>
                <a:gd name="connsiteY13" fmla="*/ 2648 h 10146"/>
                <a:gd name="connsiteX14" fmla="*/ 8246 w 10060"/>
                <a:gd name="connsiteY14" fmla="*/ 2648 h 10146"/>
                <a:gd name="connsiteX15" fmla="*/ 8903 w 10060"/>
                <a:gd name="connsiteY15" fmla="*/ 1644 h 10146"/>
                <a:gd name="connsiteX16" fmla="*/ 9121 w 10060"/>
                <a:gd name="connsiteY16" fmla="*/ 1644 h 10146"/>
                <a:gd name="connsiteX17" fmla="*/ 10000 w 10060"/>
                <a:gd name="connsiteY17" fmla="*/ 146 h 10146"/>
                <a:gd name="connsiteX18" fmla="*/ 9984 w 10060"/>
                <a:gd name="connsiteY18" fmla="*/ 40 h 10146"/>
                <a:gd name="connsiteX0" fmla="*/ 0 w 12379"/>
                <a:gd name="connsiteY0" fmla="*/ 9067 h 11476"/>
                <a:gd name="connsiteX1" fmla="*/ 763 w 12379"/>
                <a:gd name="connsiteY1" fmla="*/ 9978 h 11476"/>
                <a:gd name="connsiteX2" fmla="*/ 1452 w 12379"/>
                <a:gd name="connsiteY2" fmla="*/ 11476 h 11476"/>
                <a:gd name="connsiteX3" fmla="*/ 1895 w 12379"/>
                <a:gd name="connsiteY3" fmla="*/ 11476 h 11476"/>
                <a:gd name="connsiteX4" fmla="*/ 2338 w 12379"/>
                <a:gd name="connsiteY4" fmla="*/ 10919 h 11476"/>
                <a:gd name="connsiteX5" fmla="*/ 2749 w 12379"/>
                <a:gd name="connsiteY5" fmla="*/ 10962 h 11476"/>
                <a:gd name="connsiteX6" fmla="*/ 3634 w 12379"/>
                <a:gd name="connsiteY6" fmla="*/ 8950 h 11476"/>
                <a:gd name="connsiteX7" fmla="*/ 4068 w 12379"/>
                <a:gd name="connsiteY7" fmla="*/ 5434 h 11476"/>
                <a:gd name="connsiteX8" fmla="*/ 4738 w 12379"/>
                <a:gd name="connsiteY8" fmla="*/ 5476 h 11476"/>
                <a:gd name="connsiteX9" fmla="*/ 4955 w 12379"/>
                <a:gd name="connsiteY9" fmla="*/ 4484 h 11476"/>
                <a:gd name="connsiteX10" fmla="*/ 5612 w 12379"/>
                <a:gd name="connsiteY10" fmla="*/ 4981 h 11476"/>
                <a:gd name="connsiteX11" fmla="*/ 6493 w 12379"/>
                <a:gd name="connsiteY11" fmla="*/ 4484 h 11476"/>
                <a:gd name="connsiteX12" fmla="*/ 6927 w 12379"/>
                <a:gd name="connsiteY12" fmla="*/ 4981 h 11476"/>
                <a:gd name="connsiteX13" fmla="*/ 7807 w 12379"/>
                <a:gd name="connsiteY13" fmla="*/ 3978 h 11476"/>
                <a:gd name="connsiteX14" fmla="*/ 8246 w 12379"/>
                <a:gd name="connsiteY14" fmla="*/ 3978 h 11476"/>
                <a:gd name="connsiteX15" fmla="*/ 8903 w 12379"/>
                <a:gd name="connsiteY15" fmla="*/ 2974 h 11476"/>
                <a:gd name="connsiteX16" fmla="*/ 9121 w 12379"/>
                <a:gd name="connsiteY16" fmla="*/ 2974 h 11476"/>
                <a:gd name="connsiteX17" fmla="*/ 10000 w 12379"/>
                <a:gd name="connsiteY17" fmla="*/ 1476 h 11476"/>
                <a:gd name="connsiteX18" fmla="*/ 12379 w 12379"/>
                <a:gd name="connsiteY18" fmla="*/ 0 h 11476"/>
                <a:gd name="connsiteX0" fmla="*/ 0 w 18597"/>
                <a:gd name="connsiteY0" fmla="*/ 19002 h 21411"/>
                <a:gd name="connsiteX1" fmla="*/ 763 w 18597"/>
                <a:gd name="connsiteY1" fmla="*/ 19913 h 21411"/>
                <a:gd name="connsiteX2" fmla="*/ 1452 w 18597"/>
                <a:gd name="connsiteY2" fmla="*/ 21411 h 21411"/>
                <a:gd name="connsiteX3" fmla="*/ 1895 w 18597"/>
                <a:gd name="connsiteY3" fmla="*/ 21411 h 21411"/>
                <a:gd name="connsiteX4" fmla="*/ 2338 w 18597"/>
                <a:gd name="connsiteY4" fmla="*/ 20854 h 21411"/>
                <a:gd name="connsiteX5" fmla="*/ 2749 w 18597"/>
                <a:gd name="connsiteY5" fmla="*/ 20897 h 21411"/>
                <a:gd name="connsiteX6" fmla="*/ 3634 w 18597"/>
                <a:gd name="connsiteY6" fmla="*/ 18885 h 21411"/>
                <a:gd name="connsiteX7" fmla="*/ 4068 w 18597"/>
                <a:gd name="connsiteY7" fmla="*/ 15369 h 21411"/>
                <a:gd name="connsiteX8" fmla="*/ 4738 w 18597"/>
                <a:gd name="connsiteY8" fmla="*/ 15411 h 21411"/>
                <a:gd name="connsiteX9" fmla="*/ 4955 w 18597"/>
                <a:gd name="connsiteY9" fmla="*/ 14419 h 21411"/>
                <a:gd name="connsiteX10" fmla="*/ 5612 w 18597"/>
                <a:gd name="connsiteY10" fmla="*/ 14916 h 21411"/>
                <a:gd name="connsiteX11" fmla="*/ 6493 w 18597"/>
                <a:gd name="connsiteY11" fmla="*/ 14419 h 21411"/>
                <a:gd name="connsiteX12" fmla="*/ 6927 w 18597"/>
                <a:gd name="connsiteY12" fmla="*/ 14916 h 21411"/>
                <a:gd name="connsiteX13" fmla="*/ 7807 w 18597"/>
                <a:gd name="connsiteY13" fmla="*/ 13913 h 21411"/>
                <a:gd name="connsiteX14" fmla="*/ 8246 w 18597"/>
                <a:gd name="connsiteY14" fmla="*/ 13913 h 21411"/>
                <a:gd name="connsiteX15" fmla="*/ 8903 w 18597"/>
                <a:gd name="connsiteY15" fmla="*/ 12909 h 21411"/>
                <a:gd name="connsiteX16" fmla="*/ 9121 w 18597"/>
                <a:gd name="connsiteY16" fmla="*/ 12909 h 21411"/>
                <a:gd name="connsiteX17" fmla="*/ 10000 w 18597"/>
                <a:gd name="connsiteY17" fmla="*/ 11411 h 21411"/>
                <a:gd name="connsiteX18" fmla="*/ 18597 w 18597"/>
                <a:gd name="connsiteY18" fmla="*/ 0 h 21411"/>
                <a:gd name="connsiteX0" fmla="*/ 0 w 18597"/>
                <a:gd name="connsiteY0" fmla="*/ 19151 h 21560"/>
                <a:gd name="connsiteX1" fmla="*/ 763 w 18597"/>
                <a:gd name="connsiteY1" fmla="*/ 20062 h 21560"/>
                <a:gd name="connsiteX2" fmla="*/ 1452 w 18597"/>
                <a:gd name="connsiteY2" fmla="*/ 21560 h 21560"/>
                <a:gd name="connsiteX3" fmla="*/ 1895 w 18597"/>
                <a:gd name="connsiteY3" fmla="*/ 21560 h 21560"/>
                <a:gd name="connsiteX4" fmla="*/ 2338 w 18597"/>
                <a:gd name="connsiteY4" fmla="*/ 21003 h 21560"/>
                <a:gd name="connsiteX5" fmla="*/ 2749 w 18597"/>
                <a:gd name="connsiteY5" fmla="*/ 21046 h 21560"/>
                <a:gd name="connsiteX6" fmla="*/ 3634 w 18597"/>
                <a:gd name="connsiteY6" fmla="*/ 19034 h 21560"/>
                <a:gd name="connsiteX7" fmla="*/ 4068 w 18597"/>
                <a:gd name="connsiteY7" fmla="*/ 15518 h 21560"/>
                <a:gd name="connsiteX8" fmla="*/ 4738 w 18597"/>
                <a:gd name="connsiteY8" fmla="*/ 15560 h 21560"/>
                <a:gd name="connsiteX9" fmla="*/ 4955 w 18597"/>
                <a:gd name="connsiteY9" fmla="*/ 14568 h 21560"/>
                <a:gd name="connsiteX10" fmla="*/ 5612 w 18597"/>
                <a:gd name="connsiteY10" fmla="*/ 15065 h 21560"/>
                <a:gd name="connsiteX11" fmla="*/ 6493 w 18597"/>
                <a:gd name="connsiteY11" fmla="*/ 14568 h 21560"/>
                <a:gd name="connsiteX12" fmla="*/ 6927 w 18597"/>
                <a:gd name="connsiteY12" fmla="*/ 15065 h 21560"/>
                <a:gd name="connsiteX13" fmla="*/ 7807 w 18597"/>
                <a:gd name="connsiteY13" fmla="*/ 14062 h 21560"/>
                <a:gd name="connsiteX14" fmla="*/ 8246 w 18597"/>
                <a:gd name="connsiteY14" fmla="*/ 14062 h 21560"/>
                <a:gd name="connsiteX15" fmla="*/ 8903 w 18597"/>
                <a:gd name="connsiteY15" fmla="*/ 13058 h 21560"/>
                <a:gd name="connsiteX16" fmla="*/ 9121 w 18597"/>
                <a:gd name="connsiteY16" fmla="*/ 13058 h 21560"/>
                <a:gd name="connsiteX17" fmla="*/ 10000 w 18597"/>
                <a:gd name="connsiteY17" fmla="*/ 11560 h 21560"/>
                <a:gd name="connsiteX18" fmla="*/ 16858 w 18597"/>
                <a:gd name="connsiteY18" fmla="*/ 1091 h 21560"/>
                <a:gd name="connsiteX19" fmla="*/ 18597 w 18597"/>
                <a:gd name="connsiteY19" fmla="*/ 149 h 21560"/>
                <a:gd name="connsiteX0" fmla="*/ 0 w 18597"/>
                <a:gd name="connsiteY0" fmla="*/ 19002 h 21411"/>
                <a:gd name="connsiteX1" fmla="*/ 763 w 18597"/>
                <a:gd name="connsiteY1" fmla="*/ 19913 h 21411"/>
                <a:gd name="connsiteX2" fmla="*/ 1452 w 18597"/>
                <a:gd name="connsiteY2" fmla="*/ 21411 h 21411"/>
                <a:gd name="connsiteX3" fmla="*/ 1895 w 18597"/>
                <a:gd name="connsiteY3" fmla="*/ 21411 h 21411"/>
                <a:gd name="connsiteX4" fmla="*/ 2338 w 18597"/>
                <a:gd name="connsiteY4" fmla="*/ 20854 h 21411"/>
                <a:gd name="connsiteX5" fmla="*/ 2749 w 18597"/>
                <a:gd name="connsiteY5" fmla="*/ 20897 h 21411"/>
                <a:gd name="connsiteX6" fmla="*/ 3634 w 18597"/>
                <a:gd name="connsiteY6" fmla="*/ 18885 h 21411"/>
                <a:gd name="connsiteX7" fmla="*/ 4068 w 18597"/>
                <a:gd name="connsiteY7" fmla="*/ 15369 h 21411"/>
                <a:gd name="connsiteX8" fmla="*/ 4738 w 18597"/>
                <a:gd name="connsiteY8" fmla="*/ 15411 h 21411"/>
                <a:gd name="connsiteX9" fmla="*/ 4955 w 18597"/>
                <a:gd name="connsiteY9" fmla="*/ 14419 h 21411"/>
                <a:gd name="connsiteX10" fmla="*/ 5612 w 18597"/>
                <a:gd name="connsiteY10" fmla="*/ 14916 h 21411"/>
                <a:gd name="connsiteX11" fmla="*/ 6493 w 18597"/>
                <a:gd name="connsiteY11" fmla="*/ 14419 h 21411"/>
                <a:gd name="connsiteX12" fmla="*/ 6927 w 18597"/>
                <a:gd name="connsiteY12" fmla="*/ 14916 h 21411"/>
                <a:gd name="connsiteX13" fmla="*/ 7807 w 18597"/>
                <a:gd name="connsiteY13" fmla="*/ 13913 h 21411"/>
                <a:gd name="connsiteX14" fmla="*/ 8246 w 18597"/>
                <a:gd name="connsiteY14" fmla="*/ 13913 h 21411"/>
                <a:gd name="connsiteX15" fmla="*/ 8903 w 18597"/>
                <a:gd name="connsiteY15" fmla="*/ 12909 h 21411"/>
                <a:gd name="connsiteX16" fmla="*/ 9121 w 18597"/>
                <a:gd name="connsiteY16" fmla="*/ 12909 h 21411"/>
                <a:gd name="connsiteX17" fmla="*/ 10000 w 18597"/>
                <a:gd name="connsiteY17" fmla="*/ 11411 h 21411"/>
                <a:gd name="connsiteX18" fmla="*/ 16858 w 18597"/>
                <a:gd name="connsiteY18" fmla="*/ 942 h 21411"/>
                <a:gd name="connsiteX19" fmla="*/ 18597 w 18597"/>
                <a:gd name="connsiteY19" fmla="*/ 0 h 21411"/>
                <a:gd name="connsiteX0" fmla="*/ 0 w 18597"/>
                <a:gd name="connsiteY0" fmla="*/ 19002 h 21411"/>
                <a:gd name="connsiteX1" fmla="*/ 763 w 18597"/>
                <a:gd name="connsiteY1" fmla="*/ 19913 h 21411"/>
                <a:gd name="connsiteX2" fmla="*/ 1452 w 18597"/>
                <a:gd name="connsiteY2" fmla="*/ 21411 h 21411"/>
                <a:gd name="connsiteX3" fmla="*/ 1895 w 18597"/>
                <a:gd name="connsiteY3" fmla="*/ 21411 h 21411"/>
                <a:gd name="connsiteX4" fmla="*/ 2338 w 18597"/>
                <a:gd name="connsiteY4" fmla="*/ 20854 h 21411"/>
                <a:gd name="connsiteX5" fmla="*/ 2749 w 18597"/>
                <a:gd name="connsiteY5" fmla="*/ 20897 h 21411"/>
                <a:gd name="connsiteX6" fmla="*/ 3634 w 18597"/>
                <a:gd name="connsiteY6" fmla="*/ 18885 h 21411"/>
                <a:gd name="connsiteX7" fmla="*/ 4068 w 18597"/>
                <a:gd name="connsiteY7" fmla="*/ 15369 h 21411"/>
                <a:gd name="connsiteX8" fmla="*/ 4738 w 18597"/>
                <a:gd name="connsiteY8" fmla="*/ 15411 h 21411"/>
                <a:gd name="connsiteX9" fmla="*/ 4955 w 18597"/>
                <a:gd name="connsiteY9" fmla="*/ 14419 h 21411"/>
                <a:gd name="connsiteX10" fmla="*/ 5612 w 18597"/>
                <a:gd name="connsiteY10" fmla="*/ 14916 h 21411"/>
                <a:gd name="connsiteX11" fmla="*/ 6493 w 18597"/>
                <a:gd name="connsiteY11" fmla="*/ 14419 h 21411"/>
                <a:gd name="connsiteX12" fmla="*/ 6927 w 18597"/>
                <a:gd name="connsiteY12" fmla="*/ 14916 h 21411"/>
                <a:gd name="connsiteX13" fmla="*/ 7807 w 18597"/>
                <a:gd name="connsiteY13" fmla="*/ 13913 h 21411"/>
                <a:gd name="connsiteX14" fmla="*/ 8246 w 18597"/>
                <a:gd name="connsiteY14" fmla="*/ 13913 h 21411"/>
                <a:gd name="connsiteX15" fmla="*/ 8903 w 18597"/>
                <a:gd name="connsiteY15" fmla="*/ 12909 h 21411"/>
                <a:gd name="connsiteX16" fmla="*/ 9121 w 18597"/>
                <a:gd name="connsiteY16" fmla="*/ 12909 h 21411"/>
                <a:gd name="connsiteX17" fmla="*/ 10000 w 18597"/>
                <a:gd name="connsiteY17" fmla="*/ 11411 h 21411"/>
                <a:gd name="connsiteX18" fmla="*/ 16825 w 18597"/>
                <a:gd name="connsiteY18" fmla="*/ 899 h 21411"/>
                <a:gd name="connsiteX19" fmla="*/ 18597 w 18597"/>
                <a:gd name="connsiteY19" fmla="*/ 0 h 21411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6825 w 18581"/>
                <a:gd name="connsiteY18" fmla="*/ 985 h 21497"/>
                <a:gd name="connsiteX19" fmla="*/ 18581 w 18581"/>
                <a:gd name="connsiteY1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5742 w 18581"/>
                <a:gd name="connsiteY18" fmla="*/ 2484 h 21497"/>
                <a:gd name="connsiteX19" fmla="*/ 16825 w 18581"/>
                <a:gd name="connsiteY19" fmla="*/ 985 h 21497"/>
                <a:gd name="connsiteX20" fmla="*/ 18581 w 18581"/>
                <a:gd name="connsiteY20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5742 w 18581"/>
                <a:gd name="connsiteY18" fmla="*/ 2484 h 21497"/>
                <a:gd name="connsiteX19" fmla="*/ 16825 w 18581"/>
                <a:gd name="connsiteY19" fmla="*/ 985 h 21497"/>
                <a:gd name="connsiteX20" fmla="*/ 18581 w 18581"/>
                <a:gd name="connsiteY20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4840 w 18581"/>
                <a:gd name="connsiteY18" fmla="*/ 9421 h 21497"/>
                <a:gd name="connsiteX19" fmla="*/ 15742 w 18581"/>
                <a:gd name="connsiteY19" fmla="*/ 2484 h 21497"/>
                <a:gd name="connsiteX20" fmla="*/ 16825 w 18581"/>
                <a:gd name="connsiteY20" fmla="*/ 985 h 21497"/>
                <a:gd name="connsiteX21" fmla="*/ 18581 w 18581"/>
                <a:gd name="connsiteY2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4840 w 18581"/>
                <a:gd name="connsiteY18" fmla="*/ 9421 h 21497"/>
                <a:gd name="connsiteX19" fmla="*/ 15742 w 18581"/>
                <a:gd name="connsiteY19" fmla="*/ 2484 h 21497"/>
                <a:gd name="connsiteX20" fmla="*/ 16825 w 18581"/>
                <a:gd name="connsiteY20" fmla="*/ 985 h 21497"/>
                <a:gd name="connsiteX21" fmla="*/ 18581 w 18581"/>
                <a:gd name="connsiteY2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4840 w 18581"/>
                <a:gd name="connsiteY18" fmla="*/ 9421 h 21497"/>
                <a:gd name="connsiteX19" fmla="*/ 15742 w 18581"/>
                <a:gd name="connsiteY19" fmla="*/ 2484 h 21497"/>
                <a:gd name="connsiteX20" fmla="*/ 16825 w 18581"/>
                <a:gd name="connsiteY20" fmla="*/ 985 h 21497"/>
                <a:gd name="connsiteX21" fmla="*/ 18581 w 18581"/>
                <a:gd name="connsiteY2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2625 w 18581"/>
                <a:gd name="connsiteY18" fmla="*/ 11991 h 21497"/>
                <a:gd name="connsiteX19" fmla="*/ 14840 w 18581"/>
                <a:gd name="connsiteY19" fmla="*/ 9421 h 21497"/>
                <a:gd name="connsiteX20" fmla="*/ 15742 w 18581"/>
                <a:gd name="connsiteY20" fmla="*/ 2484 h 21497"/>
                <a:gd name="connsiteX21" fmla="*/ 16825 w 18581"/>
                <a:gd name="connsiteY21" fmla="*/ 985 h 21497"/>
                <a:gd name="connsiteX22" fmla="*/ 18581 w 18581"/>
                <a:gd name="connsiteY2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2625 w 18581"/>
                <a:gd name="connsiteY18" fmla="*/ 11991 h 21497"/>
                <a:gd name="connsiteX19" fmla="*/ 14840 w 18581"/>
                <a:gd name="connsiteY19" fmla="*/ 9421 h 21497"/>
                <a:gd name="connsiteX20" fmla="*/ 15742 w 18581"/>
                <a:gd name="connsiteY20" fmla="*/ 2484 h 21497"/>
                <a:gd name="connsiteX21" fmla="*/ 16825 w 18581"/>
                <a:gd name="connsiteY21" fmla="*/ 985 h 21497"/>
                <a:gd name="connsiteX22" fmla="*/ 18581 w 18581"/>
                <a:gd name="connsiteY2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1099 w 18581"/>
                <a:gd name="connsiteY18" fmla="*/ 11991 h 21497"/>
                <a:gd name="connsiteX19" fmla="*/ 12625 w 18581"/>
                <a:gd name="connsiteY19" fmla="*/ 11991 h 21497"/>
                <a:gd name="connsiteX20" fmla="*/ 14840 w 18581"/>
                <a:gd name="connsiteY20" fmla="*/ 9421 h 21497"/>
                <a:gd name="connsiteX21" fmla="*/ 15742 w 18581"/>
                <a:gd name="connsiteY21" fmla="*/ 2484 h 21497"/>
                <a:gd name="connsiteX22" fmla="*/ 16825 w 18581"/>
                <a:gd name="connsiteY22" fmla="*/ 985 h 21497"/>
                <a:gd name="connsiteX23" fmla="*/ 18581 w 18581"/>
                <a:gd name="connsiteY23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1099 w 18581"/>
                <a:gd name="connsiteY18" fmla="*/ 11991 h 21497"/>
                <a:gd name="connsiteX19" fmla="*/ 12625 w 18581"/>
                <a:gd name="connsiteY19" fmla="*/ 11991 h 21497"/>
                <a:gd name="connsiteX20" fmla="*/ 14840 w 18581"/>
                <a:gd name="connsiteY20" fmla="*/ 9421 h 21497"/>
                <a:gd name="connsiteX21" fmla="*/ 15742 w 18581"/>
                <a:gd name="connsiteY21" fmla="*/ 2484 h 21497"/>
                <a:gd name="connsiteX22" fmla="*/ 16825 w 18581"/>
                <a:gd name="connsiteY22" fmla="*/ 985 h 21497"/>
                <a:gd name="connsiteX23" fmla="*/ 18581 w 18581"/>
                <a:gd name="connsiteY23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79 w 18581"/>
                <a:gd name="connsiteY18" fmla="*/ 13018 h 21497"/>
                <a:gd name="connsiteX19" fmla="*/ 11099 w 18581"/>
                <a:gd name="connsiteY19" fmla="*/ 11991 h 21497"/>
                <a:gd name="connsiteX20" fmla="*/ 12625 w 18581"/>
                <a:gd name="connsiteY20" fmla="*/ 11991 h 21497"/>
                <a:gd name="connsiteX21" fmla="*/ 14840 w 18581"/>
                <a:gd name="connsiteY21" fmla="*/ 9421 h 21497"/>
                <a:gd name="connsiteX22" fmla="*/ 15742 w 18581"/>
                <a:gd name="connsiteY22" fmla="*/ 2484 h 21497"/>
                <a:gd name="connsiteX23" fmla="*/ 16825 w 18581"/>
                <a:gd name="connsiteY23" fmla="*/ 985 h 21497"/>
                <a:gd name="connsiteX24" fmla="*/ 18581 w 18581"/>
                <a:gd name="connsiteY24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79 w 18581"/>
                <a:gd name="connsiteY18" fmla="*/ 13018 h 21497"/>
                <a:gd name="connsiteX19" fmla="*/ 11099 w 18581"/>
                <a:gd name="connsiteY19" fmla="*/ 11991 h 21497"/>
                <a:gd name="connsiteX20" fmla="*/ 12625 w 18581"/>
                <a:gd name="connsiteY20" fmla="*/ 11991 h 21497"/>
                <a:gd name="connsiteX21" fmla="*/ 14840 w 18581"/>
                <a:gd name="connsiteY21" fmla="*/ 9421 h 21497"/>
                <a:gd name="connsiteX22" fmla="*/ 15742 w 18581"/>
                <a:gd name="connsiteY22" fmla="*/ 2484 h 21497"/>
                <a:gd name="connsiteX23" fmla="*/ 16825 w 18581"/>
                <a:gd name="connsiteY23" fmla="*/ 985 h 21497"/>
                <a:gd name="connsiteX24" fmla="*/ 18581 w 18581"/>
                <a:gd name="connsiteY24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2625 w 18581"/>
                <a:gd name="connsiteY20" fmla="*/ 11991 h 21497"/>
                <a:gd name="connsiteX21" fmla="*/ 14840 w 18581"/>
                <a:gd name="connsiteY21" fmla="*/ 9421 h 21497"/>
                <a:gd name="connsiteX22" fmla="*/ 15742 w 18581"/>
                <a:gd name="connsiteY22" fmla="*/ 2484 h 21497"/>
                <a:gd name="connsiteX23" fmla="*/ 16825 w 18581"/>
                <a:gd name="connsiteY23" fmla="*/ 985 h 21497"/>
                <a:gd name="connsiteX24" fmla="*/ 18581 w 18581"/>
                <a:gd name="connsiteY24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2067 w 18581"/>
                <a:gd name="connsiteY20" fmla="*/ 9978 h 21497"/>
                <a:gd name="connsiteX21" fmla="*/ 12625 w 18581"/>
                <a:gd name="connsiteY21" fmla="*/ 11991 h 21497"/>
                <a:gd name="connsiteX22" fmla="*/ 14840 w 18581"/>
                <a:gd name="connsiteY22" fmla="*/ 9421 h 21497"/>
                <a:gd name="connsiteX23" fmla="*/ 15742 w 18581"/>
                <a:gd name="connsiteY23" fmla="*/ 2484 h 21497"/>
                <a:gd name="connsiteX24" fmla="*/ 16825 w 18581"/>
                <a:gd name="connsiteY24" fmla="*/ 985 h 21497"/>
                <a:gd name="connsiteX25" fmla="*/ 18581 w 18581"/>
                <a:gd name="connsiteY25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2067 w 18581"/>
                <a:gd name="connsiteY20" fmla="*/ 9978 h 21497"/>
                <a:gd name="connsiteX21" fmla="*/ 12625 w 18581"/>
                <a:gd name="connsiteY21" fmla="*/ 11991 h 21497"/>
                <a:gd name="connsiteX22" fmla="*/ 14840 w 18581"/>
                <a:gd name="connsiteY22" fmla="*/ 9421 h 21497"/>
                <a:gd name="connsiteX23" fmla="*/ 15742 w 18581"/>
                <a:gd name="connsiteY23" fmla="*/ 2484 h 21497"/>
                <a:gd name="connsiteX24" fmla="*/ 16825 w 18581"/>
                <a:gd name="connsiteY24" fmla="*/ 985 h 21497"/>
                <a:gd name="connsiteX25" fmla="*/ 18581 w 18581"/>
                <a:gd name="connsiteY25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58 w 18581"/>
                <a:gd name="connsiteY20" fmla="*/ 11348 h 21497"/>
                <a:gd name="connsiteX21" fmla="*/ 12625 w 18581"/>
                <a:gd name="connsiteY21" fmla="*/ 11991 h 21497"/>
                <a:gd name="connsiteX22" fmla="*/ 14840 w 18581"/>
                <a:gd name="connsiteY22" fmla="*/ 9421 h 21497"/>
                <a:gd name="connsiteX23" fmla="*/ 15742 w 18581"/>
                <a:gd name="connsiteY23" fmla="*/ 2484 h 21497"/>
                <a:gd name="connsiteX24" fmla="*/ 16825 w 18581"/>
                <a:gd name="connsiteY24" fmla="*/ 985 h 21497"/>
                <a:gd name="connsiteX25" fmla="*/ 18581 w 18581"/>
                <a:gd name="connsiteY25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58 w 18581"/>
                <a:gd name="connsiteY20" fmla="*/ 11348 h 21497"/>
                <a:gd name="connsiteX21" fmla="*/ 12346 w 18581"/>
                <a:gd name="connsiteY21" fmla="*/ 10406 h 21497"/>
                <a:gd name="connsiteX22" fmla="*/ 12625 w 18581"/>
                <a:gd name="connsiteY22" fmla="*/ 11991 h 21497"/>
                <a:gd name="connsiteX23" fmla="*/ 14840 w 18581"/>
                <a:gd name="connsiteY23" fmla="*/ 9421 h 21497"/>
                <a:gd name="connsiteX24" fmla="*/ 15742 w 18581"/>
                <a:gd name="connsiteY24" fmla="*/ 2484 h 21497"/>
                <a:gd name="connsiteX25" fmla="*/ 16825 w 18581"/>
                <a:gd name="connsiteY25" fmla="*/ 985 h 21497"/>
                <a:gd name="connsiteX26" fmla="*/ 18581 w 18581"/>
                <a:gd name="connsiteY26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58 w 18581"/>
                <a:gd name="connsiteY20" fmla="*/ 11348 h 21497"/>
                <a:gd name="connsiteX21" fmla="*/ 12346 w 18581"/>
                <a:gd name="connsiteY21" fmla="*/ 10406 h 21497"/>
                <a:gd name="connsiteX22" fmla="*/ 12625 w 18581"/>
                <a:gd name="connsiteY22" fmla="*/ 11991 h 21497"/>
                <a:gd name="connsiteX23" fmla="*/ 14840 w 18581"/>
                <a:gd name="connsiteY23" fmla="*/ 9421 h 21497"/>
                <a:gd name="connsiteX24" fmla="*/ 15742 w 18581"/>
                <a:gd name="connsiteY24" fmla="*/ 2484 h 21497"/>
                <a:gd name="connsiteX25" fmla="*/ 16825 w 18581"/>
                <a:gd name="connsiteY25" fmla="*/ 985 h 21497"/>
                <a:gd name="connsiteX26" fmla="*/ 18581 w 18581"/>
                <a:gd name="connsiteY26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58 w 18581"/>
                <a:gd name="connsiteY20" fmla="*/ 11348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4840 w 18581"/>
                <a:gd name="connsiteY23" fmla="*/ 9421 h 21497"/>
                <a:gd name="connsiteX24" fmla="*/ 15742 w 18581"/>
                <a:gd name="connsiteY24" fmla="*/ 2484 h 21497"/>
                <a:gd name="connsiteX25" fmla="*/ 16825 w 18581"/>
                <a:gd name="connsiteY25" fmla="*/ 985 h 21497"/>
                <a:gd name="connsiteX26" fmla="*/ 18581 w 18581"/>
                <a:gd name="connsiteY26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4840 w 18581"/>
                <a:gd name="connsiteY23" fmla="*/ 9421 h 21497"/>
                <a:gd name="connsiteX24" fmla="*/ 15742 w 18581"/>
                <a:gd name="connsiteY24" fmla="*/ 2484 h 21497"/>
                <a:gd name="connsiteX25" fmla="*/ 16825 w 18581"/>
                <a:gd name="connsiteY25" fmla="*/ 985 h 21497"/>
                <a:gd name="connsiteX26" fmla="*/ 18581 w 18581"/>
                <a:gd name="connsiteY26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347 w 18581"/>
                <a:gd name="connsiteY23" fmla="*/ 10149 h 21497"/>
                <a:gd name="connsiteX24" fmla="*/ 14840 w 18581"/>
                <a:gd name="connsiteY24" fmla="*/ 9421 h 21497"/>
                <a:gd name="connsiteX25" fmla="*/ 15742 w 18581"/>
                <a:gd name="connsiteY25" fmla="*/ 2484 h 21497"/>
                <a:gd name="connsiteX26" fmla="*/ 16825 w 18581"/>
                <a:gd name="connsiteY26" fmla="*/ 985 h 21497"/>
                <a:gd name="connsiteX27" fmla="*/ 18581 w 18581"/>
                <a:gd name="connsiteY27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347 w 18581"/>
                <a:gd name="connsiteY23" fmla="*/ 10149 h 21497"/>
                <a:gd name="connsiteX24" fmla="*/ 14840 w 18581"/>
                <a:gd name="connsiteY24" fmla="*/ 9421 h 21497"/>
                <a:gd name="connsiteX25" fmla="*/ 15742 w 18581"/>
                <a:gd name="connsiteY25" fmla="*/ 2484 h 21497"/>
                <a:gd name="connsiteX26" fmla="*/ 16825 w 18581"/>
                <a:gd name="connsiteY26" fmla="*/ 985 h 21497"/>
                <a:gd name="connsiteX27" fmla="*/ 18581 w 18581"/>
                <a:gd name="connsiteY27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363 w 18581"/>
                <a:gd name="connsiteY23" fmla="*/ 10963 h 21497"/>
                <a:gd name="connsiteX24" fmla="*/ 14840 w 18581"/>
                <a:gd name="connsiteY24" fmla="*/ 9421 h 21497"/>
                <a:gd name="connsiteX25" fmla="*/ 15742 w 18581"/>
                <a:gd name="connsiteY25" fmla="*/ 2484 h 21497"/>
                <a:gd name="connsiteX26" fmla="*/ 16825 w 18581"/>
                <a:gd name="connsiteY26" fmla="*/ 985 h 21497"/>
                <a:gd name="connsiteX27" fmla="*/ 18581 w 18581"/>
                <a:gd name="connsiteY27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2920 w 18581"/>
                <a:gd name="connsiteY23" fmla="*/ 10106 h 21497"/>
                <a:gd name="connsiteX24" fmla="*/ 13363 w 18581"/>
                <a:gd name="connsiteY24" fmla="*/ 10963 h 21497"/>
                <a:gd name="connsiteX25" fmla="*/ 14840 w 18581"/>
                <a:gd name="connsiteY25" fmla="*/ 9421 h 21497"/>
                <a:gd name="connsiteX26" fmla="*/ 15742 w 18581"/>
                <a:gd name="connsiteY26" fmla="*/ 2484 h 21497"/>
                <a:gd name="connsiteX27" fmla="*/ 16825 w 18581"/>
                <a:gd name="connsiteY27" fmla="*/ 985 h 21497"/>
                <a:gd name="connsiteX28" fmla="*/ 18581 w 18581"/>
                <a:gd name="connsiteY28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2920 w 18581"/>
                <a:gd name="connsiteY23" fmla="*/ 10106 h 21497"/>
                <a:gd name="connsiteX24" fmla="*/ 13363 w 18581"/>
                <a:gd name="connsiteY24" fmla="*/ 10963 h 21497"/>
                <a:gd name="connsiteX25" fmla="*/ 14840 w 18581"/>
                <a:gd name="connsiteY25" fmla="*/ 9421 h 21497"/>
                <a:gd name="connsiteX26" fmla="*/ 15742 w 18581"/>
                <a:gd name="connsiteY26" fmla="*/ 2484 h 21497"/>
                <a:gd name="connsiteX27" fmla="*/ 16825 w 18581"/>
                <a:gd name="connsiteY27" fmla="*/ 985 h 21497"/>
                <a:gd name="connsiteX28" fmla="*/ 18581 w 18581"/>
                <a:gd name="connsiteY28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33 w 18581"/>
                <a:gd name="connsiteY23" fmla="*/ 11305 h 21497"/>
                <a:gd name="connsiteX24" fmla="*/ 13363 w 18581"/>
                <a:gd name="connsiteY24" fmla="*/ 10963 h 21497"/>
                <a:gd name="connsiteX25" fmla="*/ 14840 w 18581"/>
                <a:gd name="connsiteY25" fmla="*/ 9421 h 21497"/>
                <a:gd name="connsiteX26" fmla="*/ 15742 w 18581"/>
                <a:gd name="connsiteY26" fmla="*/ 2484 h 21497"/>
                <a:gd name="connsiteX27" fmla="*/ 16825 w 18581"/>
                <a:gd name="connsiteY27" fmla="*/ 985 h 21497"/>
                <a:gd name="connsiteX28" fmla="*/ 18581 w 18581"/>
                <a:gd name="connsiteY28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33 w 18581"/>
                <a:gd name="connsiteY23" fmla="*/ 11305 h 21497"/>
                <a:gd name="connsiteX24" fmla="*/ 13363 w 18581"/>
                <a:gd name="connsiteY24" fmla="*/ 10963 h 21497"/>
                <a:gd name="connsiteX25" fmla="*/ 14840 w 18581"/>
                <a:gd name="connsiteY25" fmla="*/ 9421 h 21497"/>
                <a:gd name="connsiteX26" fmla="*/ 15742 w 18581"/>
                <a:gd name="connsiteY26" fmla="*/ 2484 h 21497"/>
                <a:gd name="connsiteX27" fmla="*/ 16825 w 18581"/>
                <a:gd name="connsiteY27" fmla="*/ 985 h 21497"/>
                <a:gd name="connsiteX28" fmla="*/ 18581 w 18581"/>
                <a:gd name="connsiteY28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63 w 18581"/>
                <a:gd name="connsiteY24" fmla="*/ 10963 h 21497"/>
                <a:gd name="connsiteX25" fmla="*/ 14840 w 18581"/>
                <a:gd name="connsiteY25" fmla="*/ 9421 h 21497"/>
                <a:gd name="connsiteX26" fmla="*/ 15742 w 18581"/>
                <a:gd name="connsiteY26" fmla="*/ 2484 h 21497"/>
                <a:gd name="connsiteX27" fmla="*/ 16825 w 18581"/>
                <a:gd name="connsiteY27" fmla="*/ 985 h 21497"/>
                <a:gd name="connsiteX28" fmla="*/ 18581 w 18581"/>
                <a:gd name="connsiteY28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63 w 18581"/>
                <a:gd name="connsiteY24" fmla="*/ 10963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5742 w 18581"/>
                <a:gd name="connsiteY27" fmla="*/ 2484 h 21497"/>
                <a:gd name="connsiteX28" fmla="*/ 16825 w 18581"/>
                <a:gd name="connsiteY28" fmla="*/ 985 h 21497"/>
                <a:gd name="connsiteX29" fmla="*/ 18581 w 18581"/>
                <a:gd name="connsiteY2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63 w 18581"/>
                <a:gd name="connsiteY24" fmla="*/ 10963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5742 w 18581"/>
                <a:gd name="connsiteY27" fmla="*/ 2484 h 21497"/>
                <a:gd name="connsiteX28" fmla="*/ 16825 w 18581"/>
                <a:gd name="connsiteY28" fmla="*/ 985 h 21497"/>
                <a:gd name="connsiteX29" fmla="*/ 18581 w 18581"/>
                <a:gd name="connsiteY2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63 w 18581"/>
                <a:gd name="connsiteY24" fmla="*/ 10963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5742 w 18581"/>
                <a:gd name="connsiteY27" fmla="*/ 2484 h 21497"/>
                <a:gd name="connsiteX28" fmla="*/ 16825 w 18581"/>
                <a:gd name="connsiteY28" fmla="*/ 985 h 21497"/>
                <a:gd name="connsiteX29" fmla="*/ 18581 w 18581"/>
                <a:gd name="connsiteY2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5742 w 18581"/>
                <a:gd name="connsiteY27" fmla="*/ 2484 h 21497"/>
                <a:gd name="connsiteX28" fmla="*/ 16825 w 18581"/>
                <a:gd name="connsiteY28" fmla="*/ 985 h 21497"/>
                <a:gd name="connsiteX29" fmla="*/ 18581 w 18581"/>
                <a:gd name="connsiteY2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5742 w 18581"/>
                <a:gd name="connsiteY27" fmla="*/ 2484 h 21497"/>
                <a:gd name="connsiteX28" fmla="*/ 16825 w 18581"/>
                <a:gd name="connsiteY28" fmla="*/ 985 h 21497"/>
                <a:gd name="connsiteX29" fmla="*/ 18581 w 18581"/>
                <a:gd name="connsiteY2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56 w 18581"/>
                <a:gd name="connsiteY27" fmla="*/ 8051 h 21497"/>
                <a:gd name="connsiteX28" fmla="*/ 15742 w 18581"/>
                <a:gd name="connsiteY28" fmla="*/ 2484 h 21497"/>
                <a:gd name="connsiteX29" fmla="*/ 16825 w 18581"/>
                <a:gd name="connsiteY29" fmla="*/ 985 h 21497"/>
                <a:gd name="connsiteX30" fmla="*/ 18581 w 18581"/>
                <a:gd name="connsiteY30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56 w 18581"/>
                <a:gd name="connsiteY27" fmla="*/ 8051 h 21497"/>
                <a:gd name="connsiteX28" fmla="*/ 15742 w 18581"/>
                <a:gd name="connsiteY28" fmla="*/ 2484 h 21497"/>
                <a:gd name="connsiteX29" fmla="*/ 16825 w 18581"/>
                <a:gd name="connsiteY29" fmla="*/ 985 h 21497"/>
                <a:gd name="connsiteX30" fmla="*/ 18581 w 18581"/>
                <a:gd name="connsiteY30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742 w 18581"/>
                <a:gd name="connsiteY28" fmla="*/ 2484 h 21497"/>
                <a:gd name="connsiteX29" fmla="*/ 16825 w 18581"/>
                <a:gd name="connsiteY29" fmla="*/ 985 h 21497"/>
                <a:gd name="connsiteX30" fmla="*/ 18581 w 18581"/>
                <a:gd name="connsiteY30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906 w 18581"/>
                <a:gd name="connsiteY28" fmla="*/ 3554 h 21497"/>
                <a:gd name="connsiteX29" fmla="*/ 15742 w 18581"/>
                <a:gd name="connsiteY29" fmla="*/ 2484 h 21497"/>
                <a:gd name="connsiteX30" fmla="*/ 16825 w 18581"/>
                <a:gd name="connsiteY30" fmla="*/ 985 h 21497"/>
                <a:gd name="connsiteX31" fmla="*/ 18581 w 18581"/>
                <a:gd name="connsiteY3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906 w 18581"/>
                <a:gd name="connsiteY28" fmla="*/ 3554 h 21497"/>
                <a:gd name="connsiteX29" fmla="*/ 15742 w 18581"/>
                <a:gd name="connsiteY29" fmla="*/ 2484 h 21497"/>
                <a:gd name="connsiteX30" fmla="*/ 16825 w 18581"/>
                <a:gd name="connsiteY30" fmla="*/ 985 h 21497"/>
                <a:gd name="connsiteX31" fmla="*/ 18581 w 18581"/>
                <a:gd name="connsiteY3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906 w 18581"/>
                <a:gd name="connsiteY28" fmla="*/ 3554 h 21497"/>
                <a:gd name="connsiteX29" fmla="*/ 15742 w 18581"/>
                <a:gd name="connsiteY29" fmla="*/ 2484 h 21497"/>
                <a:gd name="connsiteX30" fmla="*/ 16825 w 18581"/>
                <a:gd name="connsiteY30" fmla="*/ 985 h 21497"/>
                <a:gd name="connsiteX31" fmla="*/ 18581 w 18581"/>
                <a:gd name="connsiteY3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529 w 18581"/>
                <a:gd name="connsiteY28" fmla="*/ 4925 h 21497"/>
                <a:gd name="connsiteX29" fmla="*/ 15906 w 18581"/>
                <a:gd name="connsiteY29" fmla="*/ 3554 h 21497"/>
                <a:gd name="connsiteX30" fmla="*/ 15742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554 h 21497"/>
                <a:gd name="connsiteX30" fmla="*/ 15742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554 h 21497"/>
                <a:gd name="connsiteX30" fmla="*/ 15742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554 h 21497"/>
                <a:gd name="connsiteX30" fmla="*/ 15742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42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220 w 18581"/>
                <a:gd name="connsiteY32" fmla="*/ 214 h 21497"/>
                <a:gd name="connsiteX33" fmla="*/ 18581 w 18581"/>
                <a:gd name="connsiteY33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433 w 18581"/>
                <a:gd name="connsiteY32" fmla="*/ 342 h 21497"/>
                <a:gd name="connsiteX33" fmla="*/ 18581 w 18581"/>
                <a:gd name="connsiteY33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515 w 18581"/>
                <a:gd name="connsiteY32" fmla="*/ 470 h 21497"/>
                <a:gd name="connsiteX33" fmla="*/ 18581 w 18581"/>
                <a:gd name="connsiteY33" fmla="*/ 0 h 21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8581" h="21497">
                  <a:moveTo>
                    <a:pt x="0" y="19088"/>
                  </a:moveTo>
                  <a:lnTo>
                    <a:pt x="763" y="19999"/>
                  </a:lnTo>
                  <a:lnTo>
                    <a:pt x="1452" y="21497"/>
                  </a:lnTo>
                  <a:lnTo>
                    <a:pt x="1895" y="21497"/>
                  </a:lnTo>
                  <a:lnTo>
                    <a:pt x="2338" y="20940"/>
                  </a:lnTo>
                  <a:lnTo>
                    <a:pt x="2749" y="20983"/>
                  </a:lnTo>
                  <a:lnTo>
                    <a:pt x="3634" y="18971"/>
                  </a:lnTo>
                  <a:cubicBezTo>
                    <a:pt x="3779" y="17842"/>
                    <a:pt x="3923" y="16585"/>
                    <a:pt x="4068" y="15455"/>
                  </a:cubicBezTo>
                  <a:lnTo>
                    <a:pt x="4738" y="15497"/>
                  </a:lnTo>
                  <a:cubicBezTo>
                    <a:pt x="4810" y="15166"/>
                    <a:pt x="4884" y="14836"/>
                    <a:pt x="4955" y="14505"/>
                  </a:cubicBezTo>
                  <a:lnTo>
                    <a:pt x="5612" y="15002"/>
                  </a:lnTo>
                  <a:lnTo>
                    <a:pt x="6493" y="14505"/>
                  </a:lnTo>
                  <a:lnTo>
                    <a:pt x="6927" y="15002"/>
                  </a:lnTo>
                  <a:lnTo>
                    <a:pt x="7807" y="13999"/>
                  </a:lnTo>
                  <a:lnTo>
                    <a:pt x="8246" y="13999"/>
                  </a:lnTo>
                  <a:lnTo>
                    <a:pt x="8903" y="12995"/>
                  </a:lnTo>
                  <a:lnTo>
                    <a:pt x="9121" y="12995"/>
                  </a:lnTo>
                  <a:lnTo>
                    <a:pt x="10000" y="11497"/>
                  </a:lnTo>
                  <a:cubicBezTo>
                    <a:pt x="10077" y="11661"/>
                    <a:pt x="10153" y="11826"/>
                    <a:pt x="10230" y="11990"/>
                  </a:cubicBezTo>
                  <a:lnTo>
                    <a:pt x="11099" y="11991"/>
                  </a:lnTo>
                  <a:lnTo>
                    <a:pt x="11591" y="11434"/>
                  </a:lnTo>
                  <a:lnTo>
                    <a:pt x="12198" y="11519"/>
                  </a:lnTo>
                  <a:lnTo>
                    <a:pt x="12625" y="11991"/>
                  </a:lnTo>
                  <a:lnTo>
                    <a:pt x="13100" y="11476"/>
                  </a:lnTo>
                  <a:lnTo>
                    <a:pt x="13330" y="10877"/>
                  </a:lnTo>
                  <a:lnTo>
                    <a:pt x="13757" y="10449"/>
                  </a:lnTo>
                  <a:lnTo>
                    <a:pt x="14840" y="9421"/>
                  </a:lnTo>
                  <a:cubicBezTo>
                    <a:pt x="14845" y="8964"/>
                    <a:pt x="14835" y="8380"/>
                    <a:pt x="14840" y="7923"/>
                  </a:cubicBezTo>
                  <a:lnTo>
                    <a:pt x="15496" y="4925"/>
                  </a:lnTo>
                  <a:lnTo>
                    <a:pt x="15906" y="3468"/>
                  </a:lnTo>
                  <a:cubicBezTo>
                    <a:pt x="15840" y="3140"/>
                    <a:pt x="15775" y="2812"/>
                    <a:pt x="15709" y="2484"/>
                  </a:cubicBezTo>
                  <a:lnTo>
                    <a:pt x="16825" y="985"/>
                  </a:lnTo>
                  <a:lnTo>
                    <a:pt x="18515" y="470"/>
                  </a:lnTo>
                  <a:cubicBezTo>
                    <a:pt x="18564" y="356"/>
                    <a:pt x="18532" y="114"/>
                    <a:pt x="18581" y="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39" name="Freeform 18"/>
            <p:cNvSpPr>
              <a:spLocks noChangeAspect="1"/>
            </p:cNvSpPr>
            <p:nvPr/>
          </p:nvSpPr>
          <p:spPr bwMode="gray">
            <a:xfrm>
              <a:off x="534587" y="5544601"/>
              <a:ext cx="2696801" cy="1195369"/>
            </a:xfrm>
            <a:custGeom>
              <a:avLst/>
              <a:gdLst>
                <a:gd name="T0" fmla="*/ 0 w 2042"/>
                <a:gd name="T1" fmla="*/ 2147483647 h 1134"/>
                <a:gd name="T2" fmla="*/ 2147483647 w 2042"/>
                <a:gd name="T3" fmla="*/ 2147483647 h 1134"/>
                <a:gd name="T4" fmla="*/ 2147483647 w 2042"/>
                <a:gd name="T5" fmla="*/ 2147483647 h 1134"/>
                <a:gd name="T6" fmla="*/ 2147483647 w 2042"/>
                <a:gd name="T7" fmla="*/ 2147483647 h 1134"/>
                <a:gd name="T8" fmla="*/ 2147483647 w 2042"/>
                <a:gd name="T9" fmla="*/ 2147483647 h 1134"/>
                <a:gd name="T10" fmla="*/ 2147483647 w 2042"/>
                <a:gd name="T11" fmla="*/ 2147483647 h 1134"/>
                <a:gd name="T12" fmla="*/ 2147483647 w 2042"/>
                <a:gd name="T13" fmla="*/ 2147483647 h 1134"/>
                <a:gd name="T14" fmla="*/ 2147483647 w 2042"/>
                <a:gd name="T15" fmla="*/ 2147483647 h 1134"/>
                <a:gd name="T16" fmla="*/ 2147483647 w 2042"/>
                <a:gd name="T17" fmla="*/ 2147483647 h 1134"/>
                <a:gd name="T18" fmla="*/ 2147483647 w 2042"/>
                <a:gd name="T19" fmla="*/ 2147483647 h 1134"/>
                <a:gd name="T20" fmla="*/ 2147483647 w 2042"/>
                <a:gd name="T21" fmla="*/ 2147483647 h 1134"/>
                <a:gd name="T22" fmla="*/ 2147483647 w 2042"/>
                <a:gd name="T23" fmla="*/ 2147483647 h 1134"/>
                <a:gd name="T24" fmla="*/ 2147483647 w 2042"/>
                <a:gd name="T25" fmla="*/ 2147483647 h 1134"/>
                <a:gd name="T26" fmla="*/ 2147483647 w 2042"/>
                <a:gd name="T27" fmla="*/ 2147483647 h 1134"/>
                <a:gd name="T28" fmla="*/ 2147483647 w 2042"/>
                <a:gd name="T29" fmla="*/ 2147483647 h 1134"/>
                <a:gd name="T30" fmla="*/ 2147483647 w 2042"/>
                <a:gd name="T31" fmla="*/ 2147483647 h 1134"/>
                <a:gd name="T32" fmla="*/ 2147483647 w 2042"/>
                <a:gd name="T33" fmla="*/ 2147483647 h 1134"/>
                <a:gd name="T34" fmla="*/ 2147483647 w 2042"/>
                <a:gd name="T35" fmla="*/ 2147483647 h 1134"/>
                <a:gd name="T36" fmla="*/ 2147483647 w 2042"/>
                <a:gd name="T37" fmla="*/ 2147483647 h 1134"/>
                <a:gd name="T38" fmla="*/ 2147483647 w 2042"/>
                <a:gd name="T39" fmla="*/ 2147483647 h 1134"/>
                <a:gd name="T40" fmla="*/ 2147483647 w 2042"/>
                <a:gd name="T41" fmla="*/ 2147483647 h 1134"/>
                <a:gd name="T42" fmla="*/ 2147483647 w 2042"/>
                <a:gd name="T43" fmla="*/ 2147483647 h 1134"/>
                <a:gd name="T44" fmla="*/ 2147483647 w 2042"/>
                <a:gd name="T45" fmla="*/ 2147483647 h 1134"/>
                <a:gd name="T46" fmla="*/ 2147483647 w 2042"/>
                <a:gd name="T47" fmla="*/ 2147483647 h 1134"/>
                <a:gd name="T48" fmla="*/ 2147483647 w 2042"/>
                <a:gd name="T49" fmla="*/ 2147483647 h 1134"/>
                <a:gd name="T50" fmla="*/ 2147483647 w 2042"/>
                <a:gd name="T51" fmla="*/ 0 h 1134"/>
                <a:gd name="T52" fmla="*/ 2147483647 w 2042"/>
                <a:gd name="T53" fmla="*/ 0 h 11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42"/>
                <a:gd name="T82" fmla="*/ 0 h 1134"/>
                <a:gd name="T83" fmla="*/ 2042 w 2042"/>
                <a:gd name="T84" fmla="*/ 1134 h 1134"/>
                <a:gd name="connsiteX0" fmla="*/ 0 w 9554"/>
                <a:gd name="connsiteY0" fmla="*/ 10000 h 10000"/>
                <a:gd name="connsiteX1" fmla="*/ 220 w 9554"/>
                <a:gd name="connsiteY1" fmla="*/ 9594 h 10000"/>
                <a:gd name="connsiteX2" fmla="*/ 886 w 9554"/>
                <a:gd name="connsiteY2" fmla="*/ 9198 h 10000"/>
                <a:gd name="connsiteX3" fmla="*/ 886 w 9554"/>
                <a:gd name="connsiteY3" fmla="*/ 8395 h 10000"/>
                <a:gd name="connsiteX4" fmla="*/ 1332 w 9554"/>
                <a:gd name="connsiteY4" fmla="*/ 7196 h 10000"/>
                <a:gd name="connsiteX5" fmla="*/ 1557 w 9554"/>
                <a:gd name="connsiteY5" fmla="*/ 7196 h 10000"/>
                <a:gd name="connsiteX6" fmla="*/ 1998 w 9554"/>
                <a:gd name="connsiteY6" fmla="*/ 5996 h 10000"/>
                <a:gd name="connsiteX7" fmla="*/ 2223 w 9554"/>
                <a:gd name="connsiteY7" fmla="*/ 5194 h 10000"/>
                <a:gd name="connsiteX8" fmla="*/ 2889 w 9554"/>
                <a:gd name="connsiteY8" fmla="*/ 5996 h 10000"/>
                <a:gd name="connsiteX9" fmla="*/ 3109 w 9554"/>
                <a:gd name="connsiteY9" fmla="*/ 7196 h 10000"/>
                <a:gd name="connsiteX10" fmla="*/ 3109 w 9554"/>
                <a:gd name="connsiteY10" fmla="*/ 8395 h 10000"/>
                <a:gd name="connsiteX11" fmla="*/ 4221 w 9554"/>
                <a:gd name="connsiteY11" fmla="*/ 8395 h 10000"/>
                <a:gd name="connsiteX12" fmla="*/ 4441 w 9554"/>
                <a:gd name="connsiteY12" fmla="*/ 7601 h 10000"/>
                <a:gd name="connsiteX13" fmla="*/ 5107 w 9554"/>
                <a:gd name="connsiteY13" fmla="*/ 7998 h 10000"/>
                <a:gd name="connsiteX14" fmla="*/ 5999 w 9554"/>
                <a:gd name="connsiteY14" fmla="*/ 7601 h 10000"/>
                <a:gd name="connsiteX15" fmla="*/ 6439 w 9554"/>
                <a:gd name="connsiteY15" fmla="*/ 7998 h 10000"/>
                <a:gd name="connsiteX16" fmla="*/ 7331 w 9554"/>
                <a:gd name="connsiteY16" fmla="*/ 7196 h 10000"/>
                <a:gd name="connsiteX17" fmla="*/ 7776 w 9554"/>
                <a:gd name="connsiteY17" fmla="*/ 7196 h 10000"/>
                <a:gd name="connsiteX18" fmla="*/ 8442 w 9554"/>
                <a:gd name="connsiteY18" fmla="*/ 6393 h 10000"/>
                <a:gd name="connsiteX19" fmla="*/ 8663 w 9554"/>
                <a:gd name="connsiteY19" fmla="*/ 6393 h 10000"/>
                <a:gd name="connsiteX20" fmla="*/ 9554 w 9554"/>
                <a:gd name="connsiteY20" fmla="*/ 5194 h 10000"/>
                <a:gd name="connsiteX21" fmla="*/ 9108 w 9554"/>
                <a:gd name="connsiteY21" fmla="*/ 3995 h 10000"/>
                <a:gd name="connsiteX22" fmla="*/ 8217 w 9554"/>
                <a:gd name="connsiteY22" fmla="*/ 2399 h 10000"/>
                <a:gd name="connsiteX23" fmla="*/ 7776 w 9554"/>
                <a:gd name="connsiteY23" fmla="*/ 1199 h 10000"/>
                <a:gd name="connsiteX24" fmla="*/ 6439 w 9554"/>
                <a:gd name="connsiteY24" fmla="*/ 0 h 10000"/>
                <a:gd name="connsiteX25" fmla="*/ 5553 w 9554"/>
                <a:gd name="connsiteY25" fmla="*/ 0 h 10000"/>
                <a:gd name="connsiteX0" fmla="*/ 0 w 10000"/>
                <a:gd name="connsiteY0" fmla="*/ 10000 h 10000"/>
                <a:gd name="connsiteX1" fmla="*/ 927 w 10000"/>
                <a:gd name="connsiteY1" fmla="*/ 9198 h 10000"/>
                <a:gd name="connsiteX2" fmla="*/ 927 w 10000"/>
                <a:gd name="connsiteY2" fmla="*/ 8395 h 10000"/>
                <a:gd name="connsiteX3" fmla="*/ 1394 w 10000"/>
                <a:gd name="connsiteY3" fmla="*/ 7196 h 10000"/>
                <a:gd name="connsiteX4" fmla="*/ 1630 w 10000"/>
                <a:gd name="connsiteY4" fmla="*/ 7196 h 10000"/>
                <a:gd name="connsiteX5" fmla="*/ 2091 w 10000"/>
                <a:gd name="connsiteY5" fmla="*/ 5996 h 10000"/>
                <a:gd name="connsiteX6" fmla="*/ 2327 w 10000"/>
                <a:gd name="connsiteY6" fmla="*/ 5194 h 10000"/>
                <a:gd name="connsiteX7" fmla="*/ 3024 w 10000"/>
                <a:gd name="connsiteY7" fmla="*/ 5996 h 10000"/>
                <a:gd name="connsiteX8" fmla="*/ 3254 w 10000"/>
                <a:gd name="connsiteY8" fmla="*/ 7196 h 10000"/>
                <a:gd name="connsiteX9" fmla="*/ 3254 w 10000"/>
                <a:gd name="connsiteY9" fmla="*/ 8395 h 10000"/>
                <a:gd name="connsiteX10" fmla="*/ 4418 w 10000"/>
                <a:gd name="connsiteY10" fmla="*/ 8395 h 10000"/>
                <a:gd name="connsiteX11" fmla="*/ 4648 w 10000"/>
                <a:gd name="connsiteY11" fmla="*/ 7601 h 10000"/>
                <a:gd name="connsiteX12" fmla="*/ 5345 w 10000"/>
                <a:gd name="connsiteY12" fmla="*/ 7998 h 10000"/>
                <a:gd name="connsiteX13" fmla="*/ 6279 w 10000"/>
                <a:gd name="connsiteY13" fmla="*/ 7601 h 10000"/>
                <a:gd name="connsiteX14" fmla="*/ 6740 w 10000"/>
                <a:gd name="connsiteY14" fmla="*/ 7998 h 10000"/>
                <a:gd name="connsiteX15" fmla="*/ 7673 w 10000"/>
                <a:gd name="connsiteY15" fmla="*/ 7196 h 10000"/>
                <a:gd name="connsiteX16" fmla="*/ 8139 w 10000"/>
                <a:gd name="connsiteY16" fmla="*/ 7196 h 10000"/>
                <a:gd name="connsiteX17" fmla="*/ 8836 w 10000"/>
                <a:gd name="connsiteY17" fmla="*/ 6393 h 10000"/>
                <a:gd name="connsiteX18" fmla="*/ 9067 w 10000"/>
                <a:gd name="connsiteY18" fmla="*/ 6393 h 10000"/>
                <a:gd name="connsiteX19" fmla="*/ 10000 w 10000"/>
                <a:gd name="connsiteY19" fmla="*/ 5194 h 10000"/>
                <a:gd name="connsiteX20" fmla="*/ 9533 w 10000"/>
                <a:gd name="connsiteY20" fmla="*/ 3995 h 10000"/>
                <a:gd name="connsiteX21" fmla="*/ 8601 w 10000"/>
                <a:gd name="connsiteY21" fmla="*/ 2399 h 10000"/>
                <a:gd name="connsiteX22" fmla="*/ 8139 w 10000"/>
                <a:gd name="connsiteY22" fmla="*/ 1199 h 10000"/>
                <a:gd name="connsiteX23" fmla="*/ 6740 w 10000"/>
                <a:gd name="connsiteY23" fmla="*/ 0 h 10000"/>
                <a:gd name="connsiteX24" fmla="*/ 5812 w 10000"/>
                <a:gd name="connsiteY24" fmla="*/ 0 h 10000"/>
                <a:gd name="connsiteX0" fmla="*/ 0 w 10000"/>
                <a:gd name="connsiteY0" fmla="*/ 10000 h 10000"/>
                <a:gd name="connsiteX1" fmla="*/ 927 w 10000"/>
                <a:gd name="connsiteY1" fmla="*/ 8395 h 10000"/>
                <a:gd name="connsiteX2" fmla="*/ 1394 w 10000"/>
                <a:gd name="connsiteY2" fmla="*/ 7196 h 10000"/>
                <a:gd name="connsiteX3" fmla="*/ 1630 w 10000"/>
                <a:gd name="connsiteY3" fmla="*/ 7196 h 10000"/>
                <a:gd name="connsiteX4" fmla="*/ 2091 w 10000"/>
                <a:gd name="connsiteY4" fmla="*/ 5996 h 10000"/>
                <a:gd name="connsiteX5" fmla="*/ 2327 w 10000"/>
                <a:gd name="connsiteY5" fmla="*/ 5194 h 10000"/>
                <a:gd name="connsiteX6" fmla="*/ 3024 w 10000"/>
                <a:gd name="connsiteY6" fmla="*/ 5996 h 10000"/>
                <a:gd name="connsiteX7" fmla="*/ 3254 w 10000"/>
                <a:gd name="connsiteY7" fmla="*/ 7196 h 10000"/>
                <a:gd name="connsiteX8" fmla="*/ 3254 w 10000"/>
                <a:gd name="connsiteY8" fmla="*/ 8395 h 10000"/>
                <a:gd name="connsiteX9" fmla="*/ 4418 w 10000"/>
                <a:gd name="connsiteY9" fmla="*/ 8395 h 10000"/>
                <a:gd name="connsiteX10" fmla="*/ 4648 w 10000"/>
                <a:gd name="connsiteY10" fmla="*/ 7601 h 10000"/>
                <a:gd name="connsiteX11" fmla="*/ 5345 w 10000"/>
                <a:gd name="connsiteY11" fmla="*/ 7998 h 10000"/>
                <a:gd name="connsiteX12" fmla="*/ 6279 w 10000"/>
                <a:gd name="connsiteY12" fmla="*/ 7601 h 10000"/>
                <a:gd name="connsiteX13" fmla="*/ 6740 w 10000"/>
                <a:gd name="connsiteY13" fmla="*/ 7998 h 10000"/>
                <a:gd name="connsiteX14" fmla="*/ 7673 w 10000"/>
                <a:gd name="connsiteY14" fmla="*/ 7196 h 10000"/>
                <a:gd name="connsiteX15" fmla="*/ 8139 w 10000"/>
                <a:gd name="connsiteY15" fmla="*/ 7196 h 10000"/>
                <a:gd name="connsiteX16" fmla="*/ 8836 w 10000"/>
                <a:gd name="connsiteY16" fmla="*/ 6393 h 10000"/>
                <a:gd name="connsiteX17" fmla="*/ 9067 w 10000"/>
                <a:gd name="connsiteY17" fmla="*/ 6393 h 10000"/>
                <a:gd name="connsiteX18" fmla="*/ 10000 w 10000"/>
                <a:gd name="connsiteY18" fmla="*/ 5194 h 10000"/>
                <a:gd name="connsiteX19" fmla="*/ 9533 w 10000"/>
                <a:gd name="connsiteY19" fmla="*/ 3995 h 10000"/>
                <a:gd name="connsiteX20" fmla="*/ 8601 w 10000"/>
                <a:gd name="connsiteY20" fmla="*/ 2399 h 10000"/>
                <a:gd name="connsiteX21" fmla="*/ 8139 w 10000"/>
                <a:gd name="connsiteY21" fmla="*/ 1199 h 10000"/>
                <a:gd name="connsiteX22" fmla="*/ 6740 w 10000"/>
                <a:gd name="connsiteY22" fmla="*/ 0 h 10000"/>
                <a:gd name="connsiteX23" fmla="*/ 5812 w 10000"/>
                <a:gd name="connsiteY23" fmla="*/ 0 h 10000"/>
                <a:gd name="connsiteX0" fmla="*/ 0 w 10000"/>
                <a:gd name="connsiteY0" fmla="*/ 10000 h 10000"/>
                <a:gd name="connsiteX1" fmla="*/ 1394 w 10000"/>
                <a:gd name="connsiteY1" fmla="*/ 7196 h 10000"/>
                <a:gd name="connsiteX2" fmla="*/ 1630 w 10000"/>
                <a:gd name="connsiteY2" fmla="*/ 7196 h 10000"/>
                <a:gd name="connsiteX3" fmla="*/ 2091 w 10000"/>
                <a:gd name="connsiteY3" fmla="*/ 5996 h 10000"/>
                <a:gd name="connsiteX4" fmla="*/ 2327 w 10000"/>
                <a:gd name="connsiteY4" fmla="*/ 5194 h 10000"/>
                <a:gd name="connsiteX5" fmla="*/ 3024 w 10000"/>
                <a:gd name="connsiteY5" fmla="*/ 5996 h 10000"/>
                <a:gd name="connsiteX6" fmla="*/ 3254 w 10000"/>
                <a:gd name="connsiteY6" fmla="*/ 7196 h 10000"/>
                <a:gd name="connsiteX7" fmla="*/ 3254 w 10000"/>
                <a:gd name="connsiteY7" fmla="*/ 8395 h 10000"/>
                <a:gd name="connsiteX8" fmla="*/ 4418 w 10000"/>
                <a:gd name="connsiteY8" fmla="*/ 8395 h 10000"/>
                <a:gd name="connsiteX9" fmla="*/ 4648 w 10000"/>
                <a:gd name="connsiteY9" fmla="*/ 7601 h 10000"/>
                <a:gd name="connsiteX10" fmla="*/ 5345 w 10000"/>
                <a:gd name="connsiteY10" fmla="*/ 7998 h 10000"/>
                <a:gd name="connsiteX11" fmla="*/ 6279 w 10000"/>
                <a:gd name="connsiteY11" fmla="*/ 7601 h 10000"/>
                <a:gd name="connsiteX12" fmla="*/ 6740 w 10000"/>
                <a:gd name="connsiteY12" fmla="*/ 7998 h 10000"/>
                <a:gd name="connsiteX13" fmla="*/ 7673 w 10000"/>
                <a:gd name="connsiteY13" fmla="*/ 7196 h 10000"/>
                <a:gd name="connsiteX14" fmla="*/ 8139 w 10000"/>
                <a:gd name="connsiteY14" fmla="*/ 7196 h 10000"/>
                <a:gd name="connsiteX15" fmla="*/ 8836 w 10000"/>
                <a:gd name="connsiteY15" fmla="*/ 6393 h 10000"/>
                <a:gd name="connsiteX16" fmla="*/ 9067 w 10000"/>
                <a:gd name="connsiteY16" fmla="*/ 6393 h 10000"/>
                <a:gd name="connsiteX17" fmla="*/ 10000 w 10000"/>
                <a:gd name="connsiteY17" fmla="*/ 5194 h 10000"/>
                <a:gd name="connsiteX18" fmla="*/ 9533 w 10000"/>
                <a:gd name="connsiteY18" fmla="*/ 3995 h 10000"/>
                <a:gd name="connsiteX19" fmla="*/ 8601 w 10000"/>
                <a:gd name="connsiteY19" fmla="*/ 2399 h 10000"/>
                <a:gd name="connsiteX20" fmla="*/ 8139 w 10000"/>
                <a:gd name="connsiteY20" fmla="*/ 1199 h 10000"/>
                <a:gd name="connsiteX21" fmla="*/ 6740 w 10000"/>
                <a:gd name="connsiteY21" fmla="*/ 0 h 10000"/>
                <a:gd name="connsiteX22" fmla="*/ 5812 w 10000"/>
                <a:gd name="connsiteY22" fmla="*/ 0 h 10000"/>
                <a:gd name="connsiteX0" fmla="*/ 0 w 10000"/>
                <a:gd name="connsiteY0" fmla="*/ 10000 h 10000"/>
                <a:gd name="connsiteX1" fmla="*/ 1630 w 10000"/>
                <a:gd name="connsiteY1" fmla="*/ 7196 h 10000"/>
                <a:gd name="connsiteX2" fmla="*/ 2091 w 10000"/>
                <a:gd name="connsiteY2" fmla="*/ 5996 h 10000"/>
                <a:gd name="connsiteX3" fmla="*/ 2327 w 10000"/>
                <a:gd name="connsiteY3" fmla="*/ 5194 h 10000"/>
                <a:gd name="connsiteX4" fmla="*/ 3024 w 10000"/>
                <a:gd name="connsiteY4" fmla="*/ 5996 h 10000"/>
                <a:gd name="connsiteX5" fmla="*/ 3254 w 10000"/>
                <a:gd name="connsiteY5" fmla="*/ 7196 h 10000"/>
                <a:gd name="connsiteX6" fmla="*/ 3254 w 10000"/>
                <a:gd name="connsiteY6" fmla="*/ 8395 h 10000"/>
                <a:gd name="connsiteX7" fmla="*/ 4418 w 10000"/>
                <a:gd name="connsiteY7" fmla="*/ 8395 h 10000"/>
                <a:gd name="connsiteX8" fmla="*/ 4648 w 10000"/>
                <a:gd name="connsiteY8" fmla="*/ 7601 h 10000"/>
                <a:gd name="connsiteX9" fmla="*/ 5345 w 10000"/>
                <a:gd name="connsiteY9" fmla="*/ 7998 h 10000"/>
                <a:gd name="connsiteX10" fmla="*/ 6279 w 10000"/>
                <a:gd name="connsiteY10" fmla="*/ 7601 h 10000"/>
                <a:gd name="connsiteX11" fmla="*/ 6740 w 10000"/>
                <a:gd name="connsiteY11" fmla="*/ 7998 h 10000"/>
                <a:gd name="connsiteX12" fmla="*/ 7673 w 10000"/>
                <a:gd name="connsiteY12" fmla="*/ 7196 h 10000"/>
                <a:gd name="connsiteX13" fmla="*/ 8139 w 10000"/>
                <a:gd name="connsiteY13" fmla="*/ 7196 h 10000"/>
                <a:gd name="connsiteX14" fmla="*/ 8836 w 10000"/>
                <a:gd name="connsiteY14" fmla="*/ 6393 h 10000"/>
                <a:gd name="connsiteX15" fmla="*/ 9067 w 10000"/>
                <a:gd name="connsiteY15" fmla="*/ 6393 h 10000"/>
                <a:gd name="connsiteX16" fmla="*/ 10000 w 10000"/>
                <a:gd name="connsiteY16" fmla="*/ 5194 h 10000"/>
                <a:gd name="connsiteX17" fmla="*/ 9533 w 10000"/>
                <a:gd name="connsiteY17" fmla="*/ 3995 h 10000"/>
                <a:gd name="connsiteX18" fmla="*/ 8601 w 10000"/>
                <a:gd name="connsiteY18" fmla="*/ 2399 h 10000"/>
                <a:gd name="connsiteX19" fmla="*/ 8139 w 10000"/>
                <a:gd name="connsiteY19" fmla="*/ 1199 h 10000"/>
                <a:gd name="connsiteX20" fmla="*/ 6740 w 10000"/>
                <a:gd name="connsiteY20" fmla="*/ 0 h 10000"/>
                <a:gd name="connsiteX21" fmla="*/ 5812 w 10000"/>
                <a:gd name="connsiteY21" fmla="*/ 0 h 10000"/>
                <a:gd name="connsiteX0" fmla="*/ 0 w 10000"/>
                <a:gd name="connsiteY0" fmla="*/ 10000 h 10000"/>
                <a:gd name="connsiteX1" fmla="*/ 2091 w 10000"/>
                <a:gd name="connsiteY1" fmla="*/ 5996 h 10000"/>
                <a:gd name="connsiteX2" fmla="*/ 2327 w 10000"/>
                <a:gd name="connsiteY2" fmla="*/ 5194 h 10000"/>
                <a:gd name="connsiteX3" fmla="*/ 3024 w 10000"/>
                <a:gd name="connsiteY3" fmla="*/ 5996 h 10000"/>
                <a:gd name="connsiteX4" fmla="*/ 3254 w 10000"/>
                <a:gd name="connsiteY4" fmla="*/ 7196 h 10000"/>
                <a:gd name="connsiteX5" fmla="*/ 3254 w 10000"/>
                <a:gd name="connsiteY5" fmla="*/ 8395 h 10000"/>
                <a:gd name="connsiteX6" fmla="*/ 4418 w 10000"/>
                <a:gd name="connsiteY6" fmla="*/ 8395 h 10000"/>
                <a:gd name="connsiteX7" fmla="*/ 4648 w 10000"/>
                <a:gd name="connsiteY7" fmla="*/ 7601 h 10000"/>
                <a:gd name="connsiteX8" fmla="*/ 5345 w 10000"/>
                <a:gd name="connsiteY8" fmla="*/ 7998 h 10000"/>
                <a:gd name="connsiteX9" fmla="*/ 6279 w 10000"/>
                <a:gd name="connsiteY9" fmla="*/ 7601 h 10000"/>
                <a:gd name="connsiteX10" fmla="*/ 6740 w 10000"/>
                <a:gd name="connsiteY10" fmla="*/ 7998 h 10000"/>
                <a:gd name="connsiteX11" fmla="*/ 7673 w 10000"/>
                <a:gd name="connsiteY11" fmla="*/ 7196 h 10000"/>
                <a:gd name="connsiteX12" fmla="*/ 8139 w 10000"/>
                <a:gd name="connsiteY12" fmla="*/ 7196 h 10000"/>
                <a:gd name="connsiteX13" fmla="*/ 8836 w 10000"/>
                <a:gd name="connsiteY13" fmla="*/ 6393 h 10000"/>
                <a:gd name="connsiteX14" fmla="*/ 9067 w 10000"/>
                <a:gd name="connsiteY14" fmla="*/ 6393 h 10000"/>
                <a:gd name="connsiteX15" fmla="*/ 10000 w 10000"/>
                <a:gd name="connsiteY15" fmla="*/ 5194 h 10000"/>
                <a:gd name="connsiteX16" fmla="*/ 9533 w 10000"/>
                <a:gd name="connsiteY16" fmla="*/ 3995 h 10000"/>
                <a:gd name="connsiteX17" fmla="*/ 8601 w 10000"/>
                <a:gd name="connsiteY17" fmla="*/ 2399 h 10000"/>
                <a:gd name="connsiteX18" fmla="*/ 8139 w 10000"/>
                <a:gd name="connsiteY18" fmla="*/ 1199 h 10000"/>
                <a:gd name="connsiteX19" fmla="*/ 6740 w 10000"/>
                <a:gd name="connsiteY19" fmla="*/ 0 h 10000"/>
                <a:gd name="connsiteX20" fmla="*/ 5812 w 10000"/>
                <a:gd name="connsiteY20" fmla="*/ 0 h 10000"/>
                <a:gd name="connsiteX0" fmla="*/ 0 w 10000"/>
                <a:gd name="connsiteY0" fmla="*/ 10000 h 10000"/>
                <a:gd name="connsiteX1" fmla="*/ 2327 w 10000"/>
                <a:gd name="connsiteY1" fmla="*/ 5194 h 10000"/>
                <a:gd name="connsiteX2" fmla="*/ 3024 w 10000"/>
                <a:gd name="connsiteY2" fmla="*/ 5996 h 10000"/>
                <a:gd name="connsiteX3" fmla="*/ 3254 w 10000"/>
                <a:gd name="connsiteY3" fmla="*/ 7196 h 10000"/>
                <a:gd name="connsiteX4" fmla="*/ 3254 w 10000"/>
                <a:gd name="connsiteY4" fmla="*/ 8395 h 10000"/>
                <a:gd name="connsiteX5" fmla="*/ 4418 w 10000"/>
                <a:gd name="connsiteY5" fmla="*/ 8395 h 10000"/>
                <a:gd name="connsiteX6" fmla="*/ 4648 w 10000"/>
                <a:gd name="connsiteY6" fmla="*/ 7601 h 10000"/>
                <a:gd name="connsiteX7" fmla="*/ 5345 w 10000"/>
                <a:gd name="connsiteY7" fmla="*/ 7998 h 10000"/>
                <a:gd name="connsiteX8" fmla="*/ 6279 w 10000"/>
                <a:gd name="connsiteY8" fmla="*/ 7601 h 10000"/>
                <a:gd name="connsiteX9" fmla="*/ 6740 w 10000"/>
                <a:gd name="connsiteY9" fmla="*/ 7998 h 10000"/>
                <a:gd name="connsiteX10" fmla="*/ 7673 w 10000"/>
                <a:gd name="connsiteY10" fmla="*/ 7196 h 10000"/>
                <a:gd name="connsiteX11" fmla="*/ 8139 w 10000"/>
                <a:gd name="connsiteY11" fmla="*/ 7196 h 10000"/>
                <a:gd name="connsiteX12" fmla="*/ 8836 w 10000"/>
                <a:gd name="connsiteY12" fmla="*/ 6393 h 10000"/>
                <a:gd name="connsiteX13" fmla="*/ 9067 w 10000"/>
                <a:gd name="connsiteY13" fmla="*/ 6393 h 10000"/>
                <a:gd name="connsiteX14" fmla="*/ 10000 w 10000"/>
                <a:gd name="connsiteY14" fmla="*/ 5194 h 10000"/>
                <a:gd name="connsiteX15" fmla="*/ 9533 w 10000"/>
                <a:gd name="connsiteY15" fmla="*/ 3995 h 10000"/>
                <a:gd name="connsiteX16" fmla="*/ 8601 w 10000"/>
                <a:gd name="connsiteY16" fmla="*/ 2399 h 10000"/>
                <a:gd name="connsiteX17" fmla="*/ 8139 w 10000"/>
                <a:gd name="connsiteY17" fmla="*/ 1199 h 10000"/>
                <a:gd name="connsiteX18" fmla="*/ 6740 w 10000"/>
                <a:gd name="connsiteY18" fmla="*/ 0 h 10000"/>
                <a:gd name="connsiteX19" fmla="*/ 5812 w 10000"/>
                <a:gd name="connsiteY19" fmla="*/ 0 h 10000"/>
                <a:gd name="connsiteX0" fmla="*/ 0 w 10000"/>
                <a:gd name="connsiteY0" fmla="*/ 10000 h 10000"/>
                <a:gd name="connsiteX1" fmla="*/ 3024 w 10000"/>
                <a:gd name="connsiteY1" fmla="*/ 5996 h 10000"/>
                <a:gd name="connsiteX2" fmla="*/ 3254 w 10000"/>
                <a:gd name="connsiteY2" fmla="*/ 7196 h 10000"/>
                <a:gd name="connsiteX3" fmla="*/ 3254 w 10000"/>
                <a:gd name="connsiteY3" fmla="*/ 8395 h 10000"/>
                <a:gd name="connsiteX4" fmla="*/ 4418 w 10000"/>
                <a:gd name="connsiteY4" fmla="*/ 8395 h 10000"/>
                <a:gd name="connsiteX5" fmla="*/ 4648 w 10000"/>
                <a:gd name="connsiteY5" fmla="*/ 7601 h 10000"/>
                <a:gd name="connsiteX6" fmla="*/ 5345 w 10000"/>
                <a:gd name="connsiteY6" fmla="*/ 7998 h 10000"/>
                <a:gd name="connsiteX7" fmla="*/ 6279 w 10000"/>
                <a:gd name="connsiteY7" fmla="*/ 7601 h 10000"/>
                <a:gd name="connsiteX8" fmla="*/ 6740 w 10000"/>
                <a:gd name="connsiteY8" fmla="*/ 7998 h 10000"/>
                <a:gd name="connsiteX9" fmla="*/ 7673 w 10000"/>
                <a:gd name="connsiteY9" fmla="*/ 7196 h 10000"/>
                <a:gd name="connsiteX10" fmla="*/ 8139 w 10000"/>
                <a:gd name="connsiteY10" fmla="*/ 7196 h 10000"/>
                <a:gd name="connsiteX11" fmla="*/ 8836 w 10000"/>
                <a:gd name="connsiteY11" fmla="*/ 6393 h 10000"/>
                <a:gd name="connsiteX12" fmla="*/ 9067 w 10000"/>
                <a:gd name="connsiteY12" fmla="*/ 6393 h 10000"/>
                <a:gd name="connsiteX13" fmla="*/ 10000 w 10000"/>
                <a:gd name="connsiteY13" fmla="*/ 5194 h 10000"/>
                <a:gd name="connsiteX14" fmla="*/ 9533 w 10000"/>
                <a:gd name="connsiteY14" fmla="*/ 3995 h 10000"/>
                <a:gd name="connsiteX15" fmla="*/ 8601 w 10000"/>
                <a:gd name="connsiteY15" fmla="*/ 2399 h 10000"/>
                <a:gd name="connsiteX16" fmla="*/ 8139 w 10000"/>
                <a:gd name="connsiteY16" fmla="*/ 1199 h 10000"/>
                <a:gd name="connsiteX17" fmla="*/ 6740 w 10000"/>
                <a:gd name="connsiteY17" fmla="*/ 0 h 10000"/>
                <a:gd name="connsiteX18" fmla="*/ 5812 w 10000"/>
                <a:gd name="connsiteY18" fmla="*/ 0 h 10000"/>
                <a:gd name="connsiteX0" fmla="*/ 0 w 10000"/>
                <a:gd name="connsiteY0" fmla="*/ 10000 h 10000"/>
                <a:gd name="connsiteX1" fmla="*/ 3254 w 10000"/>
                <a:gd name="connsiteY1" fmla="*/ 7196 h 10000"/>
                <a:gd name="connsiteX2" fmla="*/ 3254 w 10000"/>
                <a:gd name="connsiteY2" fmla="*/ 8395 h 10000"/>
                <a:gd name="connsiteX3" fmla="*/ 4418 w 10000"/>
                <a:gd name="connsiteY3" fmla="*/ 8395 h 10000"/>
                <a:gd name="connsiteX4" fmla="*/ 4648 w 10000"/>
                <a:gd name="connsiteY4" fmla="*/ 7601 h 10000"/>
                <a:gd name="connsiteX5" fmla="*/ 5345 w 10000"/>
                <a:gd name="connsiteY5" fmla="*/ 7998 h 10000"/>
                <a:gd name="connsiteX6" fmla="*/ 6279 w 10000"/>
                <a:gd name="connsiteY6" fmla="*/ 7601 h 10000"/>
                <a:gd name="connsiteX7" fmla="*/ 6740 w 10000"/>
                <a:gd name="connsiteY7" fmla="*/ 7998 h 10000"/>
                <a:gd name="connsiteX8" fmla="*/ 7673 w 10000"/>
                <a:gd name="connsiteY8" fmla="*/ 7196 h 10000"/>
                <a:gd name="connsiteX9" fmla="*/ 8139 w 10000"/>
                <a:gd name="connsiteY9" fmla="*/ 7196 h 10000"/>
                <a:gd name="connsiteX10" fmla="*/ 8836 w 10000"/>
                <a:gd name="connsiteY10" fmla="*/ 6393 h 10000"/>
                <a:gd name="connsiteX11" fmla="*/ 9067 w 10000"/>
                <a:gd name="connsiteY11" fmla="*/ 6393 h 10000"/>
                <a:gd name="connsiteX12" fmla="*/ 10000 w 10000"/>
                <a:gd name="connsiteY12" fmla="*/ 5194 h 10000"/>
                <a:gd name="connsiteX13" fmla="*/ 9533 w 10000"/>
                <a:gd name="connsiteY13" fmla="*/ 3995 h 10000"/>
                <a:gd name="connsiteX14" fmla="*/ 8601 w 10000"/>
                <a:gd name="connsiteY14" fmla="*/ 2399 h 10000"/>
                <a:gd name="connsiteX15" fmla="*/ 8139 w 10000"/>
                <a:gd name="connsiteY15" fmla="*/ 1199 h 10000"/>
                <a:gd name="connsiteX16" fmla="*/ 6740 w 10000"/>
                <a:gd name="connsiteY16" fmla="*/ 0 h 10000"/>
                <a:gd name="connsiteX17" fmla="*/ 5812 w 10000"/>
                <a:gd name="connsiteY17" fmla="*/ 0 h 10000"/>
                <a:gd name="connsiteX0" fmla="*/ 0 w 10000"/>
                <a:gd name="connsiteY0" fmla="*/ 10000 h 10000"/>
                <a:gd name="connsiteX1" fmla="*/ 3254 w 10000"/>
                <a:gd name="connsiteY1" fmla="*/ 8395 h 10000"/>
                <a:gd name="connsiteX2" fmla="*/ 4418 w 10000"/>
                <a:gd name="connsiteY2" fmla="*/ 8395 h 10000"/>
                <a:gd name="connsiteX3" fmla="*/ 4648 w 10000"/>
                <a:gd name="connsiteY3" fmla="*/ 7601 h 10000"/>
                <a:gd name="connsiteX4" fmla="*/ 5345 w 10000"/>
                <a:gd name="connsiteY4" fmla="*/ 7998 h 10000"/>
                <a:gd name="connsiteX5" fmla="*/ 6279 w 10000"/>
                <a:gd name="connsiteY5" fmla="*/ 7601 h 10000"/>
                <a:gd name="connsiteX6" fmla="*/ 6740 w 10000"/>
                <a:gd name="connsiteY6" fmla="*/ 7998 h 10000"/>
                <a:gd name="connsiteX7" fmla="*/ 7673 w 10000"/>
                <a:gd name="connsiteY7" fmla="*/ 7196 h 10000"/>
                <a:gd name="connsiteX8" fmla="*/ 8139 w 10000"/>
                <a:gd name="connsiteY8" fmla="*/ 7196 h 10000"/>
                <a:gd name="connsiteX9" fmla="*/ 8836 w 10000"/>
                <a:gd name="connsiteY9" fmla="*/ 6393 h 10000"/>
                <a:gd name="connsiteX10" fmla="*/ 9067 w 10000"/>
                <a:gd name="connsiteY10" fmla="*/ 6393 h 10000"/>
                <a:gd name="connsiteX11" fmla="*/ 10000 w 10000"/>
                <a:gd name="connsiteY11" fmla="*/ 5194 h 10000"/>
                <a:gd name="connsiteX12" fmla="*/ 9533 w 10000"/>
                <a:gd name="connsiteY12" fmla="*/ 3995 h 10000"/>
                <a:gd name="connsiteX13" fmla="*/ 8601 w 10000"/>
                <a:gd name="connsiteY13" fmla="*/ 2399 h 10000"/>
                <a:gd name="connsiteX14" fmla="*/ 8139 w 10000"/>
                <a:gd name="connsiteY14" fmla="*/ 1199 h 10000"/>
                <a:gd name="connsiteX15" fmla="*/ 6740 w 10000"/>
                <a:gd name="connsiteY15" fmla="*/ 0 h 10000"/>
                <a:gd name="connsiteX16" fmla="*/ 5812 w 10000"/>
                <a:gd name="connsiteY16" fmla="*/ 0 h 10000"/>
                <a:gd name="connsiteX0" fmla="*/ 0 w 10000"/>
                <a:gd name="connsiteY0" fmla="*/ 10000 h 10000"/>
                <a:gd name="connsiteX1" fmla="*/ 3707 w 10000"/>
                <a:gd name="connsiteY1" fmla="*/ 8464 h 10000"/>
                <a:gd name="connsiteX2" fmla="*/ 4418 w 10000"/>
                <a:gd name="connsiteY2" fmla="*/ 8395 h 10000"/>
                <a:gd name="connsiteX3" fmla="*/ 4648 w 10000"/>
                <a:gd name="connsiteY3" fmla="*/ 7601 h 10000"/>
                <a:gd name="connsiteX4" fmla="*/ 5345 w 10000"/>
                <a:gd name="connsiteY4" fmla="*/ 7998 h 10000"/>
                <a:gd name="connsiteX5" fmla="*/ 6279 w 10000"/>
                <a:gd name="connsiteY5" fmla="*/ 7601 h 10000"/>
                <a:gd name="connsiteX6" fmla="*/ 6740 w 10000"/>
                <a:gd name="connsiteY6" fmla="*/ 7998 h 10000"/>
                <a:gd name="connsiteX7" fmla="*/ 7673 w 10000"/>
                <a:gd name="connsiteY7" fmla="*/ 7196 h 10000"/>
                <a:gd name="connsiteX8" fmla="*/ 8139 w 10000"/>
                <a:gd name="connsiteY8" fmla="*/ 7196 h 10000"/>
                <a:gd name="connsiteX9" fmla="*/ 8836 w 10000"/>
                <a:gd name="connsiteY9" fmla="*/ 6393 h 10000"/>
                <a:gd name="connsiteX10" fmla="*/ 9067 w 10000"/>
                <a:gd name="connsiteY10" fmla="*/ 6393 h 10000"/>
                <a:gd name="connsiteX11" fmla="*/ 10000 w 10000"/>
                <a:gd name="connsiteY11" fmla="*/ 5194 h 10000"/>
                <a:gd name="connsiteX12" fmla="*/ 9533 w 10000"/>
                <a:gd name="connsiteY12" fmla="*/ 3995 h 10000"/>
                <a:gd name="connsiteX13" fmla="*/ 8601 w 10000"/>
                <a:gd name="connsiteY13" fmla="*/ 2399 h 10000"/>
                <a:gd name="connsiteX14" fmla="*/ 8139 w 10000"/>
                <a:gd name="connsiteY14" fmla="*/ 1199 h 10000"/>
                <a:gd name="connsiteX15" fmla="*/ 6740 w 10000"/>
                <a:gd name="connsiteY15" fmla="*/ 0 h 10000"/>
                <a:gd name="connsiteX16" fmla="*/ 5812 w 10000"/>
                <a:gd name="connsiteY16" fmla="*/ 0 h 10000"/>
                <a:gd name="connsiteX0" fmla="*/ 0 w 10609"/>
                <a:gd name="connsiteY0" fmla="*/ 11268 h 11268"/>
                <a:gd name="connsiteX1" fmla="*/ 4316 w 10609"/>
                <a:gd name="connsiteY1" fmla="*/ 8464 h 11268"/>
                <a:gd name="connsiteX2" fmla="*/ 5027 w 10609"/>
                <a:gd name="connsiteY2" fmla="*/ 8395 h 11268"/>
                <a:gd name="connsiteX3" fmla="*/ 5257 w 10609"/>
                <a:gd name="connsiteY3" fmla="*/ 7601 h 11268"/>
                <a:gd name="connsiteX4" fmla="*/ 5954 w 10609"/>
                <a:gd name="connsiteY4" fmla="*/ 7998 h 11268"/>
                <a:gd name="connsiteX5" fmla="*/ 6888 w 10609"/>
                <a:gd name="connsiteY5" fmla="*/ 7601 h 11268"/>
                <a:gd name="connsiteX6" fmla="*/ 7349 w 10609"/>
                <a:gd name="connsiteY6" fmla="*/ 7998 h 11268"/>
                <a:gd name="connsiteX7" fmla="*/ 8282 w 10609"/>
                <a:gd name="connsiteY7" fmla="*/ 7196 h 11268"/>
                <a:gd name="connsiteX8" fmla="*/ 8748 w 10609"/>
                <a:gd name="connsiteY8" fmla="*/ 7196 h 11268"/>
                <a:gd name="connsiteX9" fmla="*/ 9445 w 10609"/>
                <a:gd name="connsiteY9" fmla="*/ 6393 h 11268"/>
                <a:gd name="connsiteX10" fmla="*/ 9676 w 10609"/>
                <a:gd name="connsiteY10" fmla="*/ 6393 h 11268"/>
                <a:gd name="connsiteX11" fmla="*/ 10609 w 10609"/>
                <a:gd name="connsiteY11" fmla="*/ 5194 h 11268"/>
                <a:gd name="connsiteX12" fmla="*/ 10142 w 10609"/>
                <a:gd name="connsiteY12" fmla="*/ 3995 h 11268"/>
                <a:gd name="connsiteX13" fmla="*/ 9210 w 10609"/>
                <a:gd name="connsiteY13" fmla="*/ 2399 h 11268"/>
                <a:gd name="connsiteX14" fmla="*/ 8748 w 10609"/>
                <a:gd name="connsiteY14" fmla="*/ 1199 h 11268"/>
                <a:gd name="connsiteX15" fmla="*/ 7349 w 10609"/>
                <a:gd name="connsiteY15" fmla="*/ 0 h 11268"/>
                <a:gd name="connsiteX16" fmla="*/ 6421 w 10609"/>
                <a:gd name="connsiteY16" fmla="*/ 0 h 11268"/>
                <a:gd name="connsiteX0" fmla="*/ 0 w 10609"/>
                <a:gd name="connsiteY0" fmla="*/ 11268 h 11334"/>
                <a:gd name="connsiteX1" fmla="*/ 3855 w 10609"/>
                <a:gd name="connsiteY1" fmla="*/ 11175 h 11334"/>
                <a:gd name="connsiteX2" fmla="*/ 4316 w 10609"/>
                <a:gd name="connsiteY2" fmla="*/ 8464 h 11334"/>
                <a:gd name="connsiteX3" fmla="*/ 5027 w 10609"/>
                <a:gd name="connsiteY3" fmla="*/ 8395 h 11334"/>
                <a:gd name="connsiteX4" fmla="*/ 5257 w 10609"/>
                <a:gd name="connsiteY4" fmla="*/ 7601 h 11334"/>
                <a:gd name="connsiteX5" fmla="*/ 5954 w 10609"/>
                <a:gd name="connsiteY5" fmla="*/ 7998 h 11334"/>
                <a:gd name="connsiteX6" fmla="*/ 6888 w 10609"/>
                <a:gd name="connsiteY6" fmla="*/ 7601 h 11334"/>
                <a:gd name="connsiteX7" fmla="*/ 7349 w 10609"/>
                <a:gd name="connsiteY7" fmla="*/ 7998 h 11334"/>
                <a:gd name="connsiteX8" fmla="*/ 8282 w 10609"/>
                <a:gd name="connsiteY8" fmla="*/ 7196 h 11334"/>
                <a:gd name="connsiteX9" fmla="*/ 8748 w 10609"/>
                <a:gd name="connsiteY9" fmla="*/ 7196 h 11334"/>
                <a:gd name="connsiteX10" fmla="*/ 9445 w 10609"/>
                <a:gd name="connsiteY10" fmla="*/ 6393 h 11334"/>
                <a:gd name="connsiteX11" fmla="*/ 9676 w 10609"/>
                <a:gd name="connsiteY11" fmla="*/ 6393 h 11334"/>
                <a:gd name="connsiteX12" fmla="*/ 10609 w 10609"/>
                <a:gd name="connsiteY12" fmla="*/ 5194 h 11334"/>
                <a:gd name="connsiteX13" fmla="*/ 10142 w 10609"/>
                <a:gd name="connsiteY13" fmla="*/ 3995 h 11334"/>
                <a:gd name="connsiteX14" fmla="*/ 9210 w 10609"/>
                <a:gd name="connsiteY14" fmla="*/ 2399 h 11334"/>
                <a:gd name="connsiteX15" fmla="*/ 8748 w 10609"/>
                <a:gd name="connsiteY15" fmla="*/ 1199 h 11334"/>
                <a:gd name="connsiteX16" fmla="*/ 7349 w 10609"/>
                <a:gd name="connsiteY16" fmla="*/ 0 h 11334"/>
                <a:gd name="connsiteX17" fmla="*/ 6421 w 10609"/>
                <a:gd name="connsiteY17" fmla="*/ 0 h 11334"/>
                <a:gd name="connsiteX0" fmla="*/ 0 w 10609"/>
                <a:gd name="connsiteY0" fmla="*/ 11268 h 11334"/>
                <a:gd name="connsiteX1" fmla="*/ 3855 w 10609"/>
                <a:gd name="connsiteY1" fmla="*/ 11175 h 11334"/>
                <a:gd name="connsiteX2" fmla="*/ 4316 w 10609"/>
                <a:gd name="connsiteY2" fmla="*/ 8464 h 11334"/>
                <a:gd name="connsiteX3" fmla="*/ 5027 w 10609"/>
                <a:gd name="connsiteY3" fmla="*/ 8395 h 11334"/>
                <a:gd name="connsiteX4" fmla="*/ 5257 w 10609"/>
                <a:gd name="connsiteY4" fmla="*/ 7601 h 11334"/>
                <a:gd name="connsiteX5" fmla="*/ 5954 w 10609"/>
                <a:gd name="connsiteY5" fmla="*/ 7998 h 11334"/>
                <a:gd name="connsiteX6" fmla="*/ 6888 w 10609"/>
                <a:gd name="connsiteY6" fmla="*/ 7601 h 11334"/>
                <a:gd name="connsiteX7" fmla="*/ 7349 w 10609"/>
                <a:gd name="connsiteY7" fmla="*/ 7998 h 11334"/>
                <a:gd name="connsiteX8" fmla="*/ 8282 w 10609"/>
                <a:gd name="connsiteY8" fmla="*/ 7196 h 11334"/>
                <a:gd name="connsiteX9" fmla="*/ 8748 w 10609"/>
                <a:gd name="connsiteY9" fmla="*/ 7196 h 11334"/>
                <a:gd name="connsiteX10" fmla="*/ 9445 w 10609"/>
                <a:gd name="connsiteY10" fmla="*/ 6393 h 11334"/>
                <a:gd name="connsiteX11" fmla="*/ 9676 w 10609"/>
                <a:gd name="connsiteY11" fmla="*/ 6393 h 11334"/>
                <a:gd name="connsiteX12" fmla="*/ 10609 w 10609"/>
                <a:gd name="connsiteY12" fmla="*/ 5194 h 11334"/>
                <a:gd name="connsiteX13" fmla="*/ 10142 w 10609"/>
                <a:gd name="connsiteY13" fmla="*/ 3995 h 11334"/>
                <a:gd name="connsiteX14" fmla="*/ 9210 w 10609"/>
                <a:gd name="connsiteY14" fmla="*/ 2399 h 11334"/>
                <a:gd name="connsiteX15" fmla="*/ 8748 w 10609"/>
                <a:gd name="connsiteY15" fmla="*/ 1199 h 11334"/>
                <a:gd name="connsiteX16" fmla="*/ 7349 w 10609"/>
                <a:gd name="connsiteY16" fmla="*/ 0 h 11334"/>
                <a:gd name="connsiteX17" fmla="*/ 6421 w 10609"/>
                <a:gd name="connsiteY17" fmla="*/ 0 h 11334"/>
                <a:gd name="connsiteX0" fmla="*/ 0 w 10609"/>
                <a:gd name="connsiteY0" fmla="*/ 11268 h 12785"/>
                <a:gd name="connsiteX1" fmla="*/ 2916 w 10609"/>
                <a:gd name="connsiteY1" fmla="*/ 12785 h 12785"/>
                <a:gd name="connsiteX2" fmla="*/ 3855 w 10609"/>
                <a:gd name="connsiteY2" fmla="*/ 11175 h 12785"/>
                <a:gd name="connsiteX3" fmla="*/ 4316 w 10609"/>
                <a:gd name="connsiteY3" fmla="*/ 8464 h 12785"/>
                <a:gd name="connsiteX4" fmla="*/ 5027 w 10609"/>
                <a:gd name="connsiteY4" fmla="*/ 8395 h 12785"/>
                <a:gd name="connsiteX5" fmla="*/ 5257 w 10609"/>
                <a:gd name="connsiteY5" fmla="*/ 7601 h 12785"/>
                <a:gd name="connsiteX6" fmla="*/ 5954 w 10609"/>
                <a:gd name="connsiteY6" fmla="*/ 7998 h 12785"/>
                <a:gd name="connsiteX7" fmla="*/ 6888 w 10609"/>
                <a:gd name="connsiteY7" fmla="*/ 7601 h 12785"/>
                <a:gd name="connsiteX8" fmla="*/ 7349 w 10609"/>
                <a:gd name="connsiteY8" fmla="*/ 7998 h 12785"/>
                <a:gd name="connsiteX9" fmla="*/ 8282 w 10609"/>
                <a:gd name="connsiteY9" fmla="*/ 7196 h 12785"/>
                <a:gd name="connsiteX10" fmla="*/ 8748 w 10609"/>
                <a:gd name="connsiteY10" fmla="*/ 7196 h 12785"/>
                <a:gd name="connsiteX11" fmla="*/ 9445 w 10609"/>
                <a:gd name="connsiteY11" fmla="*/ 6393 h 12785"/>
                <a:gd name="connsiteX12" fmla="*/ 9676 w 10609"/>
                <a:gd name="connsiteY12" fmla="*/ 6393 h 12785"/>
                <a:gd name="connsiteX13" fmla="*/ 10609 w 10609"/>
                <a:gd name="connsiteY13" fmla="*/ 5194 h 12785"/>
                <a:gd name="connsiteX14" fmla="*/ 10142 w 10609"/>
                <a:gd name="connsiteY14" fmla="*/ 3995 h 12785"/>
                <a:gd name="connsiteX15" fmla="*/ 9210 w 10609"/>
                <a:gd name="connsiteY15" fmla="*/ 2399 h 12785"/>
                <a:gd name="connsiteX16" fmla="*/ 8748 w 10609"/>
                <a:gd name="connsiteY16" fmla="*/ 1199 h 12785"/>
                <a:gd name="connsiteX17" fmla="*/ 7349 w 10609"/>
                <a:gd name="connsiteY17" fmla="*/ 0 h 12785"/>
                <a:gd name="connsiteX18" fmla="*/ 6421 w 10609"/>
                <a:gd name="connsiteY18" fmla="*/ 0 h 12785"/>
                <a:gd name="connsiteX0" fmla="*/ 0 w 10609"/>
                <a:gd name="connsiteY0" fmla="*/ 11268 h 12785"/>
                <a:gd name="connsiteX1" fmla="*/ 2916 w 10609"/>
                <a:gd name="connsiteY1" fmla="*/ 12785 h 12785"/>
                <a:gd name="connsiteX2" fmla="*/ 3855 w 10609"/>
                <a:gd name="connsiteY2" fmla="*/ 11175 h 12785"/>
                <a:gd name="connsiteX3" fmla="*/ 4316 w 10609"/>
                <a:gd name="connsiteY3" fmla="*/ 8464 h 12785"/>
                <a:gd name="connsiteX4" fmla="*/ 5027 w 10609"/>
                <a:gd name="connsiteY4" fmla="*/ 8395 h 12785"/>
                <a:gd name="connsiteX5" fmla="*/ 5257 w 10609"/>
                <a:gd name="connsiteY5" fmla="*/ 7601 h 12785"/>
                <a:gd name="connsiteX6" fmla="*/ 5954 w 10609"/>
                <a:gd name="connsiteY6" fmla="*/ 7998 h 12785"/>
                <a:gd name="connsiteX7" fmla="*/ 6888 w 10609"/>
                <a:gd name="connsiteY7" fmla="*/ 7601 h 12785"/>
                <a:gd name="connsiteX8" fmla="*/ 7349 w 10609"/>
                <a:gd name="connsiteY8" fmla="*/ 7998 h 12785"/>
                <a:gd name="connsiteX9" fmla="*/ 8282 w 10609"/>
                <a:gd name="connsiteY9" fmla="*/ 7196 h 12785"/>
                <a:gd name="connsiteX10" fmla="*/ 8748 w 10609"/>
                <a:gd name="connsiteY10" fmla="*/ 7196 h 12785"/>
                <a:gd name="connsiteX11" fmla="*/ 9445 w 10609"/>
                <a:gd name="connsiteY11" fmla="*/ 6393 h 12785"/>
                <a:gd name="connsiteX12" fmla="*/ 9676 w 10609"/>
                <a:gd name="connsiteY12" fmla="*/ 6393 h 12785"/>
                <a:gd name="connsiteX13" fmla="*/ 10609 w 10609"/>
                <a:gd name="connsiteY13" fmla="*/ 5194 h 12785"/>
                <a:gd name="connsiteX14" fmla="*/ 10142 w 10609"/>
                <a:gd name="connsiteY14" fmla="*/ 3995 h 12785"/>
                <a:gd name="connsiteX15" fmla="*/ 9210 w 10609"/>
                <a:gd name="connsiteY15" fmla="*/ 2399 h 12785"/>
                <a:gd name="connsiteX16" fmla="*/ 8748 w 10609"/>
                <a:gd name="connsiteY16" fmla="*/ 1199 h 12785"/>
                <a:gd name="connsiteX17" fmla="*/ 7349 w 10609"/>
                <a:gd name="connsiteY17" fmla="*/ 0 h 12785"/>
                <a:gd name="connsiteX18" fmla="*/ 6421 w 10609"/>
                <a:gd name="connsiteY18" fmla="*/ 0 h 12785"/>
                <a:gd name="connsiteX0" fmla="*/ 0 w 10609"/>
                <a:gd name="connsiteY0" fmla="*/ 11268 h 12944"/>
                <a:gd name="connsiteX1" fmla="*/ 2480 w 10609"/>
                <a:gd name="connsiteY1" fmla="*/ 12751 h 12944"/>
                <a:gd name="connsiteX2" fmla="*/ 2916 w 10609"/>
                <a:gd name="connsiteY2" fmla="*/ 12785 h 12944"/>
                <a:gd name="connsiteX3" fmla="*/ 3855 w 10609"/>
                <a:gd name="connsiteY3" fmla="*/ 11175 h 12944"/>
                <a:gd name="connsiteX4" fmla="*/ 4316 w 10609"/>
                <a:gd name="connsiteY4" fmla="*/ 8464 h 12944"/>
                <a:gd name="connsiteX5" fmla="*/ 5027 w 10609"/>
                <a:gd name="connsiteY5" fmla="*/ 8395 h 12944"/>
                <a:gd name="connsiteX6" fmla="*/ 5257 w 10609"/>
                <a:gd name="connsiteY6" fmla="*/ 7601 h 12944"/>
                <a:gd name="connsiteX7" fmla="*/ 5954 w 10609"/>
                <a:gd name="connsiteY7" fmla="*/ 7998 h 12944"/>
                <a:gd name="connsiteX8" fmla="*/ 6888 w 10609"/>
                <a:gd name="connsiteY8" fmla="*/ 7601 h 12944"/>
                <a:gd name="connsiteX9" fmla="*/ 7349 w 10609"/>
                <a:gd name="connsiteY9" fmla="*/ 7998 h 12944"/>
                <a:gd name="connsiteX10" fmla="*/ 8282 w 10609"/>
                <a:gd name="connsiteY10" fmla="*/ 7196 h 12944"/>
                <a:gd name="connsiteX11" fmla="*/ 8748 w 10609"/>
                <a:gd name="connsiteY11" fmla="*/ 7196 h 12944"/>
                <a:gd name="connsiteX12" fmla="*/ 9445 w 10609"/>
                <a:gd name="connsiteY12" fmla="*/ 6393 h 12944"/>
                <a:gd name="connsiteX13" fmla="*/ 9676 w 10609"/>
                <a:gd name="connsiteY13" fmla="*/ 6393 h 12944"/>
                <a:gd name="connsiteX14" fmla="*/ 10609 w 10609"/>
                <a:gd name="connsiteY14" fmla="*/ 5194 h 12944"/>
                <a:gd name="connsiteX15" fmla="*/ 10142 w 10609"/>
                <a:gd name="connsiteY15" fmla="*/ 3995 h 12944"/>
                <a:gd name="connsiteX16" fmla="*/ 9210 w 10609"/>
                <a:gd name="connsiteY16" fmla="*/ 2399 h 12944"/>
                <a:gd name="connsiteX17" fmla="*/ 8748 w 10609"/>
                <a:gd name="connsiteY17" fmla="*/ 1199 h 12944"/>
                <a:gd name="connsiteX18" fmla="*/ 7349 w 10609"/>
                <a:gd name="connsiteY18" fmla="*/ 0 h 12944"/>
                <a:gd name="connsiteX19" fmla="*/ 6421 w 10609"/>
                <a:gd name="connsiteY19" fmla="*/ 0 h 12944"/>
                <a:gd name="connsiteX0" fmla="*/ 0 w 10609"/>
                <a:gd name="connsiteY0" fmla="*/ 11268 h 13077"/>
                <a:gd name="connsiteX1" fmla="*/ 2480 w 10609"/>
                <a:gd name="connsiteY1" fmla="*/ 12751 h 13077"/>
                <a:gd name="connsiteX2" fmla="*/ 2916 w 10609"/>
                <a:gd name="connsiteY2" fmla="*/ 12785 h 13077"/>
                <a:gd name="connsiteX3" fmla="*/ 3855 w 10609"/>
                <a:gd name="connsiteY3" fmla="*/ 11175 h 13077"/>
                <a:gd name="connsiteX4" fmla="*/ 4316 w 10609"/>
                <a:gd name="connsiteY4" fmla="*/ 8464 h 13077"/>
                <a:gd name="connsiteX5" fmla="*/ 5027 w 10609"/>
                <a:gd name="connsiteY5" fmla="*/ 8395 h 13077"/>
                <a:gd name="connsiteX6" fmla="*/ 5257 w 10609"/>
                <a:gd name="connsiteY6" fmla="*/ 7601 h 13077"/>
                <a:gd name="connsiteX7" fmla="*/ 5954 w 10609"/>
                <a:gd name="connsiteY7" fmla="*/ 7998 h 13077"/>
                <a:gd name="connsiteX8" fmla="*/ 6888 w 10609"/>
                <a:gd name="connsiteY8" fmla="*/ 7601 h 13077"/>
                <a:gd name="connsiteX9" fmla="*/ 7349 w 10609"/>
                <a:gd name="connsiteY9" fmla="*/ 7998 h 13077"/>
                <a:gd name="connsiteX10" fmla="*/ 8282 w 10609"/>
                <a:gd name="connsiteY10" fmla="*/ 7196 h 13077"/>
                <a:gd name="connsiteX11" fmla="*/ 8748 w 10609"/>
                <a:gd name="connsiteY11" fmla="*/ 7196 h 13077"/>
                <a:gd name="connsiteX12" fmla="*/ 9445 w 10609"/>
                <a:gd name="connsiteY12" fmla="*/ 6393 h 13077"/>
                <a:gd name="connsiteX13" fmla="*/ 9676 w 10609"/>
                <a:gd name="connsiteY13" fmla="*/ 6393 h 13077"/>
                <a:gd name="connsiteX14" fmla="*/ 10609 w 10609"/>
                <a:gd name="connsiteY14" fmla="*/ 5194 h 13077"/>
                <a:gd name="connsiteX15" fmla="*/ 10142 w 10609"/>
                <a:gd name="connsiteY15" fmla="*/ 3995 h 13077"/>
                <a:gd name="connsiteX16" fmla="*/ 9210 w 10609"/>
                <a:gd name="connsiteY16" fmla="*/ 2399 h 13077"/>
                <a:gd name="connsiteX17" fmla="*/ 8748 w 10609"/>
                <a:gd name="connsiteY17" fmla="*/ 1199 h 13077"/>
                <a:gd name="connsiteX18" fmla="*/ 7349 w 10609"/>
                <a:gd name="connsiteY18" fmla="*/ 0 h 13077"/>
                <a:gd name="connsiteX19" fmla="*/ 6421 w 10609"/>
                <a:gd name="connsiteY19" fmla="*/ 0 h 13077"/>
                <a:gd name="connsiteX0" fmla="*/ 0 w 10609"/>
                <a:gd name="connsiteY0" fmla="*/ 11268 h 12785"/>
                <a:gd name="connsiteX1" fmla="*/ 2480 w 10609"/>
                <a:gd name="connsiteY1" fmla="*/ 12751 h 12785"/>
                <a:gd name="connsiteX2" fmla="*/ 2916 w 10609"/>
                <a:gd name="connsiteY2" fmla="*/ 12785 h 12785"/>
                <a:gd name="connsiteX3" fmla="*/ 3855 w 10609"/>
                <a:gd name="connsiteY3" fmla="*/ 11175 h 12785"/>
                <a:gd name="connsiteX4" fmla="*/ 4316 w 10609"/>
                <a:gd name="connsiteY4" fmla="*/ 8464 h 12785"/>
                <a:gd name="connsiteX5" fmla="*/ 5027 w 10609"/>
                <a:gd name="connsiteY5" fmla="*/ 8395 h 12785"/>
                <a:gd name="connsiteX6" fmla="*/ 5257 w 10609"/>
                <a:gd name="connsiteY6" fmla="*/ 7601 h 12785"/>
                <a:gd name="connsiteX7" fmla="*/ 5954 w 10609"/>
                <a:gd name="connsiteY7" fmla="*/ 7998 h 12785"/>
                <a:gd name="connsiteX8" fmla="*/ 6888 w 10609"/>
                <a:gd name="connsiteY8" fmla="*/ 7601 h 12785"/>
                <a:gd name="connsiteX9" fmla="*/ 7349 w 10609"/>
                <a:gd name="connsiteY9" fmla="*/ 7998 h 12785"/>
                <a:gd name="connsiteX10" fmla="*/ 8282 w 10609"/>
                <a:gd name="connsiteY10" fmla="*/ 7196 h 12785"/>
                <a:gd name="connsiteX11" fmla="*/ 8748 w 10609"/>
                <a:gd name="connsiteY11" fmla="*/ 7196 h 12785"/>
                <a:gd name="connsiteX12" fmla="*/ 9445 w 10609"/>
                <a:gd name="connsiteY12" fmla="*/ 6393 h 12785"/>
                <a:gd name="connsiteX13" fmla="*/ 9676 w 10609"/>
                <a:gd name="connsiteY13" fmla="*/ 6393 h 12785"/>
                <a:gd name="connsiteX14" fmla="*/ 10609 w 10609"/>
                <a:gd name="connsiteY14" fmla="*/ 5194 h 12785"/>
                <a:gd name="connsiteX15" fmla="*/ 10142 w 10609"/>
                <a:gd name="connsiteY15" fmla="*/ 3995 h 12785"/>
                <a:gd name="connsiteX16" fmla="*/ 9210 w 10609"/>
                <a:gd name="connsiteY16" fmla="*/ 2399 h 12785"/>
                <a:gd name="connsiteX17" fmla="*/ 8748 w 10609"/>
                <a:gd name="connsiteY17" fmla="*/ 1199 h 12785"/>
                <a:gd name="connsiteX18" fmla="*/ 7349 w 10609"/>
                <a:gd name="connsiteY18" fmla="*/ 0 h 12785"/>
                <a:gd name="connsiteX19" fmla="*/ 6421 w 10609"/>
                <a:gd name="connsiteY19" fmla="*/ 0 h 12785"/>
                <a:gd name="connsiteX0" fmla="*/ 0 w 10609"/>
                <a:gd name="connsiteY0" fmla="*/ 11268 h 13215"/>
                <a:gd name="connsiteX1" fmla="*/ 2010 w 10609"/>
                <a:gd name="connsiteY1" fmla="*/ 13162 h 13215"/>
                <a:gd name="connsiteX2" fmla="*/ 2480 w 10609"/>
                <a:gd name="connsiteY2" fmla="*/ 12751 h 13215"/>
                <a:gd name="connsiteX3" fmla="*/ 2916 w 10609"/>
                <a:gd name="connsiteY3" fmla="*/ 12785 h 13215"/>
                <a:gd name="connsiteX4" fmla="*/ 3855 w 10609"/>
                <a:gd name="connsiteY4" fmla="*/ 11175 h 13215"/>
                <a:gd name="connsiteX5" fmla="*/ 4316 w 10609"/>
                <a:gd name="connsiteY5" fmla="*/ 8464 h 13215"/>
                <a:gd name="connsiteX6" fmla="*/ 5027 w 10609"/>
                <a:gd name="connsiteY6" fmla="*/ 8395 h 13215"/>
                <a:gd name="connsiteX7" fmla="*/ 5257 w 10609"/>
                <a:gd name="connsiteY7" fmla="*/ 7601 h 13215"/>
                <a:gd name="connsiteX8" fmla="*/ 5954 w 10609"/>
                <a:gd name="connsiteY8" fmla="*/ 7998 h 13215"/>
                <a:gd name="connsiteX9" fmla="*/ 6888 w 10609"/>
                <a:gd name="connsiteY9" fmla="*/ 7601 h 13215"/>
                <a:gd name="connsiteX10" fmla="*/ 7349 w 10609"/>
                <a:gd name="connsiteY10" fmla="*/ 7998 h 13215"/>
                <a:gd name="connsiteX11" fmla="*/ 8282 w 10609"/>
                <a:gd name="connsiteY11" fmla="*/ 7196 h 13215"/>
                <a:gd name="connsiteX12" fmla="*/ 8748 w 10609"/>
                <a:gd name="connsiteY12" fmla="*/ 7196 h 13215"/>
                <a:gd name="connsiteX13" fmla="*/ 9445 w 10609"/>
                <a:gd name="connsiteY13" fmla="*/ 6393 h 13215"/>
                <a:gd name="connsiteX14" fmla="*/ 9676 w 10609"/>
                <a:gd name="connsiteY14" fmla="*/ 6393 h 13215"/>
                <a:gd name="connsiteX15" fmla="*/ 10609 w 10609"/>
                <a:gd name="connsiteY15" fmla="*/ 5194 h 13215"/>
                <a:gd name="connsiteX16" fmla="*/ 10142 w 10609"/>
                <a:gd name="connsiteY16" fmla="*/ 3995 h 13215"/>
                <a:gd name="connsiteX17" fmla="*/ 9210 w 10609"/>
                <a:gd name="connsiteY17" fmla="*/ 2399 h 13215"/>
                <a:gd name="connsiteX18" fmla="*/ 8748 w 10609"/>
                <a:gd name="connsiteY18" fmla="*/ 1199 h 13215"/>
                <a:gd name="connsiteX19" fmla="*/ 7349 w 10609"/>
                <a:gd name="connsiteY19" fmla="*/ 0 h 13215"/>
                <a:gd name="connsiteX20" fmla="*/ 6421 w 10609"/>
                <a:gd name="connsiteY20" fmla="*/ 0 h 13215"/>
                <a:gd name="connsiteX0" fmla="*/ 0 w 10609"/>
                <a:gd name="connsiteY0" fmla="*/ 11268 h 13162"/>
                <a:gd name="connsiteX1" fmla="*/ 2010 w 10609"/>
                <a:gd name="connsiteY1" fmla="*/ 13162 h 13162"/>
                <a:gd name="connsiteX2" fmla="*/ 2480 w 10609"/>
                <a:gd name="connsiteY2" fmla="*/ 12751 h 13162"/>
                <a:gd name="connsiteX3" fmla="*/ 2916 w 10609"/>
                <a:gd name="connsiteY3" fmla="*/ 12785 h 13162"/>
                <a:gd name="connsiteX4" fmla="*/ 3855 w 10609"/>
                <a:gd name="connsiteY4" fmla="*/ 11175 h 13162"/>
                <a:gd name="connsiteX5" fmla="*/ 4316 w 10609"/>
                <a:gd name="connsiteY5" fmla="*/ 8464 h 13162"/>
                <a:gd name="connsiteX6" fmla="*/ 5027 w 10609"/>
                <a:gd name="connsiteY6" fmla="*/ 8395 h 13162"/>
                <a:gd name="connsiteX7" fmla="*/ 5257 w 10609"/>
                <a:gd name="connsiteY7" fmla="*/ 7601 h 13162"/>
                <a:gd name="connsiteX8" fmla="*/ 5954 w 10609"/>
                <a:gd name="connsiteY8" fmla="*/ 7998 h 13162"/>
                <a:gd name="connsiteX9" fmla="*/ 6888 w 10609"/>
                <a:gd name="connsiteY9" fmla="*/ 7601 h 13162"/>
                <a:gd name="connsiteX10" fmla="*/ 7349 w 10609"/>
                <a:gd name="connsiteY10" fmla="*/ 7998 h 13162"/>
                <a:gd name="connsiteX11" fmla="*/ 8282 w 10609"/>
                <a:gd name="connsiteY11" fmla="*/ 7196 h 13162"/>
                <a:gd name="connsiteX12" fmla="*/ 8748 w 10609"/>
                <a:gd name="connsiteY12" fmla="*/ 7196 h 13162"/>
                <a:gd name="connsiteX13" fmla="*/ 9445 w 10609"/>
                <a:gd name="connsiteY13" fmla="*/ 6393 h 13162"/>
                <a:gd name="connsiteX14" fmla="*/ 9676 w 10609"/>
                <a:gd name="connsiteY14" fmla="*/ 6393 h 13162"/>
                <a:gd name="connsiteX15" fmla="*/ 10609 w 10609"/>
                <a:gd name="connsiteY15" fmla="*/ 5194 h 13162"/>
                <a:gd name="connsiteX16" fmla="*/ 10142 w 10609"/>
                <a:gd name="connsiteY16" fmla="*/ 3995 h 13162"/>
                <a:gd name="connsiteX17" fmla="*/ 9210 w 10609"/>
                <a:gd name="connsiteY17" fmla="*/ 2399 h 13162"/>
                <a:gd name="connsiteX18" fmla="*/ 8748 w 10609"/>
                <a:gd name="connsiteY18" fmla="*/ 1199 h 13162"/>
                <a:gd name="connsiteX19" fmla="*/ 7349 w 10609"/>
                <a:gd name="connsiteY19" fmla="*/ 0 h 13162"/>
                <a:gd name="connsiteX20" fmla="*/ 6421 w 10609"/>
                <a:gd name="connsiteY20" fmla="*/ 0 h 13162"/>
                <a:gd name="connsiteX0" fmla="*/ 0 w 10609"/>
                <a:gd name="connsiteY0" fmla="*/ 11268 h 13326"/>
                <a:gd name="connsiteX1" fmla="*/ 1540 w 10609"/>
                <a:gd name="connsiteY1" fmla="*/ 13196 h 13326"/>
                <a:gd name="connsiteX2" fmla="*/ 2010 w 10609"/>
                <a:gd name="connsiteY2" fmla="*/ 13162 h 13326"/>
                <a:gd name="connsiteX3" fmla="*/ 2480 w 10609"/>
                <a:gd name="connsiteY3" fmla="*/ 12751 h 13326"/>
                <a:gd name="connsiteX4" fmla="*/ 2916 w 10609"/>
                <a:gd name="connsiteY4" fmla="*/ 12785 h 13326"/>
                <a:gd name="connsiteX5" fmla="*/ 3855 w 10609"/>
                <a:gd name="connsiteY5" fmla="*/ 11175 h 13326"/>
                <a:gd name="connsiteX6" fmla="*/ 4316 w 10609"/>
                <a:gd name="connsiteY6" fmla="*/ 8464 h 13326"/>
                <a:gd name="connsiteX7" fmla="*/ 5027 w 10609"/>
                <a:gd name="connsiteY7" fmla="*/ 8395 h 13326"/>
                <a:gd name="connsiteX8" fmla="*/ 5257 w 10609"/>
                <a:gd name="connsiteY8" fmla="*/ 7601 h 13326"/>
                <a:gd name="connsiteX9" fmla="*/ 5954 w 10609"/>
                <a:gd name="connsiteY9" fmla="*/ 7998 h 13326"/>
                <a:gd name="connsiteX10" fmla="*/ 6888 w 10609"/>
                <a:gd name="connsiteY10" fmla="*/ 7601 h 13326"/>
                <a:gd name="connsiteX11" fmla="*/ 7349 w 10609"/>
                <a:gd name="connsiteY11" fmla="*/ 7998 h 13326"/>
                <a:gd name="connsiteX12" fmla="*/ 8282 w 10609"/>
                <a:gd name="connsiteY12" fmla="*/ 7196 h 13326"/>
                <a:gd name="connsiteX13" fmla="*/ 8748 w 10609"/>
                <a:gd name="connsiteY13" fmla="*/ 7196 h 13326"/>
                <a:gd name="connsiteX14" fmla="*/ 9445 w 10609"/>
                <a:gd name="connsiteY14" fmla="*/ 6393 h 13326"/>
                <a:gd name="connsiteX15" fmla="*/ 9676 w 10609"/>
                <a:gd name="connsiteY15" fmla="*/ 6393 h 13326"/>
                <a:gd name="connsiteX16" fmla="*/ 10609 w 10609"/>
                <a:gd name="connsiteY16" fmla="*/ 5194 h 13326"/>
                <a:gd name="connsiteX17" fmla="*/ 10142 w 10609"/>
                <a:gd name="connsiteY17" fmla="*/ 3995 h 13326"/>
                <a:gd name="connsiteX18" fmla="*/ 9210 w 10609"/>
                <a:gd name="connsiteY18" fmla="*/ 2399 h 13326"/>
                <a:gd name="connsiteX19" fmla="*/ 8748 w 10609"/>
                <a:gd name="connsiteY19" fmla="*/ 1199 h 13326"/>
                <a:gd name="connsiteX20" fmla="*/ 7349 w 10609"/>
                <a:gd name="connsiteY20" fmla="*/ 0 h 13326"/>
                <a:gd name="connsiteX21" fmla="*/ 6421 w 10609"/>
                <a:gd name="connsiteY21" fmla="*/ 0 h 13326"/>
                <a:gd name="connsiteX0" fmla="*/ 0 w 10609"/>
                <a:gd name="connsiteY0" fmla="*/ 11268 h 13326"/>
                <a:gd name="connsiteX1" fmla="*/ 1540 w 10609"/>
                <a:gd name="connsiteY1" fmla="*/ 13196 h 13326"/>
                <a:gd name="connsiteX2" fmla="*/ 2010 w 10609"/>
                <a:gd name="connsiteY2" fmla="*/ 13162 h 13326"/>
                <a:gd name="connsiteX3" fmla="*/ 2480 w 10609"/>
                <a:gd name="connsiteY3" fmla="*/ 12751 h 13326"/>
                <a:gd name="connsiteX4" fmla="*/ 2916 w 10609"/>
                <a:gd name="connsiteY4" fmla="*/ 12785 h 13326"/>
                <a:gd name="connsiteX5" fmla="*/ 3855 w 10609"/>
                <a:gd name="connsiteY5" fmla="*/ 11175 h 13326"/>
                <a:gd name="connsiteX6" fmla="*/ 4316 w 10609"/>
                <a:gd name="connsiteY6" fmla="*/ 8464 h 13326"/>
                <a:gd name="connsiteX7" fmla="*/ 5027 w 10609"/>
                <a:gd name="connsiteY7" fmla="*/ 8395 h 13326"/>
                <a:gd name="connsiteX8" fmla="*/ 5257 w 10609"/>
                <a:gd name="connsiteY8" fmla="*/ 7601 h 13326"/>
                <a:gd name="connsiteX9" fmla="*/ 5954 w 10609"/>
                <a:gd name="connsiteY9" fmla="*/ 7998 h 13326"/>
                <a:gd name="connsiteX10" fmla="*/ 6888 w 10609"/>
                <a:gd name="connsiteY10" fmla="*/ 7601 h 13326"/>
                <a:gd name="connsiteX11" fmla="*/ 7349 w 10609"/>
                <a:gd name="connsiteY11" fmla="*/ 7998 h 13326"/>
                <a:gd name="connsiteX12" fmla="*/ 8282 w 10609"/>
                <a:gd name="connsiteY12" fmla="*/ 7196 h 13326"/>
                <a:gd name="connsiteX13" fmla="*/ 8748 w 10609"/>
                <a:gd name="connsiteY13" fmla="*/ 7196 h 13326"/>
                <a:gd name="connsiteX14" fmla="*/ 9445 w 10609"/>
                <a:gd name="connsiteY14" fmla="*/ 6393 h 13326"/>
                <a:gd name="connsiteX15" fmla="*/ 9676 w 10609"/>
                <a:gd name="connsiteY15" fmla="*/ 6393 h 13326"/>
                <a:gd name="connsiteX16" fmla="*/ 10609 w 10609"/>
                <a:gd name="connsiteY16" fmla="*/ 5194 h 13326"/>
                <a:gd name="connsiteX17" fmla="*/ 10142 w 10609"/>
                <a:gd name="connsiteY17" fmla="*/ 3995 h 13326"/>
                <a:gd name="connsiteX18" fmla="*/ 9210 w 10609"/>
                <a:gd name="connsiteY18" fmla="*/ 2399 h 13326"/>
                <a:gd name="connsiteX19" fmla="*/ 8748 w 10609"/>
                <a:gd name="connsiteY19" fmla="*/ 1199 h 13326"/>
                <a:gd name="connsiteX20" fmla="*/ 7349 w 10609"/>
                <a:gd name="connsiteY20" fmla="*/ 0 h 13326"/>
                <a:gd name="connsiteX21" fmla="*/ 6421 w 10609"/>
                <a:gd name="connsiteY21" fmla="*/ 0 h 13326"/>
                <a:gd name="connsiteX0" fmla="*/ 0 w 10609"/>
                <a:gd name="connsiteY0" fmla="*/ 11268 h 13360"/>
                <a:gd name="connsiteX1" fmla="*/ 1540 w 10609"/>
                <a:gd name="connsiteY1" fmla="*/ 13196 h 13360"/>
                <a:gd name="connsiteX2" fmla="*/ 2010 w 10609"/>
                <a:gd name="connsiteY2" fmla="*/ 13162 h 13360"/>
                <a:gd name="connsiteX3" fmla="*/ 2480 w 10609"/>
                <a:gd name="connsiteY3" fmla="*/ 12751 h 13360"/>
                <a:gd name="connsiteX4" fmla="*/ 2916 w 10609"/>
                <a:gd name="connsiteY4" fmla="*/ 12785 h 13360"/>
                <a:gd name="connsiteX5" fmla="*/ 3855 w 10609"/>
                <a:gd name="connsiteY5" fmla="*/ 11175 h 13360"/>
                <a:gd name="connsiteX6" fmla="*/ 4316 w 10609"/>
                <a:gd name="connsiteY6" fmla="*/ 8464 h 13360"/>
                <a:gd name="connsiteX7" fmla="*/ 5027 w 10609"/>
                <a:gd name="connsiteY7" fmla="*/ 8395 h 13360"/>
                <a:gd name="connsiteX8" fmla="*/ 5257 w 10609"/>
                <a:gd name="connsiteY8" fmla="*/ 7601 h 13360"/>
                <a:gd name="connsiteX9" fmla="*/ 5954 w 10609"/>
                <a:gd name="connsiteY9" fmla="*/ 7998 h 13360"/>
                <a:gd name="connsiteX10" fmla="*/ 6888 w 10609"/>
                <a:gd name="connsiteY10" fmla="*/ 7601 h 13360"/>
                <a:gd name="connsiteX11" fmla="*/ 7349 w 10609"/>
                <a:gd name="connsiteY11" fmla="*/ 7998 h 13360"/>
                <a:gd name="connsiteX12" fmla="*/ 8282 w 10609"/>
                <a:gd name="connsiteY12" fmla="*/ 7196 h 13360"/>
                <a:gd name="connsiteX13" fmla="*/ 8748 w 10609"/>
                <a:gd name="connsiteY13" fmla="*/ 7196 h 13360"/>
                <a:gd name="connsiteX14" fmla="*/ 9445 w 10609"/>
                <a:gd name="connsiteY14" fmla="*/ 6393 h 13360"/>
                <a:gd name="connsiteX15" fmla="*/ 9676 w 10609"/>
                <a:gd name="connsiteY15" fmla="*/ 6393 h 13360"/>
                <a:gd name="connsiteX16" fmla="*/ 10609 w 10609"/>
                <a:gd name="connsiteY16" fmla="*/ 5194 h 13360"/>
                <a:gd name="connsiteX17" fmla="*/ 10142 w 10609"/>
                <a:gd name="connsiteY17" fmla="*/ 3995 h 13360"/>
                <a:gd name="connsiteX18" fmla="*/ 9210 w 10609"/>
                <a:gd name="connsiteY18" fmla="*/ 2399 h 13360"/>
                <a:gd name="connsiteX19" fmla="*/ 8748 w 10609"/>
                <a:gd name="connsiteY19" fmla="*/ 1199 h 13360"/>
                <a:gd name="connsiteX20" fmla="*/ 7349 w 10609"/>
                <a:gd name="connsiteY20" fmla="*/ 0 h 13360"/>
                <a:gd name="connsiteX21" fmla="*/ 6421 w 10609"/>
                <a:gd name="connsiteY21" fmla="*/ 0 h 13360"/>
                <a:gd name="connsiteX0" fmla="*/ 0 w 10609"/>
                <a:gd name="connsiteY0" fmla="*/ 11268 h 13196"/>
                <a:gd name="connsiteX1" fmla="*/ 1540 w 10609"/>
                <a:gd name="connsiteY1" fmla="*/ 13196 h 13196"/>
                <a:gd name="connsiteX2" fmla="*/ 2010 w 10609"/>
                <a:gd name="connsiteY2" fmla="*/ 13162 h 13196"/>
                <a:gd name="connsiteX3" fmla="*/ 2480 w 10609"/>
                <a:gd name="connsiteY3" fmla="*/ 12751 h 13196"/>
                <a:gd name="connsiteX4" fmla="*/ 2916 w 10609"/>
                <a:gd name="connsiteY4" fmla="*/ 12785 h 13196"/>
                <a:gd name="connsiteX5" fmla="*/ 3855 w 10609"/>
                <a:gd name="connsiteY5" fmla="*/ 11175 h 13196"/>
                <a:gd name="connsiteX6" fmla="*/ 4316 w 10609"/>
                <a:gd name="connsiteY6" fmla="*/ 8464 h 13196"/>
                <a:gd name="connsiteX7" fmla="*/ 5027 w 10609"/>
                <a:gd name="connsiteY7" fmla="*/ 8395 h 13196"/>
                <a:gd name="connsiteX8" fmla="*/ 5257 w 10609"/>
                <a:gd name="connsiteY8" fmla="*/ 7601 h 13196"/>
                <a:gd name="connsiteX9" fmla="*/ 5954 w 10609"/>
                <a:gd name="connsiteY9" fmla="*/ 7998 h 13196"/>
                <a:gd name="connsiteX10" fmla="*/ 6888 w 10609"/>
                <a:gd name="connsiteY10" fmla="*/ 7601 h 13196"/>
                <a:gd name="connsiteX11" fmla="*/ 7349 w 10609"/>
                <a:gd name="connsiteY11" fmla="*/ 7998 h 13196"/>
                <a:gd name="connsiteX12" fmla="*/ 8282 w 10609"/>
                <a:gd name="connsiteY12" fmla="*/ 7196 h 13196"/>
                <a:gd name="connsiteX13" fmla="*/ 8748 w 10609"/>
                <a:gd name="connsiteY13" fmla="*/ 7196 h 13196"/>
                <a:gd name="connsiteX14" fmla="*/ 9445 w 10609"/>
                <a:gd name="connsiteY14" fmla="*/ 6393 h 13196"/>
                <a:gd name="connsiteX15" fmla="*/ 9676 w 10609"/>
                <a:gd name="connsiteY15" fmla="*/ 6393 h 13196"/>
                <a:gd name="connsiteX16" fmla="*/ 10609 w 10609"/>
                <a:gd name="connsiteY16" fmla="*/ 5194 h 13196"/>
                <a:gd name="connsiteX17" fmla="*/ 10142 w 10609"/>
                <a:gd name="connsiteY17" fmla="*/ 3995 h 13196"/>
                <a:gd name="connsiteX18" fmla="*/ 9210 w 10609"/>
                <a:gd name="connsiteY18" fmla="*/ 2399 h 13196"/>
                <a:gd name="connsiteX19" fmla="*/ 8748 w 10609"/>
                <a:gd name="connsiteY19" fmla="*/ 1199 h 13196"/>
                <a:gd name="connsiteX20" fmla="*/ 7349 w 10609"/>
                <a:gd name="connsiteY20" fmla="*/ 0 h 13196"/>
                <a:gd name="connsiteX21" fmla="*/ 6421 w 10609"/>
                <a:gd name="connsiteY21" fmla="*/ 0 h 13196"/>
                <a:gd name="connsiteX0" fmla="*/ 0 w 10609"/>
                <a:gd name="connsiteY0" fmla="*/ 11268 h 13276"/>
                <a:gd name="connsiteX1" fmla="*/ 809 w 10609"/>
                <a:gd name="connsiteY1" fmla="*/ 11997 h 13276"/>
                <a:gd name="connsiteX2" fmla="*/ 1540 w 10609"/>
                <a:gd name="connsiteY2" fmla="*/ 13196 h 13276"/>
                <a:gd name="connsiteX3" fmla="*/ 2010 w 10609"/>
                <a:gd name="connsiteY3" fmla="*/ 13162 h 13276"/>
                <a:gd name="connsiteX4" fmla="*/ 2480 w 10609"/>
                <a:gd name="connsiteY4" fmla="*/ 12751 h 13276"/>
                <a:gd name="connsiteX5" fmla="*/ 2916 w 10609"/>
                <a:gd name="connsiteY5" fmla="*/ 12785 h 13276"/>
                <a:gd name="connsiteX6" fmla="*/ 3855 w 10609"/>
                <a:gd name="connsiteY6" fmla="*/ 11175 h 13276"/>
                <a:gd name="connsiteX7" fmla="*/ 4316 w 10609"/>
                <a:gd name="connsiteY7" fmla="*/ 8464 h 13276"/>
                <a:gd name="connsiteX8" fmla="*/ 5027 w 10609"/>
                <a:gd name="connsiteY8" fmla="*/ 8395 h 13276"/>
                <a:gd name="connsiteX9" fmla="*/ 5257 w 10609"/>
                <a:gd name="connsiteY9" fmla="*/ 7601 h 13276"/>
                <a:gd name="connsiteX10" fmla="*/ 5954 w 10609"/>
                <a:gd name="connsiteY10" fmla="*/ 7998 h 13276"/>
                <a:gd name="connsiteX11" fmla="*/ 6888 w 10609"/>
                <a:gd name="connsiteY11" fmla="*/ 7601 h 13276"/>
                <a:gd name="connsiteX12" fmla="*/ 7349 w 10609"/>
                <a:gd name="connsiteY12" fmla="*/ 7998 h 13276"/>
                <a:gd name="connsiteX13" fmla="*/ 8282 w 10609"/>
                <a:gd name="connsiteY13" fmla="*/ 7196 h 13276"/>
                <a:gd name="connsiteX14" fmla="*/ 8748 w 10609"/>
                <a:gd name="connsiteY14" fmla="*/ 7196 h 13276"/>
                <a:gd name="connsiteX15" fmla="*/ 9445 w 10609"/>
                <a:gd name="connsiteY15" fmla="*/ 6393 h 13276"/>
                <a:gd name="connsiteX16" fmla="*/ 9676 w 10609"/>
                <a:gd name="connsiteY16" fmla="*/ 6393 h 13276"/>
                <a:gd name="connsiteX17" fmla="*/ 10609 w 10609"/>
                <a:gd name="connsiteY17" fmla="*/ 5194 h 13276"/>
                <a:gd name="connsiteX18" fmla="*/ 10142 w 10609"/>
                <a:gd name="connsiteY18" fmla="*/ 3995 h 13276"/>
                <a:gd name="connsiteX19" fmla="*/ 9210 w 10609"/>
                <a:gd name="connsiteY19" fmla="*/ 2399 h 13276"/>
                <a:gd name="connsiteX20" fmla="*/ 8748 w 10609"/>
                <a:gd name="connsiteY20" fmla="*/ 1199 h 13276"/>
                <a:gd name="connsiteX21" fmla="*/ 7349 w 10609"/>
                <a:gd name="connsiteY21" fmla="*/ 0 h 13276"/>
                <a:gd name="connsiteX22" fmla="*/ 6421 w 10609"/>
                <a:gd name="connsiteY22" fmla="*/ 0 h 1327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62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62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284"/>
                <a:gd name="connsiteX1" fmla="*/ 809 w 10609"/>
                <a:gd name="connsiteY1" fmla="*/ 11997 h 13284"/>
                <a:gd name="connsiteX2" fmla="*/ 1540 w 10609"/>
                <a:gd name="connsiteY2" fmla="*/ 13196 h 13284"/>
                <a:gd name="connsiteX3" fmla="*/ 2010 w 10609"/>
                <a:gd name="connsiteY3" fmla="*/ 13196 h 13284"/>
                <a:gd name="connsiteX4" fmla="*/ 2480 w 10609"/>
                <a:gd name="connsiteY4" fmla="*/ 12751 h 13284"/>
                <a:gd name="connsiteX5" fmla="*/ 2916 w 10609"/>
                <a:gd name="connsiteY5" fmla="*/ 12785 h 13284"/>
                <a:gd name="connsiteX6" fmla="*/ 3855 w 10609"/>
                <a:gd name="connsiteY6" fmla="*/ 11175 h 13284"/>
                <a:gd name="connsiteX7" fmla="*/ 4316 w 10609"/>
                <a:gd name="connsiteY7" fmla="*/ 8464 h 13284"/>
                <a:gd name="connsiteX8" fmla="*/ 5027 w 10609"/>
                <a:gd name="connsiteY8" fmla="*/ 8395 h 13284"/>
                <a:gd name="connsiteX9" fmla="*/ 5257 w 10609"/>
                <a:gd name="connsiteY9" fmla="*/ 7601 h 13284"/>
                <a:gd name="connsiteX10" fmla="*/ 5954 w 10609"/>
                <a:gd name="connsiteY10" fmla="*/ 7998 h 13284"/>
                <a:gd name="connsiteX11" fmla="*/ 6888 w 10609"/>
                <a:gd name="connsiteY11" fmla="*/ 7601 h 13284"/>
                <a:gd name="connsiteX12" fmla="*/ 7349 w 10609"/>
                <a:gd name="connsiteY12" fmla="*/ 7998 h 13284"/>
                <a:gd name="connsiteX13" fmla="*/ 8282 w 10609"/>
                <a:gd name="connsiteY13" fmla="*/ 7196 h 13284"/>
                <a:gd name="connsiteX14" fmla="*/ 8748 w 10609"/>
                <a:gd name="connsiteY14" fmla="*/ 7196 h 13284"/>
                <a:gd name="connsiteX15" fmla="*/ 9445 w 10609"/>
                <a:gd name="connsiteY15" fmla="*/ 6393 h 13284"/>
                <a:gd name="connsiteX16" fmla="*/ 9676 w 10609"/>
                <a:gd name="connsiteY16" fmla="*/ 6393 h 13284"/>
                <a:gd name="connsiteX17" fmla="*/ 10609 w 10609"/>
                <a:gd name="connsiteY17" fmla="*/ 5194 h 13284"/>
                <a:gd name="connsiteX18" fmla="*/ 10142 w 10609"/>
                <a:gd name="connsiteY18" fmla="*/ 3995 h 13284"/>
                <a:gd name="connsiteX19" fmla="*/ 9210 w 10609"/>
                <a:gd name="connsiteY19" fmla="*/ 2399 h 13284"/>
                <a:gd name="connsiteX20" fmla="*/ 8748 w 10609"/>
                <a:gd name="connsiteY20" fmla="*/ 1199 h 13284"/>
                <a:gd name="connsiteX21" fmla="*/ 7349 w 10609"/>
                <a:gd name="connsiteY21" fmla="*/ 0 h 13284"/>
                <a:gd name="connsiteX22" fmla="*/ 6421 w 10609"/>
                <a:gd name="connsiteY22" fmla="*/ 0 h 13284"/>
                <a:gd name="connsiteX0" fmla="*/ 0 w 10609"/>
                <a:gd name="connsiteY0" fmla="*/ 11268 h 13327"/>
                <a:gd name="connsiteX1" fmla="*/ 809 w 10609"/>
                <a:gd name="connsiteY1" fmla="*/ 11997 h 13327"/>
                <a:gd name="connsiteX2" fmla="*/ 1540 w 10609"/>
                <a:gd name="connsiteY2" fmla="*/ 13196 h 13327"/>
                <a:gd name="connsiteX3" fmla="*/ 2010 w 10609"/>
                <a:gd name="connsiteY3" fmla="*/ 13196 h 13327"/>
                <a:gd name="connsiteX4" fmla="*/ 2480 w 10609"/>
                <a:gd name="connsiteY4" fmla="*/ 12751 h 13327"/>
                <a:gd name="connsiteX5" fmla="*/ 2916 w 10609"/>
                <a:gd name="connsiteY5" fmla="*/ 12785 h 13327"/>
                <a:gd name="connsiteX6" fmla="*/ 3855 w 10609"/>
                <a:gd name="connsiteY6" fmla="*/ 11175 h 13327"/>
                <a:gd name="connsiteX7" fmla="*/ 4316 w 10609"/>
                <a:gd name="connsiteY7" fmla="*/ 8464 h 13327"/>
                <a:gd name="connsiteX8" fmla="*/ 5027 w 10609"/>
                <a:gd name="connsiteY8" fmla="*/ 8395 h 13327"/>
                <a:gd name="connsiteX9" fmla="*/ 5257 w 10609"/>
                <a:gd name="connsiteY9" fmla="*/ 7601 h 13327"/>
                <a:gd name="connsiteX10" fmla="*/ 5954 w 10609"/>
                <a:gd name="connsiteY10" fmla="*/ 7998 h 13327"/>
                <a:gd name="connsiteX11" fmla="*/ 6888 w 10609"/>
                <a:gd name="connsiteY11" fmla="*/ 7601 h 13327"/>
                <a:gd name="connsiteX12" fmla="*/ 7349 w 10609"/>
                <a:gd name="connsiteY12" fmla="*/ 7998 h 13327"/>
                <a:gd name="connsiteX13" fmla="*/ 8282 w 10609"/>
                <a:gd name="connsiteY13" fmla="*/ 7196 h 13327"/>
                <a:gd name="connsiteX14" fmla="*/ 8748 w 10609"/>
                <a:gd name="connsiteY14" fmla="*/ 7196 h 13327"/>
                <a:gd name="connsiteX15" fmla="*/ 9445 w 10609"/>
                <a:gd name="connsiteY15" fmla="*/ 6393 h 13327"/>
                <a:gd name="connsiteX16" fmla="*/ 9676 w 10609"/>
                <a:gd name="connsiteY16" fmla="*/ 6393 h 13327"/>
                <a:gd name="connsiteX17" fmla="*/ 10609 w 10609"/>
                <a:gd name="connsiteY17" fmla="*/ 5194 h 13327"/>
                <a:gd name="connsiteX18" fmla="*/ 10142 w 10609"/>
                <a:gd name="connsiteY18" fmla="*/ 3995 h 13327"/>
                <a:gd name="connsiteX19" fmla="*/ 9210 w 10609"/>
                <a:gd name="connsiteY19" fmla="*/ 2399 h 13327"/>
                <a:gd name="connsiteX20" fmla="*/ 8748 w 10609"/>
                <a:gd name="connsiteY20" fmla="*/ 1199 h 13327"/>
                <a:gd name="connsiteX21" fmla="*/ 7349 w 10609"/>
                <a:gd name="connsiteY21" fmla="*/ 0 h 13327"/>
                <a:gd name="connsiteX22" fmla="*/ 6421 w 10609"/>
                <a:gd name="connsiteY22" fmla="*/ 0 h 13327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64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430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361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22" fmla="*/ 6421 w 10609"/>
                <a:gd name="connsiteY22" fmla="*/ 0 h 13196"/>
                <a:gd name="connsiteX0" fmla="*/ 0 w 10609"/>
                <a:gd name="connsiteY0" fmla="*/ 11268 h 13196"/>
                <a:gd name="connsiteX1" fmla="*/ 809 w 10609"/>
                <a:gd name="connsiteY1" fmla="*/ 11997 h 13196"/>
                <a:gd name="connsiteX2" fmla="*/ 1540 w 10609"/>
                <a:gd name="connsiteY2" fmla="*/ 13196 h 13196"/>
                <a:gd name="connsiteX3" fmla="*/ 2010 w 10609"/>
                <a:gd name="connsiteY3" fmla="*/ 13196 h 13196"/>
                <a:gd name="connsiteX4" fmla="*/ 2480 w 10609"/>
                <a:gd name="connsiteY4" fmla="*/ 12751 h 13196"/>
                <a:gd name="connsiteX5" fmla="*/ 2916 w 10609"/>
                <a:gd name="connsiteY5" fmla="*/ 12785 h 13196"/>
                <a:gd name="connsiteX6" fmla="*/ 3855 w 10609"/>
                <a:gd name="connsiteY6" fmla="*/ 11175 h 13196"/>
                <a:gd name="connsiteX7" fmla="*/ 4316 w 10609"/>
                <a:gd name="connsiteY7" fmla="*/ 8361 h 13196"/>
                <a:gd name="connsiteX8" fmla="*/ 5027 w 10609"/>
                <a:gd name="connsiteY8" fmla="*/ 8395 h 13196"/>
                <a:gd name="connsiteX9" fmla="*/ 5257 w 10609"/>
                <a:gd name="connsiteY9" fmla="*/ 7601 h 13196"/>
                <a:gd name="connsiteX10" fmla="*/ 5954 w 10609"/>
                <a:gd name="connsiteY10" fmla="*/ 7998 h 13196"/>
                <a:gd name="connsiteX11" fmla="*/ 6888 w 10609"/>
                <a:gd name="connsiteY11" fmla="*/ 7601 h 13196"/>
                <a:gd name="connsiteX12" fmla="*/ 7349 w 10609"/>
                <a:gd name="connsiteY12" fmla="*/ 7998 h 13196"/>
                <a:gd name="connsiteX13" fmla="*/ 8282 w 10609"/>
                <a:gd name="connsiteY13" fmla="*/ 7196 h 13196"/>
                <a:gd name="connsiteX14" fmla="*/ 8748 w 10609"/>
                <a:gd name="connsiteY14" fmla="*/ 7196 h 13196"/>
                <a:gd name="connsiteX15" fmla="*/ 9445 w 10609"/>
                <a:gd name="connsiteY15" fmla="*/ 6393 h 13196"/>
                <a:gd name="connsiteX16" fmla="*/ 9676 w 10609"/>
                <a:gd name="connsiteY16" fmla="*/ 6393 h 13196"/>
                <a:gd name="connsiteX17" fmla="*/ 10609 w 10609"/>
                <a:gd name="connsiteY17" fmla="*/ 5194 h 13196"/>
                <a:gd name="connsiteX18" fmla="*/ 10142 w 10609"/>
                <a:gd name="connsiteY18" fmla="*/ 3995 h 13196"/>
                <a:gd name="connsiteX19" fmla="*/ 9210 w 10609"/>
                <a:gd name="connsiteY19" fmla="*/ 2399 h 13196"/>
                <a:gd name="connsiteX20" fmla="*/ 8748 w 10609"/>
                <a:gd name="connsiteY20" fmla="*/ 1199 h 13196"/>
                <a:gd name="connsiteX21" fmla="*/ 7349 w 10609"/>
                <a:gd name="connsiteY21" fmla="*/ 0 h 13196"/>
                <a:gd name="connsiteX0" fmla="*/ 0 w 10609"/>
                <a:gd name="connsiteY0" fmla="*/ 10069 h 11997"/>
                <a:gd name="connsiteX1" fmla="*/ 809 w 10609"/>
                <a:gd name="connsiteY1" fmla="*/ 10798 h 11997"/>
                <a:gd name="connsiteX2" fmla="*/ 1540 w 10609"/>
                <a:gd name="connsiteY2" fmla="*/ 11997 h 11997"/>
                <a:gd name="connsiteX3" fmla="*/ 2010 w 10609"/>
                <a:gd name="connsiteY3" fmla="*/ 11997 h 11997"/>
                <a:gd name="connsiteX4" fmla="*/ 2480 w 10609"/>
                <a:gd name="connsiteY4" fmla="*/ 11552 h 11997"/>
                <a:gd name="connsiteX5" fmla="*/ 2916 w 10609"/>
                <a:gd name="connsiteY5" fmla="*/ 11586 h 11997"/>
                <a:gd name="connsiteX6" fmla="*/ 3855 w 10609"/>
                <a:gd name="connsiteY6" fmla="*/ 9976 h 11997"/>
                <a:gd name="connsiteX7" fmla="*/ 4316 w 10609"/>
                <a:gd name="connsiteY7" fmla="*/ 7162 h 11997"/>
                <a:gd name="connsiteX8" fmla="*/ 5027 w 10609"/>
                <a:gd name="connsiteY8" fmla="*/ 7196 h 11997"/>
                <a:gd name="connsiteX9" fmla="*/ 5257 w 10609"/>
                <a:gd name="connsiteY9" fmla="*/ 6402 h 11997"/>
                <a:gd name="connsiteX10" fmla="*/ 5954 w 10609"/>
                <a:gd name="connsiteY10" fmla="*/ 6799 h 11997"/>
                <a:gd name="connsiteX11" fmla="*/ 6888 w 10609"/>
                <a:gd name="connsiteY11" fmla="*/ 6402 h 11997"/>
                <a:gd name="connsiteX12" fmla="*/ 7349 w 10609"/>
                <a:gd name="connsiteY12" fmla="*/ 6799 h 11997"/>
                <a:gd name="connsiteX13" fmla="*/ 8282 w 10609"/>
                <a:gd name="connsiteY13" fmla="*/ 5997 h 11997"/>
                <a:gd name="connsiteX14" fmla="*/ 8748 w 10609"/>
                <a:gd name="connsiteY14" fmla="*/ 5997 h 11997"/>
                <a:gd name="connsiteX15" fmla="*/ 9445 w 10609"/>
                <a:gd name="connsiteY15" fmla="*/ 5194 h 11997"/>
                <a:gd name="connsiteX16" fmla="*/ 9676 w 10609"/>
                <a:gd name="connsiteY16" fmla="*/ 5194 h 11997"/>
                <a:gd name="connsiteX17" fmla="*/ 10609 w 10609"/>
                <a:gd name="connsiteY17" fmla="*/ 3995 h 11997"/>
                <a:gd name="connsiteX18" fmla="*/ 10142 w 10609"/>
                <a:gd name="connsiteY18" fmla="*/ 2796 h 11997"/>
                <a:gd name="connsiteX19" fmla="*/ 9210 w 10609"/>
                <a:gd name="connsiteY19" fmla="*/ 1200 h 11997"/>
                <a:gd name="connsiteX20" fmla="*/ 8748 w 10609"/>
                <a:gd name="connsiteY20" fmla="*/ 0 h 11997"/>
                <a:gd name="connsiteX0" fmla="*/ 0 w 10609"/>
                <a:gd name="connsiteY0" fmla="*/ 8869 h 10797"/>
                <a:gd name="connsiteX1" fmla="*/ 809 w 10609"/>
                <a:gd name="connsiteY1" fmla="*/ 9598 h 10797"/>
                <a:gd name="connsiteX2" fmla="*/ 1540 w 10609"/>
                <a:gd name="connsiteY2" fmla="*/ 10797 h 10797"/>
                <a:gd name="connsiteX3" fmla="*/ 2010 w 10609"/>
                <a:gd name="connsiteY3" fmla="*/ 10797 h 10797"/>
                <a:gd name="connsiteX4" fmla="*/ 2480 w 10609"/>
                <a:gd name="connsiteY4" fmla="*/ 10352 h 10797"/>
                <a:gd name="connsiteX5" fmla="*/ 2916 w 10609"/>
                <a:gd name="connsiteY5" fmla="*/ 10386 h 10797"/>
                <a:gd name="connsiteX6" fmla="*/ 3855 w 10609"/>
                <a:gd name="connsiteY6" fmla="*/ 8776 h 10797"/>
                <a:gd name="connsiteX7" fmla="*/ 4316 w 10609"/>
                <a:gd name="connsiteY7" fmla="*/ 5962 h 10797"/>
                <a:gd name="connsiteX8" fmla="*/ 5027 w 10609"/>
                <a:gd name="connsiteY8" fmla="*/ 5996 h 10797"/>
                <a:gd name="connsiteX9" fmla="*/ 5257 w 10609"/>
                <a:gd name="connsiteY9" fmla="*/ 5202 h 10797"/>
                <a:gd name="connsiteX10" fmla="*/ 5954 w 10609"/>
                <a:gd name="connsiteY10" fmla="*/ 5599 h 10797"/>
                <a:gd name="connsiteX11" fmla="*/ 6888 w 10609"/>
                <a:gd name="connsiteY11" fmla="*/ 5202 h 10797"/>
                <a:gd name="connsiteX12" fmla="*/ 7349 w 10609"/>
                <a:gd name="connsiteY12" fmla="*/ 5599 h 10797"/>
                <a:gd name="connsiteX13" fmla="*/ 8282 w 10609"/>
                <a:gd name="connsiteY13" fmla="*/ 4797 h 10797"/>
                <a:gd name="connsiteX14" fmla="*/ 8748 w 10609"/>
                <a:gd name="connsiteY14" fmla="*/ 4797 h 10797"/>
                <a:gd name="connsiteX15" fmla="*/ 9445 w 10609"/>
                <a:gd name="connsiteY15" fmla="*/ 3994 h 10797"/>
                <a:gd name="connsiteX16" fmla="*/ 9676 w 10609"/>
                <a:gd name="connsiteY16" fmla="*/ 3994 h 10797"/>
                <a:gd name="connsiteX17" fmla="*/ 10609 w 10609"/>
                <a:gd name="connsiteY17" fmla="*/ 2795 h 10797"/>
                <a:gd name="connsiteX18" fmla="*/ 10142 w 10609"/>
                <a:gd name="connsiteY18" fmla="*/ 1596 h 10797"/>
                <a:gd name="connsiteX19" fmla="*/ 9210 w 10609"/>
                <a:gd name="connsiteY19" fmla="*/ 0 h 10797"/>
                <a:gd name="connsiteX0" fmla="*/ 0 w 10609"/>
                <a:gd name="connsiteY0" fmla="*/ 7273 h 9201"/>
                <a:gd name="connsiteX1" fmla="*/ 809 w 10609"/>
                <a:gd name="connsiteY1" fmla="*/ 8002 h 9201"/>
                <a:gd name="connsiteX2" fmla="*/ 1540 w 10609"/>
                <a:gd name="connsiteY2" fmla="*/ 9201 h 9201"/>
                <a:gd name="connsiteX3" fmla="*/ 2010 w 10609"/>
                <a:gd name="connsiteY3" fmla="*/ 9201 h 9201"/>
                <a:gd name="connsiteX4" fmla="*/ 2480 w 10609"/>
                <a:gd name="connsiteY4" fmla="*/ 8756 h 9201"/>
                <a:gd name="connsiteX5" fmla="*/ 2916 w 10609"/>
                <a:gd name="connsiteY5" fmla="*/ 8790 h 9201"/>
                <a:gd name="connsiteX6" fmla="*/ 3855 w 10609"/>
                <a:gd name="connsiteY6" fmla="*/ 7180 h 9201"/>
                <a:gd name="connsiteX7" fmla="*/ 4316 w 10609"/>
                <a:gd name="connsiteY7" fmla="*/ 4366 h 9201"/>
                <a:gd name="connsiteX8" fmla="*/ 5027 w 10609"/>
                <a:gd name="connsiteY8" fmla="*/ 4400 h 9201"/>
                <a:gd name="connsiteX9" fmla="*/ 5257 w 10609"/>
                <a:gd name="connsiteY9" fmla="*/ 3606 h 9201"/>
                <a:gd name="connsiteX10" fmla="*/ 5954 w 10609"/>
                <a:gd name="connsiteY10" fmla="*/ 4003 h 9201"/>
                <a:gd name="connsiteX11" fmla="*/ 6888 w 10609"/>
                <a:gd name="connsiteY11" fmla="*/ 3606 h 9201"/>
                <a:gd name="connsiteX12" fmla="*/ 7349 w 10609"/>
                <a:gd name="connsiteY12" fmla="*/ 4003 h 9201"/>
                <a:gd name="connsiteX13" fmla="*/ 8282 w 10609"/>
                <a:gd name="connsiteY13" fmla="*/ 3201 h 9201"/>
                <a:gd name="connsiteX14" fmla="*/ 8748 w 10609"/>
                <a:gd name="connsiteY14" fmla="*/ 3201 h 9201"/>
                <a:gd name="connsiteX15" fmla="*/ 9445 w 10609"/>
                <a:gd name="connsiteY15" fmla="*/ 2398 h 9201"/>
                <a:gd name="connsiteX16" fmla="*/ 9676 w 10609"/>
                <a:gd name="connsiteY16" fmla="*/ 2398 h 9201"/>
                <a:gd name="connsiteX17" fmla="*/ 10609 w 10609"/>
                <a:gd name="connsiteY17" fmla="*/ 1199 h 9201"/>
                <a:gd name="connsiteX18" fmla="*/ 10142 w 10609"/>
                <a:gd name="connsiteY18" fmla="*/ 0 h 9201"/>
                <a:gd name="connsiteX0" fmla="*/ 0 w 10000"/>
                <a:gd name="connsiteY0" fmla="*/ 6602 h 8697"/>
                <a:gd name="connsiteX1" fmla="*/ 763 w 10000"/>
                <a:gd name="connsiteY1" fmla="*/ 7394 h 8697"/>
                <a:gd name="connsiteX2" fmla="*/ 1452 w 10000"/>
                <a:gd name="connsiteY2" fmla="*/ 8697 h 8697"/>
                <a:gd name="connsiteX3" fmla="*/ 1895 w 10000"/>
                <a:gd name="connsiteY3" fmla="*/ 8697 h 8697"/>
                <a:gd name="connsiteX4" fmla="*/ 2338 w 10000"/>
                <a:gd name="connsiteY4" fmla="*/ 8213 h 8697"/>
                <a:gd name="connsiteX5" fmla="*/ 2749 w 10000"/>
                <a:gd name="connsiteY5" fmla="*/ 8250 h 8697"/>
                <a:gd name="connsiteX6" fmla="*/ 3634 w 10000"/>
                <a:gd name="connsiteY6" fmla="*/ 6500 h 8697"/>
                <a:gd name="connsiteX7" fmla="*/ 4068 w 10000"/>
                <a:gd name="connsiteY7" fmla="*/ 3442 h 8697"/>
                <a:gd name="connsiteX8" fmla="*/ 4738 w 10000"/>
                <a:gd name="connsiteY8" fmla="*/ 3479 h 8697"/>
                <a:gd name="connsiteX9" fmla="*/ 4955 w 10000"/>
                <a:gd name="connsiteY9" fmla="*/ 2616 h 8697"/>
                <a:gd name="connsiteX10" fmla="*/ 5612 w 10000"/>
                <a:gd name="connsiteY10" fmla="*/ 3048 h 8697"/>
                <a:gd name="connsiteX11" fmla="*/ 6493 w 10000"/>
                <a:gd name="connsiteY11" fmla="*/ 2616 h 8697"/>
                <a:gd name="connsiteX12" fmla="*/ 6927 w 10000"/>
                <a:gd name="connsiteY12" fmla="*/ 3048 h 8697"/>
                <a:gd name="connsiteX13" fmla="*/ 7807 w 10000"/>
                <a:gd name="connsiteY13" fmla="*/ 2176 h 8697"/>
                <a:gd name="connsiteX14" fmla="*/ 8246 w 10000"/>
                <a:gd name="connsiteY14" fmla="*/ 2176 h 8697"/>
                <a:gd name="connsiteX15" fmla="*/ 8903 w 10000"/>
                <a:gd name="connsiteY15" fmla="*/ 1303 h 8697"/>
                <a:gd name="connsiteX16" fmla="*/ 9121 w 10000"/>
                <a:gd name="connsiteY16" fmla="*/ 1303 h 8697"/>
                <a:gd name="connsiteX17" fmla="*/ 10000 w 10000"/>
                <a:gd name="connsiteY17" fmla="*/ 0 h 8697"/>
                <a:gd name="connsiteX0" fmla="*/ 0 w 10060"/>
                <a:gd name="connsiteY0" fmla="*/ 7737 h 10146"/>
                <a:gd name="connsiteX1" fmla="*/ 763 w 10060"/>
                <a:gd name="connsiteY1" fmla="*/ 8648 h 10146"/>
                <a:gd name="connsiteX2" fmla="*/ 1452 w 10060"/>
                <a:gd name="connsiteY2" fmla="*/ 10146 h 10146"/>
                <a:gd name="connsiteX3" fmla="*/ 1895 w 10060"/>
                <a:gd name="connsiteY3" fmla="*/ 10146 h 10146"/>
                <a:gd name="connsiteX4" fmla="*/ 2338 w 10060"/>
                <a:gd name="connsiteY4" fmla="*/ 9589 h 10146"/>
                <a:gd name="connsiteX5" fmla="*/ 2749 w 10060"/>
                <a:gd name="connsiteY5" fmla="*/ 9632 h 10146"/>
                <a:gd name="connsiteX6" fmla="*/ 3634 w 10060"/>
                <a:gd name="connsiteY6" fmla="*/ 7620 h 10146"/>
                <a:gd name="connsiteX7" fmla="*/ 4068 w 10060"/>
                <a:gd name="connsiteY7" fmla="*/ 4104 h 10146"/>
                <a:gd name="connsiteX8" fmla="*/ 4738 w 10060"/>
                <a:gd name="connsiteY8" fmla="*/ 4146 h 10146"/>
                <a:gd name="connsiteX9" fmla="*/ 4955 w 10060"/>
                <a:gd name="connsiteY9" fmla="*/ 3154 h 10146"/>
                <a:gd name="connsiteX10" fmla="*/ 5612 w 10060"/>
                <a:gd name="connsiteY10" fmla="*/ 3651 h 10146"/>
                <a:gd name="connsiteX11" fmla="*/ 6493 w 10060"/>
                <a:gd name="connsiteY11" fmla="*/ 3154 h 10146"/>
                <a:gd name="connsiteX12" fmla="*/ 6927 w 10060"/>
                <a:gd name="connsiteY12" fmla="*/ 3651 h 10146"/>
                <a:gd name="connsiteX13" fmla="*/ 7807 w 10060"/>
                <a:gd name="connsiteY13" fmla="*/ 2648 h 10146"/>
                <a:gd name="connsiteX14" fmla="*/ 8246 w 10060"/>
                <a:gd name="connsiteY14" fmla="*/ 2648 h 10146"/>
                <a:gd name="connsiteX15" fmla="*/ 8903 w 10060"/>
                <a:gd name="connsiteY15" fmla="*/ 1644 h 10146"/>
                <a:gd name="connsiteX16" fmla="*/ 9121 w 10060"/>
                <a:gd name="connsiteY16" fmla="*/ 1644 h 10146"/>
                <a:gd name="connsiteX17" fmla="*/ 10000 w 10060"/>
                <a:gd name="connsiteY17" fmla="*/ 146 h 10146"/>
                <a:gd name="connsiteX18" fmla="*/ 9984 w 10060"/>
                <a:gd name="connsiteY18" fmla="*/ 40 h 10146"/>
                <a:gd name="connsiteX0" fmla="*/ 0 w 12379"/>
                <a:gd name="connsiteY0" fmla="*/ 9067 h 11476"/>
                <a:gd name="connsiteX1" fmla="*/ 763 w 12379"/>
                <a:gd name="connsiteY1" fmla="*/ 9978 h 11476"/>
                <a:gd name="connsiteX2" fmla="*/ 1452 w 12379"/>
                <a:gd name="connsiteY2" fmla="*/ 11476 h 11476"/>
                <a:gd name="connsiteX3" fmla="*/ 1895 w 12379"/>
                <a:gd name="connsiteY3" fmla="*/ 11476 h 11476"/>
                <a:gd name="connsiteX4" fmla="*/ 2338 w 12379"/>
                <a:gd name="connsiteY4" fmla="*/ 10919 h 11476"/>
                <a:gd name="connsiteX5" fmla="*/ 2749 w 12379"/>
                <a:gd name="connsiteY5" fmla="*/ 10962 h 11476"/>
                <a:gd name="connsiteX6" fmla="*/ 3634 w 12379"/>
                <a:gd name="connsiteY6" fmla="*/ 8950 h 11476"/>
                <a:gd name="connsiteX7" fmla="*/ 4068 w 12379"/>
                <a:gd name="connsiteY7" fmla="*/ 5434 h 11476"/>
                <a:gd name="connsiteX8" fmla="*/ 4738 w 12379"/>
                <a:gd name="connsiteY8" fmla="*/ 5476 h 11476"/>
                <a:gd name="connsiteX9" fmla="*/ 4955 w 12379"/>
                <a:gd name="connsiteY9" fmla="*/ 4484 h 11476"/>
                <a:gd name="connsiteX10" fmla="*/ 5612 w 12379"/>
                <a:gd name="connsiteY10" fmla="*/ 4981 h 11476"/>
                <a:gd name="connsiteX11" fmla="*/ 6493 w 12379"/>
                <a:gd name="connsiteY11" fmla="*/ 4484 h 11476"/>
                <a:gd name="connsiteX12" fmla="*/ 6927 w 12379"/>
                <a:gd name="connsiteY12" fmla="*/ 4981 h 11476"/>
                <a:gd name="connsiteX13" fmla="*/ 7807 w 12379"/>
                <a:gd name="connsiteY13" fmla="*/ 3978 h 11476"/>
                <a:gd name="connsiteX14" fmla="*/ 8246 w 12379"/>
                <a:gd name="connsiteY14" fmla="*/ 3978 h 11476"/>
                <a:gd name="connsiteX15" fmla="*/ 8903 w 12379"/>
                <a:gd name="connsiteY15" fmla="*/ 2974 h 11476"/>
                <a:gd name="connsiteX16" fmla="*/ 9121 w 12379"/>
                <a:gd name="connsiteY16" fmla="*/ 2974 h 11476"/>
                <a:gd name="connsiteX17" fmla="*/ 10000 w 12379"/>
                <a:gd name="connsiteY17" fmla="*/ 1476 h 11476"/>
                <a:gd name="connsiteX18" fmla="*/ 12379 w 12379"/>
                <a:gd name="connsiteY18" fmla="*/ 0 h 11476"/>
                <a:gd name="connsiteX0" fmla="*/ 0 w 18597"/>
                <a:gd name="connsiteY0" fmla="*/ 19002 h 21411"/>
                <a:gd name="connsiteX1" fmla="*/ 763 w 18597"/>
                <a:gd name="connsiteY1" fmla="*/ 19913 h 21411"/>
                <a:gd name="connsiteX2" fmla="*/ 1452 w 18597"/>
                <a:gd name="connsiteY2" fmla="*/ 21411 h 21411"/>
                <a:gd name="connsiteX3" fmla="*/ 1895 w 18597"/>
                <a:gd name="connsiteY3" fmla="*/ 21411 h 21411"/>
                <a:gd name="connsiteX4" fmla="*/ 2338 w 18597"/>
                <a:gd name="connsiteY4" fmla="*/ 20854 h 21411"/>
                <a:gd name="connsiteX5" fmla="*/ 2749 w 18597"/>
                <a:gd name="connsiteY5" fmla="*/ 20897 h 21411"/>
                <a:gd name="connsiteX6" fmla="*/ 3634 w 18597"/>
                <a:gd name="connsiteY6" fmla="*/ 18885 h 21411"/>
                <a:gd name="connsiteX7" fmla="*/ 4068 w 18597"/>
                <a:gd name="connsiteY7" fmla="*/ 15369 h 21411"/>
                <a:gd name="connsiteX8" fmla="*/ 4738 w 18597"/>
                <a:gd name="connsiteY8" fmla="*/ 15411 h 21411"/>
                <a:gd name="connsiteX9" fmla="*/ 4955 w 18597"/>
                <a:gd name="connsiteY9" fmla="*/ 14419 h 21411"/>
                <a:gd name="connsiteX10" fmla="*/ 5612 w 18597"/>
                <a:gd name="connsiteY10" fmla="*/ 14916 h 21411"/>
                <a:gd name="connsiteX11" fmla="*/ 6493 w 18597"/>
                <a:gd name="connsiteY11" fmla="*/ 14419 h 21411"/>
                <a:gd name="connsiteX12" fmla="*/ 6927 w 18597"/>
                <a:gd name="connsiteY12" fmla="*/ 14916 h 21411"/>
                <a:gd name="connsiteX13" fmla="*/ 7807 w 18597"/>
                <a:gd name="connsiteY13" fmla="*/ 13913 h 21411"/>
                <a:gd name="connsiteX14" fmla="*/ 8246 w 18597"/>
                <a:gd name="connsiteY14" fmla="*/ 13913 h 21411"/>
                <a:gd name="connsiteX15" fmla="*/ 8903 w 18597"/>
                <a:gd name="connsiteY15" fmla="*/ 12909 h 21411"/>
                <a:gd name="connsiteX16" fmla="*/ 9121 w 18597"/>
                <a:gd name="connsiteY16" fmla="*/ 12909 h 21411"/>
                <a:gd name="connsiteX17" fmla="*/ 10000 w 18597"/>
                <a:gd name="connsiteY17" fmla="*/ 11411 h 21411"/>
                <a:gd name="connsiteX18" fmla="*/ 18597 w 18597"/>
                <a:gd name="connsiteY18" fmla="*/ 0 h 21411"/>
                <a:gd name="connsiteX0" fmla="*/ 0 w 18597"/>
                <a:gd name="connsiteY0" fmla="*/ 19151 h 21560"/>
                <a:gd name="connsiteX1" fmla="*/ 763 w 18597"/>
                <a:gd name="connsiteY1" fmla="*/ 20062 h 21560"/>
                <a:gd name="connsiteX2" fmla="*/ 1452 w 18597"/>
                <a:gd name="connsiteY2" fmla="*/ 21560 h 21560"/>
                <a:gd name="connsiteX3" fmla="*/ 1895 w 18597"/>
                <a:gd name="connsiteY3" fmla="*/ 21560 h 21560"/>
                <a:gd name="connsiteX4" fmla="*/ 2338 w 18597"/>
                <a:gd name="connsiteY4" fmla="*/ 21003 h 21560"/>
                <a:gd name="connsiteX5" fmla="*/ 2749 w 18597"/>
                <a:gd name="connsiteY5" fmla="*/ 21046 h 21560"/>
                <a:gd name="connsiteX6" fmla="*/ 3634 w 18597"/>
                <a:gd name="connsiteY6" fmla="*/ 19034 h 21560"/>
                <a:gd name="connsiteX7" fmla="*/ 4068 w 18597"/>
                <a:gd name="connsiteY7" fmla="*/ 15518 h 21560"/>
                <a:gd name="connsiteX8" fmla="*/ 4738 w 18597"/>
                <a:gd name="connsiteY8" fmla="*/ 15560 h 21560"/>
                <a:gd name="connsiteX9" fmla="*/ 4955 w 18597"/>
                <a:gd name="connsiteY9" fmla="*/ 14568 h 21560"/>
                <a:gd name="connsiteX10" fmla="*/ 5612 w 18597"/>
                <a:gd name="connsiteY10" fmla="*/ 15065 h 21560"/>
                <a:gd name="connsiteX11" fmla="*/ 6493 w 18597"/>
                <a:gd name="connsiteY11" fmla="*/ 14568 h 21560"/>
                <a:gd name="connsiteX12" fmla="*/ 6927 w 18597"/>
                <a:gd name="connsiteY12" fmla="*/ 15065 h 21560"/>
                <a:gd name="connsiteX13" fmla="*/ 7807 w 18597"/>
                <a:gd name="connsiteY13" fmla="*/ 14062 h 21560"/>
                <a:gd name="connsiteX14" fmla="*/ 8246 w 18597"/>
                <a:gd name="connsiteY14" fmla="*/ 14062 h 21560"/>
                <a:gd name="connsiteX15" fmla="*/ 8903 w 18597"/>
                <a:gd name="connsiteY15" fmla="*/ 13058 h 21560"/>
                <a:gd name="connsiteX16" fmla="*/ 9121 w 18597"/>
                <a:gd name="connsiteY16" fmla="*/ 13058 h 21560"/>
                <a:gd name="connsiteX17" fmla="*/ 10000 w 18597"/>
                <a:gd name="connsiteY17" fmla="*/ 11560 h 21560"/>
                <a:gd name="connsiteX18" fmla="*/ 16858 w 18597"/>
                <a:gd name="connsiteY18" fmla="*/ 1091 h 21560"/>
                <a:gd name="connsiteX19" fmla="*/ 18597 w 18597"/>
                <a:gd name="connsiteY19" fmla="*/ 149 h 21560"/>
                <a:gd name="connsiteX0" fmla="*/ 0 w 18597"/>
                <a:gd name="connsiteY0" fmla="*/ 19002 h 21411"/>
                <a:gd name="connsiteX1" fmla="*/ 763 w 18597"/>
                <a:gd name="connsiteY1" fmla="*/ 19913 h 21411"/>
                <a:gd name="connsiteX2" fmla="*/ 1452 w 18597"/>
                <a:gd name="connsiteY2" fmla="*/ 21411 h 21411"/>
                <a:gd name="connsiteX3" fmla="*/ 1895 w 18597"/>
                <a:gd name="connsiteY3" fmla="*/ 21411 h 21411"/>
                <a:gd name="connsiteX4" fmla="*/ 2338 w 18597"/>
                <a:gd name="connsiteY4" fmla="*/ 20854 h 21411"/>
                <a:gd name="connsiteX5" fmla="*/ 2749 w 18597"/>
                <a:gd name="connsiteY5" fmla="*/ 20897 h 21411"/>
                <a:gd name="connsiteX6" fmla="*/ 3634 w 18597"/>
                <a:gd name="connsiteY6" fmla="*/ 18885 h 21411"/>
                <a:gd name="connsiteX7" fmla="*/ 4068 w 18597"/>
                <a:gd name="connsiteY7" fmla="*/ 15369 h 21411"/>
                <a:gd name="connsiteX8" fmla="*/ 4738 w 18597"/>
                <a:gd name="connsiteY8" fmla="*/ 15411 h 21411"/>
                <a:gd name="connsiteX9" fmla="*/ 4955 w 18597"/>
                <a:gd name="connsiteY9" fmla="*/ 14419 h 21411"/>
                <a:gd name="connsiteX10" fmla="*/ 5612 w 18597"/>
                <a:gd name="connsiteY10" fmla="*/ 14916 h 21411"/>
                <a:gd name="connsiteX11" fmla="*/ 6493 w 18597"/>
                <a:gd name="connsiteY11" fmla="*/ 14419 h 21411"/>
                <a:gd name="connsiteX12" fmla="*/ 6927 w 18597"/>
                <a:gd name="connsiteY12" fmla="*/ 14916 h 21411"/>
                <a:gd name="connsiteX13" fmla="*/ 7807 w 18597"/>
                <a:gd name="connsiteY13" fmla="*/ 13913 h 21411"/>
                <a:gd name="connsiteX14" fmla="*/ 8246 w 18597"/>
                <a:gd name="connsiteY14" fmla="*/ 13913 h 21411"/>
                <a:gd name="connsiteX15" fmla="*/ 8903 w 18597"/>
                <a:gd name="connsiteY15" fmla="*/ 12909 h 21411"/>
                <a:gd name="connsiteX16" fmla="*/ 9121 w 18597"/>
                <a:gd name="connsiteY16" fmla="*/ 12909 h 21411"/>
                <a:gd name="connsiteX17" fmla="*/ 10000 w 18597"/>
                <a:gd name="connsiteY17" fmla="*/ 11411 h 21411"/>
                <a:gd name="connsiteX18" fmla="*/ 16858 w 18597"/>
                <a:gd name="connsiteY18" fmla="*/ 942 h 21411"/>
                <a:gd name="connsiteX19" fmla="*/ 18597 w 18597"/>
                <a:gd name="connsiteY19" fmla="*/ 0 h 21411"/>
                <a:gd name="connsiteX0" fmla="*/ 0 w 18597"/>
                <a:gd name="connsiteY0" fmla="*/ 19002 h 21411"/>
                <a:gd name="connsiteX1" fmla="*/ 763 w 18597"/>
                <a:gd name="connsiteY1" fmla="*/ 19913 h 21411"/>
                <a:gd name="connsiteX2" fmla="*/ 1452 w 18597"/>
                <a:gd name="connsiteY2" fmla="*/ 21411 h 21411"/>
                <a:gd name="connsiteX3" fmla="*/ 1895 w 18597"/>
                <a:gd name="connsiteY3" fmla="*/ 21411 h 21411"/>
                <a:gd name="connsiteX4" fmla="*/ 2338 w 18597"/>
                <a:gd name="connsiteY4" fmla="*/ 20854 h 21411"/>
                <a:gd name="connsiteX5" fmla="*/ 2749 w 18597"/>
                <a:gd name="connsiteY5" fmla="*/ 20897 h 21411"/>
                <a:gd name="connsiteX6" fmla="*/ 3634 w 18597"/>
                <a:gd name="connsiteY6" fmla="*/ 18885 h 21411"/>
                <a:gd name="connsiteX7" fmla="*/ 4068 w 18597"/>
                <a:gd name="connsiteY7" fmla="*/ 15369 h 21411"/>
                <a:gd name="connsiteX8" fmla="*/ 4738 w 18597"/>
                <a:gd name="connsiteY8" fmla="*/ 15411 h 21411"/>
                <a:gd name="connsiteX9" fmla="*/ 4955 w 18597"/>
                <a:gd name="connsiteY9" fmla="*/ 14419 h 21411"/>
                <a:gd name="connsiteX10" fmla="*/ 5612 w 18597"/>
                <a:gd name="connsiteY10" fmla="*/ 14916 h 21411"/>
                <a:gd name="connsiteX11" fmla="*/ 6493 w 18597"/>
                <a:gd name="connsiteY11" fmla="*/ 14419 h 21411"/>
                <a:gd name="connsiteX12" fmla="*/ 6927 w 18597"/>
                <a:gd name="connsiteY12" fmla="*/ 14916 h 21411"/>
                <a:gd name="connsiteX13" fmla="*/ 7807 w 18597"/>
                <a:gd name="connsiteY13" fmla="*/ 13913 h 21411"/>
                <a:gd name="connsiteX14" fmla="*/ 8246 w 18597"/>
                <a:gd name="connsiteY14" fmla="*/ 13913 h 21411"/>
                <a:gd name="connsiteX15" fmla="*/ 8903 w 18597"/>
                <a:gd name="connsiteY15" fmla="*/ 12909 h 21411"/>
                <a:gd name="connsiteX16" fmla="*/ 9121 w 18597"/>
                <a:gd name="connsiteY16" fmla="*/ 12909 h 21411"/>
                <a:gd name="connsiteX17" fmla="*/ 10000 w 18597"/>
                <a:gd name="connsiteY17" fmla="*/ 11411 h 21411"/>
                <a:gd name="connsiteX18" fmla="*/ 16825 w 18597"/>
                <a:gd name="connsiteY18" fmla="*/ 899 h 21411"/>
                <a:gd name="connsiteX19" fmla="*/ 18597 w 18597"/>
                <a:gd name="connsiteY19" fmla="*/ 0 h 21411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6825 w 18581"/>
                <a:gd name="connsiteY18" fmla="*/ 985 h 21497"/>
                <a:gd name="connsiteX19" fmla="*/ 18581 w 18581"/>
                <a:gd name="connsiteY1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5742 w 18581"/>
                <a:gd name="connsiteY18" fmla="*/ 2484 h 21497"/>
                <a:gd name="connsiteX19" fmla="*/ 16825 w 18581"/>
                <a:gd name="connsiteY19" fmla="*/ 985 h 21497"/>
                <a:gd name="connsiteX20" fmla="*/ 18581 w 18581"/>
                <a:gd name="connsiteY20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5742 w 18581"/>
                <a:gd name="connsiteY18" fmla="*/ 2484 h 21497"/>
                <a:gd name="connsiteX19" fmla="*/ 16825 w 18581"/>
                <a:gd name="connsiteY19" fmla="*/ 985 h 21497"/>
                <a:gd name="connsiteX20" fmla="*/ 18581 w 18581"/>
                <a:gd name="connsiteY20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4840 w 18581"/>
                <a:gd name="connsiteY18" fmla="*/ 9421 h 21497"/>
                <a:gd name="connsiteX19" fmla="*/ 15742 w 18581"/>
                <a:gd name="connsiteY19" fmla="*/ 2484 h 21497"/>
                <a:gd name="connsiteX20" fmla="*/ 16825 w 18581"/>
                <a:gd name="connsiteY20" fmla="*/ 985 h 21497"/>
                <a:gd name="connsiteX21" fmla="*/ 18581 w 18581"/>
                <a:gd name="connsiteY2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4840 w 18581"/>
                <a:gd name="connsiteY18" fmla="*/ 9421 h 21497"/>
                <a:gd name="connsiteX19" fmla="*/ 15742 w 18581"/>
                <a:gd name="connsiteY19" fmla="*/ 2484 h 21497"/>
                <a:gd name="connsiteX20" fmla="*/ 16825 w 18581"/>
                <a:gd name="connsiteY20" fmla="*/ 985 h 21497"/>
                <a:gd name="connsiteX21" fmla="*/ 18581 w 18581"/>
                <a:gd name="connsiteY2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4840 w 18581"/>
                <a:gd name="connsiteY18" fmla="*/ 9421 h 21497"/>
                <a:gd name="connsiteX19" fmla="*/ 15742 w 18581"/>
                <a:gd name="connsiteY19" fmla="*/ 2484 h 21497"/>
                <a:gd name="connsiteX20" fmla="*/ 16825 w 18581"/>
                <a:gd name="connsiteY20" fmla="*/ 985 h 21497"/>
                <a:gd name="connsiteX21" fmla="*/ 18581 w 18581"/>
                <a:gd name="connsiteY2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2625 w 18581"/>
                <a:gd name="connsiteY18" fmla="*/ 11991 h 21497"/>
                <a:gd name="connsiteX19" fmla="*/ 14840 w 18581"/>
                <a:gd name="connsiteY19" fmla="*/ 9421 h 21497"/>
                <a:gd name="connsiteX20" fmla="*/ 15742 w 18581"/>
                <a:gd name="connsiteY20" fmla="*/ 2484 h 21497"/>
                <a:gd name="connsiteX21" fmla="*/ 16825 w 18581"/>
                <a:gd name="connsiteY21" fmla="*/ 985 h 21497"/>
                <a:gd name="connsiteX22" fmla="*/ 18581 w 18581"/>
                <a:gd name="connsiteY2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2625 w 18581"/>
                <a:gd name="connsiteY18" fmla="*/ 11991 h 21497"/>
                <a:gd name="connsiteX19" fmla="*/ 14840 w 18581"/>
                <a:gd name="connsiteY19" fmla="*/ 9421 h 21497"/>
                <a:gd name="connsiteX20" fmla="*/ 15742 w 18581"/>
                <a:gd name="connsiteY20" fmla="*/ 2484 h 21497"/>
                <a:gd name="connsiteX21" fmla="*/ 16825 w 18581"/>
                <a:gd name="connsiteY21" fmla="*/ 985 h 21497"/>
                <a:gd name="connsiteX22" fmla="*/ 18581 w 18581"/>
                <a:gd name="connsiteY2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1099 w 18581"/>
                <a:gd name="connsiteY18" fmla="*/ 11991 h 21497"/>
                <a:gd name="connsiteX19" fmla="*/ 12625 w 18581"/>
                <a:gd name="connsiteY19" fmla="*/ 11991 h 21497"/>
                <a:gd name="connsiteX20" fmla="*/ 14840 w 18581"/>
                <a:gd name="connsiteY20" fmla="*/ 9421 h 21497"/>
                <a:gd name="connsiteX21" fmla="*/ 15742 w 18581"/>
                <a:gd name="connsiteY21" fmla="*/ 2484 h 21497"/>
                <a:gd name="connsiteX22" fmla="*/ 16825 w 18581"/>
                <a:gd name="connsiteY22" fmla="*/ 985 h 21497"/>
                <a:gd name="connsiteX23" fmla="*/ 18581 w 18581"/>
                <a:gd name="connsiteY23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1099 w 18581"/>
                <a:gd name="connsiteY18" fmla="*/ 11991 h 21497"/>
                <a:gd name="connsiteX19" fmla="*/ 12625 w 18581"/>
                <a:gd name="connsiteY19" fmla="*/ 11991 h 21497"/>
                <a:gd name="connsiteX20" fmla="*/ 14840 w 18581"/>
                <a:gd name="connsiteY20" fmla="*/ 9421 h 21497"/>
                <a:gd name="connsiteX21" fmla="*/ 15742 w 18581"/>
                <a:gd name="connsiteY21" fmla="*/ 2484 h 21497"/>
                <a:gd name="connsiteX22" fmla="*/ 16825 w 18581"/>
                <a:gd name="connsiteY22" fmla="*/ 985 h 21497"/>
                <a:gd name="connsiteX23" fmla="*/ 18581 w 18581"/>
                <a:gd name="connsiteY23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79 w 18581"/>
                <a:gd name="connsiteY18" fmla="*/ 13018 h 21497"/>
                <a:gd name="connsiteX19" fmla="*/ 11099 w 18581"/>
                <a:gd name="connsiteY19" fmla="*/ 11991 h 21497"/>
                <a:gd name="connsiteX20" fmla="*/ 12625 w 18581"/>
                <a:gd name="connsiteY20" fmla="*/ 11991 h 21497"/>
                <a:gd name="connsiteX21" fmla="*/ 14840 w 18581"/>
                <a:gd name="connsiteY21" fmla="*/ 9421 h 21497"/>
                <a:gd name="connsiteX22" fmla="*/ 15742 w 18581"/>
                <a:gd name="connsiteY22" fmla="*/ 2484 h 21497"/>
                <a:gd name="connsiteX23" fmla="*/ 16825 w 18581"/>
                <a:gd name="connsiteY23" fmla="*/ 985 h 21497"/>
                <a:gd name="connsiteX24" fmla="*/ 18581 w 18581"/>
                <a:gd name="connsiteY24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79 w 18581"/>
                <a:gd name="connsiteY18" fmla="*/ 13018 h 21497"/>
                <a:gd name="connsiteX19" fmla="*/ 11099 w 18581"/>
                <a:gd name="connsiteY19" fmla="*/ 11991 h 21497"/>
                <a:gd name="connsiteX20" fmla="*/ 12625 w 18581"/>
                <a:gd name="connsiteY20" fmla="*/ 11991 h 21497"/>
                <a:gd name="connsiteX21" fmla="*/ 14840 w 18581"/>
                <a:gd name="connsiteY21" fmla="*/ 9421 h 21497"/>
                <a:gd name="connsiteX22" fmla="*/ 15742 w 18581"/>
                <a:gd name="connsiteY22" fmla="*/ 2484 h 21497"/>
                <a:gd name="connsiteX23" fmla="*/ 16825 w 18581"/>
                <a:gd name="connsiteY23" fmla="*/ 985 h 21497"/>
                <a:gd name="connsiteX24" fmla="*/ 18581 w 18581"/>
                <a:gd name="connsiteY24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2625 w 18581"/>
                <a:gd name="connsiteY20" fmla="*/ 11991 h 21497"/>
                <a:gd name="connsiteX21" fmla="*/ 14840 w 18581"/>
                <a:gd name="connsiteY21" fmla="*/ 9421 h 21497"/>
                <a:gd name="connsiteX22" fmla="*/ 15742 w 18581"/>
                <a:gd name="connsiteY22" fmla="*/ 2484 h 21497"/>
                <a:gd name="connsiteX23" fmla="*/ 16825 w 18581"/>
                <a:gd name="connsiteY23" fmla="*/ 985 h 21497"/>
                <a:gd name="connsiteX24" fmla="*/ 18581 w 18581"/>
                <a:gd name="connsiteY24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2067 w 18581"/>
                <a:gd name="connsiteY20" fmla="*/ 9978 h 21497"/>
                <a:gd name="connsiteX21" fmla="*/ 12625 w 18581"/>
                <a:gd name="connsiteY21" fmla="*/ 11991 h 21497"/>
                <a:gd name="connsiteX22" fmla="*/ 14840 w 18581"/>
                <a:gd name="connsiteY22" fmla="*/ 9421 h 21497"/>
                <a:gd name="connsiteX23" fmla="*/ 15742 w 18581"/>
                <a:gd name="connsiteY23" fmla="*/ 2484 h 21497"/>
                <a:gd name="connsiteX24" fmla="*/ 16825 w 18581"/>
                <a:gd name="connsiteY24" fmla="*/ 985 h 21497"/>
                <a:gd name="connsiteX25" fmla="*/ 18581 w 18581"/>
                <a:gd name="connsiteY25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2067 w 18581"/>
                <a:gd name="connsiteY20" fmla="*/ 9978 h 21497"/>
                <a:gd name="connsiteX21" fmla="*/ 12625 w 18581"/>
                <a:gd name="connsiteY21" fmla="*/ 11991 h 21497"/>
                <a:gd name="connsiteX22" fmla="*/ 14840 w 18581"/>
                <a:gd name="connsiteY22" fmla="*/ 9421 h 21497"/>
                <a:gd name="connsiteX23" fmla="*/ 15742 w 18581"/>
                <a:gd name="connsiteY23" fmla="*/ 2484 h 21497"/>
                <a:gd name="connsiteX24" fmla="*/ 16825 w 18581"/>
                <a:gd name="connsiteY24" fmla="*/ 985 h 21497"/>
                <a:gd name="connsiteX25" fmla="*/ 18581 w 18581"/>
                <a:gd name="connsiteY25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58 w 18581"/>
                <a:gd name="connsiteY20" fmla="*/ 11348 h 21497"/>
                <a:gd name="connsiteX21" fmla="*/ 12625 w 18581"/>
                <a:gd name="connsiteY21" fmla="*/ 11991 h 21497"/>
                <a:gd name="connsiteX22" fmla="*/ 14840 w 18581"/>
                <a:gd name="connsiteY22" fmla="*/ 9421 h 21497"/>
                <a:gd name="connsiteX23" fmla="*/ 15742 w 18581"/>
                <a:gd name="connsiteY23" fmla="*/ 2484 h 21497"/>
                <a:gd name="connsiteX24" fmla="*/ 16825 w 18581"/>
                <a:gd name="connsiteY24" fmla="*/ 985 h 21497"/>
                <a:gd name="connsiteX25" fmla="*/ 18581 w 18581"/>
                <a:gd name="connsiteY25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58 w 18581"/>
                <a:gd name="connsiteY20" fmla="*/ 11348 h 21497"/>
                <a:gd name="connsiteX21" fmla="*/ 12346 w 18581"/>
                <a:gd name="connsiteY21" fmla="*/ 10406 h 21497"/>
                <a:gd name="connsiteX22" fmla="*/ 12625 w 18581"/>
                <a:gd name="connsiteY22" fmla="*/ 11991 h 21497"/>
                <a:gd name="connsiteX23" fmla="*/ 14840 w 18581"/>
                <a:gd name="connsiteY23" fmla="*/ 9421 h 21497"/>
                <a:gd name="connsiteX24" fmla="*/ 15742 w 18581"/>
                <a:gd name="connsiteY24" fmla="*/ 2484 h 21497"/>
                <a:gd name="connsiteX25" fmla="*/ 16825 w 18581"/>
                <a:gd name="connsiteY25" fmla="*/ 985 h 21497"/>
                <a:gd name="connsiteX26" fmla="*/ 18581 w 18581"/>
                <a:gd name="connsiteY26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58 w 18581"/>
                <a:gd name="connsiteY20" fmla="*/ 11348 h 21497"/>
                <a:gd name="connsiteX21" fmla="*/ 12346 w 18581"/>
                <a:gd name="connsiteY21" fmla="*/ 10406 h 21497"/>
                <a:gd name="connsiteX22" fmla="*/ 12625 w 18581"/>
                <a:gd name="connsiteY22" fmla="*/ 11991 h 21497"/>
                <a:gd name="connsiteX23" fmla="*/ 14840 w 18581"/>
                <a:gd name="connsiteY23" fmla="*/ 9421 h 21497"/>
                <a:gd name="connsiteX24" fmla="*/ 15742 w 18581"/>
                <a:gd name="connsiteY24" fmla="*/ 2484 h 21497"/>
                <a:gd name="connsiteX25" fmla="*/ 16825 w 18581"/>
                <a:gd name="connsiteY25" fmla="*/ 985 h 21497"/>
                <a:gd name="connsiteX26" fmla="*/ 18581 w 18581"/>
                <a:gd name="connsiteY26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58 w 18581"/>
                <a:gd name="connsiteY20" fmla="*/ 11348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4840 w 18581"/>
                <a:gd name="connsiteY23" fmla="*/ 9421 h 21497"/>
                <a:gd name="connsiteX24" fmla="*/ 15742 w 18581"/>
                <a:gd name="connsiteY24" fmla="*/ 2484 h 21497"/>
                <a:gd name="connsiteX25" fmla="*/ 16825 w 18581"/>
                <a:gd name="connsiteY25" fmla="*/ 985 h 21497"/>
                <a:gd name="connsiteX26" fmla="*/ 18581 w 18581"/>
                <a:gd name="connsiteY26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4840 w 18581"/>
                <a:gd name="connsiteY23" fmla="*/ 9421 h 21497"/>
                <a:gd name="connsiteX24" fmla="*/ 15742 w 18581"/>
                <a:gd name="connsiteY24" fmla="*/ 2484 h 21497"/>
                <a:gd name="connsiteX25" fmla="*/ 16825 w 18581"/>
                <a:gd name="connsiteY25" fmla="*/ 985 h 21497"/>
                <a:gd name="connsiteX26" fmla="*/ 18581 w 18581"/>
                <a:gd name="connsiteY26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347 w 18581"/>
                <a:gd name="connsiteY23" fmla="*/ 10149 h 21497"/>
                <a:gd name="connsiteX24" fmla="*/ 14840 w 18581"/>
                <a:gd name="connsiteY24" fmla="*/ 9421 h 21497"/>
                <a:gd name="connsiteX25" fmla="*/ 15742 w 18581"/>
                <a:gd name="connsiteY25" fmla="*/ 2484 h 21497"/>
                <a:gd name="connsiteX26" fmla="*/ 16825 w 18581"/>
                <a:gd name="connsiteY26" fmla="*/ 985 h 21497"/>
                <a:gd name="connsiteX27" fmla="*/ 18581 w 18581"/>
                <a:gd name="connsiteY27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347 w 18581"/>
                <a:gd name="connsiteY23" fmla="*/ 10149 h 21497"/>
                <a:gd name="connsiteX24" fmla="*/ 14840 w 18581"/>
                <a:gd name="connsiteY24" fmla="*/ 9421 h 21497"/>
                <a:gd name="connsiteX25" fmla="*/ 15742 w 18581"/>
                <a:gd name="connsiteY25" fmla="*/ 2484 h 21497"/>
                <a:gd name="connsiteX26" fmla="*/ 16825 w 18581"/>
                <a:gd name="connsiteY26" fmla="*/ 985 h 21497"/>
                <a:gd name="connsiteX27" fmla="*/ 18581 w 18581"/>
                <a:gd name="connsiteY27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363 w 18581"/>
                <a:gd name="connsiteY23" fmla="*/ 10963 h 21497"/>
                <a:gd name="connsiteX24" fmla="*/ 14840 w 18581"/>
                <a:gd name="connsiteY24" fmla="*/ 9421 h 21497"/>
                <a:gd name="connsiteX25" fmla="*/ 15742 w 18581"/>
                <a:gd name="connsiteY25" fmla="*/ 2484 h 21497"/>
                <a:gd name="connsiteX26" fmla="*/ 16825 w 18581"/>
                <a:gd name="connsiteY26" fmla="*/ 985 h 21497"/>
                <a:gd name="connsiteX27" fmla="*/ 18581 w 18581"/>
                <a:gd name="connsiteY27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2920 w 18581"/>
                <a:gd name="connsiteY23" fmla="*/ 10106 h 21497"/>
                <a:gd name="connsiteX24" fmla="*/ 13363 w 18581"/>
                <a:gd name="connsiteY24" fmla="*/ 10963 h 21497"/>
                <a:gd name="connsiteX25" fmla="*/ 14840 w 18581"/>
                <a:gd name="connsiteY25" fmla="*/ 9421 h 21497"/>
                <a:gd name="connsiteX26" fmla="*/ 15742 w 18581"/>
                <a:gd name="connsiteY26" fmla="*/ 2484 h 21497"/>
                <a:gd name="connsiteX27" fmla="*/ 16825 w 18581"/>
                <a:gd name="connsiteY27" fmla="*/ 985 h 21497"/>
                <a:gd name="connsiteX28" fmla="*/ 18581 w 18581"/>
                <a:gd name="connsiteY28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2920 w 18581"/>
                <a:gd name="connsiteY23" fmla="*/ 10106 h 21497"/>
                <a:gd name="connsiteX24" fmla="*/ 13363 w 18581"/>
                <a:gd name="connsiteY24" fmla="*/ 10963 h 21497"/>
                <a:gd name="connsiteX25" fmla="*/ 14840 w 18581"/>
                <a:gd name="connsiteY25" fmla="*/ 9421 h 21497"/>
                <a:gd name="connsiteX26" fmla="*/ 15742 w 18581"/>
                <a:gd name="connsiteY26" fmla="*/ 2484 h 21497"/>
                <a:gd name="connsiteX27" fmla="*/ 16825 w 18581"/>
                <a:gd name="connsiteY27" fmla="*/ 985 h 21497"/>
                <a:gd name="connsiteX28" fmla="*/ 18581 w 18581"/>
                <a:gd name="connsiteY28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33 w 18581"/>
                <a:gd name="connsiteY23" fmla="*/ 11305 h 21497"/>
                <a:gd name="connsiteX24" fmla="*/ 13363 w 18581"/>
                <a:gd name="connsiteY24" fmla="*/ 10963 h 21497"/>
                <a:gd name="connsiteX25" fmla="*/ 14840 w 18581"/>
                <a:gd name="connsiteY25" fmla="*/ 9421 h 21497"/>
                <a:gd name="connsiteX26" fmla="*/ 15742 w 18581"/>
                <a:gd name="connsiteY26" fmla="*/ 2484 h 21497"/>
                <a:gd name="connsiteX27" fmla="*/ 16825 w 18581"/>
                <a:gd name="connsiteY27" fmla="*/ 985 h 21497"/>
                <a:gd name="connsiteX28" fmla="*/ 18581 w 18581"/>
                <a:gd name="connsiteY28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33 w 18581"/>
                <a:gd name="connsiteY23" fmla="*/ 11305 h 21497"/>
                <a:gd name="connsiteX24" fmla="*/ 13363 w 18581"/>
                <a:gd name="connsiteY24" fmla="*/ 10963 h 21497"/>
                <a:gd name="connsiteX25" fmla="*/ 14840 w 18581"/>
                <a:gd name="connsiteY25" fmla="*/ 9421 h 21497"/>
                <a:gd name="connsiteX26" fmla="*/ 15742 w 18581"/>
                <a:gd name="connsiteY26" fmla="*/ 2484 h 21497"/>
                <a:gd name="connsiteX27" fmla="*/ 16825 w 18581"/>
                <a:gd name="connsiteY27" fmla="*/ 985 h 21497"/>
                <a:gd name="connsiteX28" fmla="*/ 18581 w 18581"/>
                <a:gd name="connsiteY28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63 w 18581"/>
                <a:gd name="connsiteY24" fmla="*/ 10963 h 21497"/>
                <a:gd name="connsiteX25" fmla="*/ 14840 w 18581"/>
                <a:gd name="connsiteY25" fmla="*/ 9421 h 21497"/>
                <a:gd name="connsiteX26" fmla="*/ 15742 w 18581"/>
                <a:gd name="connsiteY26" fmla="*/ 2484 h 21497"/>
                <a:gd name="connsiteX27" fmla="*/ 16825 w 18581"/>
                <a:gd name="connsiteY27" fmla="*/ 985 h 21497"/>
                <a:gd name="connsiteX28" fmla="*/ 18581 w 18581"/>
                <a:gd name="connsiteY28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63 w 18581"/>
                <a:gd name="connsiteY24" fmla="*/ 10963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5742 w 18581"/>
                <a:gd name="connsiteY27" fmla="*/ 2484 h 21497"/>
                <a:gd name="connsiteX28" fmla="*/ 16825 w 18581"/>
                <a:gd name="connsiteY28" fmla="*/ 985 h 21497"/>
                <a:gd name="connsiteX29" fmla="*/ 18581 w 18581"/>
                <a:gd name="connsiteY2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63 w 18581"/>
                <a:gd name="connsiteY24" fmla="*/ 10963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5742 w 18581"/>
                <a:gd name="connsiteY27" fmla="*/ 2484 h 21497"/>
                <a:gd name="connsiteX28" fmla="*/ 16825 w 18581"/>
                <a:gd name="connsiteY28" fmla="*/ 985 h 21497"/>
                <a:gd name="connsiteX29" fmla="*/ 18581 w 18581"/>
                <a:gd name="connsiteY2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63 w 18581"/>
                <a:gd name="connsiteY24" fmla="*/ 10963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5742 w 18581"/>
                <a:gd name="connsiteY27" fmla="*/ 2484 h 21497"/>
                <a:gd name="connsiteX28" fmla="*/ 16825 w 18581"/>
                <a:gd name="connsiteY28" fmla="*/ 985 h 21497"/>
                <a:gd name="connsiteX29" fmla="*/ 18581 w 18581"/>
                <a:gd name="connsiteY2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5742 w 18581"/>
                <a:gd name="connsiteY27" fmla="*/ 2484 h 21497"/>
                <a:gd name="connsiteX28" fmla="*/ 16825 w 18581"/>
                <a:gd name="connsiteY28" fmla="*/ 985 h 21497"/>
                <a:gd name="connsiteX29" fmla="*/ 18581 w 18581"/>
                <a:gd name="connsiteY2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5742 w 18581"/>
                <a:gd name="connsiteY27" fmla="*/ 2484 h 21497"/>
                <a:gd name="connsiteX28" fmla="*/ 16825 w 18581"/>
                <a:gd name="connsiteY28" fmla="*/ 985 h 21497"/>
                <a:gd name="connsiteX29" fmla="*/ 18581 w 18581"/>
                <a:gd name="connsiteY29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56 w 18581"/>
                <a:gd name="connsiteY27" fmla="*/ 8051 h 21497"/>
                <a:gd name="connsiteX28" fmla="*/ 15742 w 18581"/>
                <a:gd name="connsiteY28" fmla="*/ 2484 h 21497"/>
                <a:gd name="connsiteX29" fmla="*/ 16825 w 18581"/>
                <a:gd name="connsiteY29" fmla="*/ 985 h 21497"/>
                <a:gd name="connsiteX30" fmla="*/ 18581 w 18581"/>
                <a:gd name="connsiteY30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56 w 18581"/>
                <a:gd name="connsiteY27" fmla="*/ 8051 h 21497"/>
                <a:gd name="connsiteX28" fmla="*/ 15742 w 18581"/>
                <a:gd name="connsiteY28" fmla="*/ 2484 h 21497"/>
                <a:gd name="connsiteX29" fmla="*/ 16825 w 18581"/>
                <a:gd name="connsiteY29" fmla="*/ 985 h 21497"/>
                <a:gd name="connsiteX30" fmla="*/ 18581 w 18581"/>
                <a:gd name="connsiteY30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742 w 18581"/>
                <a:gd name="connsiteY28" fmla="*/ 2484 h 21497"/>
                <a:gd name="connsiteX29" fmla="*/ 16825 w 18581"/>
                <a:gd name="connsiteY29" fmla="*/ 985 h 21497"/>
                <a:gd name="connsiteX30" fmla="*/ 18581 w 18581"/>
                <a:gd name="connsiteY30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906 w 18581"/>
                <a:gd name="connsiteY28" fmla="*/ 3554 h 21497"/>
                <a:gd name="connsiteX29" fmla="*/ 15742 w 18581"/>
                <a:gd name="connsiteY29" fmla="*/ 2484 h 21497"/>
                <a:gd name="connsiteX30" fmla="*/ 16825 w 18581"/>
                <a:gd name="connsiteY30" fmla="*/ 985 h 21497"/>
                <a:gd name="connsiteX31" fmla="*/ 18581 w 18581"/>
                <a:gd name="connsiteY3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906 w 18581"/>
                <a:gd name="connsiteY28" fmla="*/ 3554 h 21497"/>
                <a:gd name="connsiteX29" fmla="*/ 15742 w 18581"/>
                <a:gd name="connsiteY29" fmla="*/ 2484 h 21497"/>
                <a:gd name="connsiteX30" fmla="*/ 16825 w 18581"/>
                <a:gd name="connsiteY30" fmla="*/ 985 h 21497"/>
                <a:gd name="connsiteX31" fmla="*/ 18581 w 18581"/>
                <a:gd name="connsiteY3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906 w 18581"/>
                <a:gd name="connsiteY28" fmla="*/ 3554 h 21497"/>
                <a:gd name="connsiteX29" fmla="*/ 15742 w 18581"/>
                <a:gd name="connsiteY29" fmla="*/ 2484 h 21497"/>
                <a:gd name="connsiteX30" fmla="*/ 16825 w 18581"/>
                <a:gd name="connsiteY30" fmla="*/ 985 h 21497"/>
                <a:gd name="connsiteX31" fmla="*/ 18581 w 18581"/>
                <a:gd name="connsiteY31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529 w 18581"/>
                <a:gd name="connsiteY28" fmla="*/ 4925 h 21497"/>
                <a:gd name="connsiteX29" fmla="*/ 15906 w 18581"/>
                <a:gd name="connsiteY29" fmla="*/ 3554 h 21497"/>
                <a:gd name="connsiteX30" fmla="*/ 15742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554 h 21497"/>
                <a:gd name="connsiteX30" fmla="*/ 15742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554 h 21497"/>
                <a:gd name="connsiteX30" fmla="*/ 15742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554 h 21497"/>
                <a:gd name="connsiteX30" fmla="*/ 15742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42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581 w 18581"/>
                <a:gd name="connsiteY32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220 w 18581"/>
                <a:gd name="connsiteY32" fmla="*/ 214 h 21497"/>
                <a:gd name="connsiteX33" fmla="*/ 18581 w 18581"/>
                <a:gd name="connsiteY33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433 w 18581"/>
                <a:gd name="connsiteY32" fmla="*/ 342 h 21497"/>
                <a:gd name="connsiteX33" fmla="*/ 18581 w 18581"/>
                <a:gd name="connsiteY33" fmla="*/ 0 h 21497"/>
                <a:gd name="connsiteX0" fmla="*/ 0 w 18581"/>
                <a:gd name="connsiteY0" fmla="*/ 19088 h 21497"/>
                <a:gd name="connsiteX1" fmla="*/ 763 w 18581"/>
                <a:gd name="connsiteY1" fmla="*/ 19999 h 21497"/>
                <a:gd name="connsiteX2" fmla="*/ 1452 w 18581"/>
                <a:gd name="connsiteY2" fmla="*/ 21497 h 21497"/>
                <a:gd name="connsiteX3" fmla="*/ 1895 w 18581"/>
                <a:gd name="connsiteY3" fmla="*/ 21497 h 21497"/>
                <a:gd name="connsiteX4" fmla="*/ 2338 w 18581"/>
                <a:gd name="connsiteY4" fmla="*/ 20940 h 21497"/>
                <a:gd name="connsiteX5" fmla="*/ 2749 w 18581"/>
                <a:gd name="connsiteY5" fmla="*/ 20983 h 21497"/>
                <a:gd name="connsiteX6" fmla="*/ 3634 w 18581"/>
                <a:gd name="connsiteY6" fmla="*/ 18971 h 21497"/>
                <a:gd name="connsiteX7" fmla="*/ 4068 w 18581"/>
                <a:gd name="connsiteY7" fmla="*/ 15455 h 21497"/>
                <a:gd name="connsiteX8" fmla="*/ 4738 w 18581"/>
                <a:gd name="connsiteY8" fmla="*/ 15497 h 21497"/>
                <a:gd name="connsiteX9" fmla="*/ 4955 w 18581"/>
                <a:gd name="connsiteY9" fmla="*/ 14505 h 21497"/>
                <a:gd name="connsiteX10" fmla="*/ 5612 w 18581"/>
                <a:gd name="connsiteY10" fmla="*/ 15002 h 21497"/>
                <a:gd name="connsiteX11" fmla="*/ 6493 w 18581"/>
                <a:gd name="connsiteY11" fmla="*/ 14505 h 21497"/>
                <a:gd name="connsiteX12" fmla="*/ 6927 w 18581"/>
                <a:gd name="connsiteY12" fmla="*/ 15002 h 21497"/>
                <a:gd name="connsiteX13" fmla="*/ 7807 w 18581"/>
                <a:gd name="connsiteY13" fmla="*/ 13999 h 21497"/>
                <a:gd name="connsiteX14" fmla="*/ 8246 w 18581"/>
                <a:gd name="connsiteY14" fmla="*/ 13999 h 21497"/>
                <a:gd name="connsiteX15" fmla="*/ 8903 w 18581"/>
                <a:gd name="connsiteY15" fmla="*/ 12995 h 21497"/>
                <a:gd name="connsiteX16" fmla="*/ 9121 w 18581"/>
                <a:gd name="connsiteY16" fmla="*/ 12995 h 21497"/>
                <a:gd name="connsiteX17" fmla="*/ 10000 w 18581"/>
                <a:gd name="connsiteY17" fmla="*/ 11497 h 21497"/>
                <a:gd name="connsiteX18" fmla="*/ 10230 w 18581"/>
                <a:gd name="connsiteY18" fmla="*/ 11990 h 21497"/>
                <a:gd name="connsiteX19" fmla="*/ 11099 w 18581"/>
                <a:gd name="connsiteY19" fmla="*/ 11991 h 21497"/>
                <a:gd name="connsiteX20" fmla="*/ 11591 w 18581"/>
                <a:gd name="connsiteY20" fmla="*/ 11434 h 21497"/>
                <a:gd name="connsiteX21" fmla="*/ 12198 w 18581"/>
                <a:gd name="connsiteY21" fmla="*/ 11519 h 21497"/>
                <a:gd name="connsiteX22" fmla="*/ 12625 w 18581"/>
                <a:gd name="connsiteY22" fmla="*/ 11991 h 21497"/>
                <a:gd name="connsiteX23" fmla="*/ 13100 w 18581"/>
                <a:gd name="connsiteY23" fmla="*/ 11476 h 21497"/>
                <a:gd name="connsiteX24" fmla="*/ 13330 w 18581"/>
                <a:gd name="connsiteY24" fmla="*/ 10877 h 21497"/>
                <a:gd name="connsiteX25" fmla="*/ 13757 w 18581"/>
                <a:gd name="connsiteY25" fmla="*/ 10449 h 21497"/>
                <a:gd name="connsiteX26" fmla="*/ 14840 w 18581"/>
                <a:gd name="connsiteY26" fmla="*/ 9421 h 21497"/>
                <a:gd name="connsiteX27" fmla="*/ 14840 w 18581"/>
                <a:gd name="connsiteY27" fmla="*/ 7923 h 21497"/>
                <a:gd name="connsiteX28" fmla="*/ 15496 w 18581"/>
                <a:gd name="connsiteY28" fmla="*/ 4925 h 21497"/>
                <a:gd name="connsiteX29" fmla="*/ 15906 w 18581"/>
                <a:gd name="connsiteY29" fmla="*/ 3468 h 21497"/>
                <a:gd name="connsiteX30" fmla="*/ 15709 w 18581"/>
                <a:gd name="connsiteY30" fmla="*/ 2484 h 21497"/>
                <a:gd name="connsiteX31" fmla="*/ 16825 w 18581"/>
                <a:gd name="connsiteY31" fmla="*/ 985 h 21497"/>
                <a:gd name="connsiteX32" fmla="*/ 18515 w 18581"/>
                <a:gd name="connsiteY32" fmla="*/ 470 h 21497"/>
                <a:gd name="connsiteX33" fmla="*/ 18581 w 18581"/>
                <a:gd name="connsiteY33" fmla="*/ 0 h 21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8581" h="21497">
                  <a:moveTo>
                    <a:pt x="0" y="19088"/>
                  </a:moveTo>
                  <a:lnTo>
                    <a:pt x="763" y="19999"/>
                  </a:lnTo>
                  <a:lnTo>
                    <a:pt x="1452" y="21497"/>
                  </a:lnTo>
                  <a:lnTo>
                    <a:pt x="1895" y="21497"/>
                  </a:lnTo>
                  <a:lnTo>
                    <a:pt x="2338" y="20940"/>
                  </a:lnTo>
                  <a:lnTo>
                    <a:pt x="2749" y="20983"/>
                  </a:lnTo>
                  <a:lnTo>
                    <a:pt x="3634" y="18971"/>
                  </a:lnTo>
                  <a:cubicBezTo>
                    <a:pt x="3779" y="17842"/>
                    <a:pt x="3923" y="16585"/>
                    <a:pt x="4068" y="15455"/>
                  </a:cubicBezTo>
                  <a:lnTo>
                    <a:pt x="4738" y="15497"/>
                  </a:lnTo>
                  <a:cubicBezTo>
                    <a:pt x="4810" y="15166"/>
                    <a:pt x="4884" y="14836"/>
                    <a:pt x="4955" y="14505"/>
                  </a:cubicBezTo>
                  <a:lnTo>
                    <a:pt x="5612" y="15002"/>
                  </a:lnTo>
                  <a:lnTo>
                    <a:pt x="6493" y="14505"/>
                  </a:lnTo>
                  <a:lnTo>
                    <a:pt x="6927" y="15002"/>
                  </a:lnTo>
                  <a:lnTo>
                    <a:pt x="7807" y="13999"/>
                  </a:lnTo>
                  <a:lnTo>
                    <a:pt x="8246" y="13999"/>
                  </a:lnTo>
                  <a:lnTo>
                    <a:pt x="8903" y="12995"/>
                  </a:lnTo>
                  <a:lnTo>
                    <a:pt x="9121" y="12995"/>
                  </a:lnTo>
                  <a:lnTo>
                    <a:pt x="10000" y="11497"/>
                  </a:lnTo>
                  <a:cubicBezTo>
                    <a:pt x="10077" y="11661"/>
                    <a:pt x="10153" y="11826"/>
                    <a:pt x="10230" y="11990"/>
                  </a:cubicBezTo>
                  <a:lnTo>
                    <a:pt x="11099" y="11991"/>
                  </a:lnTo>
                  <a:lnTo>
                    <a:pt x="11591" y="11434"/>
                  </a:lnTo>
                  <a:lnTo>
                    <a:pt x="12198" y="11519"/>
                  </a:lnTo>
                  <a:lnTo>
                    <a:pt x="12625" y="11991"/>
                  </a:lnTo>
                  <a:lnTo>
                    <a:pt x="13100" y="11476"/>
                  </a:lnTo>
                  <a:lnTo>
                    <a:pt x="13330" y="10877"/>
                  </a:lnTo>
                  <a:lnTo>
                    <a:pt x="13757" y="10449"/>
                  </a:lnTo>
                  <a:lnTo>
                    <a:pt x="14840" y="9421"/>
                  </a:lnTo>
                  <a:cubicBezTo>
                    <a:pt x="14845" y="8964"/>
                    <a:pt x="14835" y="8380"/>
                    <a:pt x="14840" y="7923"/>
                  </a:cubicBezTo>
                  <a:lnTo>
                    <a:pt x="15496" y="4925"/>
                  </a:lnTo>
                  <a:lnTo>
                    <a:pt x="15906" y="3468"/>
                  </a:lnTo>
                  <a:cubicBezTo>
                    <a:pt x="15840" y="3140"/>
                    <a:pt x="15775" y="2812"/>
                    <a:pt x="15709" y="2484"/>
                  </a:cubicBezTo>
                  <a:lnTo>
                    <a:pt x="16825" y="985"/>
                  </a:lnTo>
                  <a:lnTo>
                    <a:pt x="18515" y="470"/>
                  </a:lnTo>
                  <a:cubicBezTo>
                    <a:pt x="18564" y="356"/>
                    <a:pt x="18532" y="114"/>
                    <a:pt x="18581" y="0"/>
                  </a:cubicBez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04" name="グループ化 103"/>
          <p:cNvGrpSpPr/>
          <p:nvPr/>
        </p:nvGrpSpPr>
        <p:grpSpPr bwMode="gray">
          <a:xfrm>
            <a:off x="371582" y="13216711"/>
            <a:ext cx="163753" cy="133497"/>
            <a:chOff x="391080" y="6469373"/>
            <a:chExt cx="163753" cy="133497"/>
          </a:xfrm>
        </p:grpSpPr>
        <p:sp>
          <p:nvSpPr>
            <p:cNvPr id="105" name="Freeform 16"/>
            <p:cNvSpPr>
              <a:spLocks noChangeAspect="1"/>
            </p:cNvSpPr>
            <p:nvPr/>
          </p:nvSpPr>
          <p:spPr bwMode="gray">
            <a:xfrm>
              <a:off x="391080" y="6469867"/>
              <a:ext cx="163753" cy="133003"/>
            </a:xfrm>
            <a:custGeom>
              <a:avLst/>
              <a:gdLst>
                <a:gd name="T0" fmla="*/ 2147483647 w 590"/>
                <a:gd name="T1" fmla="*/ 2147483647 h 454"/>
                <a:gd name="T2" fmla="*/ 2147483647 w 590"/>
                <a:gd name="T3" fmla="*/ 2147483647 h 454"/>
                <a:gd name="T4" fmla="*/ 2147483647 w 590"/>
                <a:gd name="T5" fmla="*/ 2147483647 h 454"/>
                <a:gd name="T6" fmla="*/ 2147483647 w 590"/>
                <a:gd name="T7" fmla="*/ 2147483647 h 454"/>
                <a:gd name="T8" fmla="*/ 2147483647 w 590"/>
                <a:gd name="T9" fmla="*/ 2147483647 h 454"/>
                <a:gd name="T10" fmla="*/ 2147483647 w 590"/>
                <a:gd name="T11" fmla="*/ 2147483647 h 454"/>
                <a:gd name="T12" fmla="*/ 0 w 590"/>
                <a:gd name="T13" fmla="*/ 0 h 4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90"/>
                <a:gd name="T22" fmla="*/ 0 h 454"/>
                <a:gd name="T23" fmla="*/ 590 w 590"/>
                <a:gd name="T24" fmla="*/ 454 h 454"/>
                <a:gd name="connsiteX0" fmla="*/ 9077 w 9077"/>
                <a:gd name="connsiteY0" fmla="*/ 8645 h 9658"/>
                <a:gd name="connsiteX1" fmla="*/ 7535 w 9077"/>
                <a:gd name="connsiteY1" fmla="*/ 9658 h 9658"/>
                <a:gd name="connsiteX2" fmla="*/ 5992 w 9077"/>
                <a:gd name="connsiteY2" fmla="*/ 9658 h 9658"/>
                <a:gd name="connsiteX3" fmla="*/ 3687 w 9077"/>
                <a:gd name="connsiteY3" fmla="*/ 6662 h 9658"/>
                <a:gd name="connsiteX4" fmla="*/ 619 w 9077"/>
                <a:gd name="connsiteY4" fmla="*/ 4658 h 9658"/>
                <a:gd name="connsiteX5" fmla="*/ 1382 w 9077"/>
                <a:gd name="connsiteY5" fmla="*/ 649 h 9658"/>
                <a:gd name="connsiteX6" fmla="*/ 0 w 9077"/>
                <a:gd name="connsiteY6" fmla="*/ 0 h 9658"/>
                <a:gd name="connsiteX0" fmla="*/ 8301 w 8301"/>
                <a:gd name="connsiteY0" fmla="*/ 10000 h 10000"/>
                <a:gd name="connsiteX1" fmla="*/ 6601 w 8301"/>
                <a:gd name="connsiteY1" fmla="*/ 10000 h 10000"/>
                <a:gd name="connsiteX2" fmla="*/ 4062 w 8301"/>
                <a:gd name="connsiteY2" fmla="*/ 6898 h 10000"/>
                <a:gd name="connsiteX3" fmla="*/ 682 w 8301"/>
                <a:gd name="connsiteY3" fmla="*/ 4823 h 10000"/>
                <a:gd name="connsiteX4" fmla="*/ 1523 w 8301"/>
                <a:gd name="connsiteY4" fmla="*/ 672 h 10000"/>
                <a:gd name="connsiteX5" fmla="*/ 0 w 8301"/>
                <a:gd name="connsiteY5" fmla="*/ 0 h 10000"/>
                <a:gd name="connsiteX0" fmla="*/ 7952 w 7952"/>
                <a:gd name="connsiteY0" fmla="*/ 10000 h 10000"/>
                <a:gd name="connsiteX1" fmla="*/ 4893 w 7952"/>
                <a:gd name="connsiteY1" fmla="*/ 6898 h 10000"/>
                <a:gd name="connsiteX2" fmla="*/ 822 w 7952"/>
                <a:gd name="connsiteY2" fmla="*/ 4823 h 10000"/>
                <a:gd name="connsiteX3" fmla="*/ 1835 w 7952"/>
                <a:gd name="connsiteY3" fmla="*/ 672 h 10000"/>
                <a:gd name="connsiteX4" fmla="*/ 0 w 7952"/>
                <a:gd name="connsiteY4" fmla="*/ 0 h 10000"/>
                <a:gd name="connsiteX0" fmla="*/ 6153 w 6153"/>
                <a:gd name="connsiteY0" fmla="*/ 6898 h 6898"/>
                <a:gd name="connsiteX1" fmla="*/ 1034 w 6153"/>
                <a:gd name="connsiteY1" fmla="*/ 4823 h 6898"/>
                <a:gd name="connsiteX2" fmla="*/ 2308 w 6153"/>
                <a:gd name="connsiteY2" fmla="*/ 672 h 6898"/>
                <a:gd name="connsiteX3" fmla="*/ 0 w 6153"/>
                <a:gd name="connsiteY3" fmla="*/ 0 h 6898"/>
                <a:gd name="connsiteX0" fmla="*/ 0 w 8774"/>
                <a:gd name="connsiteY0" fmla="*/ 7564 h 7564"/>
                <a:gd name="connsiteX1" fmla="*/ 6703 w 8774"/>
                <a:gd name="connsiteY1" fmla="*/ 6992 h 7564"/>
                <a:gd name="connsiteX2" fmla="*/ 8774 w 8774"/>
                <a:gd name="connsiteY2" fmla="*/ 974 h 7564"/>
                <a:gd name="connsiteX3" fmla="*/ 5023 w 8774"/>
                <a:gd name="connsiteY3" fmla="*/ 0 h 7564"/>
                <a:gd name="connsiteX0" fmla="*/ 0 w 4293"/>
                <a:gd name="connsiteY0" fmla="*/ 1 h 9244"/>
                <a:gd name="connsiteX1" fmla="*/ 1933 w 4293"/>
                <a:gd name="connsiteY1" fmla="*/ 9244 h 9244"/>
                <a:gd name="connsiteX2" fmla="*/ 4293 w 4293"/>
                <a:gd name="connsiteY2" fmla="*/ 1288 h 9244"/>
                <a:gd name="connsiteX3" fmla="*/ 18 w 4293"/>
                <a:gd name="connsiteY3" fmla="*/ 0 h 9244"/>
                <a:gd name="connsiteX0" fmla="*/ 16031 w 26031"/>
                <a:gd name="connsiteY0" fmla="*/ 1 h 10000"/>
                <a:gd name="connsiteX1" fmla="*/ 9 w 26031"/>
                <a:gd name="connsiteY1" fmla="*/ 2325 h 10000"/>
                <a:gd name="connsiteX2" fmla="*/ 20534 w 26031"/>
                <a:gd name="connsiteY2" fmla="*/ 10000 h 10000"/>
                <a:gd name="connsiteX3" fmla="*/ 26031 w 26031"/>
                <a:gd name="connsiteY3" fmla="*/ 1393 h 10000"/>
                <a:gd name="connsiteX4" fmla="*/ 16073 w 26031"/>
                <a:gd name="connsiteY4" fmla="*/ 0 h 10000"/>
                <a:gd name="connsiteX0" fmla="*/ 18938 w 28938"/>
                <a:gd name="connsiteY0" fmla="*/ 1 h 10000"/>
                <a:gd name="connsiteX1" fmla="*/ 8 w 28938"/>
                <a:gd name="connsiteY1" fmla="*/ 3058 h 10000"/>
                <a:gd name="connsiteX2" fmla="*/ 23441 w 28938"/>
                <a:gd name="connsiteY2" fmla="*/ 10000 h 10000"/>
                <a:gd name="connsiteX3" fmla="*/ 28938 w 28938"/>
                <a:gd name="connsiteY3" fmla="*/ 1393 h 10000"/>
                <a:gd name="connsiteX4" fmla="*/ 18980 w 28938"/>
                <a:gd name="connsiteY4" fmla="*/ 0 h 10000"/>
                <a:gd name="connsiteX0" fmla="*/ 18930 w 28930"/>
                <a:gd name="connsiteY0" fmla="*/ 1 h 10000"/>
                <a:gd name="connsiteX1" fmla="*/ 0 w 28930"/>
                <a:gd name="connsiteY1" fmla="*/ 3058 h 10000"/>
                <a:gd name="connsiteX2" fmla="*/ 23433 w 28930"/>
                <a:gd name="connsiteY2" fmla="*/ 10000 h 10000"/>
                <a:gd name="connsiteX3" fmla="*/ 28930 w 28930"/>
                <a:gd name="connsiteY3" fmla="*/ 1393 h 10000"/>
                <a:gd name="connsiteX4" fmla="*/ 18972 w 28930"/>
                <a:gd name="connsiteY4" fmla="*/ 0 h 10000"/>
                <a:gd name="connsiteX0" fmla="*/ 17268 w 27268"/>
                <a:gd name="connsiteY0" fmla="*/ 1 h 10000"/>
                <a:gd name="connsiteX1" fmla="*/ 0 w 27268"/>
                <a:gd name="connsiteY1" fmla="*/ 2141 h 10000"/>
                <a:gd name="connsiteX2" fmla="*/ 21771 w 27268"/>
                <a:gd name="connsiteY2" fmla="*/ 10000 h 10000"/>
                <a:gd name="connsiteX3" fmla="*/ 27268 w 27268"/>
                <a:gd name="connsiteY3" fmla="*/ 1393 h 10000"/>
                <a:gd name="connsiteX4" fmla="*/ 17310 w 27268"/>
                <a:gd name="connsiteY4" fmla="*/ 0 h 10000"/>
                <a:gd name="connsiteX0" fmla="*/ 19131 w 29131"/>
                <a:gd name="connsiteY0" fmla="*/ 1 h 10000"/>
                <a:gd name="connsiteX1" fmla="*/ 1863 w 29131"/>
                <a:gd name="connsiteY1" fmla="*/ 2141 h 10000"/>
                <a:gd name="connsiteX2" fmla="*/ 1031 w 29131"/>
                <a:gd name="connsiteY2" fmla="*/ 5442 h 10000"/>
                <a:gd name="connsiteX3" fmla="*/ 23634 w 29131"/>
                <a:gd name="connsiteY3" fmla="*/ 10000 h 10000"/>
                <a:gd name="connsiteX4" fmla="*/ 29131 w 29131"/>
                <a:gd name="connsiteY4" fmla="*/ 1393 h 10000"/>
                <a:gd name="connsiteX5" fmla="*/ 19173 w 29131"/>
                <a:gd name="connsiteY5" fmla="*/ 0 h 10000"/>
                <a:gd name="connsiteX0" fmla="*/ 21943 w 31943"/>
                <a:gd name="connsiteY0" fmla="*/ 1 h 10000"/>
                <a:gd name="connsiteX1" fmla="*/ 4675 w 31943"/>
                <a:gd name="connsiteY1" fmla="*/ 2141 h 10000"/>
                <a:gd name="connsiteX2" fmla="*/ 3843 w 31943"/>
                <a:gd name="connsiteY2" fmla="*/ 5442 h 10000"/>
                <a:gd name="connsiteX3" fmla="*/ 26446 w 31943"/>
                <a:gd name="connsiteY3" fmla="*/ 10000 h 10000"/>
                <a:gd name="connsiteX4" fmla="*/ 31943 w 31943"/>
                <a:gd name="connsiteY4" fmla="*/ 1393 h 10000"/>
                <a:gd name="connsiteX5" fmla="*/ 21985 w 31943"/>
                <a:gd name="connsiteY5" fmla="*/ 0 h 10000"/>
                <a:gd name="connsiteX0" fmla="*/ 18100 w 28100"/>
                <a:gd name="connsiteY0" fmla="*/ 1 h 10000"/>
                <a:gd name="connsiteX1" fmla="*/ 832 w 28100"/>
                <a:gd name="connsiteY1" fmla="*/ 2141 h 10000"/>
                <a:gd name="connsiteX2" fmla="*/ 0 w 28100"/>
                <a:gd name="connsiteY2" fmla="*/ 5442 h 10000"/>
                <a:gd name="connsiteX3" fmla="*/ 22603 w 28100"/>
                <a:gd name="connsiteY3" fmla="*/ 10000 h 10000"/>
                <a:gd name="connsiteX4" fmla="*/ 28100 w 28100"/>
                <a:gd name="connsiteY4" fmla="*/ 1393 h 10000"/>
                <a:gd name="connsiteX5" fmla="*/ 18142 w 28100"/>
                <a:gd name="connsiteY5" fmla="*/ 0 h 10000"/>
                <a:gd name="connsiteX0" fmla="*/ 18100 w 28100"/>
                <a:gd name="connsiteY0" fmla="*/ 368 h 10367"/>
                <a:gd name="connsiteX1" fmla="*/ 832 w 28100"/>
                <a:gd name="connsiteY1" fmla="*/ 2508 h 10367"/>
                <a:gd name="connsiteX2" fmla="*/ 0 w 28100"/>
                <a:gd name="connsiteY2" fmla="*/ 5809 h 10367"/>
                <a:gd name="connsiteX3" fmla="*/ 22603 w 28100"/>
                <a:gd name="connsiteY3" fmla="*/ 10367 h 10367"/>
                <a:gd name="connsiteX4" fmla="*/ 28100 w 28100"/>
                <a:gd name="connsiteY4" fmla="*/ 1760 h 10367"/>
                <a:gd name="connsiteX5" fmla="*/ 18142 w 28100"/>
                <a:gd name="connsiteY5" fmla="*/ 0 h 10367"/>
                <a:gd name="connsiteX0" fmla="*/ 18100 w 28100"/>
                <a:gd name="connsiteY0" fmla="*/ 368 h 10367"/>
                <a:gd name="connsiteX1" fmla="*/ 832 w 28100"/>
                <a:gd name="connsiteY1" fmla="*/ 2508 h 10367"/>
                <a:gd name="connsiteX2" fmla="*/ 0 w 28100"/>
                <a:gd name="connsiteY2" fmla="*/ 5809 h 10367"/>
                <a:gd name="connsiteX3" fmla="*/ 22603 w 28100"/>
                <a:gd name="connsiteY3" fmla="*/ 10367 h 10367"/>
                <a:gd name="connsiteX4" fmla="*/ 28100 w 28100"/>
                <a:gd name="connsiteY4" fmla="*/ 1760 h 10367"/>
                <a:gd name="connsiteX5" fmla="*/ 18142 w 28100"/>
                <a:gd name="connsiteY5" fmla="*/ 0 h 10367"/>
                <a:gd name="connsiteX0" fmla="*/ 18100 w 43887"/>
                <a:gd name="connsiteY0" fmla="*/ 786 h 10785"/>
                <a:gd name="connsiteX1" fmla="*/ 832 w 43887"/>
                <a:gd name="connsiteY1" fmla="*/ 2926 h 10785"/>
                <a:gd name="connsiteX2" fmla="*/ 0 w 43887"/>
                <a:gd name="connsiteY2" fmla="*/ 6227 h 10785"/>
                <a:gd name="connsiteX3" fmla="*/ 22603 w 43887"/>
                <a:gd name="connsiteY3" fmla="*/ 10785 h 10785"/>
                <a:gd name="connsiteX4" fmla="*/ 43887 w 43887"/>
                <a:gd name="connsiteY4" fmla="*/ 528 h 10785"/>
                <a:gd name="connsiteX5" fmla="*/ 18142 w 43887"/>
                <a:gd name="connsiteY5" fmla="*/ 418 h 10785"/>
                <a:gd name="connsiteX0" fmla="*/ 18100 w 43959"/>
                <a:gd name="connsiteY0" fmla="*/ 4459 h 14458"/>
                <a:gd name="connsiteX1" fmla="*/ 832 w 43959"/>
                <a:gd name="connsiteY1" fmla="*/ 6599 h 14458"/>
                <a:gd name="connsiteX2" fmla="*/ 0 w 43959"/>
                <a:gd name="connsiteY2" fmla="*/ 9900 h 14458"/>
                <a:gd name="connsiteX3" fmla="*/ 22603 w 43959"/>
                <a:gd name="connsiteY3" fmla="*/ 14458 h 14458"/>
                <a:gd name="connsiteX4" fmla="*/ 43887 w 43959"/>
                <a:gd name="connsiteY4" fmla="*/ 4201 h 14458"/>
                <a:gd name="connsiteX5" fmla="*/ 30745 w 43959"/>
                <a:gd name="connsiteY5" fmla="*/ 0 h 14458"/>
                <a:gd name="connsiteX6" fmla="*/ 18142 w 43959"/>
                <a:gd name="connsiteY6" fmla="*/ 4091 h 14458"/>
                <a:gd name="connsiteX0" fmla="*/ 18100 w 43959"/>
                <a:gd name="connsiteY0" fmla="*/ 4459 h 14458"/>
                <a:gd name="connsiteX1" fmla="*/ 832 w 43959"/>
                <a:gd name="connsiteY1" fmla="*/ 6599 h 14458"/>
                <a:gd name="connsiteX2" fmla="*/ 0 w 43959"/>
                <a:gd name="connsiteY2" fmla="*/ 9900 h 14458"/>
                <a:gd name="connsiteX3" fmla="*/ 22603 w 43959"/>
                <a:gd name="connsiteY3" fmla="*/ 14458 h 14458"/>
                <a:gd name="connsiteX4" fmla="*/ 43887 w 43959"/>
                <a:gd name="connsiteY4" fmla="*/ 4201 h 14458"/>
                <a:gd name="connsiteX5" fmla="*/ 30745 w 43959"/>
                <a:gd name="connsiteY5" fmla="*/ 0 h 14458"/>
                <a:gd name="connsiteX6" fmla="*/ 17311 w 43959"/>
                <a:gd name="connsiteY6" fmla="*/ 1524 h 14458"/>
                <a:gd name="connsiteX0" fmla="*/ 18100 w 43945"/>
                <a:gd name="connsiteY0" fmla="*/ 2936 h 12935"/>
                <a:gd name="connsiteX1" fmla="*/ 832 w 43945"/>
                <a:gd name="connsiteY1" fmla="*/ 5076 h 12935"/>
                <a:gd name="connsiteX2" fmla="*/ 0 w 43945"/>
                <a:gd name="connsiteY2" fmla="*/ 8377 h 12935"/>
                <a:gd name="connsiteX3" fmla="*/ 22603 w 43945"/>
                <a:gd name="connsiteY3" fmla="*/ 12935 h 12935"/>
                <a:gd name="connsiteX4" fmla="*/ 43887 w 43945"/>
                <a:gd name="connsiteY4" fmla="*/ 2678 h 12935"/>
                <a:gd name="connsiteX5" fmla="*/ 28252 w 43945"/>
                <a:gd name="connsiteY5" fmla="*/ 3794 h 12935"/>
                <a:gd name="connsiteX6" fmla="*/ 17311 w 43945"/>
                <a:gd name="connsiteY6" fmla="*/ 1 h 12935"/>
                <a:gd name="connsiteX0" fmla="*/ 18100 w 43945"/>
                <a:gd name="connsiteY0" fmla="*/ 4916 h 14915"/>
                <a:gd name="connsiteX1" fmla="*/ 832 w 43945"/>
                <a:gd name="connsiteY1" fmla="*/ 7056 h 14915"/>
                <a:gd name="connsiteX2" fmla="*/ 0 w 43945"/>
                <a:gd name="connsiteY2" fmla="*/ 10357 h 14915"/>
                <a:gd name="connsiteX3" fmla="*/ 22603 w 43945"/>
                <a:gd name="connsiteY3" fmla="*/ 14915 h 14915"/>
                <a:gd name="connsiteX4" fmla="*/ 43887 w 43945"/>
                <a:gd name="connsiteY4" fmla="*/ 4658 h 14915"/>
                <a:gd name="connsiteX5" fmla="*/ 28252 w 43945"/>
                <a:gd name="connsiteY5" fmla="*/ 5774 h 14915"/>
                <a:gd name="connsiteX6" fmla="*/ 30329 w 43945"/>
                <a:gd name="connsiteY6" fmla="*/ 91 h 14915"/>
                <a:gd name="connsiteX7" fmla="*/ 17311 w 43945"/>
                <a:gd name="connsiteY7" fmla="*/ 1981 h 14915"/>
                <a:gd name="connsiteX0" fmla="*/ 18100 w 43945"/>
                <a:gd name="connsiteY0" fmla="*/ 4916 h 14915"/>
                <a:gd name="connsiteX1" fmla="*/ 832 w 43945"/>
                <a:gd name="connsiteY1" fmla="*/ 7056 h 14915"/>
                <a:gd name="connsiteX2" fmla="*/ 0 w 43945"/>
                <a:gd name="connsiteY2" fmla="*/ 10357 h 14915"/>
                <a:gd name="connsiteX3" fmla="*/ 22603 w 43945"/>
                <a:gd name="connsiteY3" fmla="*/ 14915 h 14915"/>
                <a:gd name="connsiteX4" fmla="*/ 43887 w 43945"/>
                <a:gd name="connsiteY4" fmla="*/ 4658 h 14915"/>
                <a:gd name="connsiteX5" fmla="*/ 28252 w 43945"/>
                <a:gd name="connsiteY5" fmla="*/ 5774 h 14915"/>
                <a:gd name="connsiteX6" fmla="*/ 30329 w 43945"/>
                <a:gd name="connsiteY6" fmla="*/ 91 h 14915"/>
                <a:gd name="connsiteX7" fmla="*/ 17311 w 43945"/>
                <a:gd name="connsiteY7" fmla="*/ 1981 h 14915"/>
                <a:gd name="connsiteX0" fmla="*/ 18100 w 43945"/>
                <a:gd name="connsiteY0" fmla="*/ 4825 h 14824"/>
                <a:gd name="connsiteX1" fmla="*/ 832 w 43945"/>
                <a:gd name="connsiteY1" fmla="*/ 6965 h 14824"/>
                <a:gd name="connsiteX2" fmla="*/ 0 w 43945"/>
                <a:gd name="connsiteY2" fmla="*/ 10266 h 14824"/>
                <a:gd name="connsiteX3" fmla="*/ 22603 w 43945"/>
                <a:gd name="connsiteY3" fmla="*/ 14824 h 14824"/>
                <a:gd name="connsiteX4" fmla="*/ 43887 w 43945"/>
                <a:gd name="connsiteY4" fmla="*/ 4567 h 14824"/>
                <a:gd name="connsiteX5" fmla="*/ 28252 w 43945"/>
                <a:gd name="connsiteY5" fmla="*/ 5683 h 14824"/>
                <a:gd name="connsiteX6" fmla="*/ 30329 w 43945"/>
                <a:gd name="connsiteY6" fmla="*/ 0 h 14824"/>
                <a:gd name="connsiteX7" fmla="*/ 17311 w 43945"/>
                <a:gd name="connsiteY7" fmla="*/ 1890 h 14824"/>
                <a:gd name="connsiteX0" fmla="*/ 18100 w 43887"/>
                <a:gd name="connsiteY0" fmla="*/ 4825 h 14824"/>
                <a:gd name="connsiteX1" fmla="*/ 832 w 43887"/>
                <a:gd name="connsiteY1" fmla="*/ 6965 h 14824"/>
                <a:gd name="connsiteX2" fmla="*/ 0 w 43887"/>
                <a:gd name="connsiteY2" fmla="*/ 10266 h 14824"/>
                <a:gd name="connsiteX3" fmla="*/ 22603 w 43887"/>
                <a:gd name="connsiteY3" fmla="*/ 14824 h 14824"/>
                <a:gd name="connsiteX4" fmla="*/ 43887 w 43887"/>
                <a:gd name="connsiteY4" fmla="*/ 4567 h 14824"/>
                <a:gd name="connsiteX5" fmla="*/ 28252 w 43887"/>
                <a:gd name="connsiteY5" fmla="*/ 5683 h 14824"/>
                <a:gd name="connsiteX6" fmla="*/ 30329 w 43887"/>
                <a:gd name="connsiteY6" fmla="*/ 0 h 14824"/>
                <a:gd name="connsiteX7" fmla="*/ 17311 w 43887"/>
                <a:gd name="connsiteY7" fmla="*/ 1890 h 14824"/>
                <a:gd name="connsiteX0" fmla="*/ 18100 w 43887"/>
                <a:gd name="connsiteY0" fmla="*/ 4825 h 14824"/>
                <a:gd name="connsiteX1" fmla="*/ 832 w 43887"/>
                <a:gd name="connsiteY1" fmla="*/ 6965 h 14824"/>
                <a:gd name="connsiteX2" fmla="*/ 0 w 43887"/>
                <a:gd name="connsiteY2" fmla="*/ 10266 h 14824"/>
                <a:gd name="connsiteX3" fmla="*/ 22603 w 43887"/>
                <a:gd name="connsiteY3" fmla="*/ 14824 h 14824"/>
                <a:gd name="connsiteX4" fmla="*/ 43887 w 43887"/>
                <a:gd name="connsiteY4" fmla="*/ 4567 h 14824"/>
                <a:gd name="connsiteX5" fmla="*/ 28252 w 43887"/>
                <a:gd name="connsiteY5" fmla="*/ 5683 h 14824"/>
                <a:gd name="connsiteX6" fmla="*/ 30329 w 43887"/>
                <a:gd name="connsiteY6" fmla="*/ 0 h 14824"/>
                <a:gd name="connsiteX7" fmla="*/ 16896 w 43887"/>
                <a:gd name="connsiteY7" fmla="*/ 4457 h 14824"/>
                <a:gd name="connsiteX0" fmla="*/ 18100 w 43887"/>
                <a:gd name="connsiteY0" fmla="*/ 975 h 10974"/>
                <a:gd name="connsiteX1" fmla="*/ 832 w 43887"/>
                <a:gd name="connsiteY1" fmla="*/ 3115 h 10974"/>
                <a:gd name="connsiteX2" fmla="*/ 0 w 43887"/>
                <a:gd name="connsiteY2" fmla="*/ 6416 h 10974"/>
                <a:gd name="connsiteX3" fmla="*/ 22603 w 43887"/>
                <a:gd name="connsiteY3" fmla="*/ 10974 h 10974"/>
                <a:gd name="connsiteX4" fmla="*/ 43887 w 43887"/>
                <a:gd name="connsiteY4" fmla="*/ 717 h 10974"/>
                <a:gd name="connsiteX5" fmla="*/ 28252 w 43887"/>
                <a:gd name="connsiteY5" fmla="*/ 1833 h 10974"/>
                <a:gd name="connsiteX6" fmla="*/ 25344 w 43887"/>
                <a:gd name="connsiteY6" fmla="*/ 0 h 10974"/>
                <a:gd name="connsiteX7" fmla="*/ 16896 w 43887"/>
                <a:gd name="connsiteY7" fmla="*/ 607 h 10974"/>
                <a:gd name="connsiteX0" fmla="*/ 18100 w 43887"/>
                <a:gd name="connsiteY0" fmla="*/ 975 h 10974"/>
                <a:gd name="connsiteX1" fmla="*/ 832 w 43887"/>
                <a:gd name="connsiteY1" fmla="*/ 3115 h 10974"/>
                <a:gd name="connsiteX2" fmla="*/ 0 w 43887"/>
                <a:gd name="connsiteY2" fmla="*/ 6416 h 10974"/>
                <a:gd name="connsiteX3" fmla="*/ 22603 w 43887"/>
                <a:gd name="connsiteY3" fmla="*/ 10974 h 10974"/>
                <a:gd name="connsiteX4" fmla="*/ 43887 w 43887"/>
                <a:gd name="connsiteY4" fmla="*/ 717 h 10974"/>
                <a:gd name="connsiteX5" fmla="*/ 28252 w 43887"/>
                <a:gd name="connsiteY5" fmla="*/ 1833 h 10974"/>
                <a:gd name="connsiteX6" fmla="*/ 25344 w 43887"/>
                <a:gd name="connsiteY6" fmla="*/ 0 h 10974"/>
                <a:gd name="connsiteX7" fmla="*/ 16896 w 43887"/>
                <a:gd name="connsiteY7" fmla="*/ 607 h 10974"/>
                <a:gd name="connsiteX0" fmla="*/ 18100 w 43887"/>
                <a:gd name="connsiteY0" fmla="*/ 975 h 10974"/>
                <a:gd name="connsiteX1" fmla="*/ 832 w 43887"/>
                <a:gd name="connsiteY1" fmla="*/ 3115 h 10974"/>
                <a:gd name="connsiteX2" fmla="*/ 0 w 43887"/>
                <a:gd name="connsiteY2" fmla="*/ 6416 h 10974"/>
                <a:gd name="connsiteX3" fmla="*/ 22603 w 43887"/>
                <a:gd name="connsiteY3" fmla="*/ 10974 h 10974"/>
                <a:gd name="connsiteX4" fmla="*/ 43887 w 43887"/>
                <a:gd name="connsiteY4" fmla="*/ 717 h 10974"/>
                <a:gd name="connsiteX5" fmla="*/ 28252 w 43887"/>
                <a:gd name="connsiteY5" fmla="*/ 1833 h 10974"/>
                <a:gd name="connsiteX6" fmla="*/ 25344 w 43887"/>
                <a:gd name="connsiteY6" fmla="*/ 0 h 10974"/>
                <a:gd name="connsiteX7" fmla="*/ 16896 w 43887"/>
                <a:gd name="connsiteY7" fmla="*/ 607 h 10974"/>
                <a:gd name="connsiteX0" fmla="*/ 18100 w 28252"/>
                <a:gd name="connsiteY0" fmla="*/ 975 h 10974"/>
                <a:gd name="connsiteX1" fmla="*/ 832 w 28252"/>
                <a:gd name="connsiteY1" fmla="*/ 3115 h 10974"/>
                <a:gd name="connsiteX2" fmla="*/ 0 w 28252"/>
                <a:gd name="connsiteY2" fmla="*/ 6416 h 10974"/>
                <a:gd name="connsiteX3" fmla="*/ 22603 w 28252"/>
                <a:gd name="connsiteY3" fmla="*/ 10974 h 10974"/>
                <a:gd name="connsiteX4" fmla="*/ 28252 w 28252"/>
                <a:gd name="connsiteY4" fmla="*/ 1833 h 10974"/>
                <a:gd name="connsiteX5" fmla="*/ 25344 w 28252"/>
                <a:gd name="connsiteY5" fmla="*/ 0 h 10974"/>
                <a:gd name="connsiteX6" fmla="*/ 16896 w 28252"/>
                <a:gd name="connsiteY6" fmla="*/ 607 h 10974"/>
                <a:gd name="connsiteX0" fmla="*/ 17685 w 28252"/>
                <a:gd name="connsiteY0" fmla="*/ 2625 h 10974"/>
                <a:gd name="connsiteX1" fmla="*/ 832 w 28252"/>
                <a:gd name="connsiteY1" fmla="*/ 3115 h 10974"/>
                <a:gd name="connsiteX2" fmla="*/ 0 w 28252"/>
                <a:gd name="connsiteY2" fmla="*/ 6416 h 10974"/>
                <a:gd name="connsiteX3" fmla="*/ 22603 w 28252"/>
                <a:gd name="connsiteY3" fmla="*/ 10974 h 10974"/>
                <a:gd name="connsiteX4" fmla="*/ 28252 w 28252"/>
                <a:gd name="connsiteY4" fmla="*/ 1833 h 10974"/>
                <a:gd name="connsiteX5" fmla="*/ 25344 w 28252"/>
                <a:gd name="connsiteY5" fmla="*/ 0 h 10974"/>
                <a:gd name="connsiteX6" fmla="*/ 16896 w 28252"/>
                <a:gd name="connsiteY6" fmla="*/ 607 h 10974"/>
                <a:gd name="connsiteX0" fmla="*/ 16023 w 28252"/>
                <a:gd name="connsiteY0" fmla="*/ 608 h 10974"/>
                <a:gd name="connsiteX1" fmla="*/ 832 w 28252"/>
                <a:gd name="connsiteY1" fmla="*/ 3115 h 10974"/>
                <a:gd name="connsiteX2" fmla="*/ 0 w 28252"/>
                <a:gd name="connsiteY2" fmla="*/ 6416 h 10974"/>
                <a:gd name="connsiteX3" fmla="*/ 22603 w 28252"/>
                <a:gd name="connsiteY3" fmla="*/ 10974 h 10974"/>
                <a:gd name="connsiteX4" fmla="*/ 28252 w 28252"/>
                <a:gd name="connsiteY4" fmla="*/ 1833 h 10974"/>
                <a:gd name="connsiteX5" fmla="*/ 25344 w 28252"/>
                <a:gd name="connsiteY5" fmla="*/ 0 h 10974"/>
                <a:gd name="connsiteX6" fmla="*/ 16896 w 28252"/>
                <a:gd name="connsiteY6" fmla="*/ 607 h 10974"/>
                <a:gd name="connsiteX0" fmla="*/ 16341 w 28570"/>
                <a:gd name="connsiteY0" fmla="*/ 608 h 10974"/>
                <a:gd name="connsiteX1" fmla="*/ 1150 w 28570"/>
                <a:gd name="connsiteY1" fmla="*/ 3115 h 10974"/>
                <a:gd name="connsiteX2" fmla="*/ 318 w 28570"/>
                <a:gd name="connsiteY2" fmla="*/ 6416 h 10974"/>
                <a:gd name="connsiteX3" fmla="*/ 6966 w 28570"/>
                <a:gd name="connsiteY3" fmla="*/ 6966 h 10974"/>
                <a:gd name="connsiteX4" fmla="*/ 22921 w 28570"/>
                <a:gd name="connsiteY4" fmla="*/ 10974 h 10974"/>
                <a:gd name="connsiteX5" fmla="*/ 28570 w 28570"/>
                <a:gd name="connsiteY5" fmla="*/ 1833 h 10974"/>
                <a:gd name="connsiteX6" fmla="*/ 25662 w 28570"/>
                <a:gd name="connsiteY6" fmla="*/ 0 h 10974"/>
                <a:gd name="connsiteX7" fmla="*/ 17214 w 28570"/>
                <a:gd name="connsiteY7" fmla="*/ 607 h 10974"/>
                <a:gd name="connsiteX0" fmla="*/ 16341 w 28570"/>
                <a:gd name="connsiteY0" fmla="*/ 608 h 10974"/>
                <a:gd name="connsiteX1" fmla="*/ 1150 w 28570"/>
                <a:gd name="connsiteY1" fmla="*/ 3115 h 10974"/>
                <a:gd name="connsiteX2" fmla="*/ 318 w 28570"/>
                <a:gd name="connsiteY2" fmla="*/ 6416 h 10974"/>
                <a:gd name="connsiteX3" fmla="*/ 6966 w 28570"/>
                <a:gd name="connsiteY3" fmla="*/ 6966 h 10974"/>
                <a:gd name="connsiteX4" fmla="*/ 10705 w 28570"/>
                <a:gd name="connsiteY4" fmla="*/ 8800 h 10974"/>
                <a:gd name="connsiteX5" fmla="*/ 22921 w 28570"/>
                <a:gd name="connsiteY5" fmla="*/ 10974 h 10974"/>
                <a:gd name="connsiteX6" fmla="*/ 28570 w 28570"/>
                <a:gd name="connsiteY6" fmla="*/ 1833 h 10974"/>
                <a:gd name="connsiteX7" fmla="*/ 25662 w 28570"/>
                <a:gd name="connsiteY7" fmla="*/ 0 h 10974"/>
                <a:gd name="connsiteX8" fmla="*/ 17214 w 28570"/>
                <a:gd name="connsiteY8" fmla="*/ 607 h 10974"/>
                <a:gd name="connsiteX0" fmla="*/ 16341 w 41033"/>
                <a:gd name="connsiteY0" fmla="*/ 608 h 10974"/>
                <a:gd name="connsiteX1" fmla="*/ 1150 w 41033"/>
                <a:gd name="connsiteY1" fmla="*/ 3115 h 10974"/>
                <a:gd name="connsiteX2" fmla="*/ 318 w 41033"/>
                <a:gd name="connsiteY2" fmla="*/ 6416 h 10974"/>
                <a:gd name="connsiteX3" fmla="*/ 6966 w 41033"/>
                <a:gd name="connsiteY3" fmla="*/ 6966 h 10974"/>
                <a:gd name="connsiteX4" fmla="*/ 41033 w 41033"/>
                <a:gd name="connsiteY4" fmla="*/ 6783 h 10974"/>
                <a:gd name="connsiteX5" fmla="*/ 22921 w 41033"/>
                <a:gd name="connsiteY5" fmla="*/ 10974 h 10974"/>
                <a:gd name="connsiteX6" fmla="*/ 28570 w 41033"/>
                <a:gd name="connsiteY6" fmla="*/ 1833 h 10974"/>
                <a:gd name="connsiteX7" fmla="*/ 25662 w 41033"/>
                <a:gd name="connsiteY7" fmla="*/ 0 h 10974"/>
                <a:gd name="connsiteX8" fmla="*/ 17214 w 41033"/>
                <a:gd name="connsiteY8" fmla="*/ 607 h 10974"/>
                <a:gd name="connsiteX0" fmla="*/ 16341 w 41033"/>
                <a:gd name="connsiteY0" fmla="*/ 608 h 10974"/>
                <a:gd name="connsiteX1" fmla="*/ 1150 w 41033"/>
                <a:gd name="connsiteY1" fmla="*/ 3115 h 10974"/>
                <a:gd name="connsiteX2" fmla="*/ 318 w 41033"/>
                <a:gd name="connsiteY2" fmla="*/ 6416 h 10974"/>
                <a:gd name="connsiteX3" fmla="*/ 6966 w 41033"/>
                <a:gd name="connsiteY3" fmla="*/ 6966 h 10974"/>
                <a:gd name="connsiteX4" fmla="*/ 41033 w 41033"/>
                <a:gd name="connsiteY4" fmla="*/ 6783 h 10974"/>
                <a:gd name="connsiteX5" fmla="*/ 22921 w 41033"/>
                <a:gd name="connsiteY5" fmla="*/ 10974 h 10974"/>
                <a:gd name="connsiteX6" fmla="*/ 28570 w 41033"/>
                <a:gd name="connsiteY6" fmla="*/ 1833 h 10974"/>
                <a:gd name="connsiteX7" fmla="*/ 25662 w 41033"/>
                <a:gd name="connsiteY7" fmla="*/ 0 h 10974"/>
                <a:gd name="connsiteX8" fmla="*/ 17214 w 41033"/>
                <a:gd name="connsiteY8" fmla="*/ 607 h 10974"/>
                <a:gd name="connsiteX0" fmla="*/ 16341 w 41033"/>
                <a:gd name="connsiteY0" fmla="*/ 608 h 10974"/>
                <a:gd name="connsiteX1" fmla="*/ 1150 w 41033"/>
                <a:gd name="connsiteY1" fmla="*/ 3115 h 10974"/>
                <a:gd name="connsiteX2" fmla="*/ 318 w 41033"/>
                <a:gd name="connsiteY2" fmla="*/ 6416 h 10974"/>
                <a:gd name="connsiteX3" fmla="*/ 6966 w 41033"/>
                <a:gd name="connsiteY3" fmla="*/ 6966 h 10974"/>
                <a:gd name="connsiteX4" fmla="*/ 41033 w 41033"/>
                <a:gd name="connsiteY4" fmla="*/ 6783 h 10974"/>
                <a:gd name="connsiteX5" fmla="*/ 22921 w 41033"/>
                <a:gd name="connsiteY5" fmla="*/ 10974 h 10974"/>
                <a:gd name="connsiteX6" fmla="*/ 28570 w 41033"/>
                <a:gd name="connsiteY6" fmla="*/ 1833 h 10974"/>
                <a:gd name="connsiteX7" fmla="*/ 25662 w 41033"/>
                <a:gd name="connsiteY7" fmla="*/ 0 h 10974"/>
                <a:gd name="connsiteX8" fmla="*/ 17214 w 41033"/>
                <a:gd name="connsiteY8" fmla="*/ 607 h 10974"/>
                <a:gd name="connsiteX0" fmla="*/ 16341 w 28570"/>
                <a:gd name="connsiteY0" fmla="*/ 608 h 10974"/>
                <a:gd name="connsiteX1" fmla="*/ 1150 w 28570"/>
                <a:gd name="connsiteY1" fmla="*/ 3115 h 10974"/>
                <a:gd name="connsiteX2" fmla="*/ 318 w 28570"/>
                <a:gd name="connsiteY2" fmla="*/ 6416 h 10974"/>
                <a:gd name="connsiteX3" fmla="*/ 6966 w 28570"/>
                <a:gd name="connsiteY3" fmla="*/ 6966 h 10974"/>
                <a:gd name="connsiteX4" fmla="*/ 12782 w 28570"/>
                <a:gd name="connsiteY4" fmla="*/ 9350 h 10974"/>
                <a:gd name="connsiteX5" fmla="*/ 22921 w 28570"/>
                <a:gd name="connsiteY5" fmla="*/ 10974 h 10974"/>
                <a:gd name="connsiteX6" fmla="*/ 28570 w 28570"/>
                <a:gd name="connsiteY6" fmla="*/ 1833 h 10974"/>
                <a:gd name="connsiteX7" fmla="*/ 25662 w 28570"/>
                <a:gd name="connsiteY7" fmla="*/ 0 h 10974"/>
                <a:gd name="connsiteX8" fmla="*/ 17214 w 28570"/>
                <a:gd name="connsiteY8" fmla="*/ 607 h 10974"/>
                <a:gd name="connsiteX0" fmla="*/ 16341 w 28570"/>
                <a:gd name="connsiteY0" fmla="*/ 608 h 10974"/>
                <a:gd name="connsiteX1" fmla="*/ 1150 w 28570"/>
                <a:gd name="connsiteY1" fmla="*/ 3115 h 10974"/>
                <a:gd name="connsiteX2" fmla="*/ 318 w 28570"/>
                <a:gd name="connsiteY2" fmla="*/ 6416 h 10974"/>
                <a:gd name="connsiteX3" fmla="*/ 6966 w 28570"/>
                <a:gd name="connsiteY3" fmla="*/ 6966 h 10974"/>
                <a:gd name="connsiteX4" fmla="*/ 10289 w 28570"/>
                <a:gd name="connsiteY4" fmla="*/ 8983 h 10974"/>
                <a:gd name="connsiteX5" fmla="*/ 22921 w 28570"/>
                <a:gd name="connsiteY5" fmla="*/ 10974 h 10974"/>
                <a:gd name="connsiteX6" fmla="*/ 28570 w 28570"/>
                <a:gd name="connsiteY6" fmla="*/ 1833 h 10974"/>
                <a:gd name="connsiteX7" fmla="*/ 25662 w 28570"/>
                <a:gd name="connsiteY7" fmla="*/ 0 h 10974"/>
                <a:gd name="connsiteX8" fmla="*/ 17214 w 28570"/>
                <a:gd name="connsiteY8" fmla="*/ 607 h 10974"/>
                <a:gd name="connsiteX0" fmla="*/ 16341 w 28570"/>
                <a:gd name="connsiteY0" fmla="*/ 608 h 10607"/>
                <a:gd name="connsiteX1" fmla="*/ 1150 w 28570"/>
                <a:gd name="connsiteY1" fmla="*/ 3115 h 10607"/>
                <a:gd name="connsiteX2" fmla="*/ 318 w 28570"/>
                <a:gd name="connsiteY2" fmla="*/ 6416 h 10607"/>
                <a:gd name="connsiteX3" fmla="*/ 6966 w 28570"/>
                <a:gd name="connsiteY3" fmla="*/ 6966 h 10607"/>
                <a:gd name="connsiteX4" fmla="*/ 10289 w 28570"/>
                <a:gd name="connsiteY4" fmla="*/ 8983 h 10607"/>
                <a:gd name="connsiteX5" fmla="*/ 22921 w 28570"/>
                <a:gd name="connsiteY5" fmla="*/ 10607 h 10607"/>
                <a:gd name="connsiteX6" fmla="*/ 28570 w 28570"/>
                <a:gd name="connsiteY6" fmla="*/ 1833 h 10607"/>
                <a:gd name="connsiteX7" fmla="*/ 25662 w 28570"/>
                <a:gd name="connsiteY7" fmla="*/ 0 h 10607"/>
                <a:gd name="connsiteX8" fmla="*/ 17214 w 28570"/>
                <a:gd name="connsiteY8" fmla="*/ 607 h 10607"/>
                <a:gd name="connsiteX0" fmla="*/ 16341 w 28570"/>
                <a:gd name="connsiteY0" fmla="*/ 241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17214 w 28570"/>
                <a:gd name="connsiteY8" fmla="*/ 240 h 10240"/>
                <a:gd name="connsiteX0" fmla="*/ 16341 w 28570"/>
                <a:gd name="connsiteY0" fmla="*/ 241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17214 w 28570"/>
                <a:gd name="connsiteY8" fmla="*/ 423 h 10240"/>
                <a:gd name="connsiteX0" fmla="*/ 16341 w 28570"/>
                <a:gd name="connsiteY0" fmla="*/ 241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20953 w 28570"/>
                <a:gd name="connsiteY8" fmla="*/ 4273 h 10240"/>
                <a:gd name="connsiteX0" fmla="*/ 18834 w 28570"/>
                <a:gd name="connsiteY0" fmla="*/ 974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20953 w 28570"/>
                <a:gd name="connsiteY8" fmla="*/ 4273 h 10240"/>
                <a:gd name="connsiteX0" fmla="*/ 18834 w 28570"/>
                <a:gd name="connsiteY0" fmla="*/ 607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20953 w 28570"/>
                <a:gd name="connsiteY8" fmla="*/ 4273 h 10240"/>
                <a:gd name="connsiteX0" fmla="*/ 18834 w 28570"/>
                <a:gd name="connsiteY0" fmla="*/ 607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18876 w 28570"/>
                <a:gd name="connsiteY8" fmla="*/ 1156 h 10240"/>
                <a:gd name="connsiteX0" fmla="*/ 18834 w 28570"/>
                <a:gd name="connsiteY0" fmla="*/ 607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18876 w 28570"/>
                <a:gd name="connsiteY8" fmla="*/ 606 h 10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570" h="10240">
                  <a:moveTo>
                    <a:pt x="18834" y="607"/>
                  </a:moveTo>
                  <a:lnTo>
                    <a:pt x="1150" y="2748"/>
                  </a:lnTo>
                  <a:cubicBezTo>
                    <a:pt x="873" y="3848"/>
                    <a:pt x="-651" y="5407"/>
                    <a:pt x="318" y="6049"/>
                  </a:cubicBezTo>
                  <a:lnTo>
                    <a:pt x="6966" y="6599"/>
                  </a:lnTo>
                  <a:lnTo>
                    <a:pt x="10289" y="8616"/>
                  </a:lnTo>
                  <a:lnTo>
                    <a:pt x="22921" y="10240"/>
                  </a:lnTo>
                  <a:lnTo>
                    <a:pt x="28570" y="1466"/>
                  </a:lnTo>
                  <a:lnTo>
                    <a:pt x="24000" y="0"/>
                  </a:lnTo>
                  <a:lnTo>
                    <a:pt x="18876" y="60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06" name="Freeform 16"/>
            <p:cNvSpPr>
              <a:spLocks noChangeAspect="1"/>
            </p:cNvSpPr>
            <p:nvPr/>
          </p:nvSpPr>
          <p:spPr bwMode="gray">
            <a:xfrm>
              <a:off x="391080" y="6469373"/>
              <a:ext cx="163753" cy="133003"/>
            </a:xfrm>
            <a:custGeom>
              <a:avLst/>
              <a:gdLst>
                <a:gd name="T0" fmla="*/ 2147483647 w 590"/>
                <a:gd name="T1" fmla="*/ 2147483647 h 454"/>
                <a:gd name="T2" fmla="*/ 2147483647 w 590"/>
                <a:gd name="T3" fmla="*/ 2147483647 h 454"/>
                <a:gd name="T4" fmla="*/ 2147483647 w 590"/>
                <a:gd name="T5" fmla="*/ 2147483647 h 454"/>
                <a:gd name="T6" fmla="*/ 2147483647 w 590"/>
                <a:gd name="T7" fmla="*/ 2147483647 h 454"/>
                <a:gd name="T8" fmla="*/ 2147483647 w 590"/>
                <a:gd name="T9" fmla="*/ 2147483647 h 454"/>
                <a:gd name="T10" fmla="*/ 2147483647 w 590"/>
                <a:gd name="T11" fmla="*/ 2147483647 h 454"/>
                <a:gd name="T12" fmla="*/ 0 w 590"/>
                <a:gd name="T13" fmla="*/ 0 h 4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90"/>
                <a:gd name="T22" fmla="*/ 0 h 454"/>
                <a:gd name="T23" fmla="*/ 590 w 590"/>
                <a:gd name="T24" fmla="*/ 454 h 454"/>
                <a:gd name="connsiteX0" fmla="*/ 9077 w 9077"/>
                <a:gd name="connsiteY0" fmla="*/ 8645 h 9658"/>
                <a:gd name="connsiteX1" fmla="*/ 7535 w 9077"/>
                <a:gd name="connsiteY1" fmla="*/ 9658 h 9658"/>
                <a:gd name="connsiteX2" fmla="*/ 5992 w 9077"/>
                <a:gd name="connsiteY2" fmla="*/ 9658 h 9658"/>
                <a:gd name="connsiteX3" fmla="*/ 3687 w 9077"/>
                <a:gd name="connsiteY3" fmla="*/ 6662 h 9658"/>
                <a:gd name="connsiteX4" fmla="*/ 619 w 9077"/>
                <a:gd name="connsiteY4" fmla="*/ 4658 h 9658"/>
                <a:gd name="connsiteX5" fmla="*/ 1382 w 9077"/>
                <a:gd name="connsiteY5" fmla="*/ 649 h 9658"/>
                <a:gd name="connsiteX6" fmla="*/ 0 w 9077"/>
                <a:gd name="connsiteY6" fmla="*/ 0 h 9658"/>
                <a:gd name="connsiteX0" fmla="*/ 8301 w 8301"/>
                <a:gd name="connsiteY0" fmla="*/ 10000 h 10000"/>
                <a:gd name="connsiteX1" fmla="*/ 6601 w 8301"/>
                <a:gd name="connsiteY1" fmla="*/ 10000 h 10000"/>
                <a:gd name="connsiteX2" fmla="*/ 4062 w 8301"/>
                <a:gd name="connsiteY2" fmla="*/ 6898 h 10000"/>
                <a:gd name="connsiteX3" fmla="*/ 682 w 8301"/>
                <a:gd name="connsiteY3" fmla="*/ 4823 h 10000"/>
                <a:gd name="connsiteX4" fmla="*/ 1523 w 8301"/>
                <a:gd name="connsiteY4" fmla="*/ 672 h 10000"/>
                <a:gd name="connsiteX5" fmla="*/ 0 w 8301"/>
                <a:gd name="connsiteY5" fmla="*/ 0 h 10000"/>
                <a:gd name="connsiteX0" fmla="*/ 7952 w 7952"/>
                <a:gd name="connsiteY0" fmla="*/ 10000 h 10000"/>
                <a:gd name="connsiteX1" fmla="*/ 4893 w 7952"/>
                <a:gd name="connsiteY1" fmla="*/ 6898 h 10000"/>
                <a:gd name="connsiteX2" fmla="*/ 822 w 7952"/>
                <a:gd name="connsiteY2" fmla="*/ 4823 h 10000"/>
                <a:gd name="connsiteX3" fmla="*/ 1835 w 7952"/>
                <a:gd name="connsiteY3" fmla="*/ 672 h 10000"/>
                <a:gd name="connsiteX4" fmla="*/ 0 w 7952"/>
                <a:gd name="connsiteY4" fmla="*/ 0 h 10000"/>
                <a:gd name="connsiteX0" fmla="*/ 6153 w 6153"/>
                <a:gd name="connsiteY0" fmla="*/ 6898 h 6898"/>
                <a:gd name="connsiteX1" fmla="*/ 1034 w 6153"/>
                <a:gd name="connsiteY1" fmla="*/ 4823 h 6898"/>
                <a:gd name="connsiteX2" fmla="*/ 2308 w 6153"/>
                <a:gd name="connsiteY2" fmla="*/ 672 h 6898"/>
                <a:gd name="connsiteX3" fmla="*/ 0 w 6153"/>
                <a:gd name="connsiteY3" fmla="*/ 0 h 6898"/>
                <a:gd name="connsiteX0" fmla="*/ 0 w 8774"/>
                <a:gd name="connsiteY0" fmla="*/ 7564 h 7564"/>
                <a:gd name="connsiteX1" fmla="*/ 6703 w 8774"/>
                <a:gd name="connsiteY1" fmla="*/ 6992 h 7564"/>
                <a:gd name="connsiteX2" fmla="*/ 8774 w 8774"/>
                <a:gd name="connsiteY2" fmla="*/ 974 h 7564"/>
                <a:gd name="connsiteX3" fmla="*/ 5023 w 8774"/>
                <a:gd name="connsiteY3" fmla="*/ 0 h 7564"/>
                <a:gd name="connsiteX0" fmla="*/ 0 w 4293"/>
                <a:gd name="connsiteY0" fmla="*/ 1 h 9244"/>
                <a:gd name="connsiteX1" fmla="*/ 1933 w 4293"/>
                <a:gd name="connsiteY1" fmla="*/ 9244 h 9244"/>
                <a:gd name="connsiteX2" fmla="*/ 4293 w 4293"/>
                <a:gd name="connsiteY2" fmla="*/ 1288 h 9244"/>
                <a:gd name="connsiteX3" fmla="*/ 18 w 4293"/>
                <a:gd name="connsiteY3" fmla="*/ 0 h 9244"/>
                <a:gd name="connsiteX0" fmla="*/ 16031 w 26031"/>
                <a:gd name="connsiteY0" fmla="*/ 1 h 10000"/>
                <a:gd name="connsiteX1" fmla="*/ 9 w 26031"/>
                <a:gd name="connsiteY1" fmla="*/ 2325 h 10000"/>
                <a:gd name="connsiteX2" fmla="*/ 20534 w 26031"/>
                <a:gd name="connsiteY2" fmla="*/ 10000 h 10000"/>
                <a:gd name="connsiteX3" fmla="*/ 26031 w 26031"/>
                <a:gd name="connsiteY3" fmla="*/ 1393 h 10000"/>
                <a:gd name="connsiteX4" fmla="*/ 16073 w 26031"/>
                <a:gd name="connsiteY4" fmla="*/ 0 h 10000"/>
                <a:gd name="connsiteX0" fmla="*/ 18938 w 28938"/>
                <a:gd name="connsiteY0" fmla="*/ 1 h 10000"/>
                <a:gd name="connsiteX1" fmla="*/ 8 w 28938"/>
                <a:gd name="connsiteY1" fmla="*/ 3058 h 10000"/>
                <a:gd name="connsiteX2" fmla="*/ 23441 w 28938"/>
                <a:gd name="connsiteY2" fmla="*/ 10000 h 10000"/>
                <a:gd name="connsiteX3" fmla="*/ 28938 w 28938"/>
                <a:gd name="connsiteY3" fmla="*/ 1393 h 10000"/>
                <a:gd name="connsiteX4" fmla="*/ 18980 w 28938"/>
                <a:gd name="connsiteY4" fmla="*/ 0 h 10000"/>
                <a:gd name="connsiteX0" fmla="*/ 18930 w 28930"/>
                <a:gd name="connsiteY0" fmla="*/ 1 h 10000"/>
                <a:gd name="connsiteX1" fmla="*/ 0 w 28930"/>
                <a:gd name="connsiteY1" fmla="*/ 3058 h 10000"/>
                <a:gd name="connsiteX2" fmla="*/ 23433 w 28930"/>
                <a:gd name="connsiteY2" fmla="*/ 10000 h 10000"/>
                <a:gd name="connsiteX3" fmla="*/ 28930 w 28930"/>
                <a:gd name="connsiteY3" fmla="*/ 1393 h 10000"/>
                <a:gd name="connsiteX4" fmla="*/ 18972 w 28930"/>
                <a:gd name="connsiteY4" fmla="*/ 0 h 10000"/>
                <a:gd name="connsiteX0" fmla="*/ 17268 w 27268"/>
                <a:gd name="connsiteY0" fmla="*/ 1 h 10000"/>
                <a:gd name="connsiteX1" fmla="*/ 0 w 27268"/>
                <a:gd name="connsiteY1" fmla="*/ 2141 h 10000"/>
                <a:gd name="connsiteX2" fmla="*/ 21771 w 27268"/>
                <a:gd name="connsiteY2" fmla="*/ 10000 h 10000"/>
                <a:gd name="connsiteX3" fmla="*/ 27268 w 27268"/>
                <a:gd name="connsiteY3" fmla="*/ 1393 h 10000"/>
                <a:gd name="connsiteX4" fmla="*/ 17310 w 27268"/>
                <a:gd name="connsiteY4" fmla="*/ 0 h 10000"/>
                <a:gd name="connsiteX0" fmla="*/ 19131 w 29131"/>
                <a:gd name="connsiteY0" fmla="*/ 1 h 10000"/>
                <a:gd name="connsiteX1" fmla="*/ 1863 w 29131"/>
                <a:gd name="connsiteY1" fmla="*/ 2141 h 10000"/>
                <a:gd name="connsiteX2" fmla="*/ 1031 w 29131"/>
                <a:gd name="connsiteY2" fmla="*/ 5442 h 10000"/>
                <a:gd name="connsiteX3" fmla="*/ 23634 w 29131"/>
                <a:gd name="connsiteY3" fmla="*/ 10000 h 10000"/>
                <a:gd name="connsiteX4" fmla="*/ 29131 w 29131"/>
                <a:gd name="connsiteY4" fmla="*/ 1393 h 10000"/>
                <a:gd name="connsiteX5" fmla="*/ 19173 w 29131"/>
                <a:gd name="connsiteY5" fmla="*/ 0 h 10000"/>
                <a:gd name="connsiteX0" fmla="*/ 21943 w 31943"/>
                <a:gd name="connsiteY0" fmla="*/ 1 h 10000"/>
                <a:gd name="connsiteX1" fmla="*/ 4675 w 31943"/>
                <a:gd name="connsiteY1" fmla="*/ 2141 h 10000"/>
                <a:gd name="connsiteX2" fmla="*/ 3843 w 31943"/>
                <a:gd name="connsiteY2" fmla="*/ 5442 h 10000"/>
                <a:gd name="connsiteX3" fmla="*/ 26446 w 31943"/>
                <a:gd name="connsiteY3" fmla="*/ 10000 h 10000"/>
                <a:gd name="connsiteX4" fmla="*/ 31943 w 31943"/>
                <a:gd name="connsiteY4" fmla="*/ 1393 h 10000"/>
                <a:gd name="connsiteX5" fmla="*/ 21985 w 31943"/>
                <a:gd name="connsiteY5" fmla="*/ 0 h 10000"/>
                <a:gd name="connsiteX0" fmla="*/ 18100 w 28100"/>
                <a:gd name="connsiteY0" fmla="*/ 1 h 10000"/>
                <a:gd name="connsiteX1" fmla="*/ 832 w 28100"/>
                <a:gd name="connsiteY1" fmla="*/ 2141 h 10000"/>
                <a:gd name="connsiteX2" fmla="*/ 0 w 28100"/>
                <a:gd name="connsiteY2" fmla="*/ 5442 h 10000"/>
                <a:gd name="connsiteX3" fmla="*/ 22603 w 28100"/>
                <a:gd name="connsiteY3" fmla="*/ 10000 h 10000"/>
                <a:gd name="connsiteX4" fmla="*/ 28100 w 28100"/>
                <a:gd name="connsiteY4" fmla="*/ 1393 h 10000"/>
                <a:gd name="connsiteX5" fmla="*/ 18142 w 28100"/>
                <a:gd name="connsiteY5" fmla="*/ 0 h 10000"/>
                <a:gd name="connsiteX0" fmla="*/ 18100 w 28100"/>
                <a:gd name="connsiteY0" fmla="*/ 368 h 10367"/>
                <a:gd name="connsiteX1" fmla="*/ 832 w 28100"/>
                <a:gd name="connsiteY1" fmla="*/ 2508 h 10367"/>
                <a:gd name="connsiteX2" fmla="*/ 0 w 28100"/>
                <a:gd name="connsiteY2" fmla="*/ 5809 h 10367"/>
                <a:gd name="connsiteX3" fmla="*/ 22603 w 28100"/>
                <a:gd name="connsiteY3" fmla="*/ 10367 h 10367"/>
                <a:gd name="connsiteX4" fmla="*/ 28100 w 28100"/>
                <a:gd name="connsiteY4" fmla="*/ 1760 h 10367"/>
                <a:gd name="connsiteX5" fmla="*/ 18142 w 28100"/>
                <a:gd name="connsiteY5" fmla="*/ 0 h 10367"/>
                <a:gd name="connsiteX0" fmla="*/ 18100 w 28100"/>
                <a:gd name="connsiteY0" fmla="*/ 368 h 10367"/>
                <a:gd name="connsiteX1" fmla="*/ 832 w 28100"/>
                <a:gd name="connsiteY1" fmla="*/ 2508 h 10367"/>
                <a:gd name="connsiteX2" fmla="*/ 0 w 28100"/>
                <a:gd name="connsiteY2" fmla="*/ 5809 h 10367"/>
                <a:gd name="connsiteX3" fmla="*/ 22603 w 28100"/>
                <a:gd name="connsiteY3" fmla="*/ 10367 h 10367"/>
                <a:gd name="connsiteX4" fmla="*/ 28100 w 28100"/>
                <a:gd name="connsiteY4" fmla="*/ 1760 h 10367"/>
                <a:gd name="connsiteX5" fmla="*/ 18142 w 28100"/>
                <a:gd name="connsiteY5" fmla="*/ 0 h 10367"/>
                <a:gd name="connsiteX0" fmla="*/ 18100 w 43887"/>
                <a:gd name="connsiteY0" fmla="*/ 786 h 10785"/>
                <a:gd name="connsiteX1" fmla="*/ 832 w 43887"/>
                <a:gd name="connsiteY1" fmla="*/ 2926 h 10785"/>
                <a:gd name="connsiteX2" fmla="*/ 0 w 43887"/>
                <a:gd name="connsiteY2" fmla="*/ 6227 h 10785"/>
                <a:gd name="connsiteX3" fmla="*/ 22603 w 43887"/>
                <a:gd name="connsiteY3" fmla="*/ 10785 h 10785"/>
                <a:gd name="connsiteX4" fmla="*/ 43887 w 43887"/>
                <a:gd name="connsiteY4" fmla="*/ 528 h 10785"/>
                <a:gd name="connsiteX5" fmla="*/ 18142 w 43887"/>
                <a:gd name="connsiteY5" fmla="*/ 418 h 10785"/>
                <a:gd name="connsiteX0" fmla="*/ 18100 w 43959"/>
                <a:gd name="connsiteY0" fmla="*/ 4459 h 14458"/>
                <a:gd name="connsiteX1" fmla="*/ 832 w 43959"/>
                <a:gd name="connsiteY1" fmla="*/ 6599 h 14458"/>
                <a:gd name="connsiteX2" fmla="*/ 0 w 43959"/>
                <a:gd name="connsiteY2" fmla="*/ 9900 h 14458"/>
                <a:gd name="connsiteX3" fmla="*/ 22603 w 43959"/>
                <a:gd name="connsiteY3" fmla="*/ 14458 h 14458"/>
                <a:gd name="connsiteX4" fmla="*/ 43887 w 43959"/>
                <a:gd name="connsiteY4" fmla="*/ 4201 h 14458"/>
                <a:gd name="connsiteX5" fmla="*/ 30745 w 43959"/>
                <a:gd name="connsiteY5" fmla="*/ 0 h 14458"/>
                <a:gd name="connsiteX6" fmla="*/ 18142 w 43959"/>
                <a:gd name="connsiteY6" fmla="*/ 4091 h 14458"/>
                <a:gd name="connsiteX0" fmla="*/ 18100 w 43959"/>
                <a:gd name="connsiteY0" fmla="*/ 4459 h 14458"/>
                <a:gd name="connsiteX1" fmla="*/ 832 w 43959"/>
                <a:gd name="connsiteY1" fmla="*/ 6599 h 14458"/>
                <a:gd name="connsiteX2" fmla="*/ 0 w 43959"/>
                <a:gd name="connsiteY2" fmla="*/ 9900 h 14458"/>
                <a:gd name="connsiteX3" fmla="*/ 22603 w 43959"/>
                <a:gd name="connsiteY3" fmla="*/ 14458 h 14458"/>
                <a:gd name="connsiteX4" fmla="*/ 43887 w 43959"/>
                <a:gd name="connsiteY4" fmla="*/ 4201 h 14458"/>
                <a:gd name="connsiteX5" fmla="*/ 30745 w 43959"/>
                <a:gd name="connsiteY5" fmla="*/ 0 h 14458"/>
                <a:gd name="connsiteX6" fmla="*/ 17311 w 43959"/>
                <a:gd name="connsiteY6" fmla="*/ 1524 h 14458"/>
                <a:gd name="connsiteX0" fmla="*/ 18100 w 43945"/>
                <a:gd name="connsiteY0" fmla="*/ 2936 h 12935"/>
                <a:gd name="connsiteX1" fmla="*/ 832 w 43945"/>
                <a:gd name="connsiteY1" fmla="*/ 5076 h 12935"/>
                <a:gd name="connsiteX2" fmla="*/ 0 w 43945"/>
                <a:gd name="connsiteY2" fmla="*/ 8377 h 12935"/>
                <a:gd name="connsiteX3" fmla="*/ 22603 w 43945"/>
                <a:gd name="connsiteY3" fmla="*/ 12935 h 12935"/>
                <a:gd name="connsiteX4" fmla="*/ 43887 w 43945"/>
                <a:gd name="connsiteY4" fmla="*/ 2678 h 12935"/>
                <a:gd name="connsiteX5" fmla="*/ 28252 w 43945"/>
                <a:gd name="connsiteY5" fmla="*/ 3794 h 12935"/>
                <a:gd name="connsiteX6" fmla="*/ 17311 w 43945"/>
                <a:gd name="connsiteY6" fmla="*/ 1 h 12935"/>
                <a:gd name="connsiteX0" fmla="*/ 18100 w 43945"/>
                <a:gd name="connsiteY0" fmla="*/ 4916 h 14915"/>
                <a:gd name="connsiteX1" fmla="*/ 832 w 43945"/>
                <a:gd name="connsiteY1" fmla="*/ 7056 h 14915"/>
                <a:gd name="connsiteX2" fmla="*/ 0 w 43945"/>
                <a:gd name="connsiteY2" fmla="*/ 10357 h 14915"/>
                <a:gd name="connsiteX3" fmla="*/ 22603 w 43945"/>
                <a:gd name="connsiteY3" fmla="*/ 14915 h 14915"/>
                <a:gd name="connsiteX4" fmla="*/ 43887 w 43945"/>
                <a:gd name="connsiteY4" fmla="*/ 4658 h 14915"/>
                <a:gd name="connsiteX5" fmla="*/ 28252 w 43945"/>
                <a:gd name="connsiteY5" fmla="*/ 5774 h 14915"/>
                <a:gd name="connsiteX6" fmla="*/ 30329 w 43945"/>
                <a:gd name="connsiteY6" fmla="*/ 91 h 14915"/>
                <a:gd name="connsiteX7" fmla="*/ 17311 w 43945"/>
                <a:gd name="connsiteY7" fmla="*/ 1981 h 14915"/>
                <a:gd name="connsiteX0" fmla="*/ 18100 w 43945"/>
                <a:gd name="connsiteY0" fmla="*/ 4916 h 14915"/>
                <a:gd name="connsiteX1" fmla="*/ 832 w 43945"/>
                <a:gd name="connsiteY1" fmla="*/ 7056 h 14915"/>
                <a:gd name="connsiteX2" fmla="*/ 0 w 43945"/>
                <a:gd name="connsiteY2" fmla="*/ 10357 h 14915"/>
                <a:gd name="connsiteX3" fmla="*/ 22603 w 43945"/>
                <a:gd name="connsiteY3" fmla="*/ 14915 h 14915"/>
                <a:gd name="connsiteX4" fmla="*/ 43887 w 43945"/>
                <a:gd name="connsiteY4" fmla="*/ 4658 h 14915"/>
                <a:gd name="connsiteX5" fmla="*/ 28252 w 43945"/>
                <a:gd name="connsiteY5" fmla="*/ 5774 h 14915"/>
                <a:gd name="connsiteX6" fmla="*/ 30329 w 43945"/>
                <a:gd name="connsiteY6" fmla="*/ 91 h 14915"/>
                <a:gd name="connsiteX7" fmla="*/ 17311 w 43945"/>
                <a:gd name="connsiteY7" fmla="*/ 1981 h 14915"/>
                <a:gd name="connsiteX0" fmla="*/ 18100 w 43945"/>
                <a:gd name="connsiteY0" fmla="*/ 4825 h 14824"/>
                <a:gd name="connsiteX1" fmla="*/ 832 w 43945"/>
                <a:gd name="connsiteY1" fmla="*/ 6965 h 14824"/>
                <a:gd name="connsiteX2" fmla="*/ 0 w 43945"/>
                <a:gd name="connsiteY2" fmla="*/ 10266 h 14824"/>
                <a:gd name="connsiteX3" fmla="*/ 22603 w 43945"/>
                <a:gd name="connsiteY3" fmla="*/ 14824 h 14824"/>
                <a:gd name="connsiteX4" fmla="*/ 43887 w 43945"/>
                <a:gd name="connsiteY4" fmla="*/ 4567 h 14824"/>
                <a:gd name="connsiteX5" fmla="*/ 28252 w 43945"/>
                <a:gd name="connsiteY5" fmla="*/ 5683 h 14824"/>
                <a:gd name="connsiteX6" fmla="*/ 30329 w 43945"/>
                <a:gd name="connsiteY6" fmla="*/ 0 h 14824"/>
                <a:gd name="connsiteX7" fmla="*/ 17311 w 43945"/>
                <a:gd name="connsiteY7" fmla="*/ 1890 h 14824"/>
                <a:gd name="connsiteX0" fmla="*/ 18100 w 43887"/>
                <a:gd name="connsiteY0" fmla="*/ 4825 h 14824"/>
                <a:gd name="connsiteX1" fmla="*/ 832 w 43887"/>
                <a:gd name="connsiteY1" fmla="*/ 6965 h 14824"/>
                <a:gd name="connsiteX2" fmla="*/ 0 w 43887"/>
                <a:gd name="connsiteY2" fmla="*/ 10266 h 14824"/>
                <a:gd name="connsiteX3" fmla="*/ 22603 w 43887"/>
                <a:gd name="connsiteY3" fmla="*/ 14824 h 14824"/>
                <a:gd name="connsiteX4" fmla="*/ 43887 w 43887"/>
                <a:gd name="connsiteY4" fmla="*/ 4567 h 14824"/>
                <a:gd name="connsiteX5" fmla="*/ 28252 w 43887"/>
                <a:gd name="connsiteY5" fmla="*/ 5683 h 14824"/>
                <a:gd name="connsiteX6" fmla="*/ 30329 w 43887"/>
                <a:gd name="connsiteY6" fmla="*/ 0 h 14824"/>
                <a:gd name="connsiteX7" fmla="*/ 17311 w 43887"/>
                <a:gd name="connsiteY7" fmla="*/ 1890 h 14824"/>
                <a:gd name="connsiteX0" fmla="*/ 18100 w 43887"/>
                <a:gd name="connsiteY0" fmla="*/ 4825 h 14824"/>
                <a:gd name="connsiteX1" fmla="*/ 832 w 43887"/>
                <a:gd name="connsiteY1" fmla="*/ 6965 h 14824"/>
                <a:gd name="connsiteX2" fmla="*/ 0 w 43887"/>
                <a:gd name="connsiteY2" fmla="*/ 10266 h 14824"/>
                <a:gd name="connsiteX3" fmla="*/ 22603 w 43887"/>
                <a:gd name="connsiteY3" fmla="*/ 14824 h 14824"/>
                <a:gd name="connsiteX4" fmla="*/ 43887 w 43887"/>
                <a:gd name="connsiteY4" fmla="*/ 4567 h 14824"/>
                <a:gd name="connsiteX5" fmla="*/ 28252 w 43887"/>
                <a:gd name="connsiteY5" fmla="*/ 5683 h 14824"/>
                <a:gd name="connsiteX6" fmla="*/ 30329 w 43887"/>
                <a:gd name="connsiteY6" fmla="*/ 0 h 14824"/>
                <a:gd name="connsiteX7" fmla="*/ 16896 w 43887"/>
                <a:gd name="connsiteY7" fmla="*/ 4457 h 14824"/>
                <a:gd name="connsiteX0" fmla="*/ 18100 w 43887"/>
                <a:gd name="connsiteY0" fmla="*/ 975 h 10974"/>
                <a:gd name="connsiteX1" fmla="*/ 832 w 43887"/>
                <a:gd name="connsiteY1" fmla="*/ 3115 h 10974"/>
                <a:gd name="connsiteX2" fmla="*/ 0 w 43887"/>
                <a:gd name="connsiteY2" fmla="*/ 6416 h 10974"/>
                <a:gd name="connsiteX3" fmla="*/ 22603 w 43887"/>
                <a:gd name="connsiteY3" fmla="*/ 10974 h 10974"/>
                <a:gd name="connsiteX4" fmla="*/ 43887 w 43887"/>
                <a:gd name="connsiteY4" fmla="*/ 717 h 10974"/>
                <a:gd name="connsiteX5" fmla="*/ 28252 w 43887"/>
                <a:gd name="connsiteY5" fmla="*/ 1833 h 10974"/>
                <a:gd name="connsiteX6" fmla="*/ 25344 w 43887"/>
                <a:gd name="connsiteY6" fmla="*/ 0 h 10974"/>
                <a:gd name="connsiteX7" fmla="*/ 16896 w 43887"/>
                <a:gd name="connsiteY7" fmla="*/ 607 h 10974"/>
                <a:gd name="connsiteX0" fmla="*/ 18100 w 43887"/>
                <a:gd name="connsiteY0" fmla="*/ 975 h 10974"/>
                <a:gd name="connsiteX1" fmla="*/ 832 w 43887"/>
                <a:gd name="connsiteY1" fmla="*/ 3115 h 10974"/>
                <a:gd name="connsiteX2" fmla="*/ 0 w 43887"/>
                <a:gd name="connsiteY2" fmla="*/ 6416 h 10974"/>
                <a:gd name="connsiteX3" fmla="*/ 22603 w 43887"/>
                <a:gd name="connsiteY3" fmla="*/ 10974 h 10974"/>
                <a:gd name="connsiteX4" fmla="*/ 43887 w 43887"/>
                <a:gd name="connsiteY4" fmla="*/ 717 h 10974"/>
                <a:gd name="connsiteX5" fmla="*/ 28252 w 43887"/>
                <a:gd name="connsiteY5" fmla="*/ 1833 h 10974"/>
                <a:gd name="connsiteX6" fmla="*/ 25344 w 43887"/>
                <a:gd name="connsiteY6" fmla="*/ 0 h 10974"/>
                <a:gd name="connsiteX7" fmla="*/ 16896 w 43887"/>
                <a:gd name="connsiteY7" fmla="*/ 607 h 10974"/>
                <a:gd name="connsiteX0" fmla="*/ 18100 w 43887"/>
                <a:gd name="connsiteY0" fmla="*/ 975 h 10974"/>
                <a:gd name="connsiteX1" fmla="*/ 832 w 43887"/>
                <a:gd name="connsiteY1" fmla="*/ 3115 h 10974"/>
                <a:gd name="connsiteX2" fmla="*/ 0 w 43887"/>
                <a:gd name="connsiteY2" fmla="*/ 6416 h 10974"/>
                <a:gd name="connsiteX3" fmla="*/ 22603 w 43887"/>
                <a:gd name="connsiteY3" fmla="*/ 10974 h 10974"/>
                <a:gd name="connsiteX4" fmla="*/ 43887 w 43887"/>
                <a:gd name="connsiteY4" fmla="*/ 717 h 10974"/>
                <a:gd name="connsiteX5" fmla="*/ 28252 w 43887"/>
                <a:gd name="connsiteY5" fmla="*/ 1833 h 10974"/>
                <a:gd name="connsiteX6" fmla="*/ 25344 w 43887"/>
                <a:gd name="connsiteY6" fmla="*/ 0 h 10974"/>
                <a:gd name="connsiteX7" fmla="*/ 16896 w 43887"/>
                <a:gd name="connsiteY7" fmla="*/ 607 h 10974"/>
                <a:gd name="connsiteX0" fmla="*/ 18100 w 28252"/>
                <a:gd name="connsiteY0" fmla="*/ 975 h 10974"/>
                <a:gd name="connsiteX1" fmla="*/ 832 w 28252"/>
                <a:gd name="connsiteY1" fmla="*/ 3115 h 10974"/>
                <a:gd name="connsiteX2" fmla="*/ 0 w 28252"/>
                <a:gd name="connsiteY2" fmla="*/ 6416 h 10974"/>
                <a:gd name="connsiteX3" fmla="*/ 22603 w 28252"/>
                <a:gd name="connsiteY3" fmla="*/ 10974 h 10974"/>
                <a:gd name="connsiteX4" fmla="*/ 28252 w 28252"/>
                <a:gd name="connsiteY4" fmla="*/ 1833 h 10974"/>
                <a:gd name="connsiteX5" fmla="*/ 25344 w 28252"/>
                <a:gd name="connsiteY5" fmla="*/ 0 h 10974"/>
                <a:gd name="connsiteX6" fmla="*/ 16896 w 28252"/>
                <a:gd name="connsiteY6" fmla="*/ 607 h 10974"/>
                <a:gd name="connsiteX0" fmla="*/ 17685 w 28252"/>
                <a:gd name="connsiteY0" fmla="*/ 2625 h 10974"/>
                <a:gd name="connsiteX1" fmla="*/ 832 w 28252"/>
                <a:gd name="connsiteY1" fmla="*/ 3115 h 10974"/>
                <a:gd name="connsiteX2" fmla="*/ 0 w 28252"/>
                <a:gd name="connsiteY2" fmla="*/ 6416 h 10974"/>
                <a:gd name="connsiteX3" fmla="*/ 22603 w 28252"/>
                <a:gd name="connsiteY3" fmla="*/ 10974 h 10974"/>
                <a:gd name="connsiteX4" fmla="*/ 28252 w 28252"/>
                <a:gd name="connsiteY4" fmla="*/ 1833 h 10974"/>
                <a:gd name="connsiteX5" fmla="*/ 25344 w 28252"/>
                <a:gd name="connsiteY5" fmla="*/ 0 h 10974"/>
                <a:gd name="connsiteX6" fmla="*/ 16896 w 28252"/>
                <a:gd name="connsiteY6" fmla="*/ 607 h 10974"/>
                <a:gd name="connsiteX0" fmla="*/ 16023 w 28252"/>
                <a:gd name="connsiteY0" fmla="*/ 608 h 10974"/>
                <a:gd name="connsiteX1" fmla="*/ 832 w 28252"/>
                <a:gd name="connsiteY1" fmla="*/ 3115 h 10974"/>
                <a:gd name="connsiteX2" fmla="*/ 0 w 28252"/>
                <a:gd name="connsiteY2" fmla="*/ 6416 h 10974"/>
                <a:gd name="connsiteX3" fmla="*/ 22603 w 28252"/>
                <a:gd name="connsiteY3" fmla="*/ 10974 h 10974"/>
                <a:gd name="connsiteX4" fmla="*/ 28252 w 28252"/>
                <a:gd name="connsiteY4" fmla="*/ 1833 h 10974"/>
                <a:gd name="connsiteX5" fmla="*/ 25344 w 28252"/>
                <a:gd name="connsiteY5" fmla="*/ 0 h 10974"/>
                <a:gd name="connsiteX6" fmla="*/ 16896 w 28252"/>
                <a:gd name="connsiteY6" fmla="*/ 607 h 10974"/>
                <a:gd name="connsiteX0" fmla="*/ 16341 w 28570"/>
                <a:gd name="connsiteY0" fmla="*/ 608 h 10974"/>
                <a:gd name="connsiteX1" fmla="*/ 1150 w 28570"/>
                <a:gd name="connsiteY1" fmla="*/ 3115 h 10974"/>
                <a:gd name="connsiteX2" fmla="*/ 318 w 28570"/>
                <a:gd name="connsiteY2" fmla="*/ 6416 h 10974"/>
                <a:gd name="connsiteX3" fmla="*/ 6966 w 28570"/>
                <a:gd name="connsiteY3" fmla="*/ 6966 h 10974"/>
                <a:gd name="connsiteX4" fmla="*/ 22921 w 28570"/>
                <a:gd name="connsiteY4" fmla="*/ 10974 h 10974"/>
                <a:gd name="connsiteX5" fmla="*/ 28570 w 28570"/>
                <a:gd name="connsiteY5" fmla="*/ 1833 h 10974"/>
                <a:gd name="connsiteX6" fmla="*/ 25662 w 28570"/>
                <a:gd name="connsiteY6" fmla="*/ 0 h 10974"/>
                <a:gd name="connsiteX7" fmla="*/ 17214 w 28570"/>
                <a:gd name="connsiteY7" fmla="*/ 607 h 10974"/>
                <a:gd name="connsiteX0" fmla="*/ 16341 w 28570"/>
                <a:gd name="connsiteY0" fmla="*/ 608 h 10974"/>
                <a:gd name="connsiteX1" fmla="*/ 1150 w 28570"/>
                <a:gd name="connsiteY1" fmla="*/ 3115 h 10974"/>
                <a:gd name="connsiteX2" fmla="*/ 318 w 28570"/>
                <a:gd name="connsiteY2" fmla="*/ 6416 h 10974"/>
                <a:gd name="connsiteX3" fmla="*/ 6966 w 28570"/>
                <a:gd name="connsiteY3" fmla="*/ 6966 h 10974"/>
                <a:gd name="connsiteX4" fmla="*/ 10705 w 28570"/>
                <a:gd name="connsiteY4" fmla="*/ 8800 h 10974"/>
                <a:gd name="connsiteX5" fmla="*/ 22921 w 28570"/>
                <a:gd name="connsiteY5" fmla="*/ 10974 h 10974"/>
                <a:gd name="connsiteX6" fmla="*/ 28570 w 28570"/>
                <a:gd name="connsiteY6" fmla="*/ 1833 h 10974"/>
                <a:gd name="connsiteX7" fmla="*/ 25662 w 28570"/>
                <a:gd name="connsiteY7" fmla="*/ 0 h 10974"/>
                <a:gd name="connsiteX8" fmla="*/ 17214 w 28570"/>
                <a:gd name="connsiteY8" fmla="*/ 607 h 10974"/>
                <a:gd name="connsiteX0" fmla="*/ 16341 w 41033"/>
                <a:gd name="connsiteY0" fmla="*/ 608 h 10974"/>
                <a:gd name="connsiteX1" fmla="*/ 1150 w 41033"/>
                <a:gd name="connsiteY1" fmla="*/ 3115 h 10974"/>
                <a:gd name="connsiteX2" fmla="*/ 318 w 41033"/>
                <a:gd name="connsiteY2" fmla="*/ 6416 h 10974"/>
                <a:gd name="connsiteX3" fmla="*/ 6966 w 41033"/>
                <a:gd name="connsiteY3" fmla="*/ 6966 h 10974"/>
                <a:gd name="connsiteX4" fmla="*/ 41033 w 41033"/>
                <a:gd name="connsiteY4" fmla="*/ 6783 h 10974"/>
                <a:gd name="connsiteX5" fmla="*/ 22921 w 41033"/>
                <a:gd name="connsiteY5" fmla="*/ 10974 h 10974"/>
                <a:gd name="connsiteX6" fmla="*/ 28570 w 41033"/>
                <a:gd name="connsiteY6" fmla="*/ 1833 h 10974"/>
                <a:gd name="connsiteX7" fmla="*/ 25662 w 41033"/>
                <a:gd name="connsiteY7" fmla="*/ 0 h 10974"/>
                <a:gd name="connsiteX8" fmla="*/ 17214 w 41033"/>
                <a:gd name="connsiteY8" fmla="*/ 607 h 10974"/>
                <a:gd name="connsiteX0" fmla="*/ 16341 w 41033"/>
                <a:gd name="connsiteY0" fmla="*/ 608 h 10974"/>
                <a:gd name="connsiteX1" fmla="*/ 1150 w 41033"/>
                <a:gd name="connsiteY1" fmla="*/ 3115 h 10974"/>
                <a:gd name="connsiteX2" fmla="*/ 318 w 41033"/>
                <a:gd name="connsiteY2" fmla="*/ 6416 h 10974"/>
                <a:gd name="connsiteX3" fmla="*/ 6966 w 41033"/>
                <a:gd name="connsiteY3" fmla="*/ 6966 h 10974"/>
                <a:gd name="connsiteX4" fmla="*/ 41033 w 41033"/>
                <a:gd name="connsiteY4" fmla="*/ 6783 h 10974"/>
                <a:gd name="connsiteX5" fmla="*/ 22921 w 41033"/>
                <a:gd name="connsiteY5" fmla="*/ 10974 h 10974"/>
                <a:gd name="connsiteX6" fmla="*/ 28570 w 41033"/>
                <a:gd name="connsiteY6" fmla="*/ 1833 h 10974"/>
                <a:gd name="connsiteX7" fmla="*/ 25662 w 41033"/>
                <a:gd name="connsiteY7" fmla="*/ 0 h 10974"/>
                <a:gd name="connsiteX8" fmla="*/ 17214 w 41033"/>
                <a:gd name="connsiteY8" fmla="*/ 607 h 10974"/>
                <a:gd name="connsiteX0" fmla="*/ 16341 w 41033"/>
                <a:gd name="connsiteY0" fmla="*/ 608 h 10974"/>
                <a:gd name="connsiteX1" fmla="*/ 1150 w 41033"/>
                <a:gd name="connsiteY1" fmla="*/ 3115 h 10974"/>
                <a:gd name="connsiteX2" fmla="*/ 318 w 41033"/>
                <a:gd name="connsiteY2" fmla="*/ 6416 h 10974"/>
                <a:gd name="connsiteX3" fmla="*/ 6966 w 41033"/>
                <a:gd name="connsiteY3" fmla="*/ 6966 h 10974"/>
                <a:gd name="connsiteX4" fmla="*/ 41033 w 41033"/>
                <a:gd name="connsiteY4" fmla="*/ 6783 h 10974"/>
                <a:gd name="connsiteX5" fmla="*/ 22921 w 41033"/>
                <a:gd name="connsiteY5" fmla="*/ 10974 h 10974"/>
                <a:gd name="connsiteX6" fmla="*/ 28570 w 41033"/>
                <a:gd name="connsiteY6" fmla="*/ 1833 h 10974"/>
                <a:gd name="connsiteX7" fmla="*/ 25662 w 41033"/>
                <a:gd name="connsiteY7" fmla="*/ 0 h 10974"/>
                <a:gd name="connsiteX8" fmla="*/ 17214 w 41033"/>
                <a:gd name="connsiteY8" fmla="*/ 607 h 10974"/>
                <a:gd name="connsiteX0" fmla="*/ 16341 w 28570"/>
                <a:gd name="connsiteY0" fmla="*/ 608 h 10974"/>
                <a:gd name="connsiteX1" fmla="*/ 1150 w 28570"/>
                <a:gd name="connsiteY1" fmla="*/ 3115 h 10974"/>
                <a:gd name="connsiteX2" fmla="*/ 318 w 28570"/>
                <a:gd name="connsiteY2" fmla="*/ 6416 h 10974"/>
                <a:gd name="connsiteX3" fmla="*/ 6966 w 28570"/>
                <a:gd name="connsiteY3" fmla="*/ 6966 h 10974"/>
                <a:gd name="connsiteX4" fmla="*/ 12782 w 28570"/>
                <a:gd name="connsiteY4" fmla="*/ 9350 h 10974"/>
                <a:gd name="connsiteX5" fmla="*/ 22921 w 28570"/>
                <a:gd name="connsiteY5" fmla="*/ 10974 h 10974"/>
                <a:gd name="connsiteX6" fmla="*/ 28570 w 28570"/>
                <a:gd name="connsiteY6" fmla="*/ 1833 h 10974"/>
                <a:gd name="connsiteX7" fmla="*/ 25662 w 28570"/>
                <a:gd name="connsiteY7" fmla="*/ 0 h 10974"/>
                <a:gd name="connsiteX8" fmla="*/ 17214 w 28570"/>
                <a:gd name="connsiteY8" fmla="*/ 607 h 10974"/>
                <a:gd name="connsiteX0" fmla="*/ 16341 w 28570"/>
                <a:gd name="connsiteY0" fmla="*/ 608 h 10974"/>
                <a:gd name="connsiteX1" fmla="*/ 1150 w 28570"/>
                <a:gd name="connsiteY1" fmla="*/ 3115 h 10974"/>
                <a:gd name="connsiteX2" fmla="*/ 318 w 28570"/>
                <a:gd name="connsiteY2" fmla="*/ 6416 h 10974"/>
                <a:gd name="connsiteX3" fmla="*/ 6966 w 28570"/>
                <a:gd name="connsiteY3" fmla="*/ 6966 h 10974"/>
                <a:gd name="connsiteX4" fmla="*/ 10289 w 28570"/>
                <a:gd name="connsiteY4" fmla="*/ 8983 h 10974"/>
                <a:gd name="connsiteX5" fmla="*/ 22921 w 28570"/>
                <a:gd name="connsiteY5" fmla="*/ 10974 h 10974"/>
                <a:gd name="connsiteX6" fmla="*/ 28570 w 28570"/>
                <a:gd name="connsiteY6" fmla="*/ 1833 h 10974"/>
                <a:gd name="connsiteX7" fmla="*/ 25662 w 28570"/>
                <a:gd name="connsiteY7" fmla="*/ 0 h 10974"/>
                <a:gd name="connsiteX8" fmla="*/ 17214 w 28570"/>
                <a:gd name="connsiteY8" fmla="*/ 607 h 10974"/>
                <a:gd name="connsiteX0" fmla="*/ 16341 w 28570"/>
                <a:gd name="connsiteY0" fmla="*/ 608 h 10607"/>
                <a:gd name="connsiteX1" fmla="*/ 1150 w 28570"/>
                <a:gd name="connsiteY1" fmla="*/ 3115 h 10607"/>
                <a:gd name="connsiteX2" fmla="*/ 318 w 28570"/>
                <a:gd name="connsiteY2" fmla="*/ 6416 h 10607"/>
                <a:gd name="connsiteX3" fmla="*/ 6966 w 28570"/>
                <a:gd name="connsiteY3" fmla="*/ 6966 h 10607"/>
                <a:gd name="connsiteX4" fmla="*/ 10289 w 28570"/>
                <a:gd name="connsiteY4" fmla="*/ 8983 h 10607"/>
                <a:gd name="connsiteX5" fmla="*/ 22921 w 28570"/>
                <a:gd name="connsiteY5" fmla="*/ 10607 h 10607"/>
                <a:gd name="connsiteX6" fmla="*/ 28570 w 28570"/>
                <a:gd name="connsiteY6" fmla="*/ 1833 h 10607"/>
                <a:gd name="connsiteX7" fmla="*/ 25662 w 28570"/>
                <a:gd name="connsiteY7" fmla="*/ 0 h 10607"/>
                <a:gd name="connsiteX8" fmla="*/ 17214 w 28570"/>
                <a:gd name="connsiteY8" fmla="*/ 607 h 10607"/>
                <a:gd name="connsiteX0" fmla="*/ 16341 w 28570"/>
                <a:gd name="connsiteY0" fmla="*/ 241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17214 w 28570"/>
                <a:gd name="connsiteY8" fmla="*/ 240 h 10240"/>
                <a:gd name="connsiteX0" fmla="*/ 16341 w 28570"/>
                <a:gd name="connsiteY0" fmla="*/ 241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17214 w 28570"/>
                <a:gd name="connsiteY8" fmla="*/ 423 h 10240"/>
                <a:gd name="connsiteX0" fmla="*/ 16341 w 28570"/>
                <a:gd name="connsiteY0" fmla="*/ 241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20953 w 28570"/>
                <a:gd name="connsiteY8" fmla="*/ 4273 h 10240"/>
                <a:gd name="connsiteX0" fmla="*/ 18834 w 28570"/>
                <a:gd name="connsiteY0" fmla="*/ 974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20953 w 28570"/>
                <a:gd name="connsiteY8" fmla="*/ 4273 h 10240"/>
                <a:gd name="connsiteX0" fmla="*/ 18834 w 28570"/>
                <a:gd name="connsiteY0" fmla="*/ 607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20953 w 28570"/>
                <a:gd name="connsiteY8" fmla="*/ 4273 h 10240"/>
                <a:gd name="connsiteX0" fmla="*/ 18834 w 28570"/>
                <a:gd name="connsiteY0" fmla="*/ 607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18876 w 28570"/>
                <a:gd name="connsiteY8" fmla="*/ 1156 h 10240"/>
                <a:gd name="connsiteX0" fmla="*/ 18834 w 28570"/>
                <a:gd name="connsiteY0" fmla="*/ 607 h 10240"/>
                <a:gd name="connsiteX1" fmla="*/ 1150 w 28570"/>
                <a:gd name="connsiteY1" fmla="*/ 2748 h 10240"/>
                <a:gd name="connsiteX2" fmla="*/ 318 w 28570"/>
                <a:gd name="connsiteY2" fmla="*/ 6049 h 10240"/>
                <a:gd name="connsiteX3" fmla="*/ 6966 w 28570"/>
                <a:gd name="connsiteY3" fmla="*/ 6599 h 10240"/>
                <a:gd name="connsiteX4" fmla="*/ 10289 w 28570"/>
                <a:gd name="connsiteY4" fmla="*/ 8616 h 10240"/>
                <a:gd name="connsiteX5" fmla="*/ 22921 w 28570"/>
                <a:gd name="connsiteY5" fmla="*/ 10240 h 10240"/>
                <a:gd name="connsiteX6" fmla="*/ 28570 w 28570"/>
                <a:gd name="connsiteY6" fmla="*/ 1466 h 10240"/>
                <a:gd name="connsiteX7" fmla="*/ 24000 w 28570"/>
                <a:gd name="connsiteY7" fmla="*/ 0 h 10240"/>
                <a:gd name="connsiteX8" fmla="*/ 18876 w 28570"/>
                <a:gd name="connsiteY8" fmla="*/ 606 h 10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570" h="10240">
                  <a:moveTo>
                    <a:pt x="18834" y="607"/>
                  </a:moveTo>
                  <a:lnTo>
                    <a:pt x="1150" y="2748"/>
                  </a:lnTo>
                  <a:cubicBezTo>
                    <a:pt x="873" y="3848"/>
                    <a:pt x="-651" y="5407"/>
                    <a:pt x="318" y="6049"/>
                  </a:cubicBezTo>
                  <a:lnTo>
                    <a:pt x="6966" y="6599"/>
                  </a:lnTo>
                  <a:lnTo>
                    <a:pt x="10289" y="8616"/>
                  </a:lnTo>
                  <a:lnTo>
                    <a:pt x="22921" y="10240"/>
                  </a:lnTo>
                  <a:lnTo>
                    <a:pt x="28570" y="1466"/>
                  </a:lnTo>
                  <a:lnTo>
                    <a:pt x="24000" y="0"/>
                  </a:lnTo>
                  <a:lnTo>
                    <a:pt x="18876" y="606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07" name="グループ化 106"/>
          <p:cNvGrpSpPr/>
          <p:nvPr/>
        </p:nvGrpSpPr>
        <p:grpSpPr bwMode="gray">
          <a:xfrm>
            <a:off x="6504634" y="7332307"/>
            <a:ext cx="276951" cy="335779"/>
            <a:chOff x="6524132" y="584969"/>
            <a:chExt cx="276951" cy="335779"/>
          </a:xfrm>
        </p:grpSpPr>
        <p:sp>
          <p:nvSpPr>
            <p:cNvPr id="108" name="Freeform 66"/>
            <p:cNvSpPr>
              <a:spLocks/>
            </p:cNvSpPr>
            <p:nvPr/>
          </p:nvSpPr>
          <p:spPr bwMode="gray">
            <a:xfrm>
              <a:off x="6524132" y="584969"/>
              <a:ext cx="275343" cy="335779"/>
            </a:xfrm>
            <a:custGeom>
              <a:avLst/>
              <a:gdLst>
                <a:gd name="T0" fmla="*/ 0 w 227"/>
                <a:gd name="T1" fmla="*/ 272 h 272"/>
                <a:gd name="T2" fmla="*/ 91 w 227"/>
                <a:gd name="T3" fmla="*/ 182 h 272"/>
                <a:gd name="T4" fmla="*/ 227 w 227"/>
                <a:gd name="T5" fmla="*/ 0 h 272"/>
                <a:gd name="T6" fmla="*/ 0 60000 65536"/>
                <a:gd name="T7" fmla="*/ 0 60000 65536"/>
                <a:gd name="T8" fmla="*/ 0 60000 65536"/>
                <a:gd name="T9" fmla="*/ 0 w 227"/>
                <a:gd name="T10" fmla="*/ 0 h 272"/>
                <a:gd name="T11" fmla="*/ 227 w 227"/>
                <a:gd name="T12" fmla="*/ 272 h 272"/>
                <a:gd name="connsiteX0" fmla="*/ 0 w 10000"/>
                <a:gd name="connsiteY0" fmla="*/ 10000 h 10175"/>
                <a:gd name="connsiteX1" fmla="*/ 166 w 10000"/>
                <a:gd name="connsiteY1" fmla="*/ 10175 h 10175"/>
                <a:gd name="connsiteX2" fmla="*/ 4009 w 10000"/>
                <a:gd name="connsiteY2" fmla="*/ 6691 h 10175"/>
                <a:gd name="connsiteX3" fmla="*/ 10000 w 10000"/>
                <a:gd name="connsiteY3" fmla="*/ 0 h 10175"/>
                <a:gd name="connsiteX0" fmla="*/ 1899 w 11899"/>
                <a:gd name="connsiteY0" fmla="*/ 10000 h 14780"/>
                <a:gd name="connsiteX1" fmla="*/ 0 w 11899"/>
                <a:gd name="connsiteY1" fmla="*/ 14780 h 14780"/>
                <a:gd name="connsiteX2" fmla="*/ 5908 w 11899"/>
                <a:gd name="connsiteY2" fmla="*/ 6691 h 14780"/>
                <a:gd name="connsiteX3" fmla="*/ 11899 w 11899"/>
                <a:gd name="connsiteY3" fmla="*/ 0 h 14780"/>
                <a:gd name="connsiteX0" fmla="*/ 0 w 10000"/>
                <a:gd name="connsiteY0" fmla="*/ 10000 h 10000"/>
                <a:gd name="connsiteX1" fmla="*/ 855 w 10000"/>
                <a:gd name="connsiteY1" fmla="*/ 9255 h 10000"/>
                <a:gd name="connsiteX2" fmla="*/ 4009 w 10000"/>
                <a:gd name="connsiteY2" fmla="*/ 6691 h 10000"/>
                <a:gd name="connsiteX3" fmla="*/ 10000 w 10000"/>
                <a:gd name="connsiteY3" fmla="*/ 0 h 10000"/>
                <a:gd name="connsiteX0" fmla="*/ 0 w 11515"/>
                <a:gd name="connsiteY0" fmla="*/ 12631 h 12631"/>
                <a:gd name="connsiteX1" fmla="*/ 2370 w 11515"/>
                <a:gd name="connsiteY1" fmla="*/ 9255 h 12631"/>
                <a:gd name="connsiteX2" fmla="*/ 5524 w 11515"/>
                <a:gd name="connsiteY2" fmla="*/ 6691 h 12631"/>
                <a:gd name="connsiteX3" fmla="*/ 11515 w 11515"/>
                <a:gd name="connsiteY3" fmla="*/ 0 h 12631"/>
                <a:gd name="connsiteX0" fmla="*/ 0 w 11515"/>
                <a:gd name="connsiteY0" fmla="*/ 12631 h 12631"/>
                <a:gd name="connsiteX1" fmla="*/ 1544 w 11515"/>
                <a:gd name="connsiteY1" fmla="*/ 10044 h 12631"/>
                <a:gd name="connsiteX2" fmla="*/ 5524 w 11515"/>
                <a:gd name="connsiteY2" fmla="*/ 6691 h 12631"/>
                <a:gd name="connsiteX3" fmla="*/ 11515 w 11515"/>
                <a:gd name="connsiteY3" fmla="*/ 0 h 12631"/>
                <a:gd name="connsiteX0" fmla="*/ 0 w 15921"/>
                <a:gd name="connsiteY0" fmla="*/ 18551 h 18551"/>
                <a:gd name="connsiteX1" fmla="*/ 5950 w 15921"/>
                <a:gd name="connsiteY1" fmla="*/ 10044 h 18551"/>
                <a:gd name="connsiteX2" fmla="*/ 9930 w 15921"/>
                <a:gd name="connsiteY2" fmla="*/ 6691 h 18551"/>
                <a:gd name="connsiteX3" fmla="*/ 15921 w 15921"/>
                <a:gd name="connsiteY3" fmla="*/ 0 h 18551"/>
                <a:gd name="connsiteX0" fmla="*/ 0 w 15921"/>
                <a:gd name="connsiteY0" fmla="*/ 18551 h 18551"/>
                <a:gd name="connsiteX1" fmla="*/ 3884 w 15921"/>
                <a:gd name="connsiteY1" fmla="*/ 14911 h 18551"/>
                <a:gd name="connsiteX2" fmla="*/ 5950 w 15921"/>
                <a:gd name="connsiteY2" fmla="*/ 10044 h 18551"/>
                <a:gd name="connsiteX3" fmla="*/ 9930 w 15921"/>
                <a:gd name="connsiteY3" fmla="*/ 6691 h 18551"/>
                <a:gd name="connsiteX4" fmla="*/ 15921 w 15921"/>
                <a:gd name="connsiteY4" fmla="*/ 0 h 18551"/>
                <a:gd name="connsiteX0" fmla="*/ 0 w 15921"/>
                <a:gd name="connsiteY0" fmla="*/ 18551 h 18551"/>
                <a:gd name="connsiteX1" fmla="*/ 4159 w 15921"/>
                <a:gd name="connsiteY1" fmla="*/ 15043 h 18551"/>
                <a:gd name="connsiteX2" fmla="*/ 5950 w 15921"/>
                <a:gd name="connsiteY2" fmla="*/ 10044 h 18551"/>
                <a:gd name="connsiteX3" fmla="*/ 9930 w 15921"/>
                <a:gd name="connsiteY3" fmla="*/ 6691 h 18551"/>
                <a:gd name="connsiteX4" fmla="*/ 15921 w 15921"/>
                <a:gd name="connsiteY4" fmla="*/ 0 h 18551"/>
                <a:gd name="connsiteX0" fmla="*/ 0 w 15921"/>
                <a:gd name="connsiteY0" fmla="*/ 18551 h 18551"/>
                <a:gd name="connsiteX1" fmla="*/ 4159 w 15921"/>
                <a:gd name="connsiteY1" fmla="*/ 14780 h 18551"/>
                <a:gd name="connsiteX2" fmla="*/ 5950 w 15921"/>
                <a:gd name="connsiteY2" fmla="*/ 10044 h 18551"/>
                <a:gd name="connsiteX3" fmla="*/ 9930 w 15921"/>
                <a:gd name="connsiteY3" fmla="*/ 6691 h 18551"/>
                <a:gd name="connsiteX4" fmla="*/ 15921 w 15921"/>
                <a:gd name="connsiteY4" fmla="*/ 0 h 18551"/>
                <a:gd name="connsiteX0" fmla="*/ 0 w 15921"/>
                <a:gd name="connsiteY0" fmla="*/ 18551 h 18551"/>
                <a:gd name="connsiteX1" fmla="*/ 4159 w 15921"/>
                <a:gd name="connsiteY1" fmla="*/ 14780 h 18551"/>
                <a:gd name="connsiteX2" fmla="*/ 5950 w 15921"/>
                <a:gd name="connsiteY2" fmla="*/ 10044 h 18551"/>
                <a:gd name="connsiteX3" fmla="*/ 9930 w 15921"/>
                <a:gd name="connsiteY3" fmla="*/ 6691 h 18551"/>
                <a:gd name="connsiteX4" fmla="*/ 15921 w 15921"/>
                <a:gd name="connsiteY4" fmla="*/ 0 h 18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21" h="18551">
                  <a:moveTo>
                    <a:pt x="0" y="18551"/>
                  </a:moveTo>
                  <a:lnTo>
                    <a:pt x="4159" y="14780"/>
                  </a:lnTo>
                  <a:lnTo>
                    <a:pt x="5950" y="10044"/>
                  </a:lnTo>
                  <a:lnTo>
                    <a:pt x="9930" y="6691"/>
                  </a:lnTo>
                  <a:lnTo>
                    <a:pt x="15921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09" name="Freeform 66"/>
            <p:cNvSpPr>
              <a:spLocks/>
            </p:cNvSpPr>
            <p:nvPr/>
          </p:nvSpPr>
          <p:spPr bwMode="gray">
            <a:xfrm>
              <a:off x="6525740" y="584969"/>
              <a:ext cx="275343" cy="335779"/>
            </a:xfrm>
            <a:custGeom>
              <a:avLst/>
              <a:gdLst>
                <a:gd name="T0" fmla="*/ 0 w 227"/>
                <a:gd name="T1" fmla="*/ 272 h 272"/>
                <a:gd name="T2" fmla="*/ 91 w 227"/>
                <a:gd name="T3" fmla="*/ 182 h 272"/>
                <a:gd name="T4" fmla="*/ 227 w 227"/>
                <a:gd name="T5" fmla="*/ 0 h 272"/>
                <a:gd name="T6" fmla="*/ 0 60000 65536"/>
                <a:gd name="T7" fmla="*/ 0 60000 65536"/>
                <a:gd name="T8" fmla="*/ 0 60000 65536"/>
                <a:gd name="T9" fmla="*/ 0 w 227"/>
                <a:gd name="T10" fmla="*/ 0 h 272"/>
                <a:gd name="T11" fmla="*/ 227 w 227"/>
                <a:gd name="T12" fmla="*/ 272 h 272"/>
                <a:gd name="connsiteX0" fmla="*/ 0 w 10000"/>
                <a:gd name="connsiteY0" fmla="*/ 10000 h 10175"/>
                <a:gd name="connsiteX1" fmla="*/ 166 w 10000"/>
                <a:gd name="connsiteY1" fmla="*/ 10175 h 10175"/>
                <a:gd name="connsiteX2" fmla="*/ 4009 w 10000"/>
                <a:gd name="connsiteY2" fmla="*/ 6691 h 10175"/>
                <a:gd name="connsiteX3" fmla="*/ 10000 w 10000"/>
                <a:gd name="connsiteY3" fmla="*/ 0 h 10175"/>
                <a:gd name="connsiteX0" fmla="*/ 1899 w 11899"/>
                <a:gd name="connsiteY0" fmla="*/ 10000 h 14780"/>
                <a:gd name="connsiteX1" fmla="*/ 0 w 11899"/>
                <a:gd name="connsiteY1" fmla="*/ 14780 h 14780"/>
                <a:gd name="connsiteX2" fmla="*/ 5908 w 11899"/>
                <a:gd name="connsiteY2" fmla="*/ 6691 h 14780"/>
                <a:gd name="connsiteX3" fmla="*/ 11899 w 11899"/>
                <a:gd name="connsiteY3" fmla="*/ 0 h 14780"/>
                <a:gd name="connsiteX0" fmla="*/ 0 w 10000"/>
                <a:gd name="connsiteY0" fmla="*/ 10000 h 10000"/>
                <a:gd name="connsiteX1" fmla="*/ 855 w 10000"/>
                <a:gd name="connsiteY1" fmla="*/ 9255 h 10000"/>
                <a:gd name="connsiteX2" fmla="*/ 4009 w 10000"/>
                <a:gd name="connsiteY2" fmla="*/ 6691 h 10000"/>
                <a:gd name="connsiteX3" fmla="*/ 10000 w 10000"/>
                <a:gd name="connsiteY3" fmla="*/ 0 h 10000"/>
                <a:gd name="connsiteX0" fmla="*/ 0 w 11515"/>
                <a:gd name="connsiteY0" fmla="*/ 12631 h 12631"/>
                <a:gd name="connsiteX1" fmla="*/ 2370 w 11515"/>
                <a:gd name="connsiteY1" fmla="*/ 9255 h 12631"/>
                <a:gd name="connsiteX2" fmla="*/ 5524 w 11515"/>
                <a:gd name="connsiteY2" fmla="*/ 6691 h 12631"/>
                <a:gd name="connsiteX3" fmla="*/ 11515 w 11515"/>
                <a:gd name="connsiteY3" fmla="*/ 0 h 12631"/>
                <a:gd name="connsiteX0" fmla="*/ 0 w 11515"/>
                <a:gd name="connsiteY0" fmla="*/ 12631 h 12631"/>
                <a:gd name="connsiteX1" fmla="*/ 1544 w 11515"/>
                <a:gd name="connsiteY1" fmla="*/ 10044 h 12631"/>
                <a:gd name="connsiteX2" fmla="*/ 5524 w 11515"/>
                <a:gd name="connsiteY2" fmla="*/ 6691 h 12631"/>
                <a:gd name="connsiteX3" fmla="*/ 11515 w 11515"/>
                <a:gd name="connsiteY3" fmla="*/ 0 h 12631"/>
                <a:gd name="connsiteX0" fmla="*/ 0 w 15921"/>
                <a:gd name="connsiteY0" fmla="*/ 18551 h 18551"/>
                <a:gd name="connsiteX1" fmla="*/ 5950 w 15921"/>
                <a:gd name="connsiteY1" fmla="*/ 10044 h 18551"/>
                <a:gd name="connsiteX2" fmla="*/ 9930 w 15921"/>
                <a:gd name="connsiteY2" fmla="*/ 6691 h 18551"/>
                <a:gd name="connsiteX3" fmla="*/ 15921 w 15921"/>
                <a:gd name="connsiteY3" fmla="*/ 0 h 18551"/>
                <a:gd name="connsiteX0" fmla="*/ 0 w 15921"/>
                <a:gd name="connsiteY0" fmla="*/ 18551 h 18551"/>
                <a:gd name="connsiteX1" fmla="*/ 3884 w 15921"/>
                <a:gd name="connsiteY1" fmla="*/ 14911 h 18551"/>
                <a:gd name="connsiteX2" fmla="*/ 5950 w 15921"/>
                <a:gd name="connsiteY2" fmla="*/ 10044 h 18551"/>
                <a:gd name="connsiteX3" fmla="*/ 9930 w 15921"/>
                <a:gd name="connsiteY3" fmla="*/ 6691 h 18551"/>
                <a:gd name="connsiteX4" fmla="*/ 15921 w 15921"/>
                <a:gd name="connsiteY4" fmla="*/ 0 h 18551"/>
                <a:gd name="connsiteX0" fmla="*/ 0 w 15921"/>
                <a:gd name="connsiteY0" fmla="*/ 18551 h 18551"/>
                <a:gd name="connsiteX1" fmla="*/ 4159 w 15921"/>
                <a:gd name="connsiteY1" fmla="*/ 15043 h 18551"/>
                <a:gd name="connsiteX2" fmla="*/ 5950 w 15921"/>
                <a:gd name="connsiteY2" fmla="*/ 10044 h 18551"/>
                <a:gd name="connsiteX3" fmla="*/ 9930 w 15921"/>
                <a:gd name="connsiteY3" fmla="*/ 6691 h 18551"/>
                <a:gd name="connsiteX4" fmla="*/ 15921 w 15921"/>
                <a:gd name="connsiteY4" fmla="*/ 0 h 18551"/>
                <a:gd name="connsiteX0" fmla="*/ 0 w 15921"/>
                <a:gd name="connsiteY0" fmla="*/ 18551 h 18551"/>
                <a:gd name="connsiteX1" fmla="*/ 4159 w 15921"/>
                <a:gd name="connsiteY1" fmla="*/ 14780 h 18551"/>
                <a:gd name="connsiteX2" fmla="*/ 5950 w 15921"/>
                <a:gd name="connsiteY2" fmla="*/ 10044 h 18551"/>
                <a:gd name="connsiteX3" fmla="*/ 9930 w 15921"/>
                <a:gd name="connsiteY3" fmla="*/ 6691 h 18551"/>
                <a:gd name="connsiteX4" fmla="*/ 15921 w 15921"/>
                <a:gd name="connsiteY4" fmla="*/ 0 h 18551"/>
                <a:gd name="connsiteX0" fmla="*/ 0 w 15921"/>
                <a:gd name="connsiteY0" fmla="*/ 18551 h 18551"/>
                <a:gd name="connsiteX1" fmla="*/ 4159 w 15921"/>
                <a:gd name="connsiteY1" fmla="*/ 14780 h 18551"/>
                <a:gd name="connsiteX2" fmla="*/ 5950 w 15921"/>
                <a:gd name="connsiteY2" fmla="*/ 10044 h 18551"/>
                <a:gd name="connsiteX3" fmla="*/ 9930 w 15921"/>
                <a:gd name="connsiteY3" fmla="*/ 6691 h 18551"/>
                <a:gd name="connsiteX4" fmla="*/ 15921 w 15921"/>
                <a:gd name="connsiteY4" fmla="*/ 0 h 18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21" h="18551">
                  <a:moveTo>
                    <a:pt x="0" y="18551"/>
                  </a:moveTo>
                  <a:lnTo>
                    <a:pt x="4159" y="14780"/>
                  </a:lnTo>
                  <a:lnTo>
                    <a:pt x="5950" y="10044"/>
                  </a:lnTo>
                  <a:lnTo>
                    <a:pt x="9930" y="6691"/>
                  </a:lnTo>
                  <a:lnTo>
                    <a:pt x="15921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467" name="グループ化 466"/>
          <p:cNvGrpSpPr/>
          <p:nvPr/>
        </p:nvGrpSpPr>
        <p:grpSpPr bwMode="gray">
          <a:xfrm>
            <a:off x="7469528" y="12391819"/>
            <a:ext cx="107310" cy="388704"/>
            <a:chOff x="7489026" y="5644481"/>
            <a:chExt cx="107310" cy="388704"/>
          </a:xfrm>
        </p:grpSpPr>
        <p:sp>
          <p:nvSpPr>
            <p:cNvPr id="111" name="Freeform 196"/>
            <p:cNvSpPr>
              <a:spLocks/>
            </p:cNvSpPr>
            <p:nvPr/>
          </p:nvSpPr>
          <p:spPr bwMode="gray">
            <a:xfrm>
              <a:off x="7489026" y="5644481"/>
              <a:ext cx="107161" cy="388704"/>
            </a:xfrm>
            <a:custGeom>
              <a:avLst/>
              <a:gdLst>
                <a:gd name="T0" fmla="*/ 2147483647 w 90"/>
                <a:gd name="T1" fmla="*/ 0 h 462"/>
                <a:gd name="T2" fmla="*/ 2147483647 w 90"/>
                <a:gd name="T3" fmla="*/ 2147483647 h 462"/>
                <a:gd name="T4" fmla="*/ 0 w 90"/>
                <a:gd name="T5" fmla="*/ 2147483647 h 462"/>
                <a:gd name="T6" fmla="*/ 2147483647 w 90"/>
                <a:gd name="T7" fmla="*/ 2147483647 h 462"/>
                <a:gd name="T8" fmla="*/ 2147483647 w 90"/>
                <a:gd name="T9" fmla="*/ 2147483647 h 462"/>
                <a:gd name="T10" fmla="*/ 2147483647 w 90"/>
                <a:gd name="T11" fmla="*/ 2147483647 h 4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0"/>
                <a:gd name="T19" fmla="*/ 0 h 462"/>
                <a:gd name="T20" fmla="*/ 90 w 90"/>
                <a:gd name="T21" fmla="*/ 462 h 462"/>
                <a:gd name="connsiteX0" fmla="*/ 12001 w 12001"/>
                <a:gd name="connsiteY0" fmla="*/ 0 h 10372"/>
                <a:gd name="connsiteX1" fmla="*/ 111 w 12001"/>
                <a:gd name="connsiteY1" fmla="*/ 956 h 10372"/>
                <a:gd name="connsiteX2" fmla="*/ 0 w 12001"/>
                <a:gd name="connsiteY2" fmla="*/ 4485 h 10372"/>
                <a:gd name="connsiteX3" fmla="*/ 5000 w 12001"/>
                <a:gd name="connsiteY3" fmla="*/ 5480 h 10372"/>
                <a:gd name="connsiteX4" fmla="*/ 5000 w 12001"/>
                <a:gd name="connsiteY4" fmla="*/ 8424 h 10372"/>
                <a:gd name="connsiteX5" fmla="*/ 10000 w 12001"/>
                <a:gd name="connsiteY5" fmla="*/ 10372 h 10372"/>
                <a:gd name="connsiteX0" fmla="*/ 12001 w 12001"/>
                <a:gd name="connsiteY0" fmla="*/ 0 h 10372"/>
                <a:gd name="connsiteX1" fmla="*/ 111 w 12001"/>
                <a:gd name="connsiteY1" fmla="*/ 956 h 10372"/>
                <a:gd name="connsiteX2" fmla="*/ 0 w 12001"/>
                <a:gd name="connsiteY2" fmla="*/ 4485 h 10372"/>
                <a:gd name="connsiteX3" fmla="*/ 5000 w 12001"/>
                <a:gd name="connsiteY3" fmla="*/ 5480 h 10372"/>
                <a:gd name="connsiteX4" fmla="*/ 5000 w 12001"/>
                <a:gd name="connsiteY4" fmla="*/ 8424 h 10372"/>
                <a:gd name="connsiteX5" fmla="*/ 10000 w 12001"/>
                <a:gd name="connsiteY5" fmla="*/ 10372 h 10372"/>
                <a:gd name="connsiteX0" fmla="*/ 4870 w 10000"/>
                <a:gd name="connsiteY0" fmla="*/ 0 h 10372"/>
                <a:gd name="connsiteX1" fmla="*/ 111 w 10000"/>
                <a:gd name="connsiteY1" fmla="*/ 956 h 10372"/>
                <a:gd name="connsiteX2" fmla="*/ 0 w 10000"/>
                <a:gd name="connsiteY2" fmla="*/ 4485 h 10372"/>
                <a:gd name="connsiteX3" fmla="*/ 5000 w 10000"/>
                <a:gd name="connsiteY3" fmla="*/ 5480 h 10372"/>
                <a:gd name="connsiteX4" fmla="*/ 5000 w 10000"/>
                <a:gd name="connsiteY4" fmla="*/ 8424 h 10372"/>
                <a:gd name="connsiteX5" fmla="*/ 10000 w 10000"/>
                <a:gd name="connsiteY5" fmla="*/ 10372 h 10372"/>
                <a:gd name="connsiteX0" fmla="*/ 3395 w 10000"/>
                <a:gd name="connsiteY0" fmla="*/ 0 h 10124"/>
                <a:gd name="connsiteX1" fmla="*/ 111 w 10000"/>
                <a:gd name="connsiteY1" fmla="*/ 708 h 10124"/>
                <a:gd name="connsiteX2" fmla="*/ 0 w 10000"/>
                <a:gd name="connsiteY2" fmla="*/ 4237 h 10124"/>
                <a:gd name="connsiteX3" fmla="*/ 5000 w 10000"/>
                <a:gd name="connsiteY3" fmla="*/ 5232 h 10124"/>
                <a:gd name="connsiteX4" fmla="*/ 5000 w 10000"/>
                <a:gd name="connsiteY4" fmla="*/ 8176 h 10124"/>
                <a:gd name="connsiteX5" fmla="*/ 10000 w 10000"/>
                <a:gd name="connsiteY5" fmla="*/ 10124 h 10124"/>
                <a:gd name="connsiteX0" fmla="*/ 3395 w 10000"/>
                <a:gd name="connsiteY0" fmla="*/ 0 h 10124"/>
                <a:gd name="connsiteX1" fmla="*/ 111 w 10000"/>
                <a:gd name="connsiteY1" fmla="*/ 1824 h 10124"/>
                <a:gd name="connsiteX2" fmla="*/ 0 w 10000"/>
                <a:gd name="connsiteY2" fmla="*/ 4237 h 10124"/>
                <a:gd name="connsiteX3" fmla="*/ 5000 w 10000"/>
                <a:gd name="connsiteY3" fmla="*/ 5232 h 10124"/>
                <a:gd name="connsiteX4" fmla="*/ 5000 w 10000"/>
                <a:gd name="connsiteY4" fmla="*/ 8176 h 10124"/>
                <a:gd name="connsiteX5" fmla="*/ 10000 w 10000"/>
                <a:gd name="connsiteY5" fmla="*/ 10124 h 10124"/>
                <a:gd name="connsiteX0" fmla="*/ 3395 w 10000"/>
                <a:gd name="connsiteY0" fmla="*/ 0 h 10124"/>
                <a:gd name="connsiteX1" fmla="*/ 2131 w 10000"/>
                <a:gd name="connsiteY1" fmla="*/ 782 h 10124"/>
                <a:gd name="connsiteX2" fmla="*/ 111 w 10000"/>
                <a:gd name="connsiteY2" fmla="*/ 1824 h 10124"/>
                <a:gd name="connsiteX3" fmla="*/ 0 w 10000"/>
                <a:gd name="connsiteY3" fmla="*/ 4237 h 10124"/>
                <a:gd name="connsiteX4" fmla="*/ 5000 w 10000"/>
                <a:gd name="connsiteY4" fmla="*/ 5232 h 10124"/>
                <a:gd name="connsiteX5" fmla="*/ 5000 w 10000"/>
                <a:gd name="connsiteY5" fmla="*/ 8176 h 10124"/>
                <a:gd name="connsiteX6" fmla="*/ 10000 w 10000"/>
                <a:gd name="connsiteY6" fmla="*/ 10124 h 10124"/>
                <a:gd name="connsiteX0" fmla="*/ 4461 w 11066"/>
                <a:gd name="connsiteY0" fmla="*/ 0 h 10124"/>
                <a:gd name="connsiteX1" fmla="*/ 0 w 11066"/>
                <a:gd name="connsiteY1" fmla="*/ 348 h 10124"/>
                <a:gd name="connsiteX2" fmla="*/ 1177 w 11066"/>
                <a:gd name="connsiteY2" fmla="*/ 1824 h 10124"/>
                <a:gd name="connsiteX3" fmla="*/ 1066 w 11066"/>
                <a:gd name="connsiteY3" fmla="*/ 4237 h 10124"/>
                <a:gd name="connsiteX4" fmla="*/ 6066 w 11066"/>
                <a:gd name="connsiteY4" fmla="*/ 5232 h 10124"/>
                <a:gd name="connsiteX5" fmla="*/ 6066 w 11066"/>
                <a:gd name="connsiteY5" fmla="*/ 8176 h 10124"/>
                <a:gd name="connsiteX6" fmla="*/ 11066 w 11066"/>
                <a:gd name="connsiteY6" fmla="*/ 10124 h 10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66" h="10124">
                  <a:moveTo>
                    <a:pt x="4461" y="0"/>
                  </a:moveTo>
                  <a:lnTo>
                    <a:pt x="0" y="348"/>
                  </a:lnTo>
                  <a:lnTo>
                    <a:pt x="1177" y="1824"/>
                  </a:lnTo>
                  <a:lnTo>
                    <a:pt x="1066" y="4237"/>
                  </a:lnTo>
                  <a:lnTo>
                    <a:pt x="6066" y="5232"/>
                  </a:lnTo>
                  <a:lnTo>
                    <a:pt x="6066" y="8176"/>
                  </a:lnTo>
                  <a:lnTo>
                    <a:pt x="11066" y="101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66" name="Freeform 196"/>
            <p:cNvSpPr>
              <a:spLocks/>
            </p:cNvSpPr>
            <p:nvPr/>
          </p:nvSpPr>
          <p:spPr bwMode="gray">
            <a:xfrm>
              <a:off x="7489175" y="5644481"/>
              <a:ext cx="107161" cy="388704"/>
            </a:xfrm>
            <a:custGeom>
              <a:avLst/>
              <a:gdLst>
                <a:gd name="T0" fmla="*/ 2147483647 w 90"/>
                <a:gd name="T1" fmla="*/ 0 h 462"/>
                <a:gd name="T2" fmla="*/ 2147483647 w 90"/>
                <a:gd name="T3" fmla="*/ 2147483647 h 462"/>
                <a:gd name="T4" fmla="*/ 0 w 90"/>
                <a:gd name="T5" fmla="*/ 2147483647 h 462"/>
                <a:gd name="T6" fmla="*/ 2147483647 w 90"/>
                <a:gd name="T7" fmla="*/ 2147483647 h 462"/>
                <a:gd name="T8" fmla="*/ 2147483647 w 90"/>
                <a:gd name="T9" fmla="*/ 2147483647 h 462"/>
                <a:gd name="T10" fmla="*/ 2147483647 w 90"/>
                <a:gd name="T11" fmla="*/ 2147483647 h 4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0"/>
                <a:gd name="T19" fmla="*/ 0 h 462"/>
                <a:gd name="T20" fmla="*/ 90 w 90"/>
                <a:gd name="T21" fmla="*/ 462 h 462"/>
                <a:gd name="connsiteX0" fmla="*/ 12001 w 12001"/>
                <a:gd name="connsiteY0" fmla="*/ 0 h 10372"/>
                <a:gd name="connsiteX1" fmla="*/ 111 w 12001"/>
                <a:gd name="connsiteY1" fmla="*/ 956 h 10372"/>
                <a:gd name="connsiteX2" fmla="*/ 0 w 12001"/>
                <a:gd name="connsiteY2" fmla="*/ 4485 h 10372"/>
                <a:gd name="connsiteX3" fmla="*/ 5000 w 12001"/>
                <a:gd name="connsiteY3" fmla="*/ 5480 h 10372"/>
                <a:gd name="connsiteX4" fmla="*/ 5000 w 12001"/>
                <a:gd name="connsiteY4" fmla="*/ 8424 h 10372"/>
                <a:gd name="connsiteX5" fmla="*/ 10000 w 12001"/>
                <a:gd name="connsiteY5" fmla="*/ 10372 h 10372"/>
                <a:gd name="connsiteX0" fmla="*/ 12001 w 12001"/>
                <a:gd name="connsiteY0" fmla="*/ 0 h 10372"/>
                <a:gd name="connsiteX1" fmla="*/ 111 w 12001"/>
                <a:gd name="connsiteY1" fmla="*/ 956 h 10372"/>
                <a:gd name="connsiteX2" fmla="*/ 0 w 12001"/>
                <a:gd name="connsiteY2" fmla="*/ 4485 h 10372"/>
                <a:gd name="connsiteX3" fmla="*/ 5000 w 12001"/>
                <a:gd name="connsiteY3" fmla="*/ 5480 h 10372"/>
                <a:gd name="connsiteX4" fmla="*/ 5000 w 12001"/>
                <a:gd name="connsiteY4" fmla="*/ 8424 h 10372"/>
                <a:gd name="connsiteX5" fmla="*/ 10000 w 12001"/>
                <a:gd name="connsiteY5" fmla="*/ 10372 h 10372"/>
                <a:gd name="connsiteX0" fmla="*/ 4870 w 10000"/>
                <a:gd name="connsiteY0" fmla="*/ 0 h 10372"/>
                <a:gd name="connsiteX1" fmla="*/ 111 w 10000"/>
                <a:gd name="connsiteY1" fmla="*/ 956 h 10372"/>
                <a:gd name="connsiteX2" fmla="*/ 0 w 10000"/>
                <a:gd name="connsiteY2" fmla="*/ 4485 h 10372"/>
                <a:gd name="connsiteX3" fmla="*/ 5000 w 10000"/>
                <a:gd name="connsiteY3" fmla="*/ 5480 h 10372"/>
                <a:gd name="connsiteX4" fmla="*/ 5000 w 10000"/>
                <a:gd name="connsiteY4" fmla="*/ 8424 h 10372"/>
                <a:gd name="connsiteX5" fmla="*/ 10000 w 10000"/>
                <a:gd name="connsiteY5" fmla="*/ 10372 h 10372"/>
                <a:gd name="connsiteX0" fmla="*/ 3395 w 10000"/>
                <a:gd name="connsiteY0" fmla="*/ 0 h 10124"/>
                <a:gd name="connsiteX1" fmla="*/ 111 w 10000"/>
                <a:gd name="connsiteY1" fmla="*/ 708 h 10124"/>
                <a:gd name="connsiteX2" fmla="*/ 0 w 10000"/>
                <a:gd name="connsiteY2" fmla="*/ 4237 h 10124"/>
                <a:gd name="connsiteX3" fmla="*/ 5000 w 10000"/>
                <a:gd name="connsiteY3" fmla="*/ 5232 h 10124"/>
                <a:gd name="connsiteX4" fmla="*/ 5000 w 10000"/>
                <a:gd name="connsiteY4" fmla="*/ 8176 h 10124"/>
                <a:gd name="connsiteX5" fmla="*/ 10000 w 10000"/>
                <a:gd name="connsiteY5" fmla="*/ 10124 h 10124"/>
                <a:gd name="connsiteX0" fmla="*/ 3395 w 10000"/>
                <a:gd name="connsiteY0" fmla="*/ 0 h 10124"/>
                <a:gd name="connsiteX1" fmla="*/ 111 w 10000"/>
                <a:gd name="connsiteY1" fmla="*/ 1824 h 10124"/>
                <a:gd name="connsiteX2" fmla="*/ 0 w 10000"/>
                <a:gd name="connsiteY2" fmla="*/ 4237 h 10124"/>
                <a:gd name="connsiteX3" fmla="*/ 5000 w 10000"/>
                <a:gd name="connsiteY3" fmla="*/ 5232 h 10124"/>
                <a:gd name="connsiteX4" fmla="*/ 5000 w 10000"/>
                <a:gd name="connsiteY4" fmla="*/ 8176 h 10124"/>
                <a:gd name="connsiteX5" fmla="*/ 10000 w 10000"/>
                <a:gd name="connsiteY5" fmla="*/ 10124 h 10124"/>
                <a:gd name="connsiteX0" fmla="*/ 3395 w 10000"/>
                <a:gd name="connsiteY0" fmla="*/ 0 h 10124"/>
                <a:gd name="connsiteX1" fmla="*/ 2131 w 10000"/>
                <a:gd name="connsiteY1" fmla="*/ 782 h 10124"/>
                <a:gd name="connsiteX2" fmla="*/ 111 w 10000"/>
                <a:gd name="connsiteY2" fmla="*/ 1824 h 10124"/>
                <a:gd name="connsiteX3" fmla="*/ 0 w 10000"/>
                <a:gd name="connsiteY3" fmla="*/ 4237 h 10124"/>
                <a:gd name="connsiteX4" fmla="*/ 5000 w 10000"/>
                <a:gd name="connsiteY4" fmla="*/ 5232 h 10124"/>
                <a:gd name="connsiteX5" fmla="*/ 5000 w 10000"/>
                <a:gd name="connsiteY5" fmla="*/ 8176 h 10124"/>
                <a:gd name="connsiteX6" fmla="*/ 10000 w 10000"/>
                <a:gd name="connsiteY6" fmla="*/ 10124 h 10124"/>
                <a:gd name="connsiteX0" fmla="*/ 4461 w 11066"/>
                <a:gd name="connsiteY0" fmla="*/ 0 h 10124"/>
                <a:gd name="connsiteX1" fmla="*/ 0 w 11066"/>
                <a:gd name="connsiteY1" fmla="*/ 348 h 10124"/>
                <a:gd name="connsiteX2" fmla="*/ 1177 w 11066"/>
                <a:gd name="connsiteY2" fmla="*/ 1824 h 10124"/>
                <a:gd name="connsiteX3" fmla="*/ 1066 w 11066"/>
                <a:gd name="connsiteY3" fmla="*/ 4237 h 10124"/>
                <a:gd name="connsiteX4" fmla="*/ 6066 w 11066"/>
                <a:gd name="connsiteY4" fmla="*/ 5232 h 10124"/>
                <a:gd name="connsiteX5" fmla="*/ 6066 w 11066"/>
                <a:gd name="connsiteY5" fmla="*/ 8176 h 10124"/>
                <a:gd name="connsiteX6" fmla="*/ 11066 w 11066"/>
                <a:gd name="connsiteY6" fmla="*/ 10124 h 10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66" h="10124">
                  <a:moveTo>
                    <a:pt x="4461" y="0"/>
                  </a:moveTo>
                  <a:lnTo>
                    <a:pt x="0" y="348"/>
                  </a:lnTo>
                  <a:lnTo>
                    <a:pt x="1177" y="1824"/>
                  </a:lnTo>
                  <a:lnTo>
                    <a:pt x="1066" y="4237"/>
                  </a:lnTo>
                  <a:lnTo>
                    <a:pt x="6066" y="5232"/>
                  </a:lnTo>
                  <a:lnTo>
                    <a:pt x="6066" y="8176"/>
                  </a:lnTo>
                  <a:lnTo>
                    <a:pt x="11066" y="10124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13" name="Freeform 9"/>
          <p:cNvSpPr>
            <a:spLocks/>
          </p:cNvSpPr>
          <p:nvPr/>
        </p:nvSpPr>
        <p:spPr bwMode="gray">
          <a:xfrm>
            <a:off x="5774881" y="9167356"/>
            <a:ext cx="6350" cy="2920"/>
          </a:xfrm>
          <a:custGeom>
            <a:avLst/>
            <a:gdLst>
              <a:gd name="T0" fmla="*/ 2147483647 w 9"/>
              <a:gd name="T1" fmla="*/ 0 h 3"/>
              <a:gd name="T2" fmla="*/ 0 w 9"/>
              <a:gd name="T3" fmla="*/ 2147483647 h 3"/>
              <a:gd name="T4" fmla="*/ 2147483647 w 9"/>
              <a:gd name="T5" fmla="*/ 0 h 3"/>
              <a:gd name="T6" fmla="*/ 0 60000 65536"/>
              <a:gd name="T7" fmla="*/ 0 60000 65536"/>
              <a:gd name="T8" fmla="*/ 0 60000 65536"/>
              <a:gd name="T9" fmla="*/ 0 w 9"/>
              <a:gd name="T10" fmla="*/ 0 h 3"/>
              <a:gd name="T11" fmla="*/ 9 w 9"/>
              <a:gd name="T12" fmla="*/ 3 h 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" h="3">
                <a:moveTo>
                  <a:pt x="9" y="0"/>
                </a:moveTo>
                <a:cubicBezTo>
                  <a:pt x="6" y="1"/>
                  <a:pt x="0" y="3"/>
                  <a:pt x="0" y="3"/>
                </a:cubicBezTo>
                <a:cubicBezTo>
                  <a:pt x="0" y="3"/>
                  <a:pt x="6" y="1"/>
                  <a:pt x="9" y="0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grpSp>
        <p:nvGrpSpPr>
          <p:cNvPr id="114" name="グループ化 113"/>
          <p:cNvGrpSpPr/>
          <p:nvPr/>
        </p:nvGrpSpPr>
        <p:grpSpPr bwMode="gray">
          <a:xfrm>
            <a:off x="24952" y="11957153"/>
            <a:ext cx="985838" cy="667158"/>
            <a:chOff x="44450" y="5209815"/>
            <a:chExt cx="985838" cy="667158"/>
          </a:xfrm>
        </p:grpSpPr>
        <p:sp>
          <p:nvSpPr>
            <p:cNvPr id="115" name="Freeform 13"/>
            <p:cNvSpPr>
              <a:spLocks noChangeAspect="1"/>
            </p:cNvSpPr>
            <p:nvPr/>
          </p:nvSpPr>
          <p:spPr bwMode="gray">
            <a:xfrm>
              <a:off x="44450" y="5209815"/>
              <a:ext cx="985838" cy="667158"/>
            </a:xfrm>
            <a:custGeom>
              <a:avLst/>
              <a:gdLst>
                <a:gd name="T0" fmla="*/ 0 w 1406"/>
                <a:gd name="T1" fmla="*/ 0 h 1088"/>
                <a:gd name="T2" fmla="*/ 2147483647 w 1406"/>
                <a:gd name="T3" fmla="*/ 2147483647 h 1088"/>
                <a:gd name="T4" fmla="*/ 2147483647 w 1406"/>
                <a:gd name="T5" fmla="*/ 0 h 1088"/>
                <a:gd name="T6" fmla="*/ 2147483647 w 1406"/>
                <a:gd name="T7" fmla="*/ 2147483647 h 1088"/>
                <a:gd name="T8" fmla="*/ 2147483647 w 1406"/>
                <a:gd name="T9" fmla="*/ 2147483647 h 1088"/>
                <a:gd name="T10" fmla="*/ 2147483647 w 1406"/>
                <a:gd name="T11" fmla="*/ 2147483647 h 1088"/>
                <a:gd name="T12" fmla="*/ 2147483647 w 1406"/>
                <a:gd name="T13" fmla="*/ 2147483647 h 1088"/>
                <a:gd name="T14" fmla="*/ 2147483647 w 1406"/>
                <a:gd name="T15" fmla="*/ 2147483647 h 1088"/>
                <a:gd name="T16" fmla="*/ 2147483647 w 1406"/>
                <a:gd name="T17" fmla="*/ 2147483647 h 1088"/>
                <a:gd name="T18" fmla="*/ 2147483647 w 1406"/>
                <a:gd name="T19" fmla="*/ 2147483647 h 1088"/>
                <a:gd name="T20" fmla="*/ 2147483647 w 1406"/>
                <a:gd name="T21" fmla="*/ 2147483647 h 1088"/>
                <a:gd name="T22" fmla="*/ 2147483647 w 1406"/>
                <a:gd name="T23" fmla="*/ 2147483647 h 1088"/>
                <a:gd name="T24" fmla="*/ 2147483647 w 1406"/>
                <a:gd name="T25" fmla="*/ 2147483647 h 1088"/>
                <a:gd name="T26" fmla="*/ 2147483647 w 1406"/>
                <a:gd name="T27" fmla="*/ 2147483647 h 1088"/>
                <a:gd name="T28" fmla="*/ 2147483647 w 1406"/>
                <a:gd name="T29" fmla="*/ 2147483647 h 1088"/>
                <a:gd name="T30" fmla="*/ 2147483647 w 1406"/>
                <a:gd name="T31" fmla="*/ 2147483647 h 108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406"/>
                <a:gd name="T49" fmla="*/ 0 h 1088"/>
                <a:gd name="T50" fmla="*/ 1406 w 1406"/>
                <a:gd name="T51" fmla="*/ 1088 h 108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406" h="1088">
                  <a:moveTo>
                    <a:pt x="0" y="0"/>
                  </a:moveTo>
                  <a:lnTo>
                    <a:pt x="90" y="45"/>
                  </a:lnTo>
                  <a:lnTo>
                    <a:pt x="181" y="0"/>
                  </a:lnTo>
                  <a:lnTo>
                    <a:pt x="226" y="91"/>
                  </a:lnTo>
                  <a:lnTo>
                    <a:pt x="408" y="136"/>
                  </a:lnTo>
                  <a:lnTo>
                    <a:pt x="453" y="181"/>
                  </a:lnTo>
                  <a:lnTo>
                    <a:pt x="453" y="317"/>
                  </a:lnTo>
                  <a:lnTo>
                    <a:pt x="589" y="363"/>
                  </a:lnTo>
                  <a:lnTo>
                    <a:pt x="680" y="499"/>
                  </a:lnTo>
                  <a:lnTo>
                    <a:pt x="589" y="635"/>
                  </a:lnTo>
                  <a:lnTo>
                    <a:pt x="771" y="816"/>
                  </a:lnTo>
                  <a:lnTo>
                    <a:pt x="816" y="952"/>
                  </a:lnTo>
                  <a:lnTo>
                    <a:pt x="907" y="998"/>
                  </a:lnTo>
                  <a:lnTo>
                    <a:pt x="1043" y="952"/>
                  </a:lnTo>
                  <a:lnTo>
                    <a:pt x="1315" y="998"/>
                  </a:lnTo>
                  <a:lnTo>
                    <a:pt x="1406" y="1088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16" name="Freeform 108"/>
            <p:cNvSpPr>
              <a:spLocks noChangeAspect="1"/>
            </p:cNvSpPr>
            <p:nvPr/>
          </p:nvSpPr>
          <p:spPr bwMode="gray">
            <a:xfrm>
              <a:off x="44450" y="5209815"/>
              <a:ext cx="985838" cy="667158"/>
            </a:xfrm>
            <a:custGeom>
              <a:avLst/>
              <a:gdLst>
                <a:gd name="T0" fmla="*/ 0 w 1406"/>
                <a:gd name="T1" fmla="*/ 0 h 1088"/>
                <a:gd name="T2" fmla="*/ 2147483647 w 1406"/>
                <a:gd name="T3" fmla="*/ 2147483647 h 1088"/>
                <a:gd name="T4" fmla="*/ 2147483647 w 1406"/>
                <a:gd name="T5" fmla="*/ 0 h 1088"/>
                <a:gd name="T6" fmla="*/ 2147483647 w 1406"/>
                <a:gd name="T7" fmla="*/ 2147483647 h 1088"/>
                <a:gd name="T8" fmla="*/ 2147483647 w 1406"/>
                <a:gd name="T9" fmla="*/ 2147483647 h 1088"/>
                <a:gd name="T10" fmla="*/ 2147483647 w 1406"/>
                <a:gd name="T11" fmla="*/ 2147483647 h 1088"/>
                <a:gd name="T12" fmla="*/ 2147483647 w 1406"/>
                <a:gd name="T13" fmla="*/ 2147483647 h 1088"/>
                <a:gd name="T14" fmla="*/ 2147483647 w 1406"/>
                <a:gd name="T15" fmla="*/ 2147483647 h 1088"/>
                <a:gd name="T16" fmla="*/ 2147483647 w 1406"/>
                <a:gd name="T17" fmla="*/ 2147483647 h 1088"/>
                <a:gd name="T18" fmla="*/ 2147483647 w 1406"/>
                <a:gd name="T19" fmla="*/ 2147483647 h 1088"/>
                <a:gd name="T20" fmla="*/ 2147483647 w 1406"/>
                <a:gd name="T21" fmla="*/ 2147483647 h 1088"/>
                <a:gd name="T22" fmla="*/ 2147483647 w 1406"/>
                <a:gd name="T23" fmla="*/ 2147483647 h 1088"/>
                <a:gd name="T24" fmla="*/ 2147483647 w 1406"/>
                <a:gd name="T25" fmla="*/ 2147483647 h 1088"/>
                <a:gd name="T26" fmla="*/ 2147483647 w 1406"/>
                <a:gd name="T27" fmla="*/ 2147483647 h 1088"/>
                <a:gd name="T28" fmla="*/ 2147483647 w 1406"/>
                <a:gd name="T29" fmla="*/ 2147483647 h 1088"/>
                <a:gd name="T30" fmla="*/ 2147483647 w 1406"/>
                <a:gd name="T31" fmla="*/ 2147483647 h 108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406"/>
                <a:gd name="T49" fmla="*/ 0 h 1088"/>
                <a:gd name="T50" fmla="*/ 1406 w 1406"/>
                <a:gd name="T51" fmla="*/ 1088 h 108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406" h="1088">
                  <a:moveTo>
                    <a:pt x="0" y="0"/>
                  </a:moveTo>
                  <a:lnTo>
                    <a:pt x="90" y="45"/>
                  </a:lnTo>
                  <a:lnTo>
                    <a:pt x="181" y="0"/>
                  </a:lnTo>
                  <a:lnTo>
                    <a:pt x="226" y="91"/>
                  </a:lnTo>
                  <a:lnTo>
                    <a:pt x="408" y="136"/>
                  </a:lnTo>
                  <a:lnTo>
                    <a:pt x="453" y="181"/>
                  </a:lnTo>
                  <a:lnTo>
                    <a:pt x="453" y="317"/>
                  </a:lnTo>
                  <a:lnTo>
                    <a:pt x="589" y="363"/>
                  </a:lnTo>
                  <a:lnTo>
                    <a:pt x="680" y="499"/>
                  </a:lnTo>
                  <a:lnTo>
                    <a:pt x="589" y="635"/>
                  </a:lnTo>
                  <a:lnTo>
                    <a:pt x="771" y="816"/>
                  </a:lnTo>
                  <a:lnTo>
                    <a:pt x="816" y="952"/>
                  </a:lnTo>
                  <a:lnTo>
                    <a:pt x="907" y="998"/>
                  </a:lnTo>
                  <a:lnTo>
                    <a:pt x="1043" y="952"/>
                  </a:lnTo>
                  <a:lnTo>
                    <a:pt x="1315" y="998"/>
                  </a:lnTo>
                  <a:lnTo>
                    <a:pt x="1406" y="1088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18" name="Freeform 14"/>
          <p:cNvSpPr>
            <a:spLocks noChangeAspect="1"/>
          </p:cNvSpPr>
          <p:nvPr/>
        </p:nvSpPr>
        <p:spPr bwMode="gray">
          <a:xfrm>
            <a:off x="49578" y="11927955"/>
            <a:ext cx="2013728" cy="1294050"/>
          </a:xfrm>
          <a:custGeom>
            <a:avLst/>
            <a:gdLst>
              <a:gd name="T0" fmla="*/ 2147483647 w 1270"/>
              <a:gd name="T1" fmla="*/ 0 h 1225"/>
              <a:gd name="T2" fmla="*/ 2147483647 w 1270"/>
              <a:gd name="T3" fmla="*/ 2147483647 h 1225"/>
              <a:gd name="T4" fmla="*/ 2147483647 w 1270"/>
              <a:gd name="T5" fmla="*/ 2147483647 h 1225"/>
              <a:gd name="T6" fmla="*/ 2147483647 w 1270"/>
              <a:gd name="T7" fmla="*/ 2147483647 h 1225"/>
              <a:gd name="T8" fmla="*/ 2147483647 w 1270"/>
              <a:gd name="T9" fmla="*/ 2147483647 h 1225"/>
              <a:gd name="T10" fmla="*/ 2147483647 w 1270"/>
              <a:gd name="T11" fmla="*/ 2147483647 h 1225"/>
              <a:gd name="T12" fmla="*/ 2147483647 w 1270"/>
              <a:gd name="T13" fmla="*/ 2147483647 h 1225"/>
              <a:gd name="T14" fmla="*/ 2147483647 w 1270"/>
              <a:gd name="T15" fmla="*/ 2147483647 h 1225"/>
              <a:gd name="T16" fmla="*/ 2147483647 w 1270"/>
              <a:gd name="T17" fmla="*/ 2147483647 h 1225"/>
              <a:gd name="T18" fmla="*/ 0 w 1270"/>
              <a:gd name="T19" fmla="*/ 2147483647 h 12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70"/>
              <a:gd name="T31" fmla="*/ 0 h 1225"/>
              <a:gd name="T32" fmla="*/ 1270 w 1270"/>
              <a:gd name="T33" fmla="*/ 1225 h 1225"/>
              <a:gd name="connsiteX0" fmla="*/ 10059 w 10059"/>
              <a:gd name="connsiteY0" fmla="*/ 0 h 10000"/>
              <a:gd name="connsiteX1" fmla="*/ 9697 w 10059"/>
              <a:gd name="connsiteY1" fmla="*/ 1118 h 10000"/>
              <a:gd name="connsiteX2" fmla="*/ 9342 w 10059"/>
              <a:gd name="connsiteY2" fmla="*/ 1118 h 10000"/>
              <a:gd name="connsiteX3" fmla="*/ 8988 w 10059"/>
              <a:gd name="connsiteY3" fmla="*/ 2229 h 10000"/>
              <a:gd name="connsiteX4" fmla="*/ 7201 w 10059"/>
              <a:gd name="connsiteY4" fmla="*/ 4073 h 10000"/>
              <a:gd name="connsiteX5" fmla="*/ 6484 w 10059"/>
              <a:gd name="connsiteY5" fmla="*/ 5184 h 10000"/>
              <a:gd name="connsiteX6" fmla="*/ 3980 w 10059"/>
              <a:gd name="connsiteY6" fmla="*/ 7037 h 10000"/>
              <a:gd name="connsiteX7" fmla="*/ 2909 w 10059"/>
              <a:gd name="connsiteY7" fmla="*/ 8147 h 10000"/>
              <a:gd name="connsiteX8" fmla="*/ 1130 w 10059"/>
              <a:gd name="connsiteY8" fmla="*/ 10000 h 10000"/>
              <a:gd name="connsiteX9" fmla="*/ 59 w 10059"/>
              <a:gd name="connsiteY9" fmla="*/ 8890 h 10000"/>
              <a:gd name="connsiteX10" fmla="*/ 139 w 10059"/>
              <a:gd name="connsiteY10" fmla="*/ 8850 h 10000"/>
              <a:gd name="connsiteX0" fmla="*/ 11815 w 11815"/>
              <a:gd name="connsiteY0" fmla="*/ 0 h 10000"/>
              <a:gd name="connsiteX1" fmla="*/ 11453 w 11815"/>
              <a:gd name="connsiteY1" fmla="*/ 1118 h 10000"/>
              <a:gd name="connsiteX2" fmla="*/ 11098 w 11815"/>
              <a:gd name="connsiteY2" fmla="*/ 1118 h 10000"/>
              <a:gd name="connsiteX3" fmla="*/ 10744 w 11815"/>
              <a:gd name="connsiteY3" fmla="*/ 2229 h 10000"/>
              <a:gd name="connsiteX4" fmla="*/ 8957 w 11815"/>
              <a:gd name="connsiteY4" fmla="*/ 4073 h 10000"/>
              <a:gd name="connsiteX5" fmla="*/ 8240 w 11815"/>
              <a:gd name="connsiteY5" fmla="*/ 5184 h 10000"/>
              <a:gd name="connsiteX6" fmla="*/ 5736 w 11815"/>
              <a:gd name="connsiteY6" fmla="*/ 7037 h 10000"/>
              <a:gd name="connsiteX7" fmla="*/ 4665 w 11815"/>
              <a:gd name="connsiteY7" fmla="*/ 8147 h 10000"/>
              <a:gd name="connsiteX8" fmla="*/ 2886 w 11815"/>
              <a:gd name="connsiteY8" fmla="*/ 10000 h 10000"/>
              <a:gd name="connsiteX9" fmla="*/ 1815 w 11815"/>
              <a:gd name="connsiteY9" fmla="*/ 8890 h 10000"/>
              <a:gd name="connsiteX10" fmla="*/ 0 w 11815"/>
              <a:gd name="connsiteY10" fmla="*/ 9515 h 10000"/>
              <a:gd name="connsiteX0" fmla="*/ 11815 w 11815"/>
              <a:gd name="connsiteY0" fmla="*/ 0 h 10000"/>
              <a:gd name="connsiteX1" fmla="*/ 11453 w 11815"/>
              <a:gd name="connsiteY1" fmla="*/ 1118 h 10000"/>
              <a:gd name="connsiteX2" fmla="*/ 11098 w 11815"/>
              <a:gd name="connsiteY2" fmla="*/ 1118 h 10000"/>
              <a:gd name="connsiteX3" fmla="*/ 10744 w 11815"/>
              <a:gd name="connsiteY3" fmla="*/ 2229 h 10000"/>
              <a:gd name="connsiteX4" fmla="*/ 8957 w 11815"/>
              <a:gd name="connsiteY4" fmla="*/ 4073 h 10000"/>
              <a:gd name="connsiteX5" fmla="*/ 8240 w 11815"/>
              <a:gd name="connsiteY5" fmla="*/ 5184 h 10000"/>
              <a:gd name="connsiteX6" fmla="*/ 5736 w 11815"/>
              <a:gd name="connsiteY6" fmla="*/ 7037 h 10000"/>
              <a:gd name="connsiteX7" fmla="*/ 4665 w 11815"/>
              <a:gd name="connsiteY7" fmla="*/ 8147 h 10000"/>
              <a:gd name="connsiteX8" fmla="*/ 2886 w 11815"/>
              <a:gd name="connsiteY8" fmla="*/ 10000 h 10000"/>
              <a:gd name="connsiteX9" fmla="*/ 1815 w 11815"/>
              <a:gd name="connsiteY9" fmla="*/ 8890 h 10000"/>
              <a:gd name="connsiteX10" fmla="*/ 0 w 11815"/>
              <a:gd name="connsiteY10" fmla="*/ 9515 h 10000"/>
              <a:gd name="connsiteX0" fmla="*/ 18354 w 18354"/>
              <a:gd name="connsiteY0" fmla="*/ 0 h 16800"/>
              <a:gd name="connsiteX1" fmla="*/ 17992 w 18354"/>
              <a:gd name="connsiteY1" fmla="*/ 1118 h 16800"/>
              <a:gd name="connsiteX2" fmla="*/ 17637 w 18354"/>
              <a:gd name="connsiteY2" fmla="*/ 1118 h 16800"/>
              <a:gd name="connsiteX3" fmla="*/ 17283 w 18354"/>
              <a:gd name="connsiteY3" fmla="*/ 2229 h 16800"/>
              <a:gd name="connsiteX4" fmla="*/ 15496 w 18354"/>
              <a:gd name="connsiteY4" fmla="*/ 4073 h 16800"/>
              <a:gd name="connsiteX5" fmla="*/ 14779 w 18354"/>
              <a:gd name="connsiteY5" fmla="*/ 5184 h 16800"/>
              <a:gd name="connsiteX6" fmla="*/ 12275 w 18354"/>
              <a:gd name="connsiteY6" fmla="*/ 7037 h 16800"/>
              <a:gd name="connsiteX7" fmla="*/ 11204 w 18354"/>
              <a:gd name="connsiteY7" fmla="*/ 8147 h 16800"/>
              <a:gd name="connsiteX8" fmla="*/ 9425 w 18354"/>
              <a:gd name="connsiteY8" fmla="*/ 10000 h 16800"/>
              <a:gd name="connsiteX9" fmla="*/ 8354 w 18354"/>
              <a:gd name="connsiteY9" fmla="*/ 8890 h 16800"/>
              <a:gd name="connsiteX10" fmla="*/ 0 w 18354"/>
              <a:gd name="connsiteY10" fmla="*/ 16800 h 16800"/>
              <a:gd name="connsiteX0" fmla="*/ 22464 w 22464"/>
              <a:gd name="connsiteY0" fmla="*/ 0 h 16515"/>
              <a:gd name="connsiteX1" fmla="*/ 22102 w 22464"/>
              <a:gd name="connsiteY1" fmla="*/ 1118 h 16515"/>
              <a:gd name="connsiteX2" fmla="*/ 21747 w 22464"/>
              <a:gd name="connsiteY2" fmla="*/ 1118 h 16515"/>
              <a:gd name="connsiteX3" fmla="*/ 21393 w 22464"/>
              <a:gd name="connsiteY3" fmla="*/ 2229 h 16515"/>
              <a:gd name="connsiteX4" fmla="*/ 19606 w 22464"/>
              <a:gd name="connsiteY4" fmla="*/ 4073 h 16515"/>
              <a:gd name="connsiteX5" fmla="*/ 18889 w 22464"/>
              <a:gd name="connsiteY5" fmla="*/ 5184 h 16515"/>
              <a:gd name="connsiteX6" fmla="*/ 16385 w 22464"/>
              <a:gd name="connsiteY6" fmla="*/ 7037 h 16515"/>
              <a:gd name="connsiteX7" fmla="*/ 15314 w 22464"/>
              <a:gd name="connsiteY7" fmla="*/ 8147 h 16515"/>
              <a:gd name="connsiteX8" fmla="*/ 13535 w 22464"/>
              <a:gd name="connsiteY8" fmla="*/ 10000 h 16515"/>
              <a:gd name="connsiteX9" fmla="*/ 12464 w 22464"/>
              <a:gd name="connsiteY9" fmla="*/ 8890 h 16515"/>
              <a:gd name="connsiteX10" fmla="*/ 0 w 22464"/>
              <a:gd name="connsiteY10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0 w 22571"/>
              <a:gd name="connsiteY10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10703 w 22571"/>
              <a:gd name="connsiteY10" fmla="*/ 9420 h 16515"/>
              <a:gd name="connsiteX11" fmla="*/ 0 w 22571"/>
              <a:gd name="connsiteY11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10703 w 22571"/>
              <a:gd name="connsiteY10" fmla="*/ 9420 h 16515"/>
              <a:gd name="connsiteX11" fmla="*/ 0 w 22571"/>
              <a:gd name="connsiteY11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10703 w 22571"/>
              <a:gd name="connsiteY10" fmla="*/ 9420 h 16515"/>
              <a:gd name="connsiteX11" fmla="*/ 9421 w 22571"/>
              <a:gd name="connsiteY11" fmla="*/ 9578 h 16515"/>
              <a:gd name="connsiteX12" fmla="*/ 0 w 22571"/>
              <a:gd name="connsiteY12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10703 w 22571"/>
              <a:gd name="connsiteY10" fmla="*/ 9420 h 16515"/>
              <a:gd name="connsiteX11" fmla="*/ 9421 w 22571"/>
              <a:gd name="connsiteY11" fmla="*/ 9578 h 16515"/>
              <a:gd name="connsiteX12" fmla="*/ 0 w 22571"/>
              <a:gd name="connsiteY12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10703 w 22571"/>
              <a:gd name="connsiteY10" fmla="*/ 9420 h 16515"/>
              <a:gd name="connsiteX11" fmla="*/ 9421 w 22571"/>
              <a:gd name="connsiteY11" fmla="*/ 9578 h 16515"/>
              <a:gd name="connsiteX12" fmla="*/ 4083 w 22571"/>
              <a:gd name="connsiteY12" fmla="*/ 16420 h 16515"/>
              <a:gd name="connsiteX13" fmla="*/ 0 w 22571"/>
              <a:gd name="connsiteY13" fmla="*/ 16515 h 16515"/>
              <a:gd name="connsiteX0" fmla="*/ 22571 w 22571"/>
              <a:gd name="connsiteY0" fmla="*/ 0 h 17434"/>
              <a:gd name="connsiteX1" fmla="*/ 22209 w 22571"/>
              <a:gd name="connsiteY1" fmla="*/ 1118 h 17434"/>
              <a:gd name="connsiteX2" fmla="*/ 21854 w 22571"/>
              <a:gd name="connsiteY2" fmla="*/ 1118 h 17434"/>
              <a:gd name="connsiteX3" fmla="*/ 21500 w 22571"/>
              <a:gd name="connsiteY3" fmla="*/ 2229 h 17434"/>
              <a:gd name="connsiteX4" fmla="*/ 19713 w 22571"/>
              <a:gd name="connsiteY4" fmla="*/ 4073 h 17434"/>
              <a:gd name="connsiteX5" fmla="*/ 18996 w 22571"/>
              <a:gd name="connsiteY5" fmla="*/ 5184 h 17434"/>
              <a:gd name="connsiteX6" fmla="*/ 16492 w 22571"/>
              <a:gd name="connsiteY6" fmla="*/ 7037 h 17434"/>
              <a:gd name="connsiteX7" fmla="*/ 15421 w 22571"/>
              <a:gd name="connsiteY7" fmla="*/ 8147 h 17434"/>
              <a:gd name="connsiteX8" fmla="*/ 13642 w 22571"/>
              <a:gd name="connsiteY8" fmla="*/ 10000 h 17434"/>
              <a:gd name="connsiteX9" fmla="*/ 12571 w 22571"/>
              <a:gd name="connsiteY9" fmla="*/ 8890 h 17434"/>
              <a:gd name="connsiteX10" fmla="*/ 10703 w 22571"/>
              <a:gd name="connsiteY10" fmla="*/ 9420 h 17434"/>
              <a:gd name="connsiteX11" fmla="*/ 9421 w 22571"/>
              <a:gd name="connsiteY11" fmla="*/ 9578 h 17434"/>
              <a:gd name="connsiteX12" fmla="*/ 5391 w 22571"/>
              <a:gd name="connsiteY12" fmla="*/ 17434 h 17434"/>
              <a:gd name="connsiteX13" fmla="*/ 0 w 22571"/>
              <a:gd name="connsiteY13" fmla="*/ 16515 h 17434"/>
              <a:gd name="connsiteX0" fmla="*/ 22571 w 22571"/>
              <a:gd name="connsiteY0" fmla="*/ 0 h 17022"/>
              <a:gd name="connsiteX1" fmla="*/ 22209 w 22571"/>
              <a:gd name="connsiteY1" fmla="*/ 1118 h 17022"/>
              <a:gd name="connsiteX2" fmla="*/ 21854 w 22571"/>
              <a:gd name="connsiteY2" fmla="*/ 1118 h 17022"/>
              <a:gd name="connsiteX3" fmla="*/ 21500 w 22571"/>
              <a:gd name="connsiteY3" fmla="*/ 2229 h 17022"/>
              <a:gd name="connsiteX4" fmla="*/ 19713 w 22571"/>
              <a:gd name="connsiteY4" fmla="*/ 4073 h 17022"/>
              <a:gd name="connsiteX5" fmla="*/ 18996 w 22571"/>
              <a:gd name="connsiteY5" fmla="*/ 5184 h 17022"/>
              <a:gd name="connsiteX6" fmla="*/ 16492 w 22571"/>
              <a:gd name="connsiteY6" fmla="*/ 7037 h 17022"/>
              <a:gd name="connsiteX7" fmla="*/ 15421 w 22571"/>
              <a:gd name="connsiteY7" fmla="*/ 8147 h 17022"/>
              <a:gd name="connsiteX8" fmla="*/ 13642 w 22571"/>
              <a:gd name="connsiteY8" fmla="*/ 10000 h 17022"/>
              <a:gd name="connsiteX9" fmla="*/ 12571 w 22571"/>
              <a:gd name="connsiteY9" fmla="*/ 8890 h 17022"/>
              <a:gd name="connsiteX10" fmla="*/ 10703 w 22571"/>
              <a:gd name="connsiteY10" fmla="*/ 9420 h 17022"/>
              <a:gd name="connsiteX11" fmla="*/ 9421 w 22571"/>
              <a:gd name="connsiteY11" fmla="*/ 9578 h 17022"/>
              <a:gd name="connsiteX12" fmla="*/ 4350 w 22571"/>
              <a:gd name="connsiteY12" fmla="*/ 17022 h 17022"/>
              <a:gd name="connsiteX13" fmla="*/ 0 w 22571"/>
              <a:gd name="connsiteY13" fmla="*/ 16515 h 17022"/>
              <a:gd name="connsiteX0" fmla="*/ 22571 w 22571"/>
              <a:gd name="connsiteY0" fmla="*/ 0 h 17022"/>
              <a:gd name="connsiteX1" fmla="*/ 22209 w 22571"/>
              <a:gd name="connsiteY1" fmla="*/ 1118 h 17022"/>
              <a:gd name="connsiteX2" fmla="*/ 21854 w 22571"/>
              <a:gd name="connsiteY2" fmla="*/ 1118 h 17022"/>
              <a:gd name="connsiteX3" fmla="*/ 21500 w 22571"/>
              <a:gd name="connsiteY3" fmla="*/ 2229 h 17022"/>
              <a:gd name="connsiteX4" fmla="*/ 19713 w 22571"/>
              <a:gd name="connsiteY4" fmla="*/ 4073 h 17022"/>
              <a:gd name="connsiteX5" fmla="*/ 18996 w 22571"/>
              <a:gd name="connsiteY5" fmla="*/ 5184 h 17022"/>
              <a:gd name="connsiteX6" fmla="*/ 16492 w 22571"/>
              <a:gd name="connsiteY6" fmla="*/ 7037 h 17022"/>
              <a:gd name="connsiteX7" fmla="*/ 15421 w 22571"/>
              <a:gd name="connsiteY7" fmla="*/ 8147 h 17022"/>
              <a:gd name="connsiteX8" fmla="*/ 13642 w 22571"/>
              <a:gd name="connsiteY8" fmla="*/ 10000 h 17022"/>
              <a:gd name="connsiteX9" fmla="*/ 12571 w 22571"/>
              <a:gd name="connsiteY9" fmla="*/ 8890 h 17022"/>
              <a:gd name="connsiteX10" fmla="*/ 10703 w 22571"/>
              <a:gd name="connsiteY10" fmla="*/ 9420 h 17022"/>
              <a:gd name="connsiteX11" fmla="*/ 9421 w 22571"/>
              <a:gd name="connsiteY11" fmla="*/ 9578 h 17022"/>
              <a:gd name="connsiteX12" fmla="*/ 4350 w 22571"/>
              <a:gd name="connsiteY12" fmla="*/ 17022 h 17022"/>
              <a:gd name="connsiteX13" fmla="*/ 0 w 22571"/>
              <a:gd name="connsiteY13" fmla="*/ 16515 h 17022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4590 w 22571"/>
              <a:gd name="connsiteY12" fmla="*/ 17149 h 17149"/>
              <a:gd name="connsiteX13" fmla="*/ 0 w 22571"/>
              <a:gd name="connsiteY13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5071 w 22571"/>
              <a:gd name="connsiteY12" fmla="*/ 15596 h 17149"/>
              <a:gd name="connsiteX13" fmla="*/ 4590 w 22571"/>
              <a:gd name="connsiteY13" fmla="*/ 17149 h 17149"/>
              <a:gd name="connsiteX14" fmla="*/ 0 w 22571"/>
              <a:gd name="connsiteY14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6085 w 22571"/>
              <a:gd name="connsiteY12" fmla="*/ 13886 h 17149"/>
              <a:gd name="connsiteX13" fmla="*/ 5071 w 22571"/>
              <a:gd name="connsiteY13" fmla="*/ 15596 h 17149"/>
              <a:gd name="connsiteX14" fmla="*/ 4590 w 22571"/>
              <a:gd name="connsiteY14" fmla="*/ 17149 h 17149"/>
              <a:gd name="connsiteX15" fmla="*/ 0 w 22571"/>
              <a:gd name="connsiteY15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7019 w 22571"/>
              <a:gd name="connsiteY12" fmla="*/ 12334 h 17149"/>
              <a:gd name="connsiteX13" fmla="*/ 6085 w 22571"/>
              <a:gd name="connsiteY13" fmla="*/ 1388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060 w 22571"/>
              <a:gd name="connsiteY12" fmla="*/ 12049 h 17149"/>
              <a:gd name="connsiteX13" fmla="*/ 6085 w 22571"/>
              <a:gd name="connsiteY13" fmla="*/ 1388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060 w 22571"/>
              <a:gd name="connsiteY12" fmla="*/ 12049 h 17149"/>
              <a:gd name="connsiteX13" fmla="*/ 6085 w 22571"/>
              <a:gd name="connsiteY13" fmla="*/ 1388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060 w 22571"/>
              <a:gd name="connsiteY12" fmla="*/ 12049 h 17149"/>
              <a:gd name="connsiteX13" fmla="*/ 6085 w 22571"/>
              <a:gd name="connsiteY13" fmla="*/ 1388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060 w 22571"/>
              <a:gd name="connsiteY12" fmla="*/ 12049 h 17149"/>
              <a:gd name="connsiteX13" fmla="*/ 6165 w 22571"/>
              <a:gd name="connsiteY13" fmla="*/ 13474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060 w 22571"/>
              <a:gd name="connsiteY12" fmla="*/ 12049 h 17149"/>
              <a:gd name="connsiteX13" fmla="*/ 6165 w 22571"/>
              <a:gd name="connsiteY13" fmla="*/ 1331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7953 w 22571"/>
              <a:gd name="connsiteY12" fmla="*/ 12334 h 17149"/>
              <a:gd name="connsiteX13" fmla="*/ 6165 w 22571"/>
              <a:gd name="connsiteY13" fmla="*/ 1331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165 w 22571"/>
              <a:gd name="connsiteY14" fmla="*/ 13316 h 17149"/>
              <a:gd name="connsiteX15" fmla="*/ 5071 w 22571"/>
              <a:gd name="connsiteY15" fmla="*/ 15596 h 17149"/>
              <a:gd name="connsiteX16" fmla="*/ 4590 w 22571"/>
              <a:gd name="connsiteY16" fmla="*/ 17149 h 17149"/>
              <a:gd name="connsiteX17" fmla="*/ 0 w 22571"/>
              <a:gd name="connsiteY17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165 w 22571"/>
              <a:gd name="connsiteY14" fmla="*/ 13316 h 17149"/>
              <a:gd name="connsiteX15" fmla="*/ 5071 w 22571"/>
              <a:gd name="connsiteY15" fmla="*/ 15596 h 17149"/>
              <a:gd name="connsiteX16" fmla="*/ 4590 w 22571"/>
              <a:gd name="connsiteY16" fmla="*/ 17149 h 17149"/>
              <a:gd name="connsiteX17" fmla="*/ 0 w 22571"/>
              <a:gd name="connsiteY17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165 w 22571"/>
              <a:gd name="connsiteY14" fmla="*/ 13316 h 17149"/>
              <a:gd name="connsiteX15" fmla="*/ 5898 w 22571"/>
              <a:gd name="connsiteY15" fmla="*/ 14361 h 17149"/>
              <a:gd name="connsiteX16" fmla="*/ 5071 w 22571"/>
              <a:gd name="connsiteY16" fmla="*/ 15596 h 17149"/>
              <a:gd name="connsiteX17" fmla="*/ 4590 w 22571"/>
              <a:gd name="connsiteY17" fmla="*/ 17149 h 17149"/>
              <a:gd name="connsiteX18" fmla="*/ 0 w 22571"/>
              <a:gd name="connsiteY18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165 w 22571"/>
              <a:gd name="connsiteY14" fmla="*/ 13316 h 17149"/>
              <a:gd name="connsiteX15" fmla="*/ 5898 w 22571"/>
              <a:gd name="connsiteY15" fmla="*/ 14361 h 17149"/>
              <a:gd name="connsiteX16" fmla="*/ 5071 w 22571"/>
              <a:gd name="connsiteY16" fmla="*/ 15596 h 17149"/>
              <a:gd name="connsiteX17" fmla="*/ 4590 w 22571"/>
              <a:gd name="connsiteY17" fmla="*/ 17149 h 17149"/>
              <a:gd name="connsiteX18" fmla="*/ 0 w 22571"/>
              <a:gd name="connsiteY18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352 w 22571"/>
              <a:gd name="connsiteY14" fmla="*/ 13158 h 17149"/>
              <a:gd name="connsiteX15" fmla="*/ 5898 w 22571"/>
              <a:gd name="connsiteY15" fmla="*/ 14361 h 17149"/>
              <a:gd name="connsiteX16" fmla="*/ 5071 w 22571"/>
              <a:gd name="connsiteY16" fmla="*/ 15596 h 17149"/>
              <a:gd name="connsiteX17" fmla="*/ 4590 w 22571"/>
              <a:gd name="connsiteY17" fmla="*/ 17149 h 17149"/>
              <a:gd name="connsiteX18" fmla="*/ 0 w 22571"/>
              <a:gd name="connsiteY18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352 w 22571"/>
              <a:gd name="connsiteY14" fmla="*/ 13158 h 17149"/>
              <a:gd name="connsiteX15" fmla="*/ 5871 w 22571"/>
              <a:gd name="connsiteY15" fmla="*/ 14234 h 17149"/>
              <a:gd name="connsiteX16" fmla="*/ 5071 w 22571"/>
              <a:gd name="connsiteY16" fmla="*/ 15596 h 17149"/>
              <a:gd name="connsiteX17" fmla="*/ 4590 w 22571"/>
              <a:gd name="connsiteY17" fmla="*/ 17149 h 17149"/>
              <a:gd name="connsiteX18" fmla="*/ 0 w 22571"/>
              <a:gd name="connsiteY18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352 w 22571"/>
              <a:gd name="connsiteY14" fmla="*/ 13158 h 17149"/>
              <a:gd name="connsiteX15" fmla="*/ 5871 w 22571"/>
              <a:gd name="connsiteY15" fmla="*/ 14234 h 17149"/>
              <a:gd name="connsiteX16" fmla="*/ 5071 w 22571"/>
              <a:gd name="connsiteY16" fmla="*/ 15596 h 17149"/>
              <a:gd name="connsiteX17" fmla="*/ 4590 w 22571"/>
              <a:gd name="connsiteY17" fmla="*/ 17149 h 17149"/>
              <a:gd name="connsiteX18" fmla="*/ 3763 w 22571"/>
              <a:gd name="connsiteY18" fmla="*/ 16578 h 17149"/>
              <a:gd name="connsiteX19" fmla="*/ 0 w 22571"/>
              <a:gd name="connsiteY19" fmla="*/ 16515 h 17149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3763 w 22571"/>
              <a:gd name="connsiteY18" fmla="*/ 16578 h 17212"/>
              <a:gd name="connsiteX19" fmla="*/ 0 w 22571"/>
              <a:gd name="connsiteY19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3763 w 22571"/>
              <a:gd name="connsiteY18" fmla="*/ 16578 h 17212"/>
              <a:gd name="connsiteX19" fmla="*/ 0 w 22571"/>
              <a:gd name="connsiteY19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3977 w 22571"/>
              <a:gd name="connsiteY18" fmla="*/ 16546 h 17212"/>
              <a:gd name="connsiteX19" fmla="*/ 0 w 22571"/>
              <a:gd name="connsiteY19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0 w 22571"/>
              <a:gd name="connsiteY20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0 w 22571"/>
              <a:gd name="connsiteY20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0 w 22571"/>
              <a:gd name="connsiteY20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320 w 22571"/>
              <a:gd name="connsiteY20" fmla="*/ 16356 h 17212"/>
              <a:gd name="connsiteX21" fmla="*/ 0 w 22571"/>
              <a:gd name="connsiteY21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320 w 22571"/>
              <a:gd name="connsiteY20" fmla="*/ 16356 h 17212"/>
              <a:gd name="connsiteX21" fmla="*/ 0 w 22571"/>
              <a:gd name="connsiteY21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320 w 22571"/>
              <a:gd name="connsiteY20" fmla="*/ 16356 h 17212"/>
              <a:gd name="connsiteX21" fmla="*/ 0 w 22571"/>
              <a:gd name="connsiteY21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657 w 22571"/>
              <a:gd name="connsiteY15" fmla="*/ 14202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657 w 22571"/>
              <a:gd name="connsiteY15" fmla="*/ 14202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497 w 22571"/>
              <a:gd name="connsiteY15" fmla="*/ 14487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497 w 22571"/>
              <a:gd name="connsiteY15" fmla="*/ 14487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497 w 22571"/>
              <a:gd name="connsiteY15" fmla="*/ 14487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952 w 22571"/>
              <a:gd name="connsiteY15" fmla="*/ 14044 h 17212"/>
              <a:gd name="connsiteX16" fmla="*/ 5497 w 22571"/>
              <a:gd name="connsiteY16" fmla="*/ 14487 h 17212"/>
              <a:gd name="connsiteX17" fmla="*/ 5071 w 22571"/>
              <a:gd name="connsiteY17" fmla="*/ 15596 h 17212"/>
              <a:gd name="connsiteX18" fmla="*/ 4857 w 22571"/>
              <a:gd name="connsiteY18" fmla="*/ 17212 h 17212"/>
              <a:gd name="connsiteX19" fmla="*/ 4297 w 22571"/>
              <a:gd name="connsiteY19" fmla="*/ 17085 h 17212"/>
              <a:gd name="connsiteX20" fmla="*/ 3977 w 22571"/>
              <a:gd name="connsiteY20" fmla="*/ 16546 h 17212"/>
              <a:gd name="connsiteX21" fmla="*/ 2322 w 22571"/>
              <a:gd name="connsiteY21" fmla="*/ 16293 h 17212"/>
              <a:gd name="connsiteX22" fmla="*/ 320 w 22571"/>
              <a:gd name="connsiteY22" fmla="*/ 16356 h 17212"/>
              <a:gd name="connsiteX23" fmla="*/ 0 w 22571"/>
              <a:gd name="connsiteY23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952 w 22571"/>
              <a:gd name="connsiteY15" fmla="*/ 14044 h 17212"/>
              <a:gd name="connsiteX16" fmla="*/ 5497 w 22571"/>
              <a:gd name="connsiteY16" fmla="*/ 14487 h 17212"/>
              <a:gd name="connsiteX17" fmla="*/ 5071 w 22571"/>
              <a:gd name="connsiteY17" fmla="*/ 15596 h 17212"/>
              <a:gd name="connsiteX18" fmla="*/ 4857 w 22571"/>
              <a:gd name="connsiteY18" fmla="*/ 17212 h 17212"/>
              <a:gd name="connsiteX19" fmla="*/ 4297 w 22571"/>
              <a:gd name="connsiteY19" fmla="*/ 17085 h 17212"/>
              <a:gd name="connsiteX20" fmla="*/ 3977 w 22571"/>
              <a:gd name="connsiteY20" fmla="*/ 16546 h 17212"/>
              <a:gd name="connsiteX21" fmla="*/ 2322 w 22571"/>
              <a:gd name="connsiteY21" fmla="*/ 16293 h 17212"/>
              <a:gd name="connsiteX22" fmla="*/ 320 w 22571"/>
              <a:gd name="connsiteY22" fmla="*/ 16356 h 17212"/>
              <a:gd name="connsiteX23" fmla="*/ 0 w 22571"/>
              <a:gd name="connsiteY23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952 w 22571"/>
              <a:gd name="connsiteY15" fmla="*/ 14044 h 17212"/>
              <a:gd name="connsiteX16" fmla="*/ 5497 w 22571"/>
              <a:gd name="connsiteY16" fmla="*/ 14487 h 17212"/>
              <a:gd name="connsiteX17" fmla="*/ 5071 w 22571"/>
              <a:gd name="connsiteY17" fmla="*/ 15596 h 17212"/>
              <a:gd name="connsiteX18" fmla="*/ 4857 w 22571"/>
              <a:gd name="connsiteY18" fmla="*/ 17212 h 17212"/>
              <a:gd name="connsiteX19" fmla="*/ 4297 w 22571"/>
              <a:gd name="connsiteY19" fmla="*/ 17085 h 17212"/>
              <a:gd name="connsiteX20" fmla="*/ 3977 w 22571"/>
              <a:gd name="connsiteY20" fmla="*/ 16546 h 17212"/>
              <a:gd name="connsiteX21" fmla="*/ 2322 w 22571"/>
              <a:gd name="connsiteY21" fmla="*/ 16293 h 17212"/>
              <a:gd name="connsiteX22" fmla="*/ 320 w 22571"/>
              <a:gd name="connsiteY22" fmla="*/ 16356 h 17212"/>
              <a:gd name="connsiteX23" fmla="*/ 0 w 22571"/>
              <a:gd name="connsiteY23" fmla="*/ 16515 h 17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2571" h="17212">
                <a:moveTo>
                  <a:pt x="22571" y="0"/>
                </a:moveTo>
                <a:lnTo>
                  <a:pt x="22209" y="1118"/>
                </a:lnTo>
                <a:lnTo>
                  <a:pt x="21854" y="1118"/>
                </a:lnTo>
                <a:lnTo>
                  <a:pt x="21500" y="2229"/>
                </a:lnTo>
                <a:lnTo>
                  <a:pt x="19713" y="4073"/>
                </a:lnTo>
                <a:lnTo>
                  <a:pt x="18996" y="5184"/>
                </a:lnTo>
                <a:lnTo>
                  <a:pt x="16492" y="7037"/>
                </a:lnTo>
                <a:lnTo>
                  <a:pt x="15421" y="8147"/>
                </a:lnTo>
                <a:lnTo>
                  <a:pt x="13642" y="10000"/>
                </a:lnTo>
                <a:lnTo>
                  <a:pt x="12571" y="8890"/>
                </a:lnTo>
                <a:lnTo>
                  <a:pt x="10703" y="9420"/>
                </a:lnTo>
                <a:lnTo>
                  <a:pt x="9421" y="9578"/>
                </a:lnTo>
                <a:lnTo>
                  <a:pt x="8781" y="11035"/>
                </a:lnTo>
                <a:lnTo>
                  <a:pt x="7953" y="12334"/>
                </a:lnTo>
                <a:lnTo>
                  <a:pt x="6352" y="13158"/>
                </a:lnTo>
                <a:lnTo>
                  <a:pt x="5952" y="14044"/>
                </a:lnTo>
                <a:lnTo>
                  <a:pt x="5497" y="14487"/>
                </a:lnTo>
                <a:lnTo>
                  <a:pt x="5071" y="15596"/>
                </a:lnTo>
                <a:cubicBezTo>
                  <a:pt x="5000" y="16135"/>
                  <a:pt x="4928" y="16673"/>
                  <a:pt x="4857" y="17212"/>
                </a:cubicBezTo>
                <a:lnTo>
                  <a:pt x="4297" y="17085"/>
                </a:lnTo>
                <a:lnTo>
                  <a:pt x="3977" y="16546"/>
                </a:lnTo>
                <a:lnTo>
                  <a:pt x="2322" y="16293"/>
                </a:lnTo>
                <a:lnTo>
                  <a:pt x="320" y="16356"/>
                </a:lnTo>
                <a:lnTo>
                  <a:pt x="0" y="16515"/>
                </a:ln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19" name="Freeform 14"/>
          <p:cNvSpPr>
            <a:spLocks noChangeAspect="1"/>
          </p:cNvSpPr>
          <p:nvPr/>
        </p:nvSpPr>
        <p:spPr bwMode="gray">
          <a:xfrm>
            <a:off x="49578" y="11928874"/>
            <a:ext cx="2013728" cy="1294050"/>
          </a:xfrm>
          <a:custGeom>
            <a:avLst/>
            <a:gdLst>
              <a:gd name="T0" fmla="*/ 2147483647 w 1270"/>
              <a:gd name="T1" fmla="*/ 0 h 1225"/>
              <a:gd name="T2" fmla="*/ 2147483647 w 1270"/>
              <a:gd name="T3" fmla="*/ 2147483647 h 1225"/>
              <a:gd name="T4" fmla="*/ 2147483647 w 1270"/>
              <a:gd name="T5" fmla="*/ 2147483647 h 1225"/>
              <a:gd name="T6" fmla="*/ 2147483647 w 1270"/>
              <a:gd name="T7" fmla="*/ 2147483647 h 1225"/>
              <a:gd name="T8" fmla="*/ 2147483647 w 1270"/>
              <a:gd name="T9" fmla="*/ 2147483647 h 1225"/>
              <a:gd name="T10" fmla="*/ 2147483647 w 1270"/>
              <a:gd name="T11" fmla="*/ 2147483647 h 1225"/>
              <a:gd name="T12" fmla="*/ 2147483647 w 1270"/>
              <a:gd name="T13" fmla="*/ 2147483647 h 1225"/>
              <a:gd name="T14" fmla="*/ 2147483647 w 1270"/>
              <a:gd name="T15" fmla="*/ 2147483647 h 1225"/>
              <a:gd name="T16" fmla="*/ 2147483647 w 1270"/>
              <a:gd name="T17" fmla="*/ 2147483647 h 1225"/>
              <a:gd name="T18" fmla="*/ 0 w 1270"/>
              <a:gd name="T19" fmla="*/ 2147483647 h 12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70"/>
              <a:gd name="T31" fmla="*/ 0 h 1225"/>
              <a:gd name="T32" fmla="*/ 1270 w 1270"/>
              <a:gd name="T33" fmla="*/ 1225 h 1225"/>
              <a:gd name="connsiteX0" fmla="*/ 10059 w 10059"/>
              <a:gd name="connsiteY0" fmla="*/ 0 h 10000"/>
              <a:gd name="connsiteX1" fmla="*/ 9697 w 10059"/>
              <a:gd name="connsiteY1" fmla="*/ 1118 h 10000"/>
              <a:gd name="connsiteX2" fmla="*/ 9342 w 10059"/>
              <a:gd name="connsiteY2" fmla="*/ 1118 h 10000"/>
              <a:gd name="connsiteX3" fmla="*/ 8988 w 10059"/>
              <a:gd name="connsiteY3" fmla="*/ 2229 h 10000"/>
              <a:gd name="connsiteX4" fmla="*/ 7201 w 10059"/>
              <a:gd name="connsiteY4" fmla="*/ 4073 h 10000"/>
              <a:gd name="connsiteX5" fmla="*/ 6484 w 10059"/>
              <a:gd name="connsiteY5" fmla="*/ 5184 h 10000"/>
              <a:gd name="connsiteX6" fmla="*/ 3980 w 10059"/>
              <a:gd name="connsiteY6" fmla="*/ 7037 h 10000"/>
              <a:gd name="connsiteX7" fmla="*/ 2909 w 10059"/>
              <a:gd name="connsiteY7" fmla="*/ 8147 h 10000"/>
              <a:gd name="connsiteX8" fmla="*/ 1130 w 10059"/>
              <a:gd name="connsiteY8" fmla="*/ 10000 h 10000"/>
              <a:gd name="connsiteX9" fmla="*/ 59 w 10059"/>
              <a:gd name="connsiteY9" fmla="*/ 8890 h 10000"/>
              <a:gd name="connsiteX10" fmla="*/ 139 w 10059"/>
              <a:gd name="connsiteY10" fmla="*/ 8850 h 10000"/>
              <a:gd name="connsiteX0" fmla="*/ 11815 w 11815"/>
              <a:gd name="connsiteY0" fmla="*/ 0 h 10000"/>
              <a:gd name="connsiteX1" fmla="*/ 11453 w 11815"/>
              <a:gd name="connsiteY1" fmla="*/ 1118 h 10000"/>
              <a:gd name="connsiteX2" fmla="*/ 11098 w 11815"/>
              <a:gd name="connsiteY2" fmla="*/ 1118 h 10000"/>
              <a:gd name="connsiteX3" fmla="*/ 10744 w 11815"/>
              <a:gd name="connsiteY3" fmla="*/ 2229 h 10000"/>
              <a:gd name="connsiteX4" fmla="*/ 8957 w 11815"/>
              <a:gd name="connsiteY4" fmla="*/ 4073 h 10000"/>
              <a:gd name="connsiteX5" fmla="*/ 8240 w 11815"/>
              <a:gd name="connsiteY5" fmla="*/ 5184 h 10000"/>
              <a:gd name="connsiteX6" fmla="*/ 5736 w 11815"/>
              <a:gd name="connsiteY6" fmla="*/ 7037 h 10000"/>
              <a:gd name="connsiteX7" fmla="*/ 4665 w 11815"/>
              <a:gd name="connsiteY7" fmla="*/ 8147 h 10000"/>
              <a:gd name="connsiteX8" fmla="*/ 2886 w 11815"/>
              <a:gd name="connsiteY8" fmla="*/ 10000 h 10000"/>
              <a:gd name="connsiteX9" fmla="*/ 1815 w 11815"/>
              <a:gd name="connsiteY9" fmla="*/ 8890 h 10000"/>
              <a:gd name="connsiteX10" fmla="*/ 0 w 11815"/>
              <a:gd name="connsiteY10" fmla="*/ 9515 h 10000"/>
              <a:gd name="connsiteX0" fmla="*/ 11815 w 11815"/>
              <a:gd name="connsiteY0" fmla="*/ 0 h 10000"/>
              <a:gd name="connsiteX1" fmla="*/ 11453 w 11815"/>
              <a:gd name="connsiteY1" fmla="*/ 1118 h 10000"/>
              <a:gd name="connsiteX2" fmla="*/ 11098 w 11815"/>
              <a:gd name="connsiteY2" fmla="*/ 1118 h 10000"/>
              <a:gd name="connsiteX3" fmla="*/ 10744 w 11815"/>
              <a:gd name="connsiteY3" fmla="*/ 2229 h 10000"/>
              <a:gd name="connsiteX4" fmla="*/ 8957 w 11815"/>
              <a:gd name="connsiteY4" fmla="*/ 4073 h 10000"/>
              <a:gd name="connsiteX5" fmla="*/ 8240 w 11815"/>
              <a:gd name="connsiteY5" fmla="*/ 5184 h 10000"/>
              <a:gd name="connsiteX6" fmla="*/ 5736 w 11815"/>
              <a:gd name="connsiteY6" fmla="*/ 7037 h 10000"/>
              <a:gd name="connsiteX7" fmla="*/ 4665 w 11815"/>
              <a:gd name="connsiteY7" fmla="*/ 8147 h 10000"/>
              <a:gd name="connsiteX8" fmla="*/ 2886 w 11815"/>
              <a:gd name="connsiteY8" fmla="*/ 10000 h 10000"/>
              <a:gd name="connsiteX9" fmla="*/ 1815 w 11815"/>
              <a:gd name="connsiteY9" fmla="*/ 8890 h 10000"/>
              <a:gd name="connsiteX10" fmla="*/ 0 w 11815"/>
              <a:gd name="connsiteY10" fmla="*/ 9515 h 10000"/>
              <a:gd name="connsiteX0" fmla="*/ 18354 w 18354"/>
              <a:gd name="connsiteY0" fmla="*/ 0 h 16800"/>
              <a:gd name="connsiteX1" fmla="*/ 17992 w 18354"/>
              <a:gd name="connsiteY1" fmla="*/ 1118 h 16800"/>
              <a:gd name="connsiteX2" fmla="*/ 17637 w 18354"/>
              <a:gd name="connsiteY2" fmla="*/ 1118 h 16800"/>
              <a:gd name="connsiteX3" fmla="*/ 17283 w 18354"/>
              <a:gd name="connsiteY3" fmla="*/ 2229 h 16800"/>
              <a:gd name="connsiteX4" fmla="*/ 15496 w 18354"/>
              <a:gd name="connsiteY4" fmla="*/ 4073 h 16800"/>
              <a:gd name="connsiteX5" fmla="*/ 14779 w 18354"/>
              <a:gd name="connsiteY5" fmla="*/ 5184 h 16800"/>
              <a:gd name="connsiteX6" fmla="*/ 12275 w 18354"/>
              <a:gd name="connsiteY6" fmla="*/ 7037 h 16800"/>
              <a:gd name="connsiteX7" fmla="*/ 11204 w 18354"/>
              <a:gd name="connsiteY7" fmla="*/ 8147 h 16800"/>
              <a:gd name="connsiteX8" fmla="*/ 9425 w 18354"/>
              <a:gd name="connsiteY8" fmla="*/ 10000 h 16800"/>
              <a:gd name="connsiteX9" fmla="*/ 8354 w 18354"/>
              <a:gd name="connsiteY9" fmla="*/ 8890 h 16800"/>
              <a:gd name="connsiteX10" fmla="*/ 0 w 18354"/>
              <a:gd name="connsiteY10" fmla="*/ 16800 h 16800"/>
              <a:gd name="connsiteX0" fmla="*/ 22464 w 22464"/>
              <a:gd name="connsiteY0" fmla="*/ 0 h 16515"/>
              <a:gd name="connsiteX1" fmla="*/ 22102 w 22464"/>
              <a:gd name="connsiteY1" fmla="*/ 1118 h 16515"/>
              <a:gd name="connsiteX2" fmla="*/ 21747 w 22464"/>
              <a:gd name="connsiteY2" fmla="*/ 1118 h 16515"/>
              <a:gd name="connsiteX3" fmla="*/ 21393 w 22464"/>
              <a:gd name="connsiteY3" fmla="*/ 2229 h 16515"/>
              <a:gd name="connsiteX4" fmla="*/ 19606 w 22464"/>
              <a:gd name="connsiteY4" fmla="*/ 4073 h 16515"/>
              <a:gd name="connsiteX5" fmla="*/ 18889 w 22464"/>
              <a:gd name="connsiteY5" fmla="*/ 5184 h 16515"/>
              <a:gd name="connsiteX6" fmla="*/ 16385 w 22464"/>
              <a:gd name="connsiteY6" fmla="*/ 7037 h 16515"/>
              <a:gd name="connsiteX7" fmla="*/ 15314 w 22464"/>
              <a:gd name="connsiteY7" fmla="*/ 8147 h 16515"/>
              <a:gd name="connsiteX8" fmla="*/ 13535 w 22464"/>
              <a:gd name="connsiteY8" fmla="*/ 10000 h 16515"/>
              <a:gd name="connsiteX9" fmla="*/ 12464 w 22464"/>
              <a:gd name="connsiteY9" fmla="*/ 8890 h 16515"/>
              <a:gd name="connsiteX10" fmla="*/ 0 w 22464"/>
              <a:gd name="connsiteY10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0 w 22571"/>
              <a:gd name="connsiteY10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10703 w 22571"/>
              <a:gd name="connsiteY10" fmla="*/ 9420 h 16515"/>
              <a:gd name="connsiteX11" fmla="*/ 0 w 22571"/>
              <a:gd name="connsiteY11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10703 w 22571"/>
              <a:gd name="connsiteY10" fmla="*/ 9420 h 16515"/>
              <a:gd name="connsiteX11" fmla="*/ 0 w 22571"/>
              <a:gd name="connsiteY11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10703 w 22571"/>
              <a:gd name="connsiteY10" fmla="*/ 9420 h 16515"/>
              <a:gd name="connsiteX11" fmla="*/ 9421 w 22571"/>
              <a:gd name="connsiteY11" fmla="*/ 9578 h 16515"/>
              <a:gd name="connsiteX12" fmla="*/ 0 w 22571"/>
              <a:gd name="connsiteY12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10703 w 22571"/>
              <a:gd name="connsiteY10" fmla="*/ 9420 h 16515"/>
              <a:gd name="connsiteX11" fmla="*/ 9421 w 22571"/>
              <a:gd name="connsiteY11" fmla="*/ 9578 h 16515"/>
              <a:gd name="connsiteX12" fmla="*/ 0 w 22571"/>
              <a:gd name="connsiteY12" fmla="*/ 16515 h 16515"/>
              <a:gd name="connsiteX0" fmla="*/ 22571 w 22571"/>
              <a:gd name="connsiteY0" fmla="*/ 0 h 16515"/>
              <a:gd name="connsiteX1" fmla="*/ 22209 w 22571"/>
              <a:gd name="connsiteY1" fmla="*/ 1118 h 16515"/>
              <a:gd name="connsiteX2" fmla="*/ 21854 w 22571"/>
              <a:gd name="connsiteY2" fmla="*/ 1118 h 16515"/>
              <a:gd name="connsiteX3" fmla="*/ 21500 w 22571"/>
              <a:gd name="connsiteY3" fmla="*/ 2229 h 16515"/>
              <a:gd name="connsiteX4" fmla="*/ 19713 w 22571"/>
              <a:gd name="connsiteY4" fmla="*/ 4073 h 16515"/>
              <a:gd name="connsiteX5" fmla="*/ 18996 w 22571"/>
              <a:gd name="connsiteY5" fmla="*/ 5184 h 16515"/>
              <a:gd name="connsiteX6" fmla="*/ 16492 w 22571"/>
              <a:gd name="connsiteY6" fmla="*/ 7037 h 16515"/>
              <a:gd name="connsiteX7" fmla="*/ 15421 w 22571"/>
              <a:gd name="connsiteY7" fmla="*/ 8147 h 16515"/>
              <a:gd name="connsiteX8" fmla="*/ 13642 w 22571"/>
              <a:gd name="connsiteY8" fmla="*/ 10000 h 16515"/>
              <a:gd name="connsiteX9" fmla="*/ 12571 w 22571"/>
              <a:gd name="connsiteY9" fmla="*/ 8890 h 16515"/>
              <a:gd name="connsiteX10" fmla="*/ 10703 w 22571"/>
              <a:gd name="connsiteY10" fmla="*/ 9420 h 16515"/>
              <a:gd name="connsiteX11" fmla="*/ 9421 w 22571"/>
              <a:gd name="connsiteY11" fmla="*/ 9578 h 16515"/>
              <a:gd name="connsiteX12" fmla="*/ 4083 w 22571"/>
              <a:gd name="connsiteY12" fmla="*/ 16420 h 16515"/>
              <a:gd name="connsiteX13" fmla="*/ 0 w 22571"/>
              <a:gd name="connsiteY13" fmla="*/ 16515 h 16515"/>
              <a:gd name="connsiteX0" fmla="*/ 22571 w 22571"/>
              <a:gd name="connsiteY0" fmla="*/ 0 h 17434"/>
              <a:gd name="connsiteX1" fmla="*/ 22209 w 22571"/>
              <a:gd name="connsiteY1" fmla="*/ 1118 h 17434"/>
              <a:gd name="connsiteX2" fmla="*/ 21854 w 22571"/>
              <a:gd name="connsiteY2" fmla="*/ 1118 h 17434"/>
              <a:gd name="connsiteX3" fmla="*/ 21500 w 22571"/>
              <a:gd name="connsiteY3" fmla="*/ 2229 h 17434"/>
              <a:gd name="connsiteX4" fmla="*/ 19713 w 22571"/>
              <a:gd name="connsiteY4" fmla="*/ 4073 h 17434"/>
              <a:gd name="connsiteX5" fmla="*/ 18996 w 22571"/>
              <a:gd name="connsiteY5" fmla="*/ 5184 h 17434"/>
              <a:gd name="connsiteX6" fmla="*/ 16492 w 22571"/>
              <a:gd name="connsiteY6" fmla="*/ 7037 h 17434"/>
              <a:gd name="connsiteX7" fmla="*/ 15421 w 22571"/>
              <a:gd name="connsiteY7" fmla="*/ 8147 h 17434"/>
              <a:gd name="connsiteX8" fmla="*/ 13642 w 22571"/>
              <a:gd name="connsiteY8" fmla="*/ 10000 h 17434"/>
              <a:gd name="connsiteX9" fmla="*/ 12571 w 22571"/>
              <a:gd name="connsiteY9" fmla="*/ 8890 h 17434"/>
              <a:gd name="connsiteX10" fmla="*/ 10703 w 22571"/>
              <a:gd name="connsiteY10" fmla="*/ 9420 h 17434"/>
              <a:gd name="connsiteX11" fmla="*/ 9421 w 22571"/>
              <a:gd name="connsiteY11" fmla="*/ 9578 h 17434"/>
              <a:gd name="connsiteX12" fmla="*/ 5391 w 22571"/>
              <a:gd name="connsiteY12" fmla="*/ 17434 h 17434"/>
              <a:gd name="connsiteX13" fmla="*/ 0 w 22571"/>
              <a:gd name="connsiteY13" fmla="*/ 16515 h 17434"/>
              <a:gd name="connsiteX0" fmla="*/ 22571 w 22571"/>
              <a:gd name="connsiteY0" fmla="*/ 0 h 17022"/>
              <a:gd name="connsiteX1" fmla="*/ 22209 w 22571"/>
              <a:gd name="connsiteY1" fmla="*/ 1118 h 17022"/>
              <a:gd name="connsiteX2" fmla="*/ 21854 w 22571"/>
              <a:gd name="connsiteY2" fmla="*/ 1118 h 17022"/>
              <a:gd name="connsiteX3" fmla="*/ 21500 w 22571"/>
              <a:gd name="connsiteY3" fmla="*/ 2229 h 17022"/>
              <a:gd name="connsiteX4" fmla="*/ 19713 w 22571"/>
              <a:gd name="connsiteY4" fmla="*/ 4073 h 17022"/>
              <a:gd name="connsiteX5" fmla="*/ 18996 w 22571"/>
              <a:gd name="connsiteY5" fmla="*/ 5184 h 17022"/>
              <a:gd name="connsiteX6" fmla="*/ 16492 w 22571"/>
              <a:gd name="connsiteY6" fmla="*/ 7037 h 17022"/>
              <a:gd name="connsiteX7" fmla="*/ 15421 w 22571"/>
              <a:gd name="connsiteY7" fmla="*/ 8147 h 17022"/>
              <a:gd name="connsiteX8" fmla="*/ 13642 w 22571"/>
              <a:gd name="connsiteY8" fmla="*/ 10000 h 17022"/>
              <a:gd name="connsiteX9" fmla="*/ 12571 w 22571"/>
              <a:gd name="connsiteY9" fmla="*/ 8890 h 17022"/>
              <a:gd name="connsiteX10" fmla="*/ 10703 w 22571"/>
              <a:gd name="connsiteY10" fmla="*/ 9420 h 17022"/>
              <a:gd name="connsiteX11" fmla="*/ 9421 w 22571"/>
              <a:gd name="connsiteY11" fmla="*/ 9578 h 17022"/>
              <a:gd name="connsiteX12" fmla="*/ 4350 w 22571"/>
              <a:gd name="connsiteY12" fmla="*/ 17022 h 17022"/>
              <a:gd name="connsiteX13" fmla="*/ 0 w 22571"/>
              <a:gd name="connsiteY13" fmla="*/ 16515 h 17022"/>
              <a:gd name="connsiteX0" fmla="*/ 22571 w 22571"/>
              <a:gd name="connsiteY0" fmla="*/ 0 h 17022"/>
              <a:gd name="connsiteX1" fmla="*/ 22209 w 22571"/>
              <a:gd name="connsiteY1" fmla="*/ 1118 h 17022"/>
              <a:gd name="connsiteX2" fmla="*/ 21854 w 22571"/>
              <a:gd name="connsiteY2" fmla="*/ 1118 h 17022"/>
              <a:gd name="connsiteX3" fmla="*/ 21500 w 22571"/>
              <a:gd name="connsiteY3" fmla="*/ 2229 h 17022"/>
              <a:gd name="connsiteX4" fmla="*/ 19713 w 22571"/>
              <a:gd name="connsiteY4" fmla="*/ 4073 h 17022"/>
              <a:gd name="connsiteX5" fmla="*/ 18996 w 22571"/>
              <a:gd name="connsiteY5" fmla="*/ 5184 h 17022"/>
              <a:gd name="connsiteX6" fmla="*/ 16492 w 22571"/>
              <a:gd name="connsiteY6" fmla="*/ 7037 h 17022"/>
              <a:gd name="connsiteX7" fmla="*/ 15421 w 22571"/>
              <a:gd name="connsiteY7" fmla="*/ 8147 h 17022"/>
              <a:gd name="connsiteX8" fmla="*/ 13642 w 22571"/>
              <a:gd name="connsiteY8" fmla="*/ 10000 h 17022"/>
              <a:gd name="connsiteX9" fmla="*/ 12571 w 22571"/>
              <a:gd name="connsiteY9" fmla="*/ 8890 h 17022"/>
              <a:gd name="connsiteX10" fmla="*/ 10703 w 22571"/>
              <a:gd name="connsiteY10" fmla="*/ 9420 h 17022"/>
              <a:gd name="connsiteX11" fmla="*/ 9421 w 22571"/>
              <a:gd name="connsiteY11" fmla="*/ 9578 h 17022"/>
              <a:gd name="connsiteX12" fmla="*/ 4350 w 22571"/>
              <a:gd name="connsiteY12" fmla="*/ 17022 h 17022"/>
              <a:gd name="connsiteX13" fmla="*/ 0 w 22571"/>
              <a:gd name="connsiteY13" fmla="*/ 16515 h 17022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4590 w 22571"/>
              <a:gd name="connsiteY12" fmla="*/ 17149 h 17149"/>
              <a:gd name="connsiteX13" fmla="*/ 0 w 22571"/>
              <a:gd name="connsiteY13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5071 w 22571"/>
              <a:gd name="connsiteY12" fmla="*/ 15596 h 17149"/>
              <a:gd name="connsiteX13" fmla="*/ 4590 w 22571"/>
              <a:gd name="connsiteY13" fmla="*/ 17149 h 17149"/>
              <a:gd name="connsiteX14" fmla="*/ 0 w 22571"/>
              <a:gd name="connsiteY14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6085 w 22571"/>
              <a:gd name="connsiteY12" fmla="*/ 13886 h 17149"/>
              <a:gd name="connsiteX13" fmla="*/ 5071 w 22571"/>
              <a:gd name="connsiteY13" fmla="*/ 15596 h 17149"/>
              <a:gd name="connsiteX14" fmla="*/ 4590 w 22571"/>
              <a:gd name="connsiteY14" fmla="*/ 17149 h 17149"/>
              <a:gd name="connsiteX15" fmla="*/ 0 w 22571"/>
              <a:gd name="connsiteY15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7019 w 22571"/>
              <a:gd name="connsiteY12" fmla="*/ 12334 h 17149"/>
              <a:gd name="connsiteX13" fmla="*/ 6085 w 22571"/>
              <a:gd name="connsiteY13" fmla="*/ 1388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060 w 22571"/>
              <a:gd name="connsiteY12" fmla="*/ 12049 h 17149"/>
              <a:gd name="connsiteX13" fmla="*/ 6085 w 22571"/>
              <a:gd name="connsiteY13" fmla="*/ 1388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060 w 22571"/>
              <a:gd name="connsiteY12" fmla="*/ 12049 h 17149"/>
              <a:gd name="connsiteX13" fmla="*/ 6085 w 22571"/>
              <a:gd name="connsiteY13" fmla="*/ 1388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060 w 22571"/>
              <a:gd name="connsiteY12" fmla="*/ 12049 h 17149"/>
              <a:gd name="connsiteX13" fmla="*/ 6085 w 22571"/>
              <a:gd name="connsiteY13" fmla="*/ 1388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060 w 22571"/>
              <a:gd name="connsiteY12" fmla="*/ 12049 h 17149"/>
              <a:gd name="connsiteX13" fmla="*/ 6165 w 22571"/>
              <a:gd name="connsiteY13" fmla="*/ 13474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060 w 22571"/>
              <a:gd name="connsiteY12" fmla="*/ 12049 h 17149"/>
              <a:gd name="connsiteX13" fmla="*/ 6165 w 22571"/>
              <a:gd name="connsiteY13" fmla="*/ 1331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7953 w 22571"/>
              <a:gd name="connsiteY12" fmla="*/ 12334 h 17149"/>
              <a:gd name="connsiteX13" fmla="*/ 6165 w 22571"/>
              <a:gd name="connsiteY13" fmla="*/ 13316 h 17149"/>
              <a:gd name="connsiteX14" fmla="*/ 5071 w 22571"/>
              <a:gd name="connsiteY14" fmla="*/ 15596 h 17149"/>
              <a:gd name="connsiteX15" fmla="*/ 4590 w 22571"/>
              <a:gd name="connsiteY15" fmla="*/ 17149 h 17149"/>
              <a:gd name="connsiteX16" fmla="*/ 0 w 22571"/>
              <a:gd name="connsiteY16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165 w 22571"/>
              <a:gd name="connsiteY14" fmla="*/ 13316 h 17149"/>
              <a:gd name="connsiteX15" fmla="*/ 5071 w 22571"/>
              <a:gd name="connsiteY15" fmla="*/ 15596 h 17149"/>
              <a:gd name="connsiteX16" fmla="*/ 4590 w 22571"/>
              <a:gd name="connsiteY16" fmla="*/ 17149 h 17149"/>
              <a:gd name="connsiteX17" fmla="*/ 0 w 22571"/>
              <a:gd name="connsiteY17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165 w 22571"/>
              <a:gd name="connsiteY14" fmla="*/ 13316 h 17149"/>
              <a:gd name="connsiteX15" fmla="*/ 5071 w 22571"/>
              <a:gd name="connsiteY15" fmla="*/ 15596 h 17149"/>
              <a:gd name="connsiteX16" fmla="*/ 4590 w 22571"/>
              <a:gd name="connsiteY16" fmla="*/ 17149 h 17149"/>
              <a:gd name="connsiteX17" fmla="*/ 0 w 22571"/>
              <a:gd name="connsiteY17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165 w 22571"/>
              <a:gd name="connsiteY14" fmla="*/ 13316 h 17149"/>
              <a:gd name="connsiteX15" fmla="*/ 5898 w 22571"/>
              <a:gd name="connsiteY15" fmla="*/ 14361 h 17149"/>
              <a:gd name="connsiteX16" fmla="*/ 5071 w 22571"/>
              <a:gd name="connsiteY16" fmla="*/ 15596 h 17149"/>
              <a:gd name="connsiteX17" fmla="*/ 4590 w 22571"/>
              <a:gd name="connsiteY17" fmla="*/ 17149 h 17149"/>
              <a:gd name="connsiteX18" fmla="*/ 0 w 22571"/>
              <a:gd name="connsiteY18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165 w 22571"/>
              <a:gd name="connsiteY14" fmla="*/ 13316 h 17149"/>
              <a:gd name="connsiteX15" fmla="*/ 5898 w 22571"/>
              <a:gd name="connsiteY15" fmla="*/ 14361 h 17149"/>
              <a:gd name="connsiteX16" fmla="*/ 5071 w 22571"/>
              <a:gd name="connsiteY16" fmla="*/ 15596 h 17149"/>
              <a:gd name="connsiteX17" fmla="*/ 4590 w 22571"/>
              <a:gd name="connsiteY17" fmla="*/ 17149 h 17149"/>
              <a:gd name="connsiteX18" fmla="*/ 0 w 22571"/>
              <a:gd name="connsiteY18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352 w 22571"/>
              <a:gd name="connsiteY14" fmla="*/ 13158 h 17149"/>
              <a:gd name="connsiteX15" fmla="*/ 5898 w 22571"/>
              <a:gd name="connsiteY15" fmla="*/ 14361 h 17149"/>
              <a:gd name="connsiteX16" fmla="*/ 5071 w 22571"/>
              <a:gd name="connsiteY16" fmla="*/ 15596 h 17149"/>
              <a:gd name="connsiteX17" fmla="*/ 4590 w 22571"/>
              <a:gd name="connsiteY17" fmla="*/ 17149 h 17149"/>
              <a:gd name="connsiteX18" fmla="*/ 0 w 22571"/>
              <a:gd name="connsiteY18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352 w 22571"/>
              <a:gd name="connsiteY14" fmla="*/ 13158 h 17149"/>
              <a:gd name="connsiteX15" fmla="*/ 5871 w 22571"/>
              <a:gd name="connsiteY15" fmla="*/ 14234 h 17149"/>
              <a:gd name="connsiteX16" fmla="*/ 5071 w 22571"/>
              <a:gd name="connsiteY16" fmla="*/ 15596 h 17149"/>
              <a:gd name="connsiteX17" fmla="*/ 4590 w 22571"/>
              <a:gd name="connsiteY17" fmla="*/ 17149 h 17149"/>
              <a:gd name="connsiteX18" fmla="*/ 0 w 22571"/>
              <a:gd name="connsiteY18" fmla="*/ 16515 h 17149"/>
              <a:gd name="connsiteX0" fmla="*/ 22571 w 22571"/>
              <a:gd name="connsiteY0" fmla="*/ 0 h 17149"/>
              <a:gd name="connsiteX1" fmla="*/ 22209 w 22571"/>
              <a:gd name="connsiteY1" fmla="*/ 1118 h 17149"/>
              <a:gd name="connsiteX2" fmla="*/ 21854 w 22571"/>
              <a:gd name="connsiteY2" fmla="*/ 1118 h 17149"/>
              <a:gd name="connsiteX3" fmla="*/ 21500 w 22571"/>
              <a:gd name="connsiteY3" fmla="*/ 2229 h 17149"/>
              <a:gd name="connsiteX4" fmla="*/ 19713 w 22571"/>
              <a:gd name="connsiteY4" fmla="*/ 4073 h 17149"/>
              <a:gd name="connsiteX5" fmla="*/ 18996 w 22571"/>
              <a:gd name="connsiteY5" fmla="*/ 5184 h 17149"/>
              <a:gd name="connsiteX6" fmla="*/ 16492 w 22571"/>
              <a:gd name="connsiteY6" fmla="*/ 7037 h 17149"/>
              <a:gd name="connsiteX7" fmla="*/ 15421 w 22571"/>
              <a:gd name="connsiteY7" fmla="*/ 8147 h 17149"/>
              <a:gd name="connsiteX8" fmla="*/ 13642 w 22571"/>
              <a:gd name="connsiteY8" fmla="*/ 10000 h 17149"/>
              <a:gd name="connsiteX9" fmla="*/ 12571 w 22571"/>
              <a:gd name="connsiteY9" fmla="*/ 8890 h 17149"/>
              <a:gd name="connsiteX10" fmla="*/ 10703 w 22571"/>
              <a:gd name="connsiteY10" fmla="*/ 9420 h 17149"/>
              <a:gd name="connsiteX11" fmla="*/ 9421 w 22571"/>
              <a:gd name="connsiteY11" fmla="*/ 9578 h 17149"/>
              <a:gd name="connsiteX12" fmla="*/ 8781 w 22571"/>
              <a:gd name="connsiteY12" fmla="*/ 11035 h 17149"/>
              <a:gd name="connsiteX13" fmla="*/ 7953 w 22571"/>
              <a:gd name="connsiteY13" fmla="*/ 12334 h 17149"/>
              <a:gd name="connsiteX14" fmla="*/ 6352 w 22571"/>
              <a:gd name="connsiteY14" fmla="*/ 13158 h 17149"/>
              <a:gd name="connsiteX15" fmla="*/ 5871 w 22571"/>
              <a:gd name="connsiteY15" fmla="*/ 14234 h 17149"/>
              <a:gd name="connsiteX16" fmla="*/ 5071 w 22571"/>
              <a:gd name="connsiteY16" fmla="*/ 15596 h 17149"/>
              <a:gd name="connsiteX17" fmla="*/ 4590 w 22571"/>
              <a:gd name="connsiteY17" fmla="*/ 17149 h 17149"/>
              <a:gd name="connsiteX18" fmla="*/ 3763 w 22571"/>
              <a:gd name="connsiteY18" fmla="*/ 16578 h 17149"/>
              <a:gd name="connsiteX19" fmla="*/ 0 w 22571"/>
              <a:gd name="connsiteY19" fmla="*/ 16515 h 17149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3763 w 22571"/>
              <a:gd name="connsiteY18" fmla="*/ 16578 h 17212"/>
              <a:gd name="connsiteX19" fmla="*/ 0 w 22571"/>
              <a:gd name="connsiteY19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3763 w 22571"/>
              <a:gd name="connsiteY18" fmla="*/ 16578 h 17212"/>
              <a:gd name="connsiteX19" fmla="*/ 0 w 22571"/>
              <a:gd name="connsiteY19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3977 w 22571"/>
              <a:gd name="connsiteY18" fmla="*/ 16546 h 17212"/>
              <a:gd name="connsiteX19" fmla="*/ 0 w 22571"/>
              <a:gd name="connsiteY19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0 w 22571"/>
              <a:gd name="connsiteY20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0 w 22571"/>
              <a:gd name="connsiteY20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0 w 22571"/>
              <a:gd name="connsiteY20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320 w 22571"/>
              <a:gd name="connsiteY20" fmla="*/ 16356 h 17212"/>
              <a:gd name="connsiteX21" fmla="*/ 0 w 22571"/>
              <a:gd name="connsiteY21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320 w 22571"/>
              <a:gd name="connsiteY20" fmla="*/ 16356 h 17212"/>
              <a:gd name="connsiteX21" fmla="*/ 0 w 22571"/>
              <a:gd name="connsiteY21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320 w 22571"/>
              <a:gd name="connsiteY20" fmla="*/ 16356 h 17212"/>
              <a:gd name="connsiteX21" fmla="*/ 0 w 22571"/>
              <a:gd name="connsiteY21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871 w 22571"/>
              <a:gd name="connsiteY15" fmla="*/ 14234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657 w 22571"/>
              <a:gd name="connsiteY15" fmla="*/ 14202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657 w 22571"/>
              <a:gd name="connsiteY15" fmla="*/ 14202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497 w 22571"/>
              <a:gd name="connsiteY15" fmla="*/ 14487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497 w 22571"/>
              <a:gd name="connsiteY15" fmla="*/ 14487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497 w 22571"/>
              <a:gd name="connsiteY15" fmla="*/ 14487 h 17212"/>
              <a:gd name="connsiteX16" fmla="*/ 5071 w 22571"/>
              <a:gd name="connsiteY16" fmla="*/ 15596 h 17212"/>
              <a:gd name="connsiteX17" fmla="*/ 4857 w 22571"/>
              <a:gd name="connsiteY17" fmla="*/ 17212 h 17212"/>
              <a:gd name="connsiteX18" fmla="*/ 4297 w 22571"/>
              <a:gd name="connsiteY18" fmla="*/ 17085 h 17212"/>
              <a:gd name="connsiteX19" fmla="*/ 3977 w 22571"/>
              <a:gd name="connsiteY19" fmla="*/ 16546 h 17212"/>
              <a:gd name="connsiteX20" fmla="*/ 2322 w 22571"/>
              <a:gd name="connsiteY20" fmla="*/ 16293 h 17212"/>
              <a:gd name="connsiteX21" fmla="*/ 320 w 22571"/>
              <a:gd name="connsiteY21" fmla="*/ 16356 h 17212"/>
              <a:gd name="connsiteX22" fmla="*/ 0 w 22571"/>
              <a:gd name="connsiteY22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952 w 22571"/>
              <a:gd name="connsiteY15" fmla="*/ 14044 h 17212"/>
              <a:gd name="connsiteX16" fmla="*/ 5497 w 22571"/>
              <a:gd name="connsiteY16" fmla="*/ 14487 h 17212"/>
              <a:gd name="connsiteX17" fmla="*/ 5071 w 22571"/>
              <a:gd name="connsiteY17" fmla="*/ 15596 h 17212"/>
              <a:gd name="connsiteX18" fmla="*/ 4857 w 22571"/>
              <a:gd name="connsiteY18" fmla="*/ 17212 h 17212"/>
              <a:gd name="connsiteX19" fmla="*/ 4297 w 22571"/>
              <a:gd name="connsiteY19" fmla="*/ 17085 h 17212"/>
              <a:gd name="connsiteX20" fmla="*/ 3977 w 22571"/>
              <a:gd name="connsiteY20" fmla="*/ 16546 h 17212"/>
              <a:gd name="connsiteX21" fmla="*/ 2322 w 22571"/>
              <a:gd name="connsiteY21" fmla="*/ 16293 h 17212"/>
              <a:gd name="connsiteX22" fmla="*/ 320 w 22571"/>
              <a:gd name="connsiteY22" fmla="*/ 16356 h 17212"/>
              <a:gd name="connsiteX23" fmla="*/ 0 w 22571"/>
              <a:gd name="connsiteY23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952 w 22571"/>
              <a:gd name="connsiteY15" fmla="*/ 14044 h 17212"/>
              <a:gd name="connsiteX16" fmla="*/ 5497 w 22571"/>
              <a:gd name="connsiteY16" fmla="*/ 14487 h 17212"/>
              <a:gd name="connsiteX17" fmla="*/ 5071 w 22571"/>
              <a:gd name="connsiteY17" fmla="*/ 15596 h 17212"/>
              <a:gd name="connsiteX18" fmla="*/ 4857 w 22571"/>
              <a:gd name="connsiteY18" fmla="*/ 17212 h 17212"/>
              <a:gd name="connsiteX19" fmla="*/ 4297 w 22571"/>
              <a:gd name="connsiteY19" fmla="*/ 17085 h 17212"/>
              <a:gd name="connsiteX20" fmla="*/ 3977 w 22571"/>
              <a:gd name="connsiteY20" fmla="*/ 16546 h 17212"/>
              <a:gd name="connsiteX21" fmla="*/ 2322 w 22571"/>
              <a:gd name="connsiteY21" fmla="*/ 16293 h 17212"/>
              <a:gd name="connsiteX22" fmla="*/ 320 w 22571"/>
              <a:gd name="connsiteY22" fmla="*/ 16356 h 17212"/>
              <a:gd name="connsiteX23" fmla="*/ 0 w 22571"/>
              <a:gd name="connsiteY23" fmla="*/ 16515 h 17212"/>
              <a:gd name="connsiteX0" fmla="*/ 22571 w 22571"/>
              <a:gd name="connsiteY0" fmla="*/ 0 h 17212"/>
              <a:gd name="connsiteX1" fmla="*/ 22209 w 22571"/>
              <a:gd name="connsiteY1" fmla="*/ 1118 h 17212"/>
              <a:gd name="connsiteX2" fmla="*/ 21854 w 22571"/>
              <a:gd name="connsiteY2" fmla="*/ 1118 h 17212"/>
              <a:gd name="connsiteX3" fmla="*/ 21500 w 22571"/>
              <a:gd name="connsiteY3" fmla="*/ 2229 h 17212"/>
              <a:gd name="connsiteX4" fmla="*/ 19713 w 22571"/>
              <a:gd name="connsiteY4" fmla="*/ 4073 h 17212"/>
              <a:gd name="connsiteX5" fmla="*/ 18996 w 22571"/>
              <a:gd name="connsiteY5" fmla="*/ 5184 h 17212"/>
              <a:gd name="connsiteX6" fmla="*/ 16492 w 22571"/>
              <a:gd name="connsiteY6" fmla="*/ 7037 h 17212"/>
              <a:gd name="connsiteX7" fmla="*/ 15421 w 22571"/>
              <a:gd name="connsiteY7" fmla="*/ 8147 h 17212"/>
              <a:gd name="connsiteX8" fmla="*/ 13642 w 22571"/>
              <a:gd name="connsiteY8" fmla="*/ 10000 h 17212"/>
              <a:gd name="connsiteX9" fmla="*/ 12571 w 22571"/>
              <a:gd name="connsiteY9" fmla="*/ 8890 h 17212"/>
              <a:gd name="connsiteX10" fmla="*/ 10703 w 22571"/>
              <a:gd name="connsiteY10" fmla="*/ 9420 h 17212"/>
              <a:gd name="connsiteX11" fmla="*/ 9421 w 22571"/>
              <a:gd name="connsiteY11" fmla="*/ 9578 h 17212"/>
              <a:gd name="connsiteX12" fmla="*/ 8781 w 22571"/>
              <a:gd name="connsiteY12" fmla="*/ 11035 h 17212"/>
              <a:gd name="connsiteX13" fmla="*/ 7953 w 22571"/>
              <a:gd name="connsiteY13" fmla="*/ 12334 h 17212"/>
              <a:gd name="connsiteX14" fmla="*/ 6352 w 22571"/>
              <a:gd name="connsiteY14" fmla="*/ 13158 h 17212"/>
              <a:gd name="connsiteX15" fmla="*/ 5952 w 22571"/>
              <a:gd name="connsiteY15" fmla="*/ 14044 h 17212"/>
              <a:gd name="connsiteX16" fmla="*/ 5497 w 22571"/>
              <a:gd name="connsiteY16" fmla="*/ 14487 h 17212"/>
              <a:gd name="connsiteX17" fmla="*/ 5071 w 22571"/>
              <a:gd name="connsiteY17" fmla="*/ 15596 h 17212"/>
              <a:gd name="connsiteX18" fmla="*/ 4857 w 22571"/>
              <a:gd name="connsiteY18" fmla="*/ 17212 h 17212"/>
              <a:gd name="connsiteX19" fmla="*/ 4297 w 22571"/>
              <a:gd name="connsiteY19" fmla="*/ 17085 h 17212"/>
              <a:gd name="connsiteX20" fmla="*/ 3977 w 22571"/>
              <a:gd name="connsiteY20" fmla="*/ 16546 h 17212"/>
              <a:gd name="connsiteX21" fmla="*/ 2322 w 22571"/>
              <a:gd name="connsiteY21" fmla="*/ 16293 h 17212"/>
              <a:gd name="connsiteX22" fmla="*/ 320 w 22571"/>
              <a:gd name="connsiteY22" fmla="*/ 16356 h 17212"/>
              <a:gd name="connsiteX23" fmla="*/ 0 w 22571"/>
              <a:gd name="connsiteY23" fmla="*/ 16515 h 17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2571" h="17212">
                <a:moveTo>
                  <a:pt x="22571" y="0"/>
                </a:moveTo>
                <a:lnTo>
                  <a:pt x="22209" y="1118"/>
                </a:lnTo>
                <a:lnTo>
                  <a:pt x="21854" y="1118"/>
                </a:lnTo>
                <a:lnTo>
                  <a:pt x="21500" y="2229"/>
                </a:lnTo>
                <a:lnTo>
                  <a:pt x="19713" y="4073"/>
                </a:lnTo>
                <a:lnTo>
                  <a:pt x="18996" y="5184"/>
                </a:lnTo>
                <a:lnTo>
                  <a:pt x="16492" y="7037"/>
                </a:lnTo>
                <a:lnTo>
                  <a:pt x="15421" y="8147"/>
                </a:lnTo>
                <a:lnTo>
                  <a:pt x="13642" y="10000"/>
                </a:lnTo>
                <a:lnTo>
                  <a:pt x="12571" y="8890"/>
                </a:lnTo>
                <a:lnTo>
                  <a:pt x="10703" y="9420"/>
                </a:lnTo>
                <a:lnTo>
                  <a:pt x="9421" y="9578"/>
                </a:lnTo>
                <a:lnTo>
                  <a:pt x="8781" y="11035"/>
                </a:lnTo>
                <a:lnTo>
                  <a:pt x="7953" y="12334"/>
                </a:lnTo>
                <a:lnTo>
                  <a:pt x="6352" y="13158"/>
                </a:lnTo>
                <a:lnTo>
                  <a:pt x="5952" y="14044"/>
                </a:lnTo>
                <a:lnTo>
                  <a:pt x="5497" y="14487"/>
                </a:lnTo>
                <a:lnTo>
                  <a:pt x="5071" y="15596"/>
                </a:lnTo>
                <a:cubicBezTo>
                  <a:pt x="5000" y="16135"/>
                  <a:pt x="4928" y="16673"/>
                  <a:pt x="4857" y="17212"/>
                </a:cubicBezTo>
                <a:lnTo>
                  <a:pt x="4297" y="17085"/>
                </a:lnTo>
                <a:lnTo>
                  <a:pt x="3977" y="16546"/>
                </a:lnTo>
                <a:lnTo>
                  <a:pt x="2322" y="16293"/>
                </a:lnTo>
                <a:lnTo>
                  <a:pt x="320" y="16356"/>
                </a:lnTo>
                <a:lnTo>
                  <a:pt x="0" y="16515"/>
                </a:lnTo>
              </a:path>
            </a:pathLst>
          </a:custGeom>
          <a:noFill/>
          <a:ln w="1587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grpSp>
        <p:nvGrpSpPr>
          <p:cNvPr id="120" name="グループ化 119"/>
          <p:cNvGrpSpPr/>
          <p:nvPr/>
        </p:nvGrpSpPr>
        <p:grpSpPr bwMode="gray">
          <a:xfrm>
            <a:off x="375794" y="13346950"/>
            <a:ext cx="125412" cy="223359"/>
            <a:chOff x="395292" y="6599612"/>
            <a:chExt cx="125412" cy="223359"/>
          </a:xfrm>
        </p:grpSpPr>
        <p:sp>
          <p:nvSpPr>
            <p:cNvPr id="121" name="Freeform 17"/>
            <p:cNvSpPr>
              <a:spLocks noChangeAspect="1"/>
            </p:cNvSpPr>
            <p:nvPr/>
          </p:nvSpPr>
          <p:spPr bwMode="gray">
            <a:xfrm>
              <a:off x="395292" y="6599612"/>
              <a:ext cx="125412" cy="223359"/>
            </a:xfrm>
            <a:custGeom>
              <a:avLst/>
              <a:gdLst>
                <a:gd name="T0" fmla="*/ 2147483647 w 181"/>
                <a:gd name="T1" fmla="*/ 0 h 363"/>
                <a:gd name="T2" fmla="*/ 2147483647 w 181"/>
                <a:gd name="T3" fmla="*/ 2147483647 h 363"/>
                <a:gd name="T4" fmla="*/ 2147483647 w 181"/>
                <a:gd name="T5" fmla="*/ 2147483647 h 363"/>
                <a:gd name="T6" fmla="*/ 0 w 181"/>
                <a:gd name="T7" fmla="*/ 2147483647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1"/>
                <a:gd name="T13" fmla="*/ 0 h 363"/>
                <a:gd name="T14" fmla="*/ 181 w 181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1" h="363">
                  <a:moveTo>
                    <a:pt x="181" y="0"/>
                  </a:moveTo>
                  <a:lnTo>
                    <a:pt x="90" y="181"/>
                  </a:lnTo>
                  <a:lnTo>
                    <a:pt x="90" y="272"/>
                  </a:lnTo>
                  <a:lnTo>
                    <a:pt x="0" y="363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22" name="Freeform 112"/>
            <p:cNvSpPr>
              <a:spLocks noChangeAspect="1"/>
            </p:cNvSpPr>
            <p:nvPr/>
          </p:nvSpPr>
          <p:spPr bwMode="gray">
            <a:xfrm>
              <a:off x="395292" y="6599612"/>
              <a:ext cx="125412" cy="223359"/>
            </a:xfrm>
            <a:custGeom>
              <a:avLst/>
              <a:gdLst>
                <a:gd name="T0" fmla="*/ 2147483647 w 181"/>
                <a:gd name="T1" fmla="*/ 0 h 363"/>
                <a:gd name="T2" fmla="*/ 2147483647 w 181"/>
                <a:gd name="T3" fmla="*/ 2147483647 h 363"/>
                <a:gd name="T4" fmla="*/ 2147483647 w 181"/>
                <a:gd name="T5" fmla="*/ 2147483647 h 363"/>
                <a:gd name="T6" fmla="*/ 0 w 181"/>
                <a:gd name="T7" fmla="*/ 2147483647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1"/>
                <a:gd name="T13" fmla="*/ 0 h 363"/>
                <a:gd name="T14" fmla="*/ 181 w 181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1" h="363">
                  <a:moveTo>
                    <a:pt x="181" y="0"/>
                  </a:moveTo>
                  <a:lnTo>
                    <a:pt x="90" y="181"/>
                  </a:lnTo>
                  <a:lnTo>
                    <a:pt x="90" y="272"/>
                  </a:lnTo>
                  <a:lnTo>
                    <a:pt x="0" y="363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23" name="グループ化 122"/>
          <p:cNvGrpSpPr/>
          <p:nvPr/>
        </p:nvGrpSpPr>
        <p:grpSpPr bwMode="gray">
          <a:xfrm>
            <a:off x="39244" y="12871035"/>
            <a:ext cx="287323" cy="290846"/>
            <a:chOff x="58742" y="6123697"/>
            <a:chExt cx="287323" cy="290846"/>
          </a:xfrm>
        </p:grpSpPr>
        <p:sp>
          <p:nvSpPr>
            <p:cNvPr id="124" name="Freeform 22"/>
            <p:cNvSpPr>
              <a:spLocks/>
            </p:cNvSpPr>
            <p:nvPr/>
          </p:nvSpPr>
          <p:spPr bwMode="gray">
            <a:xfrm>
              <a:off x="58742" y="6123697"/>
              <a:ext cx="287323" cy="290292"/>
            </a:xfrm>
            <a:custGeom>
              <a:avLst/>
              <a:gdLst>
                <a:gd name="T0" fmla="*/ 2147483647 w 504"/>
                <a:gd name="T1" fmla="*/ 2147483647 h 522"/>
                <a:gd name="T2" fmla="*/ 2147483647 w 504"/>
                <a:gd name="T3" fmla="*/ 2147483647 h 522"/>
                <a:gd name="T4" fmla="*/ 2147483647 w 504"/>
                <a:gd name="T5" fmla="*/ 2147483647 h 522"/>
                <a:gd name="T6" fmla="*/ 2147483647 w 504"/>
                <a:gd name="T7" fmla="*/ 2147483647 h 522"/>
                <a:gd name="T8" fmla="*/ 2147483647 w 504"/>
                <a:gd name="T9" fmla="*/ 2147483647 h 522"/>
                <a:gd name="T10" fmla="*/ 2147483647 w 504"/>
                <a:gd name="T11" fmla="*/ 2147483647 h 522"/>
                <a:gd name="T12" fmla="*/ 2147483647 w 504"/>
                <a:gd name="T13" fmla="*/ 2147483647 h 522"/>
                <a:gd name="T14" fmla="*/ 0 w 504"/>
                <a:gd name="T15" fmla="*/ 0 h 5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04"/>
                <a:gd name="T25" fmla="*/ 0 h 522"/>
                <a:gd name="T26" fmla="*/ 504 w 504"/>
                <a:gd name="T27" fmla="*/ 522 h 522"/>
                <a:gd name="connsiteX0" fmla="*/ 7510 w 7510"/>
                <a:gd name="connsiteY0" fmla="*/ 8355 h 8355"/>
                <a:gd name="connsiteX1" fmla="*/ 6409 w 7510"/>
                <a:gd name="connsiteY1" fmla="*/ 7395 h 8355"/>
                <a:gd name="connsiteX2" fmla="*/ 6310 w 7510"/>
                <a:gd name="connsiteY2" fmla="*/ 2529 h 8355"/>
                <a:gd name="connsiteX3" fmla="*/ 5238 w 7510"/>
                <a:gd name="connsiteY3" fmla="*/ 2184 h 8355"/>
                <a:gd name="connsiteX4" fmla="*/ 3214 w 7510"/>
                <a:gd name="connsiteY4" fmla="*/ 2874 h 8355"/>
                <a:gd name="connsiteX5" fmla="*/ 2143 w 7510"/>
                <a:gd name="connsiteY5" fmla="*/ 2529 h 8355"/>
                <a:gd name="connsiteX6" fmla="*/ 1429 w 7510"/>
                <a:gd name="connsiteY6" fmla="*/ 2299 h 8355"/>
                <a:gd name="connsiteX7" fmla="*/ 0 w 7510"/>
                <a:gd name="connsiteY7" fmla="*/ 0 h 8355"/>
                <a:gd name="connsiteX0" fmla="*/ 10000 w 10000"/>
                <a:gd name="connsiteY0" fmla="*/ 10000 h 10000"/>
                <a:gd name="connsiteX1" fmla="*/ 8534 w 10000"/>
                <a:gd name="connsiteY1" fmla="*/ 8851 h 10000"/>
                <a:gd name="connsiteX2" fmla="*/ 8402 w 10000"/>
                <a:gd name="connsiteY2" fmla="*/ 3027 h 10000"/>
                <a:gd name="connsiteX3" fmla="*/ 6975 w 10000"/>
                <a:gd name="connsiteY3" fmla="*/ 2614 h 10000"/>
                <a:gd name="connsiteX4" fmla="*/ 4280 w 10000"/>
                <a:gd name="connsiteY4" fmla="*/ 3440 h 10000"/>
                <a:gd name="connsiteX5" fmla="*/ 2854 w 10000"/>
                <a:gd name="connsiteY5" fmla="*/ 3027 h 10000"/>
                <a:gd name="connsiteX6" fmla="*/ 1903 w 10000"/>
                <a:gd name="connsiteY6" fmla="*/ 2752 h 10000"/>
                <a:gd name="connsiteX7" fmla="*/ 0 w 10000"/>
                <a:gd name="connsiteY7" fmla="*/ 0 h 10000"/>
                <a:gd name="connsiteX0" fmla="*/ 10000 w 10000"/>
                <a:gd name="connsiteY0" fmla="*/ 10000 h 10000"/>
                <a:gd name="connsiteX1" fmla="*/ 8534 w 10000"/>
                <a:gd name="connsiteY1" fmla="*/ 8851 h 10000"/>
                <a:gd name="connsiteX2" fmla="*/ 8402 w 10000"/>
                <a:gd name="connsiteY2" fmla="*/ 3027 h 10000"/>
                <a:gd name="connsiteX3" fmla="*/ 6975 w 10000"/>
                <a:gd name="connsiteY3" fmla="*/ 2614 h 10000"/>
                <a:gd name="connsiteX4" fmla="*/ 4280 w 10000"/>
                <a:gd name="connsiteY4" fmla="*/ 3440 h 10000"/>
                <a:gd name="connsiteX5" fmla="*/ 2854 w 10000"/>
                <a:gd name="connsiteY5" fmla="*/ 3027 h 10000"/>
                <a:gd name="connsiteX6" fmla="*/ 1903 w 10000"/>
                <a:gd name="connsiteY6" fmla="*/ 2752 h 10000"/>
                <a:gd name="connsiteX7" fmla="*/ 0 w 10000"/>
                <a:gd name="connsiteY7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00" h="10000">
                  <a:moveTo>
                    <a:pt x="10000" y="10000"/>
                  </a:moveTo>
                  <a:lnTo>
                    <a:pt x="8534" y="8851"/>
                  </a:lnTo>
                  <a:lnTo>
                    <a:pt x="8402" y="3027"/>
                  </a:lnTo>
                  <a:cubicBezTo>
                    <a:pt x="8322" y="2591"/>
                    <a:pt x="6975" y="2614"/>
                    <a:pt x="6975" y="2614"/>
                  </a:cubicBezTo>
                  <a:cubicBezTo>
                    <a:pt x="6024" y="2774"/>
                    <a:pt x="5099" y="2958"/>
                    <a:pt x="4280" y="3440"/>
                  </a:cubicBezTo>
                  <a:lnTo>
                    <a:pt x="2854" y="3027"/>
                  </a:lnTo>
                  <a:lnTo>
                    <a:pt x="1903" y="2752"/>
                  </a:lnTo>
                  <a:cubicBezTo>
                    <a:pt x="1057" y="1651"/>
                    <a:pt x="1506" y="665"/>
                    <a:pt x="0" y="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25" name="Freeform 22"/>
            <p:cNvSpPr>
              <a:spLocks/>
            </p:cNvSpPr>
            <p:nvPr/>
          </p:nvSpPr>
          <p:spPr bwMode="gray">
            <a:xfrm>
              <a:off x="58742" y="6124251"/>
              <a:ext cx="287323" cy="290292"/>
            </a:xfrm>
            <a:custGeom>
              <a:avLst/>
              <a:gdLst>
                <a:gd name="T0" fmla="*/ 2147483647 w 504"/>
                <a:gd name="T1" fmla="*/ 2147483647 h 522"/>
                <a:gd name="T2" fmla="*/ 2147483647 w 504"/>
                <a:gd name="T3" fmla="*/ 2147483647 h 522"/>
                <a:gd name="T4" fmla="*/ 2147483647 w 504"/>
                <a:gd name="T5" fmla="*/ 2147483647 h 522"/>
                <a:gd name="T6" fmla="*/ 2147483647 w 504"/>
                <a:gd name="T7" fmla="*/ 2147483647 h 522"/>
                <a:gd name="T8" fmla="*/ 2147483647 w 504"/>
                <a:gd name="T9" fmla="*/ 2147483647 h 522"/>
                <a:gd name="T10" fmla="*/ 2147483647 w 504"/>
                <a:gd name="T11" fmla="*/ 2147483647 h 522"/>
                <a:gd name="T12" fmla="*/ 2147483647 w 504"/>
                <a:gd name="T13" fmla="*/ 2147483647 h 522"/>
                <a:gd name="T14" fmla="*/ 0 w 504"/>
                <a:gd name="T15" fmla="*/ 0 h 5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04"/>
                <a:gd name="T25" fmla="*/ 0 h 522"/>
                <a:gd name="T26" fmla="*/ 504 w 504"/>
                <a:gd name="T27" fmla="*/ 522 h 522"/>
                <a:gd name="connsiteX0" fmla="*/ 7510 w 7510"/>
                <a:gd name="connsiteY0" fmla="*/ 8355 h 8355"/>
                <a:gd name="connsiteX1" fmla="*/ 6409 w 7510"/>
                <a:gd name="connsiteY1" fmla="*/ 7395 h 8355"/>
                <a:gd name="connsiteX2" fmla="*/ 6310 w 7510"/>
                <a:gd name="connsiteY2" fmla="*/ 2529 h 8355"/>
                <a:gd name="connsiteX3" fmla="*/ 5238 w 7510"/>
                <a:gd name="connsiteY3" fmla="*/ 2184 h 8355"/>
                <a:gd name="connsiteX4" fmla="*/ 3214 w 7510"/>
                <a:gd name="connsiteY4" fmla="*/ 2874 h 8355"/>
                <a:gd name="connsiteX5" fmla="*/ 2143 w 7510"/>
                <a:gd name="connsiteY5" fmla="*/ 2529 h 8355"/>
                <a:gd name="connsiteX6" fmla="*/ 1429 w 7510"/>
                <a:gd name="connsiteY6" fmla="*/ 2299 h 8355"/>
                <a:gd name="connsiteX7" fmla="*/ 0 w 7510"/>
                <a:gd name="connsiteY7" fmla="*/ 0 h 8355"/>
                <a:gd name="connsiteX0" fmla="*/ 10000 w 10000"/>
                <a:gd name="connsiteY0" fmla="*/ 10000 h 10000"/>
                <a:gd name="connsiteX1" fmla="*/ 8534 w 10000"/>
                <a:gd name="connsiteY1" fmla="*/ 8851 h 10000"/>
                <a:gd name="connsiteX2" fmla="*/ 8402 w 10000"/>
                <a:gd name="connsiteY2" fmla="*/ 3027 h 10000"/>
                <a:gd name="connsiteX3" fmla="*/ 6975 w 10000"/>
                <a:gd name="connsiteY3" fmla="*/ 2614 h 10000"/>
                <a:gd name="connsiteX4" fmla="*/ 4280 w 10000"/>
                <a:gd name="connsiteY4" fmla="*/ 3440 h 10000"/>
                <a:gd name="connsiteX5" fmla="*/ 2854 w 10000"/>
                <a:gd name="connsiteY5" fmla="*/ 3027 h 10000"/>
                <a:gd name="connsiteX6" fmla="*/ 1903 w 10000"/>
                <a:gd name="connsiteY6" fmla="*/ 2752 h 10000"/>
                <a:gd name="connsiteX7" fmla="*/ 0 w 10000"/>
                <a:gd name="connsiteY7" fmla="*/ 0 h 10000"/>
                <a:gd name="connsiteX0" fmla="*/ 10000 w 10000"/>
                <a:gd name="connsiteY0" fmla="*/ 10000 h 10000"/>
                <a:gd name="connsiteX1" fmla="*/ 8534 w 10000"/>
                <a:gd name="connsiteY1" fmla="*/ 8851 h 10000"/>
                <a:gd name="connsiteX2" fmla="*/ 8402 w 10000"/>
                <a:gd name="connsiteY2" fmla="*/ 3027 h 10000"/>
                <a:gd name="connsiteX3" fmla="*/ 6975 w 10000"/>
                <a:gd name="connsiteY3" fmla="*/ 2614 h 10000"/>
                <a:gd name="connsiteX4" fmla="*/ 4280 w 10000"/>
                <a:gd name="connsiteY4" fmla="*/ 3440 h 10000"/>
                <a:gd name="connsiteX5" fmla="*/ 2854 w 10000"/>
                <a:gd name="connsiteY5" fmla="*/ 3027 h 10000"/>
                <a:gd name="connsiteX6" fmla="*/ 1903 w 10000"/>
                <a:gd name="connsiteY6" fmla="*/ 2752 h 10000"/>
                <a:gd name="connsiteX7" fmla="*/ 0 w 10000"/>
                <a:gd name="connsiteY7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00" h="10000">
                  <a:moveTo>
                    <a:pt x="10000" y="10000"/>
                  </a:moveTo>
                  <a:lnTo>
                    <a:pt x="8534" y="8851"/>
                  </a:lnTo>
                  <a:lnTo>
                    <a:pt x="8402" y="3027"/>
                  </a:lnTo>
                  <a:cubicBezTo>
                    <a:pt x="8322" y="2591"/>
                    <a:pt x="6975" y="2614"/>
                    <a:pt x="6975" y="2614"/>
                  </a:cubicBezTo>
                  <a:cubicBezTo>
                    <a:pt x="6024" y="2774"/>
                    <a:pt x="5099" y="2958"/>
                    <a:pt x="4280" y="3440"/>
                  </a:cubicBezTo>
                  <a:lnTo>
                    <a:pt x="2854" y="3027"/>
                  </a:lnTo>
                  <a:lnTo>
                    <a:pt x="1903" y="2752"/>
                  </a:lnTo>
                  <a:cubicBezTo>
                    <a:pt x="1057" y="1651"/>
                    <a:pt x="1506" y="665"/>
                    <a:pt x="0" y="0"/>
                  </a:cubicBez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 bwMode="gray">
          <a:xfrm>
            <a:off x="318200" y="11282722"/>
            <a:ext cx="1333983" cy="333856"/>
            <a:chOff x="337698" y="4535384"/>
            <a:chExt cx="1333983" cy="333856"/>
          </a:xfrm>
        </p:grpSpPr>
        <p:sp>
          <p:nvSpPr>
            <p:cNvPr id="449" name="Freeform 23"/>
            <p:cNvSpPr>
              <a:spLocks/>
            </p:cNvSpPr>
            <p:nvPr/>
          </p:nvSpPr>
          <p:spPr bwMode="gray">
            <a:xfrm>
              <a:off x="337698" y="4535464"/>
              <a:ext cx="1333983" cy="333776"/>
            </a:xfrm>
            <a:custGeom>
              <a:avLst/>
              <a:gdLst>
                <a:gd name="T0" fmla="*/ 2147483647 w 2087"/>
                <a:gd name="T1" fmla="*/ 0 h 998"/>
                <a:gd name="T2" fmla="*/ 2147483647 w 2087"/>
                <a:gd name="T3" fmla="*/ 2147483647 h 998"/>
                <a:gd name="T4" fmla="*/ 2147483647 w 2087"/>
                <a:gd name="T5" fmla="*/ 0 h 998"/>
                <a:gd name="T6" fmla="*/ 2147483647 w 2087"/>
                <a:gd name="T7" fmla="*/ 2147483647 h 998"/>
                <a:gd name="T8" fmla="*/ 2147483647 w 2087"/>
                <a:gd name="T9" fmla="*/ 2147483647 h 998"/>
                <a:gd name="T10" fmla="*/ 2147483647 w 2087"/>
                <a:gd name="T11" fmla="*/ 2147483647 h 998"/>
                <a:gd name="T12" fmla="*/ 2147483647 w 2087"/>
                <a:gd name="T13" fmla="*/ 2147483647 h 998"/>
                <a:gd name="T14" fmla="*/ 2147483647 w 2087"/>
                <a:gd name="T15" fmla="*/ 2147483647 h 998"/>
                <a:gd name="T16" fmla="*/ 2147483647 w 2087"/>
                <a:gd name="T17" fmla="*/ 2147483647 h 998"/>
                <a:gd name="T18" fmla="*/ 2147483647 w 2087"/>
                <a:gd name="T19" fmla="*/ 2147483647 h 998"/>
                <a:gd name="T20" fmla="*/ 2147483647 w 2087"/>
                <a:gd name="T21" fmla="*/ 2147483647 h 998"/>
                <a:gd name="T22" fmla="*/ 2147483647 w 2087"/>
                <a:gd name="T23" fmla="*/ 2147483647 h 998"/>
                <a:gd name="T24" fmla="*/ 2147483647 w 2087"/>
                <a:gd name="T25" fmla="*/ 2147483647 h 998"/>
                <a:gd name="T26" fmla="*/ 2147483647 w 2087"/>
                <a:gd name="T27" fmla="*/ 2147483647 h 998"/>
                <a:gd name="T28" fmla="*/ 2147483647 w 2087"/>
                <a:gd name="T29" fmla="*/ 2147483647 h 998"/>
                <a:gd name="T30" fmla="*/ 2147483647 w 2087"/>
                <a:gd name="T31" fmla="*/ 2147483647 h 998"/>
                <a:gd name="T32" fmla="*/ 2147483647 w 2087"/>
                <a:gd name="T33" fmla="*/ 2147483647 h 998"/>
                <a:gd name="T34" fmla="*/ 2147483647 w 2087"/>
                <a:gd name="T35" fmla="*/ 2147483647 h 998"/>
                <a:gd name="T36" fmla="*/ 0 w 2087"/>
                <a:gd name="T37" fmla="*/ 2147483647 h 9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87"/>
                <a:gd name="T58" fmla="*/ 0 h 998"/>
                <a:gd name="T59" fmla="*/ 2087 w 2087"/>
                <a:gd name="T60" fmla="*/ 998 h 998"/>
                <a:gd name="connsiteX0" fmla="*/ 10120 w 10120"/>
                <a:gd name="connsiteY0" fmla="*/ 0 h 10036"/>
                <a:gd name="connsiteX1" fmla="*/ 9780 w 10120"/>
                <a:gd name="connsiteY1" fmla="*/ 948 h 10036"/>
                <a:gd name="connsiteX2" fmla="*/ 9128 w 10120"/>
                <a:gd name="connsiteY2" fmla="*/ 36 h 10036"/>
                <a:gd name="connsiteX3" fmla="*/ 8912 w 10120"/>
                <a:gd name="connsiteY3" fmla="*/ 497 h 10036"/>
                <a:gd name="connsiteX4" fmla="*/ 8692 w 10120"/>
                <a:gd name="connsiteY4" fmla="*/ 497 h 10036"/>
                <a:gd name="connsiteX5" fmla="*/ 7825 w 10120"/>
                <a:gd name="connsiteY5" fmla="*/ 1409 h 10036"/>
                <a:gd name="connsiteX6" fmla="*/ 7825 w 10120"/>
                <a:gd name="connsiteY6" fmla="*/ 2771 h 10036"/>
                <a:gd name="connsiteX7" fmla="*/ 7609 w 10120"/>
                <a:gd name="connsiteY7" fmla="*/ 3222 h 10036"/>
                <a:gd name="connsiteX8" fmla="*/ 7389 w 10120"/>
                <a:gd name="connsiteY8" fmla="*/ 3222 h 10036"/>
                <a:gd name="connsiteX9" fmla="*/ 7389 w 10120"/>
                <a:gd name="connsiteY9" fmla="*/ 5036 h 10036"/>
                <a:gd name="connsiteX10" fmla="*/ 5870 w 10120"/>
                <a:gd name="connsiteY10" fmla="*/ 4134 h 10036"/>
                <a:gd name="connsiteX11" fmla="*/ 5649 w 10120"/>
                <a:gd name="connsiteY11" fmla="*/ 4585 h 10036"/>
                <a:gd name="connsiteX12" fmla="*/ 4566 w 10120"/>
                <a:gd name="connsiteY12" fmla="*/ 5036 h 10036"/>
                <a:gd name="connsiteX13" fmla="*/ 3694 w 10120"/>
                <a:gd name="connsiteY13" fmla="*/ 4134 h 10036"/>
                <a:gd name="connsiteX14" fmla="*/ 1955 w 10120"/>
                <a:gd name="connsiteY14" fmla="*/ 4134 h 10036"/>
                <a:gd name="connsiteX15" fmla="*/ 1524 w 10120"/>
                <a:gd name="connsiteY15" fmla="*/ 5036 h 10036"/>
                <a:gd name="connsiteX16" fmla="*/ 652 w 10120"/>
                <a:gd name="connsiteY16" fmla="*/ 5497 h 10036"/>
                <a:gd name="connsiteX17" fmla="*/ 652 w 10120"/>
                <a:gd name="connsiteY17" fmla="*/ 8222 h 10036"/>
                <a:gd name="connsiteX18" fmla="*/ 0 w 10120"/>
                <a:gd name="connsiteY18" fmla="*/ 10036 h 10036"/>
                <a:gd name="connsiteX0" fmla="*/ 9468 w 9468"/>
                <a:gd name="connsiteY0" fmla="*/ 0 h 8222"/>
                <a:gd name="connsiteX1" fmla="*/ 9128 w 9468"/>
                <a:gd name="connsiteY1" fmla="*/ 948 h 8222"/>
                <a:gd name="connsiteX2" fmla="*/ 8476 w 9468"/>
                <a:gd name="connsiteY2" fmla="*/ 36 h 8222"/>
                <a:gd name="connsiteX3" fmla="*/ 8260 w 9468"/>
                <a:gd name="connsiteY3" fmla="*/ 497 h 8222"/>
                <a:gd name="connsiteX4" fmla="*/ 8040 w 9468"/>
                <a:gd name="connsiteY4" fmla="*/ 497 h 8222"/>
                <a:gd name="connsiteX5" fmla="*/ 7173 w 9468"/>
                <a:gd name="connsiteY5" fmla="*/ 1409 h 8222"/>
                <a:gd name="connsiteX6" fmla="*/ 7173 w 9468"/>
                <a:gd name="connsiteY6" fmla="*/ 2771 h 8222"/>
                <a:gd name="connsiteX7" fmla="*/ 6957 w 9468"/>
                <a:gd name="connsiteY7" fmla="*/ 3222 h 8222"/>
                <a:gd name="connsiteX8" fmla="*/ 6737 w 9468"/>
                <a:gd name="connsiteY8" fmla="*/ 3222 h 8222"/>
                <a:gd name="connsiteX9" fmla="*/ 6737 w 9468"/>
                <a:gd name="connsiteY9" fmla="*/ 5036 h 8222"/>
                <a:gd name="connsiteX10" fmla="*/ 5218 w 9468"/>
                <a:gd name="connsiteY10" fmla="*/ 4134 h 8222"/>
                <a:gd name="connsiteX11" fmla="*/ 4997 w 9468"/>
                <a:gd name="connsiteY11" fmla="*/ 4585 h 8222"/>
                <a:gd name="connsiteX12" fmla="*/ 3914 w 9468"/>
                <a:gd name="connsiteY12" fmla="*/ 5036 h 8222"/>
                <a:gd name="connsiteX13" fmla="*/ 3042 w 9468"/>
                <a:gd name="connsiteY13" fmla="*/ 4134 h 8222"/>
                <a:gd name="connsiteX14" fmla="*/ 1303 w 9468"/>
                <a:gd name="connsiteY14" fmla="*/ 4134 h 8222"/>
                <a:gd name="connsiteX15" fmla="*/ 872 w 9468"/>
                <a:gd name="connsiteY15" fmla="*/ 5036 h 8222"/>
                <a:gd name="connsiteX16" fmla="*/ 0 w 9468"/>
                <a:gd name="connsiteY16" fmla="*/ 5497 h 8222"/>
                <a:gd name="connsiteX17" fmla="*/ 0 w 9468"/>
                <a:gd name="connsiteY17" fmla="*/ 8222 h 8222"/>
                <a:gd name="connsiteX0" fmla="*/ 10000 w 10000"/>
                <a:gd name="connsiteY0" fmla="*/ 0 h 6686"/>
                <a:gd name="connsiteX1" fmla="*/ 9641 w 10000"/>
                <a:gd name="connsiteY1" fmla="*/ 1153 h 6686"/>
                <a:gd name="connsiteX2" fmla="*/ 8952 w 10000"/>
                <a:gd name="connsiteY2" fmla="*/ 44 h 6686"/>
                <a:gd name="connsiteX3" fmla="*/ 8724 w 10000"/>
                <a:gd name="connsiteY3" fmla="*/ 604 h 6686"/>
                <a:gd name="connsiteX4" fmla="*/ 8492 w 10000"/>
                <a:gd name="connsiteY4" fmla="*/ 604 h 6686"/>
                <a:gd name="connsiteX5" fmla="*/ 7576 w 10000"/>
                <a:gd name="connsiteY5" fmla="*/ 1714 h 6686"/>
                <a:gd name="connsiteX6" fmla="*/ 7576 w 10000"/>
                <a:gd name="connsiteY6" fmla="*/ 3370 h 6686"/>
                <a:gd name="connsiteX7" fmla="*/ 7348 w 10000"/>
                <a:gd name="connsiteY7" fmla="*/ 3919 h 6686"/>
                <a:gd name="connsiteX8" fmla="*/ 7116 w 10000"/>
                <a:gd name="connsiteY8" fmla="*/ 3919 h 6686"/>
                <a:gd name="connsiteX9" fmla="*/ 7116 w 10000"/>
                <a:gd name="connsiteY9" fmla="*/ 6125 h 6686"/>
                <a:gd name="connsiteX10" fmla="*/ 5511 w 10000"/>
                <a:gd name="connsiteY10" fmla="*/ 5028 h 6686"/>
                <a:gd name="connsiteX11" fmla="*/ 5278 w 10000"/>
                <a:gd name="connsiteY11" fmla="*/ 5577 h 6686"/>
                <a:gd name="connsiteX12" fmla="*/ 4134 w 10000"/>
                <a:gd name="connsiteY12" fmla="*/ 6125 h 6686"/>
                <a:gd name="connsiteX13" fmla="*/ 3213 w 10000"/>
                <a:gd name="connsiteY13" fmla="*/ 5028 h 6686"/>
                <a:gd name="connsiteX14" fmla="*/ 1376 w 10000"/>
                <a:gd name="connsiteY14" fmla="*/ 5028 h 6686"/>
                <a:gd name="connsiteX15" fmla="*/ 921 w 10000"/>
                <a:gd name="connsiteY15" fmla="*/ 6125 h 6686"/>
                <a:gd name="connsiteX16" fmla="*/ 0 w 10000"/>
                <a:gd name="connsiteY16" fmla="*/ 6686 h 6686"/>
                <a:gd name="connsiteX0" fmla="*/ 9079 w 9079"/>
                <a:gd name="connsiteY0" fmla="*/ 0 h 9161"/>
                <a:gd name="connsiteX1" fmla="*/ 8720 w 9079"/>
                <a:gd name="connsiteY1" fmla="*/ 1724 h 9161"/>
                <a:gd name="connsiteX2" fmla="*/ 8031 w 9079"/>
                <a:gd name="connsiteY2" fmla="*/ 66 h 9161"/>
                <a:gd name="connsiteX3" fmla="*/ 7803 w 9079"/>
                <a:gd name="connsiteY3" fmla="*/ 903 h 9161"/>
                <a:gd name="connsiteX4" fmla="*/ 7571 w 9079"/>
                <a:gd name="connsiteY4" fmla="*/ 903 h 9161"/>
                <a:gd name="connsiteX5" fmla="*/ 6655 w 9079"/>
                <a:gd name="connsiteY5" fmla="*/ 2564 h 9161"/>
                <a:gd name="connsiteX6" fmla="*/ 6655 w 9079"/>
                <a:gd name="connsiteY6" fmla="*/ 5040 h 9161"/>
                <a:gd name="connsiteX7" fmla="*/ 6427 w 9079"/>
                <a:gd name="connsiteY7" fmla="*/ 5862 h 9161"/>
                <a:gd name="connsiteX8" fmla="*/ 6195 w 9079"/>
                <a:gd name="connsiteY8" fmla="*/ 5862 h 9161"/>
                <a:gd name="connsiteX9" fmla="*/ 6195 w 9079"/>
                <a:gd name="connsiteY9" fmla="*/ 9161 h 9161"/>
                <a:gd name="connsiteX10" fmla="*/ 4590 w 9079"/>
                <a:gd name="connsiteY10" fmla="*/ 7520 h 9161"/>
                <a:gd name="connsiteX11" fmla="*/ 4357 w 9079"/>
                <a:gd name="connsiteY11" fmla="*/ 8341 h 9161"/>
                <a:gd name="connsiteX12" fmla="*/ 3213 w 9079"/>
                <a:gd name="connsiteY12" fmla="*/ 9161 h 9161"/>
                <a:gd name="connsiteX13" fmla="*/ 2292 w 9079"/>
                <a:gd name="connsiteY13" fmla="*/ 7520 h 9161"/>
                <a:gd name="connsiteX14" fmla="*/ 455 w 9079"/>
                <a:gd name="connsiteY14" fmla="*/ 7520 h 9161"/>
                <a:gd name="connsiteX15" fmla="*/ 0 w 9079"/>
                <a:gd name="connsiteY15" fmla="*/ 9161 h 9161"/>
                <a:gd name="connsiteX0" fmla="*/ 9808 w 9808"/>
                <a:gd name="connsiteY0" fmla="*/ 0 h 10000"/>
                <a:gd name="connsiteX1" fmla="*/ 9413 w 9808"/>
                <a:gd name="connsiteY1" fmla="*/ 1882 h 10000"/>
                <a:gd name="connsiteX2" fmla="*/ 8654 w 9808"/>
                <a:gd name="connsiteY2" fmla="*/ 72 h 10000"/>
                <a:gd name="connsiteX3" fmla="*/ 8403 w 9808"/>
                <a:gd name="connsiteY3" fmla="*/ 986 h 10000"/>
                <a:gd name="connsiteX4" fmla="*/ 8147 w 9808"/>
                <a:gd name="connsiteY4" fmla="*/ 986 h 10000"/>
                <a:gd name="connsiteX5" fmla="*/ 7138 w 9808"/>
                <a:gd name="connsiteY5" fmla="*/ 2799 h 10000"/>
                <a:gd name="connsiteX6" fmla="*/ 7138 w 9808"/>
                <a:gd name="connsiteY6" fmla="*/ 5502 h 10000"/>
                <a:gd name="connsiteX7" fmla="*/ 6887 w 9808"/>
                <a:gd name="connsiteY7" fmla="*/ 6399 h 10000"/>
                <a:gd name="connsiteX8" fmla="*/ 6631 w 9808"/>
                <a:gd name="connsiteY8" fmla="*/ 6399 h 10000"/>
                <a:gd name="connsiteX9" fmla="*/ 6631 w 9808"/>
                <a:gd name="connsiteY9" fmla="*/ 10000 h 10000"/>
                <a:gd name="connsiteX10" fmla="*/ 4864 w 9808"/>
                <a:gd name="connsiteY10" fmla="*/ 8209 h 10000"/>
                <a:gd name="connsiteX11" fmla="*/ 4607 w 9808"/>
                <a:gd name="connsiteY11" fmla="*/ 9105 h 10000"/>
                <a:gd name="connsiteX12" fmla="*/ 3347 w 9808"/>
                <a:gd name="connsiteY12" fmla="*/ 10000 h 10000"/>
                <a:gd name="connsiteX13" fmla="*/ 2333 w 9808"/>
                <a:gd name="connsiteY13" fmla="*/ 8209 h 10000"/>
                <a:gd name="connsiteX14" fmla="*/ 309 w 9808"/>
                <a:gd name="connsiteY14" fmla="*/ 8209 h 10000"/>
                <a:gd name="connsiteX15" fmla="*/ 0 w 9808"/>
                <a:gd name="connsiteY15" fmla="*/ 9287 h 10000"/>
                <a:gd name="connsiteX0" fmla="*/ 9947 w 9947"/>
                <a:gd name="connsiteY0" fmla="*/ 0 h 10000"/>
                <a:gd name="connsiteX1" fmla="*/ 9544 w 9947"/>
                <a:gd name="connsiteY1" fmla="*/ 1882 h 10000"/>
                <a:gd name="connsiteX2" fmla="*/ 8770 w 9947"/>
                <a:gd name="connsiteY2" fmla="*/ 72 h 10000"/>
                <a:gd name="connsiteX3" fmla="*/ 8514 w 9947"/>
                <a:gd name="connsiteY3" fmla="*/ 986 h 10000"/>
                <a:gd name="connsiteX4" fmla="*/ 8253 w 9947"/>
                <a:gd name="connsiteY4" fmla="*/ 986 h 10000"/>
                <a:gd name="connsiteX5" fmla="*/ 7225 w 9947"/>
                <a:gd name="connsiteY5" fmla="*/ 2799 h 10000"/>
                <a:gd name="connsiteX6" fmla="*/ 7225 w 9947"/>
                <a:gd name="connsiteY6" fmla="*/ 5502 h 10000"/>
                <a:gd name="connsiteX7" fmla="*/ 6969 w 9947"/>
                <a:gd name="connsiteY7" fmla="*/ 6399 h 10000"/>
                <a:gd name="connsiteX8" fmla="*/ 6708 w 9947"/>
                <a:gd name="connsiteY8" fmla="*/ 6399 h 10000"/>
                <a:gd name="connsiteX9" fmla="*/ 6708 w 9947"/>
                <a:gd name="connsiteY9" fmla="*/ 10000 h 10000"/>
                <a:gd name="connsiteX10" fmla="*/ 4906 w 9947"/>
                <a:gd name="connsiteY10" fmla="*/ 8209 h 10000"/>
                <a:gd name="connsiteX11" fmla="*/ 4644 w 9947"/>
                <a:gd name="connsiteY11" fmla="*/ 9105 h 10000"/>
                <a:gd name="connsiteX12" fmla="*/ 3360 w 9947"/>
                <a:gd name="connsiteY12" fmla="*/ 10000 h 10000"/>
                <a:gd name="connsiteX13" fmla="*/ 2326 w 9947"/>
                <a:gd name="connsiteY13" fmla="*/ 8209 h 10000"/>
                <a:gd name="connsiteX14" fmla="*/ 262 w 9947"/>
                <a:gd name="connsiteY14" fmla="*/ 8209 h 10000"/>
                <a:gd name="connsiteX15" fmla="*/ 0 w 9947"/>
                <a:gd name="connsiteY15" fmla="*/ 921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947" h="10000">
                  <a:moveTo>
                    <a:pt x="9947" y="0"/>
                  </a:moveTo>
                  <a:cubicBezTo>
                    <a:pt x="9812" y="627"/>
                    <a:pt x="9679" y="1255"/>
                    <a:pt x="9544" y="1882"/>
                  </a:cubicBezTo>
                  <a:lnTo>
                    <a:pt x="8770" y="72"/>
                  </a:lnTo>
                  <a:cubicBezTo>
                    <a:pt x="8685" y="377"/>
                    <a:pt x="8600" y="681"/>
                    <a:pt x="8514" y="986"/>
                  </a:cubicBezTo>
                  <a:lnTo>
                    <a:pt x="8253" y="986"/>
                  </a:lnTo>
                  <a:lnTo>
                    <a:pt x="7225" y="2799"/>
                  </a:lnTo>
                  <a:lnTo>
                    <a:pt x="7225" y="5502"/>
                  </a:lnTo>
                  <a:cubicBezTo>
                    <a:pt x="7139" y="5801"/>
                    <a:pt x="7054" y="6100"/>
                    <a:pt x="6969" y="6399"/>
                  </a:cubicBezTo>
                  <a:lnTo>
                    <a:pt x="6708" y="6399"/>
                  </a:lnTo>
                  <a:lnTo>
                    <a:pt x="6708" y="10000"/>
                  </a:lnTo>
                  <a:lnTo>
                    <a:pt x="4906" y="8209"/>
                  </a:lnTo>
                  <a:cubicBezTo>
                    <a:pt x="4819" y="8506"/>
                    <a:pt x="4732" y="8807"/>
                    <a:pt x="4644" y="9105"/>
                  </a:cubicBezTo>
                  <a:lnTo>
                    <a:pt x="3360" y="10000"/>
                  </a:lnTo>
                  <a:lnTo>
                    <a:pt x="2326" y="8209"/>
                  </a:lnTo>
                  <a:lnTo>
                    <a:pt x="262" y="8209"/>
                  </a:lnTo>
                  <a:cubicBezTo>
                    <a:pt x="175" y="8545"/>
                    <a:pt x="87" y="8880"/>
                    <a:pt x="0" y="9216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51" name="Freeform 23"/>
            <p:cNvSpPr>
              <a:spLocks/>
            </p:cNvSpPr>
            <p:nvPr/>
          </p:nvSpPr>
          <p:spPr bwMode="gray">
            <a:xfrm>
              <a:off x="337698" y="4535384"/>
              <a:ext cx="1333983" cy="333776"/>
            </a:xfrm>
            <a:custGeom>
              <a:avLst/>
              <a:gdLst>
                <a:gd name="T0" fmla="*/ 2147483647 w 2087"/>
                <a:gd name="T1" fmla="*/ 0 h 998"/>
                <a:gd name="T2" fmla="*/ 2147483647 w 2087"/>
                <a:gd name="T3" fmla="*/ 2147483647 h 998"/>
                <a:gd name="T4" fmla="*/ 2147483647 w 2087"/>
                <a:gd name="T5" fmla="*/ 0 h 998"/>
                <a:gd name="T6" fmla="*/ 2147483647 w 2087"/>
                <a:gd name="T7" fmla="*/ 2147483647 h 998"/>
                <a:gd name="T8" fmla="*/ 2147483647 w 2087"/>
                <a:gd name="T9" fmla="*/ 2147483647 h 998"/>
                <a:gd name="T10" fmla="*/ 2147483647 w 2087"/>
                <a:gd name="T11" fmla="*/ 2147483647 h 998"/>
                <a:gd name="T12" fmla="*/ 2147483647 w 2087"/>
                <a:gd name="T13" fmla="*/ 2147483647 h 998"/>
                <a:gd name="T14" fmla="*/ 2147483647 w 2087"/>
                <a:gd name="T15" fmla="*/ 2147483647 h 998"/>
                <a:gd name="T16" fmla="*/ 2147483647 w 2087"/>
                <a:gd name="T17" fmla="*/ 2147483647 h 998"/>
                <a:gd name="T18" fmla="*/ 2147483647 w 2087"/>
                <a:gd name="T19" fmla="*/ 2147483647 h 998"/>
                <a:gd name="T20" fmla="*/ 2147483647 w 2087"/>
                <a:gd name="T21" fmla="*/ 2147483647 h 998"/>
                <a:gd name="T22" fmla="*/ 2147483647 w 2087"/>
                <a:gd name="T23" fmla="*/ 2147483647 h 998"/>
                <a:gd name="T24" fmla="*/ 2147483647 w 2087"/>
                <a:gd name="T25" fmla="*/ 2147483647 h 998"/>
                <a:gd name="T26" fmla="*/ 2147483647 w 2087"/>
                <a:gd name="T27" fmla="*/ 2147483647 h 998"/>
                <a:gd name="T28" fmla="*/ 2147483647 w 2087"/>
                <a:gd name="T29" fmla="*/ 2147483647 h 998"/>
                <a:gd name="T30" fmla="*/ 2147483647 w 2087"/>
                <a:gd name="T31" fmla="*/ 2147483647 h 998"/>
                <a:gd name="T32" fmla="*/ 2147483647 w 2087"/>
                <a:gd name="T33" fmla="*/ 2147483647 h 998"/>
                <a:gd name="T34" fmla="*/ 2147483647 w 2087"/>
                <a:gd name="T35" fmla="*/ 2147483647 h 998"/>
                <a:gd name="T36" fmla="*/ 0 w 2087"/>
                <a:gd name="T37" fmla="*/ 2147483647 h 9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87"/>
                <a:gd name="T58" fmla="*/ 0 h 998"/>
                <a:gd name="T59" fmla="*/ 2087 w 2087"/>
                <a:gd name="T60" fmla="*/ 998 h 998"/>
                <a:gd name="connsiteX0" fmla="*/ 10120 w 10120"/>
                <a:gd name="connsiteY0" fmla="*/ 0 h 10036"/>
                <a:gd name="connsiteX1" fmla="*/ 9780 w 10120"/>
                <a:gd name="connsiteY1" fmla="*/ 948 h 10036"/>
                <a:gd name="connsiteX2" fmla="*/ 9128 w 10120"/>
                <a:gd name="connsiteY2" fmla="*/ 36 h 10036"/>
                <a:gd name="connsiteX3" fmla="*/ 8912 w 10120"/>
                <a:gd name="connsiteY3" fmla="*/ 497 h 10036"/>
                <a:gd name="connsiteX4" fmla="*/ 8692 w 10120"/>
                <a:gd name="connsiteY4" fmla="*/ 497 h 10036"/>
                <a:gd name="connsiteX5" fmla="*/ 7825 w 10120"/>
                <a:gd name="connsiteY5" fmla="*/ 1409 h 10036"/>
                <a:gd name="connsiteX6" fmla="*/ 7825 w 10120"/>
                <a:gd name="connsiteY6" fmla="*/ 2771 h 10036"/>
                <a:gd name="connsiteX7" fmla="*/ 7609 w 10120"/>
                <a:gd name="connsiteY7" fmla="*/ 3222 h 10036"/>
                <a:gd name="connsiteX8" fmla="*/ 7389 w 10120"/>
                <a:gd name="connsiteY8" fmla="*/ 3222 h 10036"/>
                <a:gd name="connsiteX9" fmla="*/ 7389 w 10120"/>
                <a:gd name="connsiteY9" fmla="*/ 5036 h 10036"/>
                <a:gd name="connsiteX10" fmla="*/ 5870 w 10120"/>
                <a:gd name="connsiteY10" fmla="*/ 4134 h 10036"/>
                <a:gd name="connsiteX11" fmla="*/ 5649 w 10120"/>
                <a:gd name="connsiteY11" fmla="*/ 4585 h 10036"/>
                <a:gd name="connsiteX12" fmla="*/ 4566 w 10120"/>
                <a:gd name="connsiteY12" fmla="*/ 5036 h 10036"/>
                <a:gd name="connsiteX13" fmla="*/ 3694 w 10120"/>
                <a:gd name="connsiteY13" fmla="*/ 4134 h 10036"/>
                <a:gd name="connsiteX14" fmla="*/ 1955 w 10120"/>
                <a:gd name="connsiteY14" fmla="*/ 4134 h 10036"/>
                <a:gd name="connsiteX15" fmla="*/ 1524 w 10120"/>
                <a:gd name="connsiteY15" fmla="*/ 5036 h 10036"/>
                <a:gd name="connsiteX16" fmla="*/ 652 w 10120"/>
                <a:gd name="connsiteY16" fmla="*/ 5497 h 10036"/>
                <a:gd name="connsiteX17" fmla="*/ 652 w 10120"/>
                <a:gd name="connsiteY17" fmla="*/ 8222 h 10036"/>
                <a:gd name="connsiteX18" fmla="*/ 0 w 10120"/>
                <a:gd name="connsiteY18" fmla="*/ 10036 h 10036"/>
                <a:gd name="connsiteX0" fmla="*/ 9468 w 9468"/>
                <a:gd name="connsiteY0" fmla="*/ 0 h 8222"/>
                <a:gd name="connsiteX1" fmla="*/ 9128 w 9468"/>
                <a:gd name="connsiteY1" fmla="*/ 948 h 8222"/>
                <a:gd name="connsiteX2" fmla="*/ 8476 w 9468"/>
                <a:gd name="connsiteY2" fmla="*/ 36 h 8222"/>
                <a:gd name="connsiteX3" fmla="*/ 8260 w 9468"/>
                <a:gd name="connsiteY3" fmla="*/ 497 h 8222"/>
                <a:gd name="connsiteX4" fmla="*/ 8040 w 9468"/>
                <a:gd name="connsiteY4" fmla="*/ 497 h 8222"/>
                <a:gd name="connsiteX5" fmla="*/ 7173 w 9468"/>
                <a:gd name="connsiteY5" fmla="*/ 1409 h 8222"/>
                <a:gd name="connsiteX6" fmla="*/ 7173 w 9468"/>
                <a:gd name="connsiteY6" fmla="*/ 2771 h 8222"/>
                <a:gd name="connsiteX7" fmla="*/ 6957 w 9468"/>
                <a:gd name="connsiteY7" fmla="*/ 3222 h 8222"/>
                <a:gd name="connsiteX8" fmla="*/ 6737 w 9468"/>
                <a:gd name="connsiteY8" fmla="*/ 3222 h 8222"/>
                <a:gd name="connsiteX9" fmla="*/ 6737 w 9468"/>
                <a:gd name="connsiteY9" fmla="*/ 5036 h 8222"/>
                <a:gd name="connsiteX10" fmla="*/ 5218 w 9468"/>
                <a:gd name="connsiteY10" fmla="*/ 4134 h 8222"/>
                <a:gd name="connsiteX11" fmla="*/ 4997 w 9468"/>
                <a:gd name="connsiteY11" fmla="*/ 4585 h 8222"/>
                <a:gd name="connsiteX12" fmla="*/ 3914 w 9468"/>
                <a:gd name="connsiteY12" fmla="*/ 5036 h 8222"/>
                <a:gd name="connsiteX13" fmla="*/ 3042 w 9468"/>
                <a:gd name="connsiteY13" fmla="*/ 4134 h 8222"/>
                <a:gd name="connsiteX14" fmla="*/ 1303 w 9468"/>
                <a:gd name="connsiteY14" fmla="*/ 4134 h 8222"/>
                <a:gd name="connsiteX15" fmla="*/ 872 w 9468"/>
                <a:gd name="connsiteY15" fmla="*/ 5036 h 8222"/>
                <a:gd name="connsiteX16" fmla="*/ 0 w 9468"/>
                <a:gd name="connsiteY16" fmla="*/ 5497 h 8222"/>
                <a:gd name="connsiteX17" fmla="*/ 0 w 9468"/>
                <a:gd name="connsiteY17" fmla="*/ 8222 h 8222"/>
                <a:gd name="connsiteX0" fmla="*/ 10000 w 10000"/>
                <a:gd name="connsiteY0" fmla="*/ 0 h 6686"/>
                <a:gd name="connsiteX1" fmla="*/ 9641 w 10000"/>
                <a:gd name="connsiteY1" fmla="*/ 1153 h 6686"/>
                <a:gd name="connsiteX2" fmla="*/ 8952 w 10000"/>
                <a:gd name="connsiteY2" fmla="*/ 44 h 6686"/>
                <a:gd name="connsiteX3" fmla="*/ 8724 w 10000"/>
                <a:gd name="connsiteY3" fmla="*/ 604 h 6686"/>
                <a:gd name="connsiteX4" fmla="*/ 8492 w 10000"/>
                <a:gd name="connsiteY4" fmla="*/ 604 h 6686"/>
                <a:gd name="connsiteX5" fmla="*/ 7576 w 10000"/>
                <a:gd name="connsiteY5" fmla="*/ 1714 h 6686"/>
                <a:gd name="connsiteX6" fmla="*/ 7576 w 10000"/>
                <a:gd name="connsiteY6" fmla="*/ 3370 h 6686"/>
                <a:gd name="connsiteX7" fmla="*/ 7348 w 10000"/>
                <a:gd name="connsiteY7" fmla="*/ 3919 h 6686"/>
                <a:gd name="connsiteX8" fmla="*/ 7116 w 10000"/>
                <a:gd name="connsiteY8" fmla="*/ 3919 h 6686"/>
                <a:gd name="connsiteX9" fmla="*/ 7116 w 10000"/>
                <a:gd name="connsiteY9" fmla="*/ 6125 h 6686"/>
                <a:gd name="connsiteX10" fmla="*/ 5511 w 10000"/>
                <a:gd name="connsiteY10" fmla="*/ 5028 h 6686"/>
                <a:gd name="connsiteX11" fmla="*/ 5278 w 10000"/>
                <a:gd name="connsiteY11" fmla="*/ 5577 h 6686"/>
                <a:gd name="connsiteX12" fmla="*/ 4134 w 10000"/>
                <a:gd name="connsiteY12" fmla="*/ 6125 h 6686"/>
                <a:gd name="connsiteX13" fmla="*/ 3213 w 10000"/>
                <a:gd name="connsiteY13" fmla="*/ 5028 h 6686"/>
                <a:gd name="connsiteX14" fmla="*/ 1376 w 10000"/>
                <a:gd name="connsiteY14" fmla="*/ 5028 h 6686"/>
                <a:gd name="connsiteX15" fmla="*/ 921 w 10000"/>
                <a:gd name="connsiteY15" fmla="*/ 6125 h 6686"/>
                <a:gd name="connsiteX16" fmla="*/ 0 w 10000"/>
                <a:gd name="connsiteY16" fmla="*/ 6686 h 6686"/>
                <a:gd name="connsiteX0" fmla="*/ 9079 w 9079"/>
                <a:gd name="connsiteY0" fmla="*/ 0 h 9161"/>
                <a:gd name="connsiteX1" fmla="*/ 8720 w 9079"/>
                <a:gd name="connsiteY1" fmla="*/ 1724 h 9161"/>
                <a:gd name="connsiteX2" fmla="*/ 8031 w 9079"/>
                <a:gd name="connsiteY2" fmla="*/ 66 h 9161"/>
                <a:gd name="connsiteX3" fmla="*/ 7803 w 9079"/>
                <a:gd name="connsiteY3" fmla="*/ 903 h 9161"/>
                <a:gd name="connsiteX4" fmla="*/ 7571 w 9079"/>
                <a:gd name="connsiteY4" fmla="*/ 903 h 9161"/>
                <a:gd name="connsiteX5" fmla="*/ 6655 w 9079"/>
                <a:gd name="connsiteY5" fmla="*/ 2564 h 9161"/>
                <a:gd name="connsiteX6" fmla="*/ 6655 w 9079"/>
                <a:gd name="connsiteY6" fmla="*/ 5040 h 9161"/>
                <a:gd name="connsiteX7" fmla="*/ 6427 w 9079"/>
                <a:gd name="connsiteY7" fmla="*/ 5862 h 9161"/>
                <a:gd name="connsiteX8" fmla="*/ 6195 w 9079"/>
                <a:gd name="connsiteY8" fmla="*/ 5862 h 9161"/>
                <a:gd name="connsiteX9" fmla="*/ 6195 w 9079"/>
                <a:gd name="connsiteY9" fmla="*/ 9161 h 9161"/>
                <a:gd name="connsiteX10" fmla="*/ 4590 w 9079"/>
                <a:gd name="connsiteY10" fmla="*/ 7520 h 9161"/>
                <a:gd name="connsiteX11" fmla="*/ 4357 w 9079"/>
                <a:gd name="connsiteY11" fmla="*/ 8341 h 9161"/>
                <a:gd name="connsiteX12" fmla="*/ 3213 w 9079"/>
                <a:gd name="connsiteY12" fmla="*/ 9161 h 9161"/>
                <a:gd name="connsiteX13" fmla="*/ 2292 w 9079"/>
                <a:gd name="connsiteY13" fmla="*/ 7520 h 9161"/>
                <a:gd name="connsiteX14" fmla="*/ 455 w 9079"/>
                <a:gd name="connsiteY14" fmla="*/ 7520 h 9161"/>
                <a:gd name="connsiteX15" fmla="*/ 0 w 9079"/>
                <a:gd name="connsiteY15" fmla="*/ 9161 h 9161"/>
                <a:gd name="connsiteX0" fmla="*/ 9808 w 9808"/>
                <a:gd name="connsiteY0" fmla="*/ 0 h 10000"/>
                <a:gd name="connsiteX1" fmla="*/ 9413 w 9808"/>
                <a:gd name="connsiteY1" fmla="*/ 1882 h 10000"/>
                <a:gd name="connsiteX2" fmla="*/ 8654 w 9808"/>
                <a:gd name="connsiteY2" fmla="*/ 72 h 10000"/>
                <a:gd name="connsiteX3" fmla="*/ 8403 w 9808"/>
                <a:gd name="connsiteY3" fmla="*/ 986 h 10000"/>
                <a:gd name="connsiteX4" fmla="*/ 8147 w 9808"/>
                <a:gd name="connsiteY4" fmla="*/ 986 h 10000"/>
                <a:gd name="connsiteX5" fmla="*/ 7138 w 9808"/>
                <a:gd name="connsiteY5" fmla="*/ 2799 h 10000"/>
                <a:gd name="connsiteX6" fmla="*/ 7138 w 9808"/>
                <a:gd name="connsiteY6" fmla="*/ 5502 h 10000"/>
                <a:gd name="connsiteX7" fmla="*/ 6887 w 9808"/>
                <a:gd name="connsiteY7" fmla="*/ 6399 h 10000"/>
                <a:gd name="connsiteX8" fmla="*/ 6631 w 9808"/>
                <a:gd name="connsiteY8" fmla="*/ 6399 h 10000"/>
                <a:gd name="connsiteX9" fmla="*/ 6631 w 9808"/>
                <a:gd name="connsiteY9" fmla="*/ 10000 h 10000"/>
                <a:gd name="connsiteX10" fmla="*/ 4864 w 9808"/>
                <a:gd name="connsiteY10" fmla="*/ 8209 h 10000"/>
                <a:gd name="connsiteX11" fmla="*/ 4607 w 9808"/>
                <a:gd name="connsiteY11" fmla="*/ 9105 h 10000"/>
                <a:gd name="connsiteX12" fmla="*/ 3347 w 9808"/>
                <a:gd name="connsiteY12" fmla="*/ 10000 h 10000"/>
                <a:gd name="connsiteX13" fmla="*/ 2333 w 9808"/>
                <a:gd name="connsiteY13" fmla="*/ 8209 h 10000"/>
                <a:gd name="connsiteX14" fmla="*/ 309 w 9808"/>
                <a:gd name="connsiteY14" fmla="*/ 8209 h 10000"/>
                <a:gd name="connsiteX15" fmla="*/ 0 w 9808"/>
                <a:gd name="connsiteY15" fmla="*/ 9287 h 10000"/>
                <a:gd name="connsiteX0" fmla="*/ 9947 w 9947"/>
                <a:gd name="connsiteY0" fmla="*/ 0 h 10000"/>
                <a:gd name="connsiteX1" fmla="*/ 9544 w 9947"/>
                <a:gd name="connsiteY1" fmla="*/ 1882 h 10000"/>
                <a:gd name="connsiteX2" fmla="*/ 8770 w 9947"/>
                <a:gd name="connsiteY2" fmla="*/ 72 h 10000"/>
                <a:gd name="connsiteX3" fmla="*/ 8514 w 9947"/>
                <a:gd name="connsiteY3" fmla="*/ 986 h 10000"/>
                <a:gd name="connsiteX4" fmla="*/ 8253 w 9947"/>
                <a:gd name="connsiteY4" fmla="*/ 986 h 10000"/>
                <a:gd name="connsiteX5" fmla="*/ 7225 w 9947"/>
                <a:gd name="connsiteY5" fmla="*/ 2799 h 10000"/>
                <a:gd name="connsiteX6" fmla="*/ 7225 w 9947"/>
                <a:gd name="connsiteY6" fmla="*/ 5502 h 10000"/>
                <a:gd name="connsiteX7" fmla="*/ 6969 w 9947"/>
                <a:gd name="connsiteY7" fmla="*/ 6399 h 10000"/>
                <a:gd name="connsiteX8" fmla="*/ 6708 w 9947"/>
                <a:gd name="connsiteY8" fmla="*/ 6399 h 10000"/>
                <a:gd name="connsiteX9" fmla="*/ 6708 w 9947"/>
                <a:gd name="connsiteY9" fmla="*/ 10000 h 10000"/>
                <a:gd name="connsiteX10" fmla="*/ 4906 w 9947"/>
                <a:gd name="connsiteY10" fmla="*/ 8209 h 10000"/>
                <a:gd name="connsiteX11" fmla="*/ 4644 w 9947"/>
                <a:gd name="connsiteY11" fmla="*/ 9105 h 10000"/>
                <a:gd name="connsiteX12" fmla="*/ 3360 w 9947"/>
                <a:gd name="connsiteY12" fmla="*/ 10000 h 10000"/>
                <a:gd name="connsiteX13" fmla="*/ 2326 w 9947"/>
                <a:gd name="connsiteY13" fmla="*/ 8209 h 10000"/>
                <a:gd name="connsiteX14" fmla="*/ 262 w 9947"/>
                <a:gd name="connsiteY14" fmla="*/ 8209 h 10000"/>
                <a:gd name="connsiteX15" fmla="*/ 0 w 9947"/>
                <a:gd name="connsiteY15" fmla="*/ 921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947" h="10000">
                  <a:moveTo>
                    <a:pt x="9947" y="0"/>
                  </a:moveTo>
                  <a:cubicBezTo>
                    <a:pt x="9812" y="627"/>
                    <a:pt x="9679" y="1255"/>
                    <a:pt x="9544" y="1882"/>
                  </a:cubicBezTo>
                  <a:lnTo>
                    <a:pt x="8770" y="72"/>
                  </a:lnTo>
                  <a:cubicBezTo>
                    <a:pt x="8685" y="377"/>
                    <a:pt x="8600" y="681"/>
                    <a:pt x="8514" y="986"/>
                  </a:cubicBezTo>
                  <a:lnTo>
                    <a:pt x="8253" y="986"/>
                  </a:lnTo>
                  <a:lnTo>
                    <a:pt x="7225" y="2799"/>
                  </a:lnTo>
                  <a:lnTo>
                    <a:pt x="7225" y="5502"/>
                  </a:lnTo>
                  <a:cubicBezTo>
                    <a:pt x="7139" y="5801"/>
                    <a:pt x="7054" y="6100"/>
                    <a:pt x="6969" y="6399"/>
                  </a:cubicBezTo>
                  <a:lnTo>
                    <a:pt x="6708" y="6399"/>
                  </a:lnTo>
                  <a:lnTo>
                    <a:pt x="6708" y="10000"/>
                  </a:lnTo>
                  <a:lnTo>
                    <a:pt x="4906" y="8209"/>
                  </a:lnTo>
                  <a:cubicBezTo>
                    <a:pt x="4819" y="8506"/>
                    <a:pt x="4732" y="8807"/>
                    <a:pt x="4644" y="9105"/>
                  </a:cubicBezTo>
                  <a:lnTo>
                    <a:pt x="3360" y="10000"/>
                  </a:lnTo>
                  <a:lnTo>
                    <a:pt x="2326" y="8209"/>
                  </a:lnTo>
                  <a:lnTo>
                    <a:pt x="262" y="8209"/>
                  </a:lnTo>
                  <a:cubicBezTo>
                    <a:pt x="175" y="8545"/>
                    <a:pt x="87" y="8880"/>
                    <a:pt x="0" y="9216"/>
                  </a:cubicBez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 bwMode="gray">
          <a:xfrm>
            <a:off x="42415" y="11582512"/>
            <a:ext cx="283044" cy="367344"/>
            <a:chOff x="61913" y="4835174"/>
            <a:chExt cx="283044" cy="367344"/>
          </a:xfrm>
        </p:grpSpPr>
        <p:sp>
          <p:nvSpPr>
            <p:cNvPr id="127" name="Freeform 23"/>
            <p:cNvSpPr>
              <a:spLocks/>
            </p:cNvSpPr>
            <p:nvPr/>
          </p:nvSpPr>
          <p:spPr bwMode="gray">
            <a:xfrm>
              <a:off x="61913" y="4835174"/>
              <a:ext cx="282238" cy="367344"/>
            </a:xfrm>
            <a:custGeom>
              <a:avLst/>
              <a:gdLst>
                <a:gd name="T0" fmla="*/ 2147483647 w 2087"/>
                <a:gd name="T1" fmla="*/ 0 h 998"/>
                <a:gd name="T2" fmla="*/ 2147483647 w 2087"/>
                <a:gd name="T3" fmla="*/ 2147483647 h 998"/>
                <a:gd name="T4" fmla="*/ 2147483647 w 2087"/>
                <a:gd name="T5" fmla="*/ 0 h 998"/>
                <a:gd name="T6" fmla="*/ 2147483647 w 2087"/>
                <a:gd name="T7" fmla="*/ 2147483647 h 998"/>
                <a:gd name="T8" fmla="*/ 2147483647 w 2087"/>
                <a:gd name="T9" fmla="*/ 2147483647 h 998"/>
                <a:gd name="T10" fmla="*/ 2147483647 w 2087"/>
                <a:gd name="T11" fmla="*/ 2147483647 h 998"/>
                <a:gd name="T12" fmla="*/ 2147483647 w 2087"/>
                <a:gd name="T13" fmla="*/ 2147483647 h 998"/>
                <a:gd name="T14" fmla="*/ 2147483647 w 2087"/>
                <a:gd name="T15" fmla="*/ 2147483647 h 998"/>
                <a:gd name="T16" fmla="*/ 2147483647 w 2087"/>
                <a:gd name="T17" fmla="*/ 2147483647 h 998"/>
                <a:gd name="T18" fmla="*/ 2147483647 w 2087"/>
                <a:gd name="T19" fmla="*/ 2147483647 h 998"/>
                <a:gd name="T20" fmla="*/ 2147483647 w 2087"/>
                <a:gd name="T21" fmla="*/ 2147483647 h 998"/>
                <a:gd name="T22" fmla="*/ 2147483647 w 2087"/>
                <a:gd name="T23" fmla="*/ 2147483647 h 998"/>
                <a:gd name="T24" fmla="*/ 2147483647 w 2087"/>
                <a:gd name="T25" fmla="*/ 2147483647 h 998"/>
                <a:gd name="T26" fmla="*/ 2147483647 w 2087"/>
                <a:gd name="T27" fmla="*/ 2147483647 h 998"/>
                <a:gd name="T28" fmla="*/ 2147483647 w 2087"/>
                <a:gd name="T29" fmla="*/ 2147483647 h 998"/>
                <a:gd name="T30" fmla="*/ 2147483647 w 2087"/>
                <a:gd name="T31" fmla="*/ 2147483647 h 998"/>
                <a:gd name="T32" fmla="*/ 2147483647 w 2087"/>
                <a:gd name="T33" fmla="*/ 2147483647 h 998"/>
                <a:gd name="T34" fmla="*/ 2147483647 w 2087"/>
                <a:gd name="T35" fmla="*/ 2147483647 h 998"/>
                <a:gd name="T36" fmla="*/ 0 w 2087"/>
                <a:gd name="T37" fmla="*/ 2147483647 h 9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87"/>
                <a:gd name="T58" fmla="*/ 0 h 998"/>
                <a:gd name="T59" fmla="*/ 2087 w 2087"/>
                <a:gd name="T60" fmla="*/ 998 h 998"/>
                <a:gd name="connsiteX0" fmla="*/ 10120 w 10120"/>
                <a:gd name="connsiteY0" fmla="*/ 0 h 10036"/>
                <a:gd name="connsiteX1" fmla="*/ 9780 w 10120"/>
                <a:gd name="connsiteY1" fmla="*/ 948 h 10036"/>
                <a:gd name="connsiteX2" fmla="*/ 9128 w 10120"/>
                <a:gd name="connsiteY2" fmla="*/ 36 h 10036"/>
                <a:gd name="connsiteX3" fmla="*/ 8912 w 10120"/>
                <a:gd name="connsiteY3" fmla="*/ 497 h 10036"/>
                <a:gd name="connsiteX4" fmla="*/ 8692 w 10120"/>
                <a:gd name="connsiteY4" fmla="*/ 497 h 10036"/>
                <a:gd name="connsiteX5" fmla="*/ 7825 w 10120"/>
                <a:gd name="connsiteY5" fmla="*/ 1409 h 10036"/>
                <a:gd name="connsiteX6" fmla="*/ 7825 w 10120"/>
                <a:gd name="connsiteY6" fmla="*/ 2771 h 10036"/>
                <a:gd name="connsiteX7" fmla="*/ 7609 w 10120"/>
                <a:gd name="connsiteY7" fmla="*/ 3222 h 10036"/>
                <a:gd name="connsiteX8" fmla="*/ 7389 w 10120"/>
                <a:gd name="connsiteY8" fmla="*/ 3222 h 10036"/>
                <a:gd name="connsiteX9" fmla="*/ 7389 w 10120"/>
                <a:gd name="connsiteY9" fmla="*/ 5036 h 10036"/>
                <a:gd name="connsiteX10" fmla="*/ 5870 w 10120"/>
                <a:gd name="connsiteY10" fmla="*/ 4134 h 10036"/>
                <a:gd name="connsiteX11" fmla="*/ 5649 w 10120"/>
                <a:gd name="connsiteY11" fmla="*/ 4585 h 10036"/>
                <a:gd name="connsiteX12" fmla="*/ 4566 w 10120"/>
                <a:gd name="connsiteY12" fmla="*/ 5036 h 10036"/>
                <a:gd name="connsiteX13" fmla="*/ 3694 w 10120"/>
                <a:gd name="connsiteY13" fmla="*/ 4134 h 10036"/>
                <a:gd name="connsiteX14" fmla="*/ 1955 w 10120"/>
                <a:gd name="connsiteY14" fmla="*/ 4134 h 10036"/>
                <a:gd name="connsiteX15" fmla="*/ 1524 w 10120"/>
                <a:gd name="connsiteY15" fmla="*/ 5036 h 10036"/>
                <a:gd name="connsiteX16" fmla="*/ 652 w 10120"/>
                <a:gd name="connsiteY16" fmla="*/ 5497 h 10036"/>
                <a:gd name="connsiteX17" fmla="*/ 652 w 10120"/>
                <a:gd name="connsiteY17" fmla="*/ 8222 h 10036"/>
                <a:gd name="connsiteX18" fmla="*/ 0 w 10120"/>
                <a:gd name="connsiteY18" fmla="*/ 10036 h 10036"/>
                <a:gd name="connsiteX0" fmla="*/ 9780 w 9780"/>
                <a:gd name="connsiteY0" fmla="*/ 912 h 10000"/>
                <a:gd name="connsiteX1" fmla="*/ 9128 w 9780"/>
                <a:gd name="connsiteY1" fmla="*/ 0 h 10000"/>
                <a:gd name="connsiteX2" fmla="*/ 8912 w 9780"/>
                <a:gd name="connsiteY2" fmla="*/ 461 h 10000"/>
                <a:gd name="connsiteX3" fmla="*/ 8692 w 9780"/>
                <a:gd name="connsiteY3" fmla="*/ 461 h 10000"/>
                <a:gd name="connsiteX4" fmla="*/ 7825 w 9780"/>
                <a:gd name="connsiteY4" fmla="*/ 1373 h 10000"/>
                <a:gd name="connsiteX5" fmla="*/ 7825 w 9780"/>
                <a:gd name="connsiteY5" fmla="*/ 2735 h 10000"/>
                <a:gd name="connsiteX6" fmla="*/ 7609 w 9780"/>
                <a:gd name="connsiteY6" fmla="*/ 3186 h 10000"/>
                <a:gd name="connsiteX7" fmla="*/ 7389 w 9780"/>
                <a:gd name="connsiteY7" fmla="*/ 3186 h 10000"/>
                <a:gd name="connsiteX8" fmla="*/ 7389 w 9780"/>
                <a:gd name="connsiteY8" fmla="*/ 5000 h 10000"/>
                <a:gd name="connsiteX9" fmla="*/ 5870 w 9780"/>
                <a:gd name="connsiteY9" fmla="*/ 4098 h 10000"/>
                <a:gd name="connsiteX10" fmla="*/ 5649 w 9780"/>
                <a:gd name="connsiteY10" fmla="*/ 4549 h 10000"/>
                <a:gd name="connsiteX11" fmla="*/ 4566 w 9780"/>
                <a:gd name="connsiteY11" fmla="*/ 5000 h 10000"/>
                <a:gd name="connsiteX12" fmla="*/ 3694 w 9780"/>
                <a:gd name="connsiteY12" fmla="*/ 4098 h 10000"/>
                <a:gd name="connsiteX13" fmla="*/ 1955 w 9780"/>
                <a:gd name="connsiteY13" fmla="*/ 4098 h 10000"/>
                <a:gd name="connsiteX14" fmla="*/ 1524 w 9780"/>
                <a:gd name="connsiteY14" fmla="*/ 5000 h 10000"/>
                <a:gd name="connsiteX15" fmla="*/ 652 w 9780"/>
                <a:gd name="connsiteY15" fmla="*/ 5461 h 10000"/>
                <a:gd name="connsiteX16" fmla="*/ 652 w 9780"/>
                <a:gd name="connsiteY16" fmla="*/ 8186 h 10000"/>
                <a:gd name="connsiteX17" fmla="*/ 0 w 9780"/>
                <a:gd name="connsiteY17" fmla="*/ 10000 h 10000"/>
                <a:gd name="connsiteX0" fmla="*/ 9333 w 9333"/>
                <a:gd name="connsiteY0" fmla="*/ 0 h 10000"/>
                <a:gd name="connsiteX1" fmla="*/ 9112 w 9333"/>
                <a:gd name="connsiteY1" fmla="*/ 461 h 10000"/>
                <a:gd name="connsiteX2" fmla="*/ 8888 w 9333"/>
                <a:gd name="connsiteY2" fmla="*/ 461 h 10000"/>
                <a:gd name="connsiteX3" fmla="*/ 8001 w 9333"/>
                <a:gd name="connsiteY3" fmla="*/ 1373 h 10000"/>
                <a:gd name="connsiteX4" fmla="*/ 8001 w 9333"/>
                <a:gd name="connsiteY4" fmla="*/ 2735 h 10000"/>
                <a:gd name="connsiteX5" fmla="*/ 7780 w 9333"/>
                <a:gd name="connsiteY5" fmla="*/ 3186 h 10000"/>
                <a:gd name="connsiteX6" fmla="*/ 7555 w 9333"/>
                <a:gd name="connsiteY6" fmla="*/ 3186 h 10000"/>
                <a:gd name="connsiteX7" fmla="*/ 7555 w 9333"/>
                <a:gd name="connsiteY7" fmla="*/ 5000 h 10000"/>
                <a:gd name="connsiteX8" fmla="*/ 6002 w 9333"/>
                <a:gd name="connsiteY8" fmla="*/ 4098 h 10000"/>
                <a:gd name="connsiteX9" fmla="*/ 5776 w 9333"/>
                <a:gd name="connsiteY9" fmla="*/ 4549 h 10000"/>
                <a:gd name="connsiteX10" fmla="*/ 4669 w 9333"/>
                <a:gd name="connsiteY10" fmla="*/ 5000 h 10000"/>
                <a:gd name="connsiteX11" fmla="*/ 3777 w 9333"/>
                <a:gd name="connsiteY11" fmla="*/ 4098 h 10000"/>
                <a:gd name="connsiteX12" fmla="*/ 1999 w 9333"/>
                <a:gd name="connsiteY12" fmla="*/ 4098 h 10000"/>
                <a:gd name="connsiteX13" fmla="*/ 1558 w 9333"/>
                <a:gd name="connsiteY13" fmla="*/ 5000 h 10000"/>
                <a:gd name="connsiteX14" fmla="*/ 667 w 9333"/>
                <a:gd name="connsiteY14" fmla="*/ 5461 h 10000"/>
                <a:gd name="connsiteX15" fmla="*/ 667 w 9333"/>
                <a:gd name="connsiteY15" fmla="*/ 8186 h 10000"/>
                <a:gd name="connsiteX16" fmla="*/ 0 w 9333"/>
                <a:gd name="connsiteY16" fmla="*/ 10000 h 10000"/>
                <a:gd name="connsiteX0" fmla="*/ 9763 w 9763"/>
                <a:gd name="connsiteY0" fmla="*/ 0 h 9539"/>
                <a:gd name="connsiteX1" fmla="*/ 9523 w 9763"/>
                <a:gd name="connsiteY1" fmla="*/ 0 h 9539"/>
                <a:gd name="connsiteX2" fmla="*/ 8573 w 9763"/>
                <a:gd name="connsiteY2" fmla="*/ 912 h 9539"/>
                <a:gd name="connsiteX3" fmla="*/ 8573 w 9763"/>
                <a:gd name="connsiteY3" fmla="*/ 2274 h 9539"/>
                <a:gd name="connsiteX4" fmla="*/ 8336 w 9763"/>
                <a:gd name="connsiteY4" fmla="*/ 2725 h 9539"/>
                <a:gd name="connsiteX5" fmla="*/ 8095 w 9763"/>
                <a:gd name="connsiteY5" fmla="*/ 2725 h 9539"/>
                <a:gd name="connsiteX6" fmla="*/ 8095 w 9763"/>
                <a:gd name="connsiteY6" fmla="*/ 4539 h 9539"/>
                <a:gd name="connsiteX7" fmla="*/ 6431 w 9763"/>
                <a:gd name="connsiteY7" fmla="*/ 3637 h 9539"/>
                <a:gd name="connsiteX8" fmla="*/ 6189 w 9763"/>
                <a:gd name="connsiteY8" fmla="*/ 4088 h 9539"/>
                <a:gd name="connsiteX9" fmla="*/ 5003 w 9763"/>
                <a:gd name="connsiteY9" fmla="*/ 4539 h 9539"/>
                <a:gd name="connsiteX10" fmla="*/ 4047 w 9763"/>
                <a:gd name="connsiteY10" fmla="*/ 3637 h 9539"/>
                <a:gd name="connsiteX11" fmla="*/ 2142 w 9763"/>
                <a:gd name="connsiteY11" fmla="*/ 3637 h 9539"/>
                <a:gd name="connsiteX12" fmla="*/ 1669 w 9763"/>
                <a:gd name="connsiteY12" fmla="*/ 4539 h 9539"/>
                <a:gd name="connsiteX13" fmla="*/ 715 w 9763"/>
                <a:gd name="connsiteY13" fmla="*/ 5000 h 9539"/>
                <a:gd name="connsiteX14" fmla="*/ 715 w 9763"/>
                <a:gd name="connsiteY14" fmla="*/ 7725 h 9539"/>
                <a:gd name="connsiteX15" fmla="*/ 0 w 9763"/>
                <a:gd name="connsiteY15" fmla="*/ 9539 h 9539"/>
                <a:gd name="connsiteX0" fmla="*/ 9754 w 9754"/>
                <a:gd name="connsiteY0" fmla="*/ 0 h 10000"/>
                <a:gd name="connsiteX1" fmla="*/ 8781 w 9754"/>
                <a:gd name="connsiteY1" fmla="*/ 956 h 10000"/>
                <a:gd name="connsiteX2" fmla="*/ 8781 w 9754"/>
                <a:gd name="connsiteY2" fmla="*/ 2384 h 10000"/>
                <a:gd name="connsiteX3" fmla="*/ 8538 w 9754"/>
                <a:gd name="connsiteY3" fmla="*/ 2857 h 10000"/>
                <a:gd name="connsiteX4" fmla="*/ 8292 w 9754"/>
                <a:gd name="connsiteY4" fmla="*/ 2857 h 10000"/>
                <a:gd name="connsiteX5" fmla="*/ 8292 w 9754"/>
                <a:gd name="connsiteY5" fmla="*/ 4758 h 10000"/>
                <a:gd name="connsiteX6" fmla="*/ 6587 w 9754"/>
                <a:gd name="connsiteY6" fmla="*/ 3813 h 10000"/>
                <a:gd name="connsiteX7" fmla="*/ 6339 w 9754"/>
                <a:gd name="connsiteY7" fmla="*/ 4286 h 10000"/>
                <a:gd name="connsiteX8" fmla="*/ 5124 w 9754"/>
                <a:gd name="connsiteY8" fmla="*/ 4758 h 10000"/>
                <a:gd name="connsiteX9" fmla="*/ 4145 w 9754"/>
                <a:gd name="connsiteY9" fmla="*/ 3813 h 10000"/>
                <a:gd name="connsiteX10" fmla="*/ 2194 w 9754"/>
                <a:gd name="connsiteY10" fmla="*/ 3813 h 10000"/>
                <a:gd name="connsiteX11" fmla="*/ 1710 w 9754"/>
                <a:gd name="connsiteY11" fmla="*/ 4758 h 10000"/>
                <a:gd name="connsiteX12" fmla="*/ 732 w 9754"/>
                <a:gd name="connsiteY12" fmla="*/ 5242 h 10000"/>
                <a:gd name="connsiteX13" fmla="*/ 732 w 9754"/>
                <a:gd name="connsiteY13" fmla="*/ 8098 h 10000"/>
                <a:gd name="connsiteX14" fmla="*/ 0 w 9754"/>
                <a:gd name="connsiteY14" fmla="*/ 10000 h 10000"/>
                <a:gd name="connsiteX0" fmla="*/ 9002 w 9002"/>
                <a:gd name="connsiteY0" fmla="*/ 0 h 9044"/>
                <a:gd name="connsiteX1" fmla="*/ 9002 w 9002"/>
                <a:gd name="connsiteY1" fmla="*/ 1428 h 9044"/>
                <a:gd name="connsiteX2" fmla="*/ 8753 w 9002"/>
                <a:gd name="connsiteY2" fmla="*/ 1901 h 9044"/>
                <a:gd name="connsiteX3" fmla="*/ 8501 w 9002"/>
                <a:gd name="connsiteY3" fmla="*/ 1901 h 9044"/>
                <a:gd name="connsiteX4" fmla="*/ 8501 w 9002"/>
                <a:gd name="connsiteY4" fmla="*/ 3802 h 9044"/>
                <a:gd name="connsiteX5" fmla="*/ 6753 w 9002"/>
                <a:gd name="connsiteY5" fmla="*/ 2857 h 9044"/>
                <a:gd name="connsiteX6" fmla="*/ 6499 w 9002"/>
                <a:gd name="connsiteY6" fmla="*/ 3330 h 9044"/>
                <a:gd name="connsiteX7" fmla="*/ 5253 w 9002"/>
                <a:gd name="connsiteY7" fmla="*/ 3802 h 9044"/>
                <a:gd name="connsiteX8" fmla="*/ 4250 w 9002"/>
                <a:gd name="connsiteY8" fmla="*/ 2857 h 9044"/>
                <a:gd name="connsiteX9" fmla="*/ 2249 w 9002"/>
                <a:gd name="connsiteY9" fmla="*/ 2857 h 9044"/>
                <a:gd name="connsiteX10" fmla="*/ 1753 w 9002"/>
                <a:gd name="connsiteY10" fmla="*/ 3802 h 9044"/>
                <a:gd name="connsiteX11" fmla="*/ 750 w 9002"/>
                <a:gd name="connsiteY11" fmla="*/ 4286 h 9044"/>
                <a:gd name="connsiteX12" fmla="*/ 750 w 9002"/>
                <a:gd name="connsiteY12" fmla="*/ 7142 h 9044"/>
                <a:gd name="connsiteX13" fmla="*/ 0 w 9002"/>
                <a:gd name="connsiteY13" fmla="*/ 9044 h 9044"/>
                <a:gd name="connsiteX0" fmla="*/ 10000 w 10000"/>
                <a:gd name="connsiteY0" fmla="*/ 0 h 8421"/>
                <a:gd name="connsiteX1" fmla="*/ 9723 w 10000"/>
                <a:gd name="connsiteY1" fmla="*/ 523 h 8421"/>
                <a:gd name="connsiteX2" fmla="*/ 9443 w 10000"/>
                <a:gd name="connsiteY2" fmla="*/ 523 h 8421"/>
                <a:gd name="connsiteX3" fmla="*/ 9443 w 10000"/>
                <a:gd name="connsiteY3" fmla="*/ 2625 h 8421"/>
                <a:gd name="connsiteX4" fmla="*/ 7502 w 10000"/>
                <a:gd name="connsiteY4" fmla="*/ 1580 h 8421"/>
                <a:gd name="connsiteX5" fmla="*/ 7220 w 10000"/>
                <a:gd name="connsiteY5" fmla="*/ 2103 h 8421"/>
                <a:gd name="connsiteX6" fmla="*/ 5835 w 10000"/>
                <a:gd name="connsiteY6" fmla="*/ 2625 h 8421"/>
                <a:gd name="connsiteX7" fmla="*/ 4721 w 10000"/>
                <a:gd name="connsiteY7" fmla="*/ 1580 h 8421"/>
                <a:gd name="connsiteX8" fmla="*/ 2498 w 10000"/>
                <a:gd name="connsiteY8" fmla="*/ 1580 h 8421"/>
                <a:gd name="connsiteX9" fmla="*/ 1947 w 10000"/>
                <a:gd name="connsiteY9" fmla="*/ 2625 h 8421"/>
                <a:gd name="connsiteX10" fmla="*/ 833 w 10000"/>
                <a:gd name="connsiteY10" fmla="*/ 3160 h 8421"/>
                <a:gd name="connsiteX11" fmla="*/ 833 w 10000"/>
                <a:gd name="connsiteY11" fmla="*/ 6318 h 8421"/>
                <a:gd name="connsiteX12" fmla="*/ 0 w 10000"/>
                <a:gd name="connsiteY12" fmla="*/ 8421 h 8421"/>
                <a:gd name="connsiteX0" fmla="*/ 9723 w 9723"/>
                <a:gd name="connsiteY0" fmla="*/ 0 h 9379"/>
                <a:gd name="connsiteX1" fmla="*/ 9443 w 9723"/>
                <a:gd name="connsiteY1" fmla="*/ 0 h 9379"/>
                <a:gd name="connsiteX2" fmla="*/ 9443 w 9723"/>
                <a:gd name="connsiteY2" fmla="*/ 2496 h 9379"/>
                <a:gd name="connsiteX3" fmla="*/ 7502 w 9723"/>
                <a:gd name="connsiteY3" fmla="*/ 1255 h 9379"/>
                <a:gd name="connsiteX4" fmla="*/ 7220 w 9723"/>
                <a:gd name="connsiteY4" fmla="*/ 1876 h 9379"/>
                <a:gd name="connsiteX5" fmla="*/ 5835 w 9723"/>
                <a:gd name="connsiteY5" fmla="*/ 2496 h 9379"/>
                <a:gd name="connsiteX6" fmla="*/ 4721 w 9723"/>
                <a:gd name="connsiteY6" fmla="*/ 1255 h 9379"/>
                <a:gd name="connsiteX7" fmla="*/ 2498 w 9723"/>
                <a:gd name="connsiteY7" fmla="*/ 1255 h 9379"/>
                <a:gd name="connsiteX8" fmla="*/ 1947 w 9723"/>
                <a:gd name="connsiteY8" fmla="*/ 2496 h 9379"/>
                <a:gd name="connsiteX9" fmla="*/ 833 w 9723"/>
                <a:gd name="connsiteY9" fmla="*/ 3132 h 9379"/>
                <a:gd name="connsiteX10" fmla="*/ 833 w 9723"/>
                <a:gd name="connsiteY10" fmla="*/ 6882 h 9379"/>
                <a:gd name="connsiteX11" fmla="*/ 0 w 9723"/>
                <a:gd name="connsiteY11" fmla="*/ 9379 h 9379"/>
                <a:gd name="connsiteX0" fmla="*/ 9712 w 9712"/>
                <a:gd name="connsiteY0" fmla="*/ 0 h 10000"/>
                <a:gd name="connsiteX1" fmla="*/ 9712 w 9712"/>
                <a:gd name="connsiteY1" fmla="*/ 2661 h 10000"/>
                <a:gd name="connsiteX2" fmla="*/ 7716 w 9712"/>
                <a:gd name="connsiteY2" fmla="*/ 1338 h 10000"/>
                <a:gd name="connsiteX3" fmla="*/ 7426 w 9712"/>
                <a:gd name="connsiteY3" fmla="*/ 2000 h 10000"/>
                <a:gd name="connsiteX4" fmla="*/ 6001 w 9712"/>
                <a:gd name="connsiteY4" fmla="*/ 2661 h 10000"/>
                <a:gd name="connsiteX5" fmla="*/ 4855 w 9712"/>
                <a:gd name="connsiteY5" fmla="*/ 1338 h 10000"/>
                <a:gd name="connsiteX6" fmla="*/ 2569 w 9712"/>
                <a:gd name="connsiteY6" fmla="*/ 1338 h 10000"/>
                <a:gd name="connsiteX7" fmla="*/ 2002 w 9712"/>
                <a:gd name="connsiteY7" fmla="*/ 2661 h 10000"/>
                <a:gd name="connsiteX8" fmla="*/ 857 w 9712"/>
                <a:gd name="connsiteY8" fmla="*/ 3339 h 10000"/>
                <a:gd name="connsiteX9" fmla="*/ 857 w 9712"/>
                <a:gd name="connsiteY9" fmla="*/ 7338 h 10000"/>
                <a:gd name="connsiteX10" fmla="*/ 0 w 9712"/>
                <a:gd name="connsiteY10" fmla="*/ 10000 h 10000"/>
                <a:gd name="connsiteX0" fmla="*/ 10000 w 10000"/>
                <a:gd name="connsiteY0" fmla="*/ 1323 h 8662"/>
                <a:gd name="connsiteX1" fmla="*/ 7945 w 10000"/>
                <a:gd name="connsiteY1" fmla="*/ 0 h 8662"/>
                <a:gd name="connsiteX2" fmla="*/ 7646 w 10000"/>
                <a:gd name="connsiteY2" fmla="*/ 662 h 8662"/>
                <a:gd name="connsiteX3" fmla="*/ 6179 w 10000"/>
                <a:gd name="connsiteY3" fmla="*/ 1323 h 8662"/>
                <a:gd name="connsiteX4" fmla="*/ 4999 w 10000"/>
                <a:gd name="connsiteY4" fmla="*/ 0 h 8662"/>
                <a:gd name="connsiteX5" fmla="*/ 2645 w 10000"/>
                <a:gd name="connsiteY5" fmla="*/ 0 h 8662"/>
                <a:gd name="connsiteX6" fmla="*/ 2061 w 10000"/>
                <a:gd name="connsiteY6" fmla="*/ 1323 h 8662"/>
                <a:gd name="connsiteX7" fmla="*/ 882 w 10000"/>
                <a:gd name="connsiteY7" fmla="*/ 2001 h 8662"/>
                <a:gd name="connsiteX8" fmla="*/ 882 w 10000"/>
                <a:gd name="connsiteY8" fmla="*/ 6000 h 8662"/>
                <a:gd name="connsiteX9" fmla="*/ 0 w 10000"/>
                <a:gd name="connsiteY9" fmla="*/ 8662 h 8662"/>
                <a:gd name="connsiteX0" fmla="*/ 7945 w 7945"/>
                <a:gd name="connsiteY0" fmla="*/ 0 h 10000"/>
                <a:gd name="connsiteX1" fmla="*/ 7646 w 7945"/>
                <a:gd name="connsiteY1" fmla="*/ 764 h 10000"/>
                <a:gd name="connsiteX2" fmla="*/ 6179 w 7945"/>
                <a:gd name="connsiteY2" fmla="*/ 1527 h 10000"/>
                <a:gd name="connsiteX3" fmla="*/ 4999 w 7945"/>
                <a:gd name="connsiteY3" fmla="*/ 0 h 10000"/>
                <a:gd name="connsiteX4" fmla="*/ 2645 w 7945"/>
                <a:gd name="connsiteY4" fmla="*/ 0 h 10000"/>
                <a:gd name="connsiteX5" fmla="*/ 2061 w 7945"/>
                <a:gd name="connsiteY5" fmla="*/ 1527 h 10000"/>
                <a:gd name="connsiteX6" fmla="*/ 882 w 7945"/>
                <a:gd name="connsiteY6" fmla="*/ 2310 h 10000"/>
                <a:gd name="connsiteX7" fmla="*/ 882 w 7945"/>
                <a:gd name="connsiteY7" fmla="*/ 6927 h 10000"/>
                <a:gd name="connsiteX8" fmla="*/ 0 w 7945"/>
                <a:gd name="connsiteY8" fmla="*/ 10000 h 10000"/>
                <a:gd name="connsiteX0" fmla="*/ 9624 w 9624"/>
                <a:gd name="connsiteY0" fmla="*/ 764 h 10000"/>
                <a:gd name="connsiteX1" fmla="*/ 7777 w 9624"/>
                <a:gd name="connsiteY1" fmla="*/ 1527 h 10000"/>
                <a:gd name="connsiteX2" fmla="*/ 6292 w 9624"/>
                <a:gd name="connsiteY2" fmla="*/ 0 h 10000"/>
                <a:gd name="connsiteX3" fmla="*/ 3329 w 9624"/>
                <a:gd name="connsiteY3" fmla="*/ 0 h 10000"/>
                <a:gd name="connsiteX4" fmla="*/ 2594 w 9624"/>
                <a:gd name="connsiteY4" fmla="*/ 1527 h 10000"/>
                <a:gd name="connsiteX5" fmla="*/ 1110 w 9624"/>
                <a:gd name="connsiteY5" fmla="*/ 2310 h 10000"/>
                <a:gd name="connsiteX6" fmla="*/ 1110 w 9624"/>
                <a:gd name="connsiteY6" fmla="*/ 6927 h 10000"/>
                <a:gd name="connsiteX7" fmla="*/ 0 w 9624"/>
                <a:gd name="connsiteY7" fmla="*/ 10000 h 10000"/>
                <a:gd name="connsiteX0" fmla="*/ 8081 w 8081"/>
                <a:gd name="connsiteY0" fmla="*/ 1527 h 10000"/>
                <a:gd name="connsiteX1" fmla="*/ 6538 w 8081"/>
                <a:gd name="connsiteY1" fmla="*/ 0 h 10000"/>
                <a:gd name="connsiteX2" fmla="*/ 3459 w 8081"/>
                <a:gd name="connsiteY2" fmla="*/ 0 h 10000"/>
                <a:gd name="connsiteX3" fmla="*/ 2695 w 8081"/>
                <a:gd name="connsiteY3" fmla="*/ 1527 h 10000"/>
                <a:gd name="connsiteX4" fmla="*/ 1153 w 8081"/>
                <a:gd name="connsiteY4" fmla="*/ 2310 h 10000"/>
                <a:gd name="connsiteX5" fmla="*/ 1153 w 8081"/>
                <a:gd name="connsiteY5" fmla="*/ 6927 h 10000"/>
                <a:gd name="connsiteX6" fmla="*/ 0 w 8081"/>
                <a:gd name="connsiteY6" fmla="*/ 10000 h 10000"/>
                <a:gd name="connsiteX0" fmla="*/ 8091 w 8091"/>
                <a:gd name="connsiteY0" fmla="*/ 0 h 10000"/>
                <a:gd name="connsiteX1" fmla="*/ 4280 w 8091"/>
                <a:gd name="connsiteY1" fmla="*/ 0 h 10000"/>
                <a:gd name="connsiteX2" fmla="*/ 3335 w 8091"/>
                <a:gd name="connsiteY2" fmla="*/ 1527 h 10000"/>
                <a:gd name="connsiteX3" fmla="*/ 1427 w 8091"/>
                <a:gd name="connsiteY3" fmla="*/ 2310 h 10000"/>
                <a:gd name="connsiteX4" fmla="*/ 1427 w 8091"/>
                <a:gd name="connsiteY4" fmla="*/ 6927 h 10000"/>
                <a:gd name="connsiteX5" fmla="*/ 0 w 8091"/>
                <a:gd name="connsiteY5" fmla="*/ 10000 h 10000"/>
                <a:gd name="connsiteX0" fmla="*/ 5290 w 5290"/>
                <a:gd name="connsiteY0" fmla="*/ 0 h 10000"/>
                <a:gd name="connsiteX1" fmla="*/ 4122 w 5290"/>
                <a:gd name="connsiteY1" fmla="*/ 1527 h 10000"/>
                <a:gd name="connsiteX2" fmla="*/ 1764 w 5290"/>
                <a:gd name="connsiteY2" fmla="*/ 2310 h 10000"/>
                <a:gd name="connsiteX3" fmla="*/ 1764 w 5290"/>
                <a:gd name="connsiteY3" fmla="*/ 6927 h 10000"/>
                <a:gd name="connsiteX4" fmla="*/ 0 w 5290"/>
                <a:gd name="connsiteY4" fmla="*/ 10000 h 10000"/>
                <a:gd name="connsiteX0" fmla="*/ 9234 w 9234"/>
                <a:gd name="connsiteY0" fmla="*/ 0 h 9330"/>
                <a:gd name="connsiteX1" fmla="*/ 7792 w 9234"/>
                <a:gd name="connsiteY1" fmla="*/ 857 h 9330"/>
                <a:gd name="connsiteX2" fmla="*/ 3335 w 9234"/>
                <a:gd name="connsiteY2" fmla="*/ 1640 h 9330"/>
                <a:gd name="connsiteX3" fmla="*/ 3335 w 9234"/>
                <a:gd name="connsiteY3" fmla="*/ 6257 h 9330"/>
                <a:gd name="connsiteX4" fmla="*/ 0 w 9234"/>
                <a:gd name="connsiteY4" fmla="*/ 9330 h 9330"/>
                <a:gd name="connsiteX0" fmla="*/ 9834 w 9834"/>
                <a:gd name="connsiteY0" fmla="*/ 0 h 10196"/>
                <a:gd name="connsiteX1" fmla="*/ 8438 w 9834"/>
                <a:gd name="connsiteY1" fmla="*/ 1115 h 10196"/>
                <a:gd name="connsiteX2" fmla="*/ 3612 w 9834"/>
                <a:gd name="connsiteY2" fmla="*/ 1954 h 10196"/>
                <a:gd name="connsiteX3" fmla="*/ 3612 w 9834"/>
                <a:gd name="connsiteY3" fmla="*/ 6902 h 10196"/>
                <a:gd name="connsiteX4" fmla="*/ 0 w 9834"/>
                <a:gd name="connsiteY4" fmla="*/ 10196 h 10196"/>
                <a:gd name="connsiteX0" fmla="*/ 10084 w 10084"/>
                <a:gd name="connsiteY0" fmla="*/ 0 h 9808"/>
                <a:gd name="connsiteX1" fmla="*/ 8580 w 10084"/>
                <a:gd name="connsiteY1" fmla="*/ 902 h 9808"/>
                <a:gd name="connsiteX2" fmla="*/ 3673 w 10084"/>
                <a:gd name="connsiteY2" fmla="*/ 1724 h 9808"/>
                <a:gd name="connsiteX3" fmla="*/ 3673 w 10084"/>
                <a:gd name="connsiteY3" fmla="*/ 6577 h 9808"/>
                <a:gd name="connsiteX4" fmla="*/ 0 w 10084"/>
                <a:gd name="connsiteY4" fmla="*/ 9808 h 9808"/>
                <a:gd name="connsiteX0" fmla="*/ 9916 w 9916"/>
                <a:gd name="connsiteY0" fmla="*/ 0 h 10065"/>
                <a:gd name="connsiteX1" fmla="*/ 8509 w 9916"/>
                <a:gd name="connsiteY1" fmla="*/ 985 h 10065"/>
                <a:gd name="connsiteX2" fmla="*/ 3642 w 9916"/>
                <a:gd name="connsiteY2" fmla="*/ 1823 h 10065"/>
                <a:gd name="connsiteX3" fmla="*/ 3642 w 9916"/>
                <a:gd name="connsiteY3" fmla="*/ 6771 h 10065"/>
                <a:gd name="connsiteX4" fmla="*/ 0 w 9916"/>
                <a:gd name="connsiteY4" fmla="*/ 10065 h 10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16" h="10065">
                  <a:moveTo>
                    <a:pt x="9916" y="0"/>
                  </a:moveTo>
                  <a:lnTo>
                    <a:pt x="8509" y="985"/>
                  </a:lnTo>
                  <a:lnTo>
                    <a:pt x="3642" y="1823"/>
                  </a:lnTo>
                  <a:lnTo>
                    <a:pt x="3642" y="6771"/>
                  </a:lnTo>
                  <a:lnTo>
                    <a:pt x="0" y="10065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52" name="Freeform 23"/>
            <p:cNvSpPr>
              <a:spLocks/>
            </p:cNvSpPr>
            <p:nvPr/>
          </p:nvSpPr>
          <p:spPr bwMode="gray">
            <a:xfrm>
              <a:off x="62719" y="4835174"/>
              <a:ext cx="282238" cy="367344"/>
            </a:xfrm>
            <a:custGeom>
              <a:avLst/>
              <a:gdLst>
                <a:gd name="T0" fmla="*/ 2147483647 w 2087"/>
                <a:gd name="T1" fmla="*/ 0 h 998"/>
                <a:gd name="T2" fmla="*/ 2147483647 w 2087"/>
                <a:gd name="T3" fmla="*/ 2147483647 h 998"/>
                <a:gd name="T4" fmla="*/ 2147483647 w 2087"/>
                <a:gd name="T5" fmla="*/ 0 h 998"/>
                <a:gd name="T6" fmla="*/ 2147483647 w 2087"/>
                <a:gd name="T7" fmla="*/ 2147483647 h 998"/>
                <a:gd name="T8" fmla="*/ 2147483647 w 2087"/>
                <a:gd name="T9" fmla="*/ 2147483647 h 998"/>
                <a:gd name="T10" fmla="*/ 2147483647 w 2087"/>
                <a:gd name="T11" fmla="*/ 2147483647 h 998"/>
                <a:gd name="T12" fmla="*/ 2147483647 w 2087"/>
                <a:gd name="T13" fmla="*/ 2147483647 h 998"/>
                <a:gd name="T14" fmla="*/ 2147483647 w 2087"/>
                <a:gd name="T15" fmla="*/ 2147483647 h 998"/>
                <a:gd name="T16" fmla="*/ 2147483647 w 2087"/>
                <a:gd name="T17" fmla="*/ 2147483647 h 998"/>
                <a:gd name="T18" fmla="*/ 2147483647 w 2087"/>
                <a:gd name="T19" fmla="*/ 2147483647 h 998"/>
                <a:gd name="T20" fmla="*/ 2147483647 w 2087"/>
                <a:gd name="T21" fmla="*/ 2147483647 h 998"/>
                <a:gd name="T22" fmla="*/ 2147483647 w 2087"/>
                <a:gd name="T23" fmla="*/ 2147483647 h 998"/>
                <a:gd name="T24" fmla="*/ 2147483647 w 2087"/>
                <a:gd name="T25" fmla="*/ 2147483647 h 998"/>
                <a:gd name="T26" fmla="*/ 2147483647 w 2087"/>
                <a:gd name="T27" fmla="*/ 2147483647 h 998"/>
                <a:gd name="T28" fmla="*/ 2147483647 w 2087"/>
                <a:gd name="T29" fmla="*/ 2147483647 h 998"/>
                <a:gd name="T30" fmla="*/ 2147483647 w 2087"/>
                <a:gd name="T31" fmla="*/ 2147483647 h 998"/>
                <a:gd name="T32" fmla="*/ 2147483647 w 2087"/>
                <a:gd name="T33" fmla="*/ 2147483647 h 998"/>
                <a:gd name="T34" fmla="*/ 2147483647 w 2087"/>
                <a:gd name="T35" fmla="*/ 2147483647 h 998"/>
                <a:gd name="T36" fmla="*/ 0 w 2087"/>
                <a:gd name="T37" fmla="*/ 2147483647 h 9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87"/>
                <a:gd name="T58" fmla="*/ 0 h 998"/>
                <a:gd name="T59" fmla="*/ 2087 w 2087"/>
                <a:gd name="T60" fmla="*/ 998 h 998"/>
                <a:gd name="connsiteX0" fmla="*/ 10120 w 10120"/>
                <a:gd name="connsiteY0" fmla="*/ 0 h 10036"/>
                <a:gd name="connsiteX1" fmla="*/ 9780 w 10120"/>
                <a:gd name="connsiteY1" fmla="*/ 948 h 10036"/>
                <a:gd name="connsiteX2" fmla="*/ 9128 w 10120"/>
                <a:gd name="connsiteY2" fmla="*/ 36 h 10036"/>
                <a:gd name="connsiteX3" fmla="*/ 8912 w 10120"/>
                <a:gd name="connsiteY3" fmla="*/ 497 h 10036"/>
                <a:gd name="connsiteX4" fmla="*/ 8692 w 10120"/>
                <a:gd name="connsiteY4" fmla="*/ 497 h 10036"/>
                <a:gd name="connsiteX5" fmla="*/ 7825 w 10120"/>
                <a:gd name="connsiteY5" fmla="*/ 1409 h 10036"/>
                <a:gd name="connsiteX6" fmla="*/ 7825 w 10120"/>
                <a:gd name="connsiteY6" fmla="*/ 2771 h 10036"/>
                <a:gd name="connsiteX7" fmla="*/ 7609 w 10120"/>
                <a:gd name="connsiteY7" fmla="*/ 3222 h 10036"/>
                <a:gd name="connsiteX8" fmla="*/ 7389 w 10120"/>
                <a:gd name="connsiteY8" fmla="*/ 3222 h 10036"/>
                <a:gd name="connsiteX9" fmla="*/ 7389 w 10120"/>
                <a:gd name="connsiteY9" fmla="*/ 5036 h 10036"/>
                <a:gd name="connsiteX10" fmla="*/ 5870 w 10120"/>
                <a:gd name="connsiteY10" fmla="*/ 4134 h 10036"/>
                <a:gd name="connsiteX11" fmla="*/ 5649 w 10120"/>
                <a:gd name="connsiteY11" fmla="*/ 4585 h 10036"/>
                <a:gd name="connsiteX12" fmla="*/ 4566 w 10120"/>
                <a:gd name="connsiteY12" fmla="*/ 5036 h 10036"/>
                <a:gd name="connsiteX13" fmla="*/ 3694 w 10120"/>
                <a:gd name="connsiteY13" fmla="*/ 4134 h 10036"/>
                <a:gd name="connsiteX14" fmla="*/ 1955 w 10120"/>
                <a:gd name="connsiteY14" fmla="*/ 4134 h 10036"/>
                <a:gd name="connsiteX15" fmla="*/ 1524 w 10120"/>
                <a:gd name="connsiteY15" fmla="*/ 5036 h 10036"/>
                <a:gd name="connsiteX16" fmla="*/ 652 w 10120"/>
                <a:gd name="connsiteY16" fmla="*/ 5497 h 10036"/>
                <a:gd name="connsiteX17" fmla="*/ 652 w 10120"/>
                <a:gd name="connsiteY17" fmla="*/ 8222 h 10036"/>
                <a:gd name="connsiteX18" fmla="*/ 0 w 10120"/>
                <a:gd name="connsiteY18" fmla="*/ 10036 h 10036"/>
                <a:gd name="connsiteX0" fmla="*/ 9780 w 9780"/>
                <a:gd name="connsiteY0" fmla="*/ 912 h 10000"/>
                <a:gd name="connsiteX1" fmla="*/ 9128 w 9780"/>
                <a:gd name="connsiteY1" fmla="*/ 0 h 10000"/>
                <a:gd name="connsiteX2" fmla="*/ 8912 w 9780"/>
                <a:gd name="connsiteY2" fmla="*/ 461 h 10000"/>
                <a:gd name="connsiteX3" fmla="*/ 8692 w 9780"/>
                <a:gd name="connsiteY3" fmla="*/ 461 h 10000"/>
                <a:gd name="connsiteX4" fmla="*/ 7825 w 9780"/>
                <a:gd name="connsiteY4" fmla="*/ 1373 h 10000"/>
                <a:gd name="connsiteX5" fmla="*/ 7825 w 9780"/>
                <a:gd name="connsiteY5" fmla="*/ 2735 h 10000"/>
                <a:gd name="connsiteX6" fmla="*/ 7609 w 9780"/>
                <a:gd name="connsiteY6" fmla="*/ 3186 h 10000"/>
                <a:gd name="connsiteX7" fmla="*/ 7389 w 9780"/>
                <a:gd name="connsiteY7" fmla="*/ 3186 h 10000"/>
                <a:gd name="connsiteX8" fmla="*/ 7389 w 9780"/>
                <a:gd name="connsiteY8" fmla="*/ 5000 h 10000"/>
                <a:gd name="connsiteX9" fmla="*/ 5870 w 9780"/>
                <a:gd name="connsiteY9" fmla="*/ 4098 h 10000"/>
                <a:gd name="connsiteX10" fmla="*/ 5649 w 9780"/>
                <a:gd name="connsiteY10" fmla="*/ 4549 h 10000"/>
                <a:gd name="connsiteX11" fmla="*/ 4566 w 9780"/>
                <a:gd name="connsiteY11" fmla="*/ 5000 h 10000"/>
                <a:gd name="connsiteX12" fmla="*/ 3694 w 9780"/>
                <a:gd name="connsiteY12" fmla="*/ 4098 h 10000"/>
                <a:gd name="connsiteX13" fmla="*/ 1955 w 9780"/>
                <a:gd name="connsiteY13" fmla="*/ 4098 h 10000"/>
                <a:gd name="connsiteX14" fmla="*/ 1524 w 9780"/>
                <a:gd name="connsiteY14" fmla="*/ 5000 h 10000"/>
                <a:gd name="connsiteX15" fmla="*/ 652 w 9780"/>
                <a:gd name="connsiteY15" fmla="*/ 5461 h 10000"/>
                <a:gd name="connsiteX16" fmla="*/ 652 w 9780"/>
                <a:gd name="connsiteY16" fmla="*/ 8186 h 10000"/>
                <a:gd name="connsiteX17" fmla="*/ 0 w 9780"/>
                <a:gd name="connsiteY17" fmla="*/ 10000 h 10000"/>
                <a:gd name="connsiteX0" fmla="*/ 9333 w 9333"/>
                <a:gd name="connsiteY0" fmla="*/ 0 h 10000"/>
                <a:gd name="connsiteX1" fmla="*/ 9112 w 9333"/>
                <a:gd name="connsiteY1" fmla="*/ 461 h 10000"/>
                <a:gd name="connsiteX2" fmla="*/ 8888 w 9333"/>
                <a:gd name="connsiteY2" fmla="*/ 461 h 10000"/>
                <a:gd name="connsiteX3" fmla="*/ 8001 w 9333"/>
                <a:gd name="connsiteY3" fmla="*/ 1373 h 10000"/>
                <a:gd name="connsiteX4" fmla="*/ 8001 w 9333"/>
                <a:gd name="connsiteY4" fmla="*/ 2735 h 10000"/>
                <a:gd name="connsiteX5" fmla="*/ 7780 w 9333"/>
                <a:gd name="connsiteY5" fmla="*/ 3186 h 10000"/>
                <a:gd name="connsiteX6" fmla="*/ 7555 w 9333"/>
                <a:gd name="connsiteY6" fmla="*/ 3186 h 10000"/>
                <a:gd name="connsiteX7" fmla="*/ 7555 w 9333"/>
                <a:gd name="connsiteY7" fmla="*/ 5000 h 10000"/>
                <a:gd name="connsiteX8" fmla="*/ 6002 w 9333"/>
                <a:gd name="connsiteY8" fmla="*/ 4098 h 10000"/>
                <a:gd name="connsiteX9" fmla="*/ 5776 w 9333"/>
                <a:gd name="connsiteY9" fmla="*/ 4549 h 10000"/>
                <a:gd name="connsiteX10" fmla="*/ 4669 w 9333"/>
                <a:gd name="connsiteY10" fmla="*/ 5000 h 10000"/>
                <a:gd name="connsiteX11" fmla="*/ 3777 w 9333"/>
                <a:gd name="connsiteY11" fmla="*/ 4098 h 10000"/>
                <a:gd name="connsiteX12" fmla="*/ 1999 w 9333"/>
                <a:gd name="connsiteY12" fmla="*/ 4098 h 10000"/>
                <a:gd name="connsiteX13" fmla="*/ 1558 w 9333"/>
                <a:gd name="connsiteY13" fmla="*/ 5000 h 10000"/>
                <a:gd name="connsiteX14" fmla="*/ 667 w 9333"/>
                <a:gd name="connsiteY14" fmla="*/ 5461 h 10000"/>
                <a:gd name="connsiteX15" fmla="*/ 667 w 9333"/>
                <a:gd name="connsiteY15" fmla="*/ 8186 h 10000"/>
                <a:gd name="connsiteX16" fmla="*/ 0 w 9333"/>
                <a:gd name="connsiteY16" fmla="*/ 10000 h 10000"/>
                <a:gd name="connsiteX0" fmla="*/ 9763 w 9763"/>
                <a:gd name="connsiteY0" fmla="*/ 0 h 9539"/>
                <a:gd name="connsiteX1" fmla="*/ 9523 w 9763"/>
                <a:gd name="connsiteY1" fmla="*/ 0 h 9539"/>
                <a:gd name="connsiteX2" fmla="*/ 8573 w 9763"/>
                <a:gd name="connsiteY2" fmla="*/ 912 h 9539"/>
                <a:gd name="connsiteX3" fmla="*/ 8573 w 9763"/>
                <a:gd name="connsiteY3" fmla="*/ 2274 h 9539"/>
                <a:gd name="connsiteX4" fmla="*/ 8336 w 9763"/>
                <a:gd name="connsiteY4" fmla="*/ 2725 h 9539"/>
                <a:gd name="connsiteX5" fmla="*/ 8095 w 9763"/>
                <a:gd name="connsiteY5" fmla="*/ 2725 h 9539"/>
                <a:gd name="connsiteX6" fmla="*/ 8095 w 9763"/>
                <a:gd name="connsiteY6" fmla="*/ 4539 h 9539"/>
                <a:gd name="connsiteX7" fmla="*/ 6431 w 9763"/>
                <a:gd name="connsiteY7" fmla="*/ 3637 h 9539"/>
                <a:gd name="connsiteX8" fmla="*/ 6189 w 9763"/>
                <a:gd name="connsiteY8" fmla="*/ 4088 h 9539"/>
                <a:gd name="connsiteX9" fmla="*/ 5003 w 9763"/>
                <a:gd name="connsiteY9" fmla="*/ 4539 h 9539"/>
                <a:gd name="connsiteX10" fmla="*/ 4047 w 9763"/>
                <a:gd name="connsiteY10" fmla="*/ 3637 h 9539"/>
                <a:gd name="connsiteX11" fmla="*/ 2142 w 9763"/>
                <a:gd name="connsiteY11" fmla="*/ 3637 h 9539"/>
                <a:gd name="connsiteX12" fmla="*/ 1669 w 9763"/>
                <a:gd name="connsiteY12" fmla="*/ 4539 h 9539"/>
                <a:gd name="connsiteX13" fmla="*/ 715 w 9763"/>
                <a:gd name="connsiteY13" fmla="*/ 5000 h 9539"/>
                <a:gd name="connsiteX14" fmla="*/ 715 w 9763"/>
                <a:gd name="connsiteY14" fmla="*/ 7725 h 9539"/>
                <a:gd name="connsiteX15" fmla="*/ 0 w 9763"/>
                <a:gd name="connsiteY15" fmla="*/ 9539 h 9539"/>
                <a:gd name="connsiteX0" fmla="*/ 9754 w 9754"/>
                <a:gd name="connsiteY0" fmla="*/ 0 h 10000"/>
                <a:gd name="connsiteX1" fmla="*/ 8781 w 9754"/>
                <a:gd name="connsiteY1" fmla="*/ 956 h 10000"/>
                <a:gd name="connsiteX2" fmla="*/ 8781 w 9754"/>
                <a:gd name="connsiteY2" fmla="*/ 2384 h 10000"/>
                <a:gd name="connsiteX3" fmla="*/ 8538 w 9754"/>
                <a:gd name="connsiteY3" fmla="*/ 2857 h 10000"/>
                <a:gd name="connsiteX4" fmla="*/ 8292 w 9754"/>
                <a:gd name="connsiteY4" fmla="*/ 2857 h 10000"/>
                <a:gd name="connsiteX5" fmla="*/ 8292 w 9754"/>
                <a:gd name="connsiteY5" fmla="*/ 4758 h 10000"/>
                <a:gd name="connsiteX6" fmla="*/ 6587 w 9754"/>
                <a:gd name="connsiteY6" fmla="*/ 3813 h 10000"/>
                <a:gd name="connsiteX7" fmla="*/ 6339 w 9754"/>
                <a:gd name="connsiteY7" fmla="*/ 4286 h 10000"/>
                <a:gd name="connsiteX8" fmla="*/ 5124 w 9754"/>
                <a:gd name="connsiteY8" fmla="*/ 4758 h 10000"/>
                <a:gd name="connsiteX9" fmla="*/ 4145 w 9754"/>
                <a:gd name="connsiteY9" fmla="*/ 3813 h 10000"/>
                <a:gd name="connsiteX10" fmla="*/ 2194 w 9754"/>
                <a:gd name="connsiteY10" fmla="*/ 3813 h 10000"/>
                <a:gd name="connsiteX11" fmla="*/ 1710 w 9754"/>
                <a:gd name="connsiteY11" fmla="*/ 4758 h 10000"/>
                <a:gd name="connsiteX12" fmla="*/ 732 w 9754"/>
                <a:gd name="connsiteY12" fmla="*/ 5242 h 10000"/>
                <a:gd name="connsiteX13" fmla="*/ 732 w 9754"/>
                <a:gd name="connsiteY13" fmla="*/ 8098 h 10000"/>
                <a:gd name="connsiteX14" fmla="*/ 0 w 9754"/>
                <a:gd name="connsiteY14" fmla="*/ 10000 h 10000"/>
                <a:gd name="connsiteX0" fmla="*/ 9002 w 9002"/>
                <a:gd name="connsiteY0" fmla="*/ 0 h 9044"/>
                <a:gd name="connsiteX1" fmla="*/ 9002 w 9002"/>
                <a:gd name="connsiteY1" fmla="*/ 1428 h 9044"/>
                <a:gd name="connsiteX2" fmla="*/ 8753 w 9002"/>
                <a:gd name="connsiteY2" fmla="*/ 1901 h 9044"/>
                <a:gd name="connsiteX3" fmla="*/ 8501 w 9002"/>
                <a:gd name="connsiteY3" fmla="*/ 1901 h 9044"/>
                <a:gd name="connsiteX4" fmla="*/ 8501 w 9002"/>
                <a:gd name="connsiteY4" fmla="*/ 3802 h 9044"/>
                <a:gd name="connsiteX5" fmla="*/ 6753 w 9002"/>
                <a:gd name="connsiteY5" fmla="*/ 2857 h 9044"/>
                <a:gd name="connsiteX6" fmla="*/ 6499 w 9002"/>
                <a:gd name="connsiteY6" fmla="*/ 3330 h 9044"/>
                <a:gd name="connsiteX7" fmla="*/ 5253 w 9002"/>
                <a:gd name="connsiteY7" fmla="*/ 3802 h 9044"/>
                <a:gd name="connsiteX8" fmla="*/ 4250 w 9002"/>
                <a:gd name="connsiteY8" fmla="*/ 2857 h 9044"/>
                <a:gd name="connsiteX9" fmla="*/ 2249 w 9002"/>
                <a:gd name="connsiteY9" fmla="*/ 2857 h 9044"/>
                <a:gd name="connsiteX10" fmla="*/ 1753 w 9002"/>
                <a:gd name="connsiteY10" fmla="*/ 3802 h 9044"/>
                <a:gd name="connsiteX11" fmla="*/ 750 w 9002"/>
                <a:gd name="connsiteY11" fmla="*/ 4286 h 9044"/>
                <a:gd name="connsiteX12" fmla="*/ 750 w 9002"/>
                <a:gd name="connsiteY12" fmla="*/ 7142 h 9044"/>
                <a:gd name="connsiteX13" fmla="*/ 0 w 9002"/>
                <a:gd name="connsiteY13" fmla="*/ 9044 h 9044"/>
                <a:gd name="connsiteX0" fmla="*/ 10000 w 10000"/>
                <a:gd name="connsiteY0" fmla="*/ 0 h 8421"/>
                <a:gd name="connsiteX1" fmla="*/ 9723 w 10000"/>
                <a:gd name="connsiteY1" fmla="*/ 523 h 8421"/>
                <a:gd name="connsiteX2" fmla="*/ 9443 w 10000"/>
                <a:gd name="connsiteY2" fmla="*/ 523 h 8421"/>
                <a:gd name="connsiteX3" fmla="*/ 9443 w 10000"/>
                <a:gd name="connsiteY3" fmla="*/ 2625 h 8421"/>
                <a:gd name="connsiteX4" fmla="*/ 7502 w 10000"/>
                <a:gd name="connsiteY4" fmla="*/ 1580 h 8421"/>
                <a:gd name="connsiteX5" fmla="*/ 7220 w 10000"/>
                <a:gd name="connsiteY5" fmla="*/ 2103 h 8421"/>
                <a:gd name="connsiteX6" fmla="*/ 5835 w 10000"/>
                <a:gd name="connsiteY6" fmla="*/ 2625 h 8421"/>
                <a:gd name="connsiteX7" fmla="*/ 4721 w 10000"/>
                <a:gd name="connsiteY7" fmla="*/ 1580 h 8421"/>
                <a:gd name="connsiteX8" fmla="*/ 2498 w 10000"/>
                <a:gd name="connsiteY8" fmla="*/ 1580 h 8421"/>
                <a:gd name="connsiteX9" fmla="*/ 1947 w 10000"/>
                <a:gd name="connsiteY9" fmla="*/ 2625 h 8421"/>
                <a:gd name="connsiteX10" fmla="*/ 833 w 10000"/>
                <a:gd name="connsiteY10" fmla="*/ 3160 h 8421"/>
                <a:gd name="connsiteX11" fmla="*/ 833 w 10000"/>
                <a:gd name="connsiteY11" fmla="*/ 6318 h 8421"/>
                <a:gd name="connsiteX12" fmla="*/ 0 w 10000"/>
                <a:gd name="connsiteY12" fmla="*/ 8421 h 8421"/>
                <a:gd name="connsiteX0" fmla="*/ 9723 w 9723"/>
                <a:gd name="connsiteY0" fmla="*/ 0 h 9379"/>
                <a:gd name="connsiteX1" fmla="*/ 9443 w 9723"/>
                <a:gd name="connsiteY1" fmla="*/ 0 h 9379"/>
                <a:gd name="connsiteX2" fmla="*/ 9443 w 9723"/>
                <a:gd name="connsiteY2" fmla="*/ 2496 h 9379"/>
                <a:gd name="connsiteX3" fmla="*/ 7502 w 9723"/>
                <a:gd name="connsiteY3" fmla="*/ 1255 h 9379"/>
                <a:gd name="connsiteX4" fmla="*/ 7220 w 9723"/>
                <a:gd name="connsiteY4" fmla="*/ 1876 h 9379"/>
                <a:gd name="connsiteX5" fmla="*/ 5835 w 9723"/>
                <a:gd name="connsiteY5" fmla="*/ 2496 h 9379"/>
                <a:gd name="connsiteX6" fmla="*/ 4721 w 9723"/>
                <a:gd name="connsiteY6" fmla="*/ 1255 h 9379"/>
                <a:gd name="connsiteX7" fmla="*/ 2498 w 9723"/>
                <a:gd name="connsiteY7" fmla="*/ 1255 h 9379"/>
                <a:gd name="connsiteX8" fmla="*/ 1947 w 9723"/>
                <a:gd name="connsiteY8" fmla="*/ 2496 h 9379"/>
                <a:gd name="connsiteX9" fmla="*/ 833 w 9723"/>
                <a:gd name="connsiteY9" fmla="*/ 3132 h 9379"/>
                <a:gd name="connsiteX10" fmla="*/ 833 w 9723"/>
                <a:gd name="connsiteY10" fmla="*/ 6882 h 9379"/>
                <a:gd name="connsiteX11" fmla="*/ 0 w 9723"/>
                <a:gd name="connsiteY11" fmla="*/ 9379 h 9379"/>
                <a:gd name="connsiteX0" fmla="*/ 9712 w 9712"/>
                <a:gd name="connsiteY0" fmla="*/ 0 h 10000"/>
                <a:gd name="connsiteX1" fmla="*/ 9712 w 9712"/>
                <a:gd name="connsiteY1" fmla="*/ 2661 h 10000"/>
                <a:gd name="connsiteX2" fmla="*/ 7716 w 9712"/>
                <a:gd name="connsiteY2" fmla="*/ 1338 h 10000"/>
                <a:gd name="connsiteX3" fmla="*/ 7426 w 9712"/>
                <a:gd name="connsiteY3" fmla="*/ 2000 h 10000"/>
                <a:gd name="connsiteX4" fmla="*/ 6001 w 9712"/>
                <a:gd name="connsiteY4" fmla="*/ 2661 h 10000"/>
                <a:gd name="connsiteX5" fmla="*/ 4855 w 9712"/>
                <a:gd name="connsiteY5" fmla="*/ 1338 h 10000"/>
                <a:gd name="connsiteX6" fmla="*/ 2569 w 9712"/>
                <a:gd name="connsiteY6" fmla="*/ 1338 h 10000"/>
                <a:gd name="connsiteX7" fmla="*/ 2002 w 9712"/>
                <a:gd name="connsiteY7" fmla="*/ 2661 h 10000"/>
                <a:gd name="connsiteX8" fmla="*/ 857 w 9712"/>
                <a:gd name="connsiteY8" fmla="*/ 3339 h 10000"/>
                <a:gd name="connsiteX9" fmla="*/ 857 w 9712"/>
                <a:gd name="connsiteY9" fmla="*/ 7338 h 10000"/>
                <a:gd name="connsiteX10" fmla="*/ 0 w 9712"/>
                <a:gd name="connsiteY10" fmla="*/ 10000 h 10000"/>
                <a:gd name="connsiteX0" fmla="*/ 10000 w 10000"/>
                <a:gd name="connsiteY0" fmla="*/ 1323 h 8662"/>
                <a:gd name="connsiteX1" fmla="*/ 7945 w 10000"/>
                <a:gd name="connsiteY1" fmla="*/ 0 h 8662"/>
                <a:gd name="connsiteX2" fmla="*/ 7646 w 10000"/>
                <a:gd name="connsiteY2" fmla="*/ 662 h 8662"/>
                <a:gd name="connsiteX3" fmla="*/ 6179 w 10000"/>
                <a:gd name="connsiteY3" fmla="*/ 1323 h 8662"/>
                <a:gd name="connsiteX4" fmla="*/ 4999 w 10000"/>
                <a:gd name="connsiteY4" fmla="*/ 0 h 8662"/>
                <a:gd name="connsiteX5" fmla="*/ 2645 w 10000"/>
                <a:gd name="connsiteY5" fmla="*/ 0 h 8662"/>
                <a:gd name="connsiteX6" fmla="*/ 2061 w 10000"/>
                <a:gd name="connsiteY6" fmla="*/ 1323 h 8662"/>
                <a:gd name="connsiteX7" fmla="*/ 882 w 10000"/>
                <a:gd name="connsiteY7" fmla="*/ 2001 h 8662"/>
                <a:gd name="connsiteX8" fmla="*/ 882 w 10000"/>
                <a:gd name="connsiteY8" fmla="*/ 6000 h 8662"/>
                <a:gd name="connsiteX9" fmla="*/ 0 w 10000"/>
                <a:gd name="connsiteY9" fmla="*/ 8662 h 8662"/>
                <a:gd name="connsiteX0" fmla="*/ 7945 w 7945"/>
                <a:gd name="connsiteY0" fmla="*/ 0 h 10000"/>
                <a:gd name="connsiteX1" fmla="*/ 7646 w 7945"/>
                <a:gd name="connsiteY1" fmla="*/ 764 h 10000"/>
                <a:gd name="connsiteX2" fmla="*/ 6179 w 7945"/>
                <a:gd name="connsiteY2" fmla="*/ 1527 h 10000"/>
                <a:gd name="connsiteX3" fmla="*/ 4999 w 7945"/>
                <a:gd name="connsiteY3" fmla="*/ 0 h 10000"/>
                <a:gd name="connsiteX4" fmla="*/ 2645 w 7945"/>
                <a:gd name="connsiteY4" fmla="*/ 0 h 10000"/>
                <a:gd name="connsiteX5" fmla="*/ 2061 w 7945"/>
                <a:gd name="connsiteY5" fmla="*/ 1527 h 10000"/>
                <a:gd name="connsiteX6" fmla="*/ 882 w 7945"/>
                <a:gd name="connsiteY6" fmla="*/ 2310 h 10000"/>
                <a:gd name="connsiteX7" fmla="*/ 882 w 7945"/>
                <a:gd name="connsiteY7" fmla="*/ 6927 h 10000"/>
                <a:gd name="connsiteX8" fmla="*/ 0 w 7945"/>
                <a:gd name="connsiteY8" fmla="*/ 10000 h 10000"/>
                <a:gd name="connsiteX0" fmla="*/ 9624 w 9624"/>
                <a:gd name="connsiteY0" fmla="*/ 764 h 10000"/>
                <a:gd name="connsiteX1" fmla="*/ 7777 w 9624"/>
                <a:gd name="connsiteY1" fmla="*/ 1527 h 10000"/>
                <a:gd name="connsiteX2" fmla="*/ 6292 w 9624"/>
                <a:gd name="connsiteY2" fmla="*/ 0 h 10000"/>
                <a:gd name="connsiteX3" fmla="*/ 3329 w 9624"/>
                <a:gd name="connsiteY3" fmla="*/ 0 h 10000"/>
                <a:gd name="connsiteX4" fmla="*/ 2594 w 9624"/>
                <a:gd name="connsiteY4" fmla="*/ 1527 h 10000"/>
                <a:gd name="connsiteX5" fmla="*/ 1110 w 9624"/>
                <a:gd name="connsiteY5" fmla="*/ 2310 h 10000"/>
                <a:gd name="connsiteX6" fmla="*/ 1110 w 9624"/>
                <a:gd name="connsiteY6" fmla="*/ 6927 h 10000"/>
                <a:gd name="connsiteX7" fmla="*/ 0 w 9624"/>
                <a:gd name="connsiteY7" fmla="*/ 10000 h 10000"/>
                <a:gd name="connsiteX0" fmla="*/ 8081 w 8081"/>
                <a:gd name="connsiteY0" fmla="*/ 1527 h 10000"/>
                <a:gd name="connsiteX1" fmla="*/ 6538 w 8081"/>
                <a:gd name="connsiteY1" fmla="*/ 0 h 10000"/>
                <a:gd name="connsiteX2" fmla="*/ 3459 w 8081"/>
                <a:gd name="connsiteY2" fmla="*/ 0 h 10000"/>
                <a:gd name="connsiteX3" fmla="*/ 2695 w 8081"/>
                <a:gd name="connsiteY3" fmla="*/ 1527 h 10000"/>
                <a:gd name="connsiteX4" fmla="*/ 1153 w 8081"/>
                <a:gd name="connsiteY4" fmla="*/ 2310 h 10000"/>
                <a:gd name="connsiteX5" fmla="*/ 1153 w 8081"/>
                <a:gd name="connsiteY5" fmla="*/ 6927 h 10000"/>
                <a:gd name="connsiteX6" fmla="*/ 0 w 8081"/>
                <a:gd name="connsiteY6" fmla="*/ 10000 h 10000"/>
                <a:gd name="connsiteX0" fmla="*/ 8091 w 8091"/>
                <a:gd name="connsiteY0" fmla="*/ 0 h 10000"/>
                <a:gd name="connsiteX1" fmla="*/ 4280 w 8091"/>
                <a:gd name="connsiteY1" fmla="*/ 0 h 10000"/>
                <a:gd name="connsiteX2" fmla="*/ 3335 w 8091"/>
                <a:gd name="connsiteY2" fmla="*/ 1527 h 10000"/>
                <a:gd name="connsiteX3" fmla="*/ 1427 w 8091"/>
                <a:gd name="connsiteY3" fmla="*/ 2310 h 10000"/>
                <a:gd name="connsiteX4" fmla="*/ 1427 w 8091"/>
                <a:gd name="connsiteY4" fmla="*/ 6927 h 10000"/>
                <a:gd name="connsiteX5" fmla="*/ 0 w 8091"/>
                <a:gd name="connsiteY5" fmla="*/ 10000 h 10000"/>
                <a:gd name="connsiteX0" fmla="*/ 5290 w 5290"/>
                <a:gd name="connsiteY0" fmla="*/ 0 h 10000"/>
                <a:gd name="connsiteX1" fmla="*/ 4122 w 5290"/>
                <a:gd name="connsiteY1" fmla="*/ 1527 h 10000"/>
                <a:gd name="connsiteX2" fmla="*/ 1764 w 5290"/>
                <a:gd name="connsiteY2" fmla="*/ 2310 h 10000"/>
                <a:gd name="connsiteX3" fmla="*/ 1764 w 5290"/>
                <a:gd name="connsiteY3" fmla="*/ 6927 h 10000"/>
                <a:gd name="connsiteX4" fmla="*/ 0 w 5290"/>
                <a:gd name="connsiteY4" fmla="*/ 10000 h 10000"/>
                <a:gd name="connsiteX0" fmla="*/ 9234 w 9234"/>
                <a:gd name="connsiteY0" fmla="*/ 0 h 9330"/>
                <a:gd name="connsiteX1" fmla="*/ 7792 w 9234"/>
                <a:gd name="connsiteY1" fmla="*/ 857 h 9330"/>
                <a:gd name="connsiteX2" fmla="*/ 3335 w 9234"/>
                <a:gd name="connsiteY2" fmla="*/ 1640 h 9330"/>
                <a:gd name="connsiteX3" fmla="*/ 3335 w 9234"/>
                <a:gd name="connsiteY3" fmla="*/ 6257 h 9330"/>
                <a:gd name="connsiteX4" fmla="*/ 0 w 9234"/>
                <a:gd name="connsiteY4" fmla="*/ 9330 h 9330"/>
                <a:gd name="connsiteX0" fmla="*/ 9834 w 9834"/>
                <a:gd name="connsiteY0" fmla="*/ 0 h 10196"/>
                <a:gd name="connsiteX1" fmla="*/ 8438 w 9834"/>
                <a:gd name="connsiteY1" fmla="*/ 1115 h 10196"/>
                <a:gd name="connsiteX2" fmla="*/ 3612 w 9834"/>
                <a:gd name="connsiteY2" fmla="*/ 1954 h 10196"/>
                <a:gd name="connsiteX3" fmla="*/ 3612 w 9834"/>
                <a:gd name="connsiteY3" fmla="*/ 6902 h 10196"/>
                <a:gd name="connsiteX4" fmla="*/ 0 w 9834"/>
                <a:gd name="connsiteY4" fmla="*/ 10196 h 10196"/>
                <a:gd name="connsiteX0" fmla="*/ 10084 w 10084"/>
                <a:gd name="connsiteY0" fmla="*/ 0 h 9808"/>
                <a:gd name="connsiteX1" fmla="*/ 8580 w 10084"/>
                <a:gd name="connsiteY1" fmla="*/ 902 h 9808"/>
                <a:gd name="connsiteX2" fmla="*/ 3673 w 10084"/>
                <a:gd name="connsiteY2" fmla="*/ 1724 h 9808"/>
                <a:gd name="connsiteX3" fmla="*/ 3673 w 10084"/>
                <a:gd name="connsiteY3" fmla="*/ 6577 h 9808"/>
                <a:gd name="connsiteX4" fmla="*/ 0 w 10084"/>
                <a:gd name="connsiteY4" fmla="*/ 9808 h 9808"/>
                <a:gd name="connsiteX0" fmla="*/ 9916 w 9916"/>
                <a:gd name="connsiteY0" fmla="*/ 0 h 10065"/>
                <a:gd name="connsiteX1" fmla="*/ 8509 w 9916"/>
                <a:gd name="connsiteY1" fmla="*/ 985 h 10065"/>
                <a:gd name="connsiteX2" fmla="*/ 3642 w 9916"/>
                <a:gd name="connsiteY2" fmla="*/ 1823 h 10065"/>
                <a:gd name="connsiteX3" fmla="*/ 3642 w 9916"/>
                <a:gd name="connsiteY3" fmla="*/ 6771 h 10065"/>
                <a:gd name="connsiteX4" fmla="*/ 0 w 9916"/>
                <a:gd name="connsiteY4" fmla="*/ 10065 h 10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16" h="10065">
                  <a:moveTo>
                    <a:pt x="9916" y="0"/>
                  </a:moveTo>
                  <a:lnTo>
                    <a:pt x="8509" y="985"/>
                  </a:lnTo>
                  <a:lnTo>
                    <a:pt x="3642" y="1823"/>
                  </a:lnTo>
                  <a:lnTo>
                    <a:pt x="3642" y="6771"/>
                  </a:lnTo>
                  <a:lnTo>
                    <a:pt x="0" y="10065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 bwMode="gray">
          <a:xfrm>
            <a:off x="3100319" y="8460605"/>
            <a:ext cx="1693486" cy="633241"/>
            <a:chOff x="3119817" y="1713267"/>
            <a:chExt cx="1693486" cy="633241"/>
          </a:xfrm>
        </p:grpSpPr>
        <p:sp>
          <p:nvSpPr>
            <p:cNvPr id="130" name="Freeform 24"/>
            <p:cNvSpPr>
              <a:spLocks noChangeAspect="1"/>
            </p:cNvSpPr>
            <p:nvPr/>
          </p:nvSpPr>
          <p:spPr bwMode="gray">
            <a:xfrm>
              <a:off x="3119817" y="1713267"/>
              <a:ext cx="1693486" cy="631414"/>
            </a:xfrm>
            <a:custGeom>
              <a:avLst/>
              <a:gdLst>
                <a:gd name="T0" fmla="*/ 2147483647 w 2313"/>
                <a:gd name="T1" fmla="*/ 0 h 1225"/>
                <a:gd name="T2" fmla="*/ 2147483647 w 2313"/>
                <a:gd name="T3" fmla="*/ 2147483647 h 1225"/>
                <a:gd name="T4" fmla="*/ 2147483647 w 2313"/>
                <a:gd name="T5" fmla="*/ 2147483647 h 1225"/>
                <a:gd name="T6" fmla="*/ 2147483647 w 2313"/>
                <a:gd name="T7" fmla="*/ 2147483647 h 1225"/>
                <a:gd name="T8" fmla="*/ 2147483647 w 2313"/>
                <a:gd name="T9" fmla="*/ 2147483647 h 1225"/>
                <a:gd name="T10" fmla="*/ 2147483647 w 2313"/>
                <a:gd name="T11" fmla="*/ 2147483647 h 1225"/>
                <a:gd name="T12" fmla="*/ 2147483647 w 2313"/>
                <a:gd name="T13" fmla="*/ 2147483647 h 1225"/>
                <a:gd name="T14" fmla="*/ 2147483647 w 2313"/>
                <a:gd name="T15" fmla="*/ 2147483647 h 1225"/>
                <a:gd name="T16" fmla="*/ 2147483647 w 2313"/>
                <a:gd name="T17" fmla="*/ 2147483647 h 1225"/>
                <a:gd name="T18" fmla="*/ 2147483647 w 2313"/>
                <a:gd name="T19" fmla="*/ 2147483647 h 1225"/>
                <a:gd name="T20" fmla="*/ 2147483647 w 2313"/>
                <a:gd name="T21" fmla="*/ 2147483647 h 1225"/>
                <a:gd name="T22" fmla="*/ 2147483647 w 2313"/>
                <a:gd name="T23" fmla="*/ 2147483647 h 1225"/>
                <a:gd name="T24" fmla="*/ 2147483647 w 2313"/>
                <a:gd name="T25" fmla="*/ 2147483647 h 1225"/>
                <a:gd name="T26" fmla="*/ 2147483647 w 2313"/>
                <a:gd name="T27" fmla="*/ 2147483647 h 1225"/>
                <a:gd name="T28" fmla="*/ 2147483647 w 2313"/>
                <a:gd name="T29" fmla="*/ 2147483647 h 1225"/>
                <a:gd name="T30" fmla="*/ 2147483647 w 2313"/>
                <a:gd name="T31" fmla="*/ 2147483647 h 1225"/>
                <a:gd name="T32" fmla="*/ 2147483647 w 2313"/>
                <a:gd name="T33" fmla="*/ 2147483647 h 1225"/>
                <a:gd name="T34" fmla="*/ 2147483647 w 2313"/>
                <a:gd name="T35" fmla="*/ 2147483647 h 1225"/>
                <a:gd name="T36" fmla="*/ 0 w 2313"/>
                <a:gd name="T37" fmla="*/ 2147483647 h 12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13"/>
                <a:gd name="T58" fmla="*/ 0 h 1225"/>
                <a:gd name="T59" fmla="*/ 2313 w 2313"/>
                <a:gd name="T60" fmla="*/ 1225 h 1225"/>
                <a:gd name="connsiteX0" fmla="*/ 8824 w 8824"/>
                <a:gd name="connsiteY0" fmla="*/ 0 h 7404"/>
                <a:gd name="connsiteX1" fmla="*/ 8236 w 8824"/>
                <a:gd name="connsiteY1" fmla="*/ 367 h 7404"/>
                <a:gd name="connsiteX2" fmla="*/ 8041 w 8824"/>
                <a:gd name="connsiteY2" fmla="*/ 743 h 7404"/>
                <a:gd name="connsiteX3" fmla="*/ 8236 w 8824"/>
                <a:gd name="connsiteY3" fmla="*/ 2220 h 7404"/>
                <a:gd name="connsiteX4" fmla="*/ 7843 w 8824"/>
                <a:gd name="connsiteY4" fmla="*/ 2963 h 7404"/>
                <a:gd name="connsiteX5" fmla="*/ 7843 w 8824"/>
                <a:gd name="connsiteY5" fmla="*/ 3706 h 7404"/>
                <a:gd name="connsiteX6" fmla="*/ 7255 w 8824"/>
                <a:gd name="connsiteY6" fmla="*/ 4816 h 7404"/>
                <a:gd name="connsiteX7" fmla="*/ 6667 w 8824"/>
                <a:gd name="connsiteY7" fmla="*/ 5551 h 7404"/>
                <a:gd name="connsiteX8" fmla="*/ 6079 w 8824"/>
                <a:gd name="connsiteY8" fmla="*/ 5184 h 7404"/>
                <a:gd name="connsiteX9" fmla="*/ 5491 w 8824"/>
                <a:gd name="connsiteY9" fmla="*/ 6661 h 7404"/>
                <a:gd name="connsiteX10" fmla="*/ 5097 w 8824"/>
                <a:gd name="connsiteY10" fmla="*/ 5927 h 7404"/>
                <a:gd name="connsiteX11" fmla="*/ 4315 w 8824"/>
                <a:gd name="connsiteY11" fmla="*/ 5927 h 7404"/>
                <a:gd name="connsiteX12" fmla="*/ 3139 w 8824"/>
                <a:gd name="connsiteY12" fmla="*/ 5551 h 7404"/>
                <a:gd name="connsiteX13" fmla="*/ 2940 w 8824"/>
                <a:gd name="connsiteY13" fmla="*/ 5551 h 7404"/>
                <a:gd name="connsiteX14" fmla="*/ 1764 w 8824"/>
                <a:gd name="connsiteY14" fmla="*/ 7037 h 7404"/>
                <a:gd name="connsiteX15" fmla="*/ 588 w 8824"/>
                <a:gd name="connsiteY15" fmla="*/ 7037 h 7404"/>
                <a:gd name="connsiteX16" fmla="*/ 393 w 8824"/>
                <a:gd name="connsiteY16" fmla="*/ 7404 h 7404"/>
                <a:gd name="connsiteX17" fmla="*/ 0 w 8824"/>
                <a:gd name="connsiteY17" fmla="*/ 7404 h 7404"/>
                <a:gd name="connsiteX0" fmla="*/ 9555 w 9555"/>
                <a:gd name="connsiteY0" fmla="*/ 0 h 10000"/>
                <a:gd name="connsiteX1" fmla="*/ 8889 w 9555"/>
                <a:gd name="connsiteY1" fmla="*/ 496 h 10000"/>
                <a:gd name="connsiteX2" fmla="*/ 8668 w 9555"/>
                <a:gd name="connsiteY2" fmla="*/ 1004 h 10000"/>
                <a:gd name="connsiteX3" fmla="*/ 8889 w 9555"/>
                <a:gd name="connsiteY3" fmla="*/ 2998 h 10000"/>
                <a:gd name="connsiteX4" fmla="*/ 8443 w 9555"/>
                <a:gd name="connsiteY4" fmla="*/ 4002 h 10000"/>
                <a:gd name="connsiteX5" fmla="*/ 8443 w 9555"/>
                <a:gd name="connsiteY5" fmla="*/ 5005 h 10000"/>
                <a:gd name="connsiteX6" fmla="*/ 7777 w 9555"/>
                <a:gd name="connsiteY6" fmla="*/ 6505 h 10000"/>
                <a:gd name="connsiteX7" fmla="*/ 7111 w 9555"/>
                <a:gd name="connsiteY7" fmla="*/ 7497 h 10000"/>
                <a:gd name="connsiteX8" fmla="*/ 6444 w 9555"/>
                <a:gd name="connsiteY8" fmla="*/ 7002 h 10000"/>
                <a:gd name="connsiteX9" fmla="*/ 5778 w 9555"/>
                <a:gd name="connsiteY9" fmla="*/ 8996 h 10000"/>
                <a:gd name="connsiteX10" fmla="*/ 5331 w 9555"/>
                <a:gd name="connsiteY10" fmla="*/ 8005 h 10000"/>
                <a:gd name="connsiteX11" fmla="*/ 4445 w 9555"/>
                <a:gd name="connsiteY11" fmla="*/ 8005 h 10000"/>
                <a:gd name="connsiteX12" fmla="*/ 3112 w 9555"/>
                <a:gd name="connsiteY12" fmla="*/ 7497 h 10000"/>
                <a:gd name="connsiteX13" fmla="*/ 2887 w 9555"/>
                <a:gd name="connsiteY13" fmla="*/ 7497 h 10000"/>
                <a:gd name="connsiteX14" fmla="*/ 1554 w 9555"/>
                <a:gd name="connsiteY14" fmla="*/ 9504 h 10000"/>
                <a:gd name="connsiteX15" fmla="*/ 221 w 9555"/>
                <a:gd name="connsiteY15" fmla="*/ 9504 h 10000"/>
                <a:gd name="connsiteX16" fmla="*/ 0 w 9555"/>
                <a:gd name="connsiteY16" fmla="*/ 10000 h 10000"/>
                <a:gd name="connsiteX0" fmla="*/ 9769 w 9769"/>
                <a:gd name="connsiteY0" fmla="*/ 0 h 9504"/>
                <a:gd name="connsiteX1" fmla="*/ 9072 w 9769"/>
                <a:gd name="connsiteY1" fmla="*/ 496 h 9504"/>
                <a:gd name="connsiteX2" fmla="*/ 8841 w 9769"/>
                <a:gd name="connsiteY2" fmla="*/ 1004 h 9504"/>
                <a:gd name="connsiteX3" fmla="*/ 9072 w 9769"/>
                <a:gd name="connsiteY3" fmla="*/ 2998 h 9504"/>
                <a:gd name="connsiteX4" fmla="*/ 8605 w 9769"/>
                <a:gd name="connsiteY4" fmla="*/ 4002 h 9504"/>
                <a:gd name="connsiteX5" fmla="*/ 8605 w 9769"/>
                <a:gd name="connsiteY5" fmla="*/ 5005 h 9504"/>
                <a:gd name="connsiteX6" fmla="*/ 7908 w 9769"/>
                <a:gd name="connsiteY6" fmla="*/ 6505 h 9504"/>
                <a:gd name="connsiteX7" fmla="*/ 7211 w 9769"/>
                <a:gd name="connsiteY7" fmla="*/ 7497 h 9504"/>
                <a:gd name="connsiteX8" fmla="*/ 6513 w 9769"/>
                <a:gd name="connsiteY8" fmla="*/ 7002 h 9504"/>
                <a:gd name="connsiteX9" fmla="*/ 5816 w 9769"/>
                <a:gd name="connsiteY9" fmla="*/ 8996 h 9504"/>
                <a:gd name="connsiteX10" fmla="*/ 5348 w 9769"/>
                <a:gd name="connsiteY10" fmla="*/ 8005 h 9504"/>
                <a:gd name="connsiteX11" fmla="*/ 4421 w 9769"/>
                <a:gd name="connsiteY11" fmla="*/ 8005 h 9504"/>
                <a:gd name="connsiteX12" fmla="*/ 3026 w 9769"/>
                <a:gd name="connsiteY12" fmla="*/ 7497 h 9504"/>
                <a:gd name="connsiteX13" fmla="*/ 2790 w 9769"/>
                <a:gd name="connsiteY13" fmla="*/ 7497 h 9504"/>
                <a:gd name="connsiteX14" fmla="*/ 1395 w 9769"/>
                <a:gd name="connsiteY14" fmla="*/ 9504 h 9504"/>
                <a:gd name="connsiteX15" fmla="*/ 0 w 9769"/>
                <a:gd name="connsiteY15" fmla="*/ 9504 h 9504"/>
                <a:gd name="connsiteX0" fmla="*/ 9234 w 9234"/>
                <a:gd name="connsiteY0" fmla="*/ 0 h 10000"/>
                <a:gd name="connsiteX1" fmla="*/ 8521 w 9234"/>
                <a:gd name="connsiteY1" fmla="*/ 522 h 10000"/>
                <a:gd name="connsiteX2" fmla="*/ 8284 w 9234"/>
                <a:gd name="connsiteY2" fmla="*/ 1056 h 10000"/>
                <a:gd name="connsiteX3" fmla="*/ 8521 w 9234"/>
                <a:gd name="connsiteY3" fmla="*/ 3154 h 10000"/>
                <a:gd name="connsiteX4" fmla="*/ 8042 w 9234"/>
                <a:gd name="connsiteY4" fmla="*/ 4211 h 10000"/>
                <a:gd name="connsiteX5" fmla="*/ 8042 w 9234"/>
                <a:gd name="connsiteY5" fmla="*/ 5266 h 10000"/>
                <a:gd name="connsiteX6" fmla="*/ 7329 w 9234"/>
                <a:gd name="connsiteY6" fmla="*/ 6844 h 10000"/>
                <a:gd name="connsiteX7" fmla="*/ 6616 w 9234"/>
                <a:gd name="connsiteY7" fmla="*/ 7888 h 10000"/>
                <a:gd name="connsiteX8" fmla="*/ 5901 w 9234"/>
                <a:gd name="connsiteY8" fmla="*/ 7367 h 10000"/>
                <a:gd name="connsiteX9" fmla="*/ 5188 w 9234"/>
                <a:gd name="connsiteY9" fmla="*/ 9465 h 10000"/>
                <a:gd name="connsiteX10" fmla="*/ 4708 w 9234"/>
                <a:gd name="connsiteY10" fmla="*/ 8423 h 10000"/>
                <a:gd name="connsiteX11" fmla="*/ 3760 w 9234"/>
                <a:gd name="connsiteY11" fmla="*/ 8423 h 10000"/>
                <a:gd name="connsiteX12" fmla="*/ 2332 w 9234"/>
                <a:gd name="connsiteY12" fmla="*/ 7888 h 10000"/>
                <a:gd name="connsiteX13" fmla="*/ 2090 w 9234"/>
                <a:gd name="connsiteY13" fmla="*/ 7888 h 10000"/>
                <a:gd name="connsiteX14" fmla="*/ 662 w 9234"/>
                <a:gd name="connsiteY14" fmla="*/ 10000 h 10000"/>
                <a:gd name="connsiteX15" fmla="*/ 0 w 9234"/>
                <a:gd name="connsiteY15" fmla="*/ 10000 h 10000"/>
                <a:gd name="connsiteX0" fmla="*/ 13049 w 13049"/>
                <a:gd name="connsiteY0" fmla="*/ 0 h 11935"/>
                <a:gd name="connsiteX1" fmla="*/ 9228 w 13049"/>
                <a:gd name="connsiteY1" fmla="*/ 2457 h 11935"/>
                <a:gd name="connsiteX2" fmla="*/ 8971 w 13049"/>
                <a:gd name="connsiteY2" fmla="*/ 2991 h 11935"/>
                <a:gd name="connsiteX3" fmla="*/ 9228 w 13049"/>
                <a:gd name="connsiteY3" fmla="*/ 5089 h 11935"/>
                <a:gd name="connsiteX4" fmla="*/ 8709 w 13049"/>
                <a:gd name="connsiteY4" fmla="*/ 6146 h 11935"/>
                <a:gd name="connsiteX5" fmla="*/ 8709 w 13049"/>
                <a:gd name="connsiteY5" fmla="*/ 7201 h 11935"/>
                <a:gd name="connsiteX6" fmla="*/ 7937 w 13049"/>
                <a:gd name="connsiteY6" fmla="*/ 8779 h 11935"/>
                <a:gd name="connsiteX7" fmla="*/ 7165 w 13049"/>
                <a:gd name="connsiteY7" fmla="*/ 9823 h 11935"/>
                <a:gd name="connsiteX8" fmla="*/ 6391 w 13049"/>
                <a:gd name="connsiteY8" fmla="*/ 9302 h 11935"/>
                <a:gd name="connsiteX9" fmla="*/ 5618 w 13049"/>
                <a:gd name="connsiteY9" fmla="*/ 11400 h 11935"/>
                <a:gd name="connsiteX10" fmla="*/ 5099 w 13049"/>
                <a:gd name="connsiteY10" fmla="*/ 10358 h 11935"/>
                <a:gd name="connsiteX11" fmla="*/ 4072 w 13049"/>
                <a:gd name="connsiteY11" fmla="*/ 10358 h 11935"/>
                <a:gd name="connsiteX12" fmla="*/ 2525 w 13049"/>
                <a:gd name="connsiteY12" fmla="*/ 9823 h 11935"/>
                <a:gd name="connsiteX13" fmla="*/ 2263 w 13049"/>
                <a:gd name="connsiteY13" fmla="*/ 9823 h 11935"/>
                <a:gd name="connsiteX14" fmla="*/ 717 w 13049"/>
                <a:gd name="connsiteY14" fmla="*/ 11935 h 11935"/>
                <a:gd name="connsiteX15" fmla="*/ 0 w 13049"/>
                <a:gd name="connsiteY15" fmla="*/ 11935 h 11935"/>
                <a:gd name="connsiteX0" fmla="*/ 13724 w 13724"/>
                <a:gd name="connsiteY0" fmla="*/ 0 h 11935"/>
                <a:gd name="connsiteX1" fmla="*/ 9903 w 13724"/>
                <a:gd name="connsiteY1" fmla="*/ 2457 h 11935"/>
                <a:gd name="connsiteX2" fmla="*/ 9646 w 13724"/>
                <a:gd name="connsiteY2" fmla="*/ 2991 h 11935"/>
                <a:gd name="connsiteX3" fmla="*/ 9903 w 13724"/>
                <a:gd name="connsiteY3" fmla="*/ 5089 h 11935"/>
                <a:gd name="connsiteX4" fmla="*/ 9384 w 13724"/>
                <a:gd name="connsiteY4" fmla="*/ 6146 h 11935"/>
                <a:gd name="connsiteX5" fmla="*/ 9384 w 13724"/>
                <a:gd name="connsiteY5" fmla="*/ 7201 h 11935"/>
                <a:gd name="connsiteX6" fmla="*/ 8612 w 13724"/>
                <a:gd name="connsiteY6" fmla="*/ 8779 h 11935"/>
                <a:gd name="connsiteX7" fmla="*/ 7840 w 13724"/>
                <a:gd name="connsiteY7" fmla="*/ 9823 h 11935"/>
                <a:gd name="connsiteX8" fmla="*/ 7066 w 13724"/>
                <a:gd name="connsiteY8" fmla="*/ 9302 h 11935"/>
                <a:gd name="connsiteX9" fmla="*/ 6293 w 13724"/>
                <a:gd name="connsiteY9" fmla="*/ 11400 h 11935"/>
                <a:gd name="connsiteX10" fmla="*/ 5774 w 13724"/>
                <a:gd name="connsiteY10" fmla="*/ 10358 h 11935"/>
                <a:gd name="connsiteX11" fmla="*/ 4747 w 13724"/>
                <a:gd name="connsiteY11" fmla="*/ 10358 h 11935"/>
                <a:gd name="connsiteX12" fmla="*/ 3200 w 13724"/>
                <a:gd name="connsiteY12" fmla="*/ 9823 h 11935"/>
                <a:gd name="connsiteX13" fmla="*/ 2938 w 13724"/>
                <a:gd name="connsiteY13" fmla="*/ 9823 h 11935"/>
                <a:gd name="connsiteX14" fmla="*/ 1392 w 13724"/>
                <a:gd name="connsiteY14" fmla="*/ 11935 h 11935"/>
                <a:gd name="connsiteX15" fmla="*/ 0 w 13724"/>
                <a:gd name="connsiteY15" fmla="*/ 11890 h 11935"/>
                <a:gd name="connsiteX0" fmla="*/ 13724 w 13724"/>
                <a:gd name="connsiteY0" fmla="*/ 0 h 11935"/>
                <a:gd name="connsiteX1" fmla="*/ 9903 w 13724"/>
                <a:gd name="connsiteY1" fmla="*/ 2457 h 11935"/>
                <a:gd name="connsiteX2" fmla="*/ 9646 w 13724"/>
                <a:gd name="connsiteY2" fmla="*/ 2991 h 11935"/>
                <a:gd name="connsiteX3" fmla="*/ 9903 w 13724"/>
                <a:gd name="connsiteY3" fmla="*/ 5089 h 11935"/>
                <a:gd name="connsiteX4" fmla="*/ 9384 w 13724"/>
                <a:gd name="connsiteY4" fmla="*/ 6146 h 11935"/>
                <a:gd name="connsiteX5" fmla="*/ 9384 w 13724"/>
                <a:gd name="connsiteY5" fmla="*/ 7201 h 11935"/>
                <a:gd name="connsiteX6" fmla="*/ 8612 w 13724"/>
                <a:gd name="connsiteY6" fmla="*/ 8779 h 11935"/>
                <a:gd name="connsiteX7" fmla="*/ 7840 w 13724"/>
                <a:gd name="connsiteY7" fmla="*/ 9823 h 11935"/>
                <a:gd name="connsiteX8" fmla="*/ 7066 w 13724"/>
                <a:gd name="connsiteY8" fmla="*/ 9302 h 11935"/>
                <a:gd name="connsiteX9" fmla="*/ 6293 w 13724"/>
                <a:gd name="connsiteY9" fmla="*/ 11400 h 11935"/>
                <a:gd name="connsiteX10" fmla="*/ 5774 w 13724"/>
                <a:gd name="connsiteY10" fmla="*/ 10358 h 11935"/>
                <a:gd name="connsiteX11" fmla="*/ 4747 w 13724"/>
                <a:gd name="connsiteY11" fmla="*/ 10358 h 11935"/>
                <a:gd name="connsiteX12" fmla="*/ 3200 w 13724"/>
                <a:gd name="connsiteY12" fmla="*/ 9823 h 11935"/>
                <a:gd name="connsiteX13" fmla="*/ 2938 w 13724"/>
                <a:gd name="connsiteY13" fmla="*/ 9823 h 11935"/>
                <a:gd name="connsiteX14" fmla="*/ 1392 w 13724"/>
                <a:gd name="connsiteY14" fmla="*/ 11935 h 11935"/>
                <a:gd name="connsiteX15" fmla="*/ 0 w 13724"/>
                <a:gd name="connsiteY15" fmla="*/ 11890 h 11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724" h="11935">
                  <a:moveTo>
                    <a:pt x="13724" y="0"/>
                  </a:moveTo>
                  <a:lnTo>
                    <a:pt x="9903" y="2457"/>
                  </a:lnTo>
                  <a:lnTo>
                    <a:pt x="9646" y="2991"/>
                  </a:lnTo>
                  <a:cubicBezTo>
                    <a:pt x="9732" y="3690"/>
                    <a:pt x="9817" y="4390"/>
                    <a:pt x="9903" y="5089"/>
                  </a:cubicBezTo>
                  <a:lnTo>
                    <a:pt x="9384" y="6146"/>
                  </a:lnTo>
                  <a:lnTo>
                    <a:pt x="9384" y="7201"/>
                  </a:lnTo>
                  <a:lnTo>
                    <a:pt x="8612" y="8779"/>
                  </a:lnTo>
                  <a:lnTo>
                    <a:pt x="7840" y="9823"/>
                  </a:lnTo>
                  <a:lnTo>
                    <a:pt x="7066" y="9302"/>
                  </a:lnTo>
                  <a:lnTo>
                    <a:pt x="6293" y="11400"/>
                  </a:lnTo>
                  <a:lnTo>
                    <a:pt x="5774" y="10358"/>
                  </a:lnTo>
                  <a:lnTo>
                    <a:pt x="4747" y="10358"/>
                  </a:lnTo>
                  <a:lnTo>
                    <a:pt x="3200" y="9823"/>
                  </a:lnTo>
                  <a:lnTo>
                    <a:pt x="2938" y="9823"/>
                  </a:lnTo>
                  <a:lnTo>
                    <a:pt x="1392" y="11935"/>
                  </a:lnTo>
                  <a:lnTo>
                    <a:pt x="0" y="1189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42" name="Freeform 24"/>
            <p:cNvSpPr>
              <a:spLocks noChangeAspect="1"/>
            </p:cNvSpPr>
            <p:nvPr/>
          </p:nvSpPr>
          <p:spPr bwMode="gray">
            <a:xfrm>
              <a:off x="3119817" y="1715094"/>
              <a:ext cx="1693486" cy="631414"/>
            </a:xfrm>
            <a:custGeom>
              <a:avLst/>
              <a:gdLst>
                <a:gd name="T0" fmla="*/ 2147483647 w 2313"/>
                <a:gd name="T1" fmla="*/ 0 h 1225"/>
                <a:gd name="T2" fmla="*/ 2147483647 w 2313"/>
                <a:gd name="T3" fmla="*/ 2147483647 h 1225"/>
                <a:gd name="T4" fmla="*/ 2147483647 w 2313"/>
                <a:gd name="T5" fmla="*/ 2147483647 h 1225"/>
                <a:gd name="T6" fmla="*/ 2147483647 w 2313"/>
                <a:gd name="T7" fmla="*/ 2147483647 h 1225"/>
                <a:gd name="T8" fmla="*/ 2147483647 w 2313"/>
                <a:gd name="T9" fmla="*/ 2147483647 h 1225"/>
                <a:gd name="T10" fmla="*/ 2147483647 w 2313"/>
                <a:gd name="T11" fmla="*/ 2147483647 h 1225"/>
                <a:gd name="T12" fmla="*/ 2147483647 w 2313"/>
                <a:gd name="T13" fmla="*/ 2147483647 h 1225"/>
                <a:gd name="T14" fmla="*/ 2147483647 w 2313"/>
                <a:gd name="T15" fmla="*/ 2147483647 h 1225"/>
                <a:gd name="T16" fmla="*/ 2147483647 w 2313"/>
                <a:gd name="T17" fmla="*/ 2147483647 h 1225"/>
                <a:gd name="T18" fmla="*/ 2147483647 w 2313"/>
                <a:gd name="T19" fmla="*/ 2147483647 h 1225"/>
                <a:gd name="T20" fmla="*/ 2147483647 w 2313"/>
                <a:gd name="T21" fmla="*/ 2147483647 h 1225"/>
                <a:gd name="T22" fmla="*/ 2147483647 w 2313"/>
                <a:gd name="T23" fmla="*/ 2147483647 h 1225"/>
                <a:gd name="T24" fmla="*/ 2147483647 w 2313"/>
                <a:gd name="T25" fmla="*/ 2147483647 h 1225"/>
                <a:gd name="T26" fmla="*/ 2147483647 w 2313"/>
                <a:gd name="T27" fmla="*/ 2147483647 h 1225"/>
                <a:gd name="T28" fmla="*/ 2147483647 w 2313"/>
                <a:gd name="T29" fmla="*/ 2147483647 h 1225"/>
                <a:gd name="T30" fmla="*/ 2147483647 w 2313"/>
                <a:gd name="T31" fmla="*/ 2147483647 h 1225"/>
                <a:gd name="T32" fmla="*/ 2147483647 w 2313"/>
                <a:gd name="T33" fmla="*/ 2147483647 h 1225"/>
                <a:gd name="T34" fmla="*/ 2147483647 w 2313"/>
                <a:gd name="T35" fmla="*/ 2147483647 h 1225"/>
                <a:gd name="T36" fmla="*/ 0 w 2313"/>
                <a:gd name="T37" fmla="*/ 2147483647 h 12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13"/>
                <a:gd name="T58" fmla="*/ 0 h 1225"/>
                <a:gd name="T59" fmla="*/ 2313 w 2313"/>
                <a:gd name="T60" fmla="*/ 1225 h 1225"/>
                <a:gd name="connsiteX0" fmla="*/ 8824 w 8824"/>
                <a:gd name="connsiteY0" fmla="*/ 0 h 7404"/>
                <a:gd name="connsiteX1" fmla="*/ 8236 w 8824"/>
                <a:gd name="connsiteY1" fmla="*/ 367 h 7404"/>
                <a:gd name="connsiteX2" fmla="*/ 8041 w 8824"/>
                <a:gd name="connsiteY2" fmla="*/ 743 h 7404"/>
                <a:gd name="connsiteX3" fmla="*/ 8236 w 8824"/>
                <a:gd name="connsiteY3" fmla="*/ 2220 h 7404"/>
                <a:gd name="connsiteX4" fmla="*/ 7843 w 8824"/>
                <a:gd name="connsiteY4" fmla="*/ 2963 h 7404"/>
                <a:gd name="connsiteX5" fmla="*/ 7843 w 8824"/>
                <a:gd name="connsiteY5" fmla="*/ 3706 h 7404"/>
                <a:gd name="connsiteX6" fmla="*/ 7255 w 8824"/>
                <a:gd name="connsiteY6" fmla="*/ 4816 h 7404"/>
                <a:gd name="connsiteX7" fmla="*/ 6667 w 8824"/>
                <a:gd name="connsiteY7" fmla="*/ 5551 h 7404"/>
                <a:gd name="connsiteX8" fmla="*/ 6079 w 8824"/>
                <a:gd name="connsiteY8" fmla="*/ 5184 h 7404"/>
                <a:gd name="connsiteX9" fmla="*/ 5491 w 8824"/>
                <a:gd name="connsiteY9" fmla="*/ 6661 h 7404"/>
                <a:gd name="connsiteX10" fmla="*/ 5097 w 8824"/>
                <a:gd name="connsiteY10" fmla="*/ 5927 h 7404"/>
                <a:gd name="connsiteX11" fmla="*/ 4315 w 8824"/>
                <a:gd name="connsiteY11" fmla="*/ 5927 h 7404"/>
                <a:gd name="connsiteX12" fmla="*/ 3139 w 8824"/>
                <a:gd name="connsiteY12" fmla="*/ 5551 h 7404"/>
                <a:gd name="connsiteX13" fmla="*/ 2940 w 8824"/>
                <a:gd name="connsiteY13" fmla="*/ 5551 h 7404"/>
                <a:gd name="connsiteX14" fmla="*/ 1764 w 8824"/>
                <a:gd name="connsiteY14" fmla="*/ 7037 h 7404"/>
                <a:gd name="connsiteX15" fmla="*/ 588 w 8824"/>
                <a:gd name="connsiteY15" fmla="*/ 7037 h 7404"/>
                <a:gd name="connsiteX16" fmla="*/ 393 w 8824"/>
                <a:gd name="connsiteY16" fmla="*/ 7404 h 7404"/>
                <a:gd name="connsiteX17" fmla="*/ 0 w 8824"/>
                <a:gd name="connsiteY17" fmla="*/ 7404 h 7404"/>
                <a:gd name="connsiteX0" fmla="*/ 9555 w 9555"/>
                <a:gd name="connsiteY0" fmla="*/ 0 h 10000"/>
                <a:gd name="connsiteX1" fmla="*/ 8889 w 9555"/>
                <a:gd name="connsiteY1" fmla="*/ 496 h 10000"/>
                <a:gd name="connsiteX2" fmla="*/ 8668 w 9555"/>
                <a:gd name="connsiteY2" fmla="*/ 1004 h 10000"/>
                <a:gd name="connsiteX3" fmla="*/ 8889 w 9555"/>
                <a:gd name="connsiteY3" fmla="*/ 2998 h 10000"/>
                <a:gd name="connsiteX4" fmla="*/ 8443 w 9555"/>
                <a:gd name="connsiteY4" fmla="*/ 4002 h 10000"/>
                <a:gd name="connsiteX5" fmla="*/ 8443 w 9555"/>
                <a:gd name="connsiteY5" fmla="*/ 5005 h 10000"/>
                <a:gd name="connsiteX6" fmla="*/ 7777 w 9555"/>
                <a:gd name="connsiteY6" fmla="*/ 6505 h 10000"/>
                <a:gd name="connsiteX7" fmla="*/ 7111 w 9555"/>
                <a:gd name="connsiteY7" fmla="*/ 7497 h 10000"/>
                <a:gd name="connsiteX8" fmla="*/ 6444 w 9555"/>
                <a:gd name="connsiteY8" fmla="*/ 7002 h 10000"/>
                <a:gd name="connsiteX9" fmla="*/ 5778 w 9555"/>
                <a:gd name="connsiteY9" fmla="*/ 8996 h 10000"/>
                <a:gd name="connsiteX10" fmla="*/ 5331 w 9555"/>
                <a:gd name="connsiteY10" fmla="*/ 8005 h 10000"/>
                <a:gd name="connsiteX11" fmla="*/ 4445 w 9555"/>
                <a:gd name="connsiteY11" fmla="*/ 8005 h 10000"/>
                <a:gd name="connsiteX12" fmla="*/ 3112 w 9555"/>
                <a:gd name="connsiteY12" fmla="*/ 7497 h 10000"/>
                <a:gd name="connsiteX13" fmla="*/ 2887 w 9555"/>
                <a:gd name="connsiteY13" fmla="*/ 7497 h 10000"/>
                <a:gd name="connsiteX14" fmla="*/ 1554 w 9555"/>
                <a:gd name="connsiteY14" fmla="*/ 9504 h 10000"/>
                <a:gd name="connsiteX15" fmla="*/ 221 w 9555"/>
                <a:gd name="connsiteY15" fmla="*/ 9504 h 10000"/>
                <a:gd name="connsiteX16" fmla="*/ 0 w 9555"/>
                <a:gd name="connsiteY16" fmla="*/ 10000 h 10000"/>
                <a:gd name="connsiteX0" fmla="*/ 9769 w 9769"/>
                <a:gd name="connsiteY0" fmla="*/ 0 h 9504"/>
                <a:gd name="connsiteX1" fmla="*/ 9072 w 9769"/>
                <a:gd name="connsiteY1" fmla="*/ 496 h 9504"/>
                <a:gd name="connsiteX2" fmla="*/ 8841 w 9769"/>
                <a:gd name="connsiteY2" fmla="*/ 1004 h 9504"/>
                <a:gd name="connsiteX3" fmla="*/ 9072 w 9769"/>
                <a:gd name="connsiteY3" fmla="*/ 2998 h 9504"/>
                <a:gd name="connsiteX4" fmla="*/ 8605 w 9769"/>
                <a:gd name="connsiteY4" fmla="*/ 4002 h 9504"/>
                <a:gd name="connsiteX5" fmla="*/ 8605 w 9769"/>
                <a:gd name="connsiteY5" fmla="*/ 5005 h 9504"/>
                <a:gd name="connsiteX6" fmla="*/ 7908 w 9769"/>
                <a:gd name="connsiteY6" fmla="*/ 6505 h 9504"/>
                <a:gd name="connsiteX7" fmla="*/ 7211 w 9769"/>
                <a:gd name="connsiteY7" fmla="*/ 7497 h 9504"/>
                <a:gd name="connsiteX8" fmla="*/ 6513 w 9769"/>
                <a:gd name="connsiteY8" fmla="*/ 7002 h 9504"/>
                <a:gd name="connsiteX9" fmla="*/ 5816 w 9769"/>
                <a:gd name="connsiteY9" fmla="*/ 8996 h 9504"/>
                <a:gd name="connsiteX10" fmla="*/ 5348 w 9769"/>
                <a:gd name="connsiteY10" fmla="*/ 8005 h 9504"/>
                <a:gd name="connsiteX11" fmla="*/ 4421 w 9769"/>
                <a:gd name="connsiteY11" fmla="*/ 8005 h 9504"/>
                <a:gd name="connsiteX12" fmla="*/ 3026 w 9769"/>
                <a:gd name="connsiteY12" fmla="*/ 7497 h 9504"/>
                <a:gd name="connsiteX13" fmla="*/ 2790 w 9769"/>
                <a:gd name="connsiteY13" fmla="*/ 7497 h 9504"/>
                <a:gd name="connsiteX14" fmla="*/ 1395 w 9769"/>
                <a:gd name="connsiteY14" fmla="*/ 9504 h 9504"/>
                <a:gd name="connsiteX15" fmla="*/ 0 w 9769"/>
                <a:gd name="connsiteY15" fmla="*/ 9504 h 9504"/>
                <a:gd name="connsiteX0" fmla="*/ 9234 w 9234"/>
                <a:gd name="connsiteY0" fmla="*/ 0 h 10000"/>
                <a:gd name="connsiteX1" fmla="*/ 8521 w 9234"/>
                <a:gd name="connsiteY1" fmla="*/ 522 h 10000"/>
                <a:gd name="connsiteX2" fmla="*/ 8284 w 9234"/>
                <a:gd name="connsiteY2" fmla="*/ 1056 h 10000"/>
                <a:gd name="connsiteX3" fmla="*/ 8521 w 9234"/>
                <a:gd name="connsiteY3" fmla="*/ 3154 h 10000"/>
                <a:gd name="connsiteX4" fmla="*/ 8042 w 9234"/>
                <a:gd name="connsiteY4" fmla="*/ 4211 h 10000"/>
                <a:gd name="connsiteX5" fmla="*/ 8042 w 9234"/>
                <a:gd name="connsiteY5" fmla="*/ 5266 h 10000"/>
                <a:gd name="connsiteX6" fmla="*/ 7329 w 9234"/>
                <a:gd name="connsiteY6" fmla="*/ 6844 h 10000"/>
                <a:gd name="connsiteX7" fmla="*/ 6616 w 9234"/>
                <a:gd name="connsiteY7" fmla="*/ 7888 h 10000"/>
                <a:gd name="connsiteX8" fmla="*/ 5901 w 9234"/>
                <a:gd name="connsiteY8" fmla="*/ 7367 h 10000"/>
                <a:gd name="connsiteX9" fmla="*/ 5188 w 9234"/>
                <a:gd name="connsiteY9" fmla="*/ 9465 h 10000"/>
                <a:gd name="connsiteX10" fmla="*/ 4708 w 9234"/>
                <a:gd name="connsiteY10" fmla="*/ 8423 h 10000"/>
                <a:gd name="connsiteX11" fmla="*/ 3760 w 9234"/>
                <a:gd name="connsiteY11" fmla="*/ 8423 h 10000"/>
                <a:gd name="connsiteX12" fmla="*/ 2332 w 9234"/>
                <a:gd name="connsiteY12" fmla="*/ 7888 h 10000"/>
                <a:gd name="connsiteX13" fmla="*/ 2090 w 9234"/>
                <a:gd name="connsiteY13" fmla="*/ 7888 h 10000"/>
                <a:gd name="connsiteX14" fmla="*/ 662 w 9234"/>
                <a:gd name="connsiteY14" fmla="*/ 10000 h 10000"/>
                <a:gd name="connsiteX15" fmla="*/ 0 w 9234"/>
                <a:gd name="connsiteY15" fmla="*/ 10000 h 10000"/>
                <a:gd name="connsiteX0" fmla="*/ 13049 w 13049"/>
                <a:gd name="connsiteY0" fmla="*/ 0 h 11935"/>
                <a:gd name="connsiteX1" fmla="*/ 9228 w 13049"/>
                <a:gd name="connsiteY1" fmla="*/ 2457 h 11935"/>
                <a:gd name="connsiteX2" fmla="*/ 8971 w 13049"/>
                <a:gd name="connsiteY2" fmla="*/ 2991 h 11935"/>
                <a:gd name="connsiteX3" fmla="*/ 9228 w 13049"/>
                <a:gd name="connsiteY3" fmla="*/ 5089 h 11935"/>
                <a:gd name="connsiteX4" fmla="*/ 8709 w 13049"/>
                <a:gd name="connsiteY4" fmla="*/ 6146 h 11935"/>
                <a:gd name="connsiteX5" fmla="*/ 8709 w 13049"/>
                <a:gd name="connsiteY5" fmla="*/ 7201 h 11935"/>
                <a:gd name="connsiteX6" fmla="*/ 7937 w 13049"/>
                <a:gd name="connsiteY6" fmla="*/ 8779 h 11935"/>
                <a:gd name="connsiteX7" fmla="*/ 7165 w 13049"/>
                <a:gd name="connsiteY7" fmla="*/ 9823 h 11935"/>
                <a:gd name="connsiteX8" fmla="*/ 6391 w 13049"/>
                <a:gd name="connsiteY8" fmla="*/ 9302 h 11935"/>
                <a:gd name="connsiteX9" fmla="*/ 5618 w 13049"/>
                <a:gd name="connsiteY9" fmla="*/ 11400 h 11935"/>
                <a:gd name="connsiteX10" fmla="*/ 5099 w 13049"/>
                <a:gd name="connsiteY10" fmla="*/ 10358 h 11935"/>
                <a:gd name="connsiteX11" fmla="*/ 4072 w 13049"/>
                <a:gd name="connsiteY11" fmla="*/ 10358 h 11935"/>
                <a:gd name="connsiteX12" fmla="*/ 2525 w 13049"/>
                <a:gd name="connsiteY12" fmla="*/ 9823 h 11935"/>
                <a:gd name="connsiteX13" fmla="*/ 2263 w 13049"/>
                <a:gd name="connsiteY13" fmla="*/ 9823 h 11935"/>
                <a:gd name="connsiteX14" fmla="*/ 717 w 13049"/>
                <a:gd name="connsiteY14" fmla="*/ 11935 h 11935"/>
                <a:gd name="connsiteX15" fmla="*/ 0 w 13049"/>
                <a:gd name="connsiteY15" fmla="*/ 11935 h 11935"/>
                <a:gd name="connsiteX0" fmla="*/ 13724 w 13724"/>
                <a:gd name="connsiteY0" fmla="*/ 0 h 11935"/>
                <a:gd name="connsiteX1" fmla="*/ 9903 w 13724"/>
                <a:gd name="connsiteY1" fmla="*/ 2457 h 11935"/>
                <a:gd name="connsiteX2" fmla="*/ 9646 w 13724"/>
                <a:gd name="connsiteY2" fmla="*/ 2991 h 11935"/>
                <a:gd name="connsiteX3" fmla="*/ 9903 w 13724"/>
                <a:gd name="connsiteY3" fmla="*/ 5089 h 11935"/>
                <a:gd name="connsiteX4" fmla="*/ 9384 w 13724"/>
                <a:gd name="connsiteY4" fmla="*/ 6146 h 11935"/>
                <a:gd name="connsiteX5" fmla="*/ 9384 w 13724"/>
                <a:gd name="connsiteY5" fmla="*/ 7201 h 11935"/>
                <a:gd name="connsiteX6" fmla="*/ 8612 w 13724"/>
                <a:gd name="connsiteY6" fmla="*/ 8779 h 11935"/>
                <a:gd name="connsiteX7" fmla="*/ 7840 w 13724"/>
                <a:gd name="connsiteY7" fmla="*/ 9823 h 11935"/>
                <a:gd name="connsiteX8" fmla="*/ 7066 w 13724"/>
                <a:gd name="connsiteY8" fmla="*/ 9302 h 11935"/>
                <a:gd name="connsiteX9" fmla="*/ 6293 w 13724"/>
                <a:gd name="connsiteY9" fmla="*/ 11400 h 11935"/>
                <a:gd name="connsiteX10" fmla="*/ 5774 w 13724"/>
                <a:gd name="connsiteY10" fmla="*/ 10358 h 11935"/>
                <a:gd name="connsiteX11" fmla="*/ 4747 w 13724"/>
                <a:gd name="connsiteY11" fmla="*/ 10358 h 11935"/>
                <a:gd name="connsiteX12" fmla="*/ 3200 w 13724"/>
                <a:gd name="connsiteY12" fmla="*/ 9823 h 11935"/>
                <a:gd name="connsiteX13" fmla="*/ 2938 w 13724"/>
                <a:gd name="connsiteY13" fmla="*/ 9823 h 11935"/>
                <a:gd name="connsiteX14" fmla="*/ 1392 w 13724"/>
                <a:gd name="connsiteY14" fmla="*/ 11935 h 11935"/>
                <a:gd name="connsiteX15" fmla="*/ 0 w 13724"/>
                <a:gd name="connsiteY15" fmla="*/ 11890 h 11935"/>
                <a:gd name="connsiteX0" fmla="*/ 13724 w 13724"/>
                <a:gd name="connsiteY0" fmla="*/ 0 h 11935"/>
                <a:gd name="connsiteX1" fmla="*/ 9903 w 13724"/>
                <a:gd name="connsiteY1" fmla="*/ 2457 h 11935"/>
                <a:gd name="connsiteX2" fmla="*/ 9646 w 13724"/>
                <a:gd name="connsiteY2" fmla="*/ 2991 h 11935"/>
                <a:gd name="connsiteX3" fmla="*/ 9903 w 13724"/>
                <a:gd name="connsiteY3" fmla="*/ 5089 h 11935"/>
                <a:gd name="connsiteX4" fmla="*/ 9384 w 13724"/>
                <a:gd name="connsiteY4" fmla="*/ 6146 h 11935"/>
                <a:gd name="connsiteX5" fmla="*/ 9384 w 13724"/>
                <a:gd name="connsiteY5" fmla="*/ 7201 h 11935"/>
                <a:gd name="connsiteX6" fmla="*/ 8612 w 13724"/>
                <a:gd name="connsiteY6" fmla="*/ 8779 h 11935"/>
                <a:gd name="connsiteX7" fmla="*/ 7840 w 13724"/>
                <a:gd name="connsiteY7" fmla="*/ 9823 h 11935"/>
                <a:gd name="connsiteX8" fmla="*/ 7066 w 13724"/>
                <a:gd name="connsiteY8" fmla="*/ 9302 h 11935"/>
                <a:gd name="connsiteX9" fmla="*/ 6293 w 13724"/>
                <a:gd name="connsiteY9" fmla="*/ 11400 h 11935"/>
                <a:gd name="connsiteX10" fmla="*/ 5774 w 13724"/>
                <a:gd name="connsiteY10" fmla="*/ 10358 h 11935"/>
                <a:gd name="connsiteX11" fmla="*/ 4747 w 13724"/>
                <a:gd name="connsiteY11" fmla="*/ 10358 h 11935"/>
                <a:gd name="connsiteX12" fmla="*/ 3200 w 13724"/>
                <a:gd name="connsiteY12" fmla="*/ 9823 h 11935"/>
                <a:gd name="connsiteX13" fmla="*/ 2938 w 13724"/>
                <a:gd name="connsiteY13" fmla="*/ 9823 h 11935"/>
                <a:gd name="connsiteX14" fmla="*/ 1392 w 13724"/>
                <a:gd name="connsiteY14" fmla="*/ 11935 h 11935"/>
                <a:gd name="connsiteX15" fmla="*/ 0 w 13724"/>
                <a:gd name="connsiteY15" fmla="*/ 11890 h 11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724" h="11935">
                  <a:moveTo>
                    <a:pt x="13724" y="0"/>
                  </a:moveTo>
                  <a:lnTo>
                    <a:pt x="9903" y="2457"/>
                  </a:lnTo>
                  <a:lnTo>
                    <a:pt x="9646" y="2991"/>
                  </a:lnTo>
                  <a:cubicBezTo>
                    <a:pt x="9732" y="3690"/>
                    <a:pt x="9817" y="4390"/>
                    <a:pt x="9903" y="5089"/>
                  </a:cubicBezTo>
                  <a:lnTo>
                    <a:pt x="9384" y="6146"/>
                  </a:lnTo>
                  <a:lnTo>
                    <a:pt x="9384" y="7201"/>
                  </a:lnTo>
                  <a:lnTo>
                    <a:pt x="8612" y="8779"/>
                  </a:lnTo>
                  <a:lnTo>
                    <a:pt x="7840" y="9823"/>
                  </a:lnTo>
                  <a:lnTo>
                    <a:pt x="7066" y="9302"/>
                  </a:lnTo>
                  <a:lnTo>
                    <a:pt x="6293" y="11400"/>
                  </a:lnTo>
                  <a:lnTo>
                    <a:pt x="5774" y="10358"/>
                  </a:lnTo>
                  <a:lnTo>
                    <a:pt x="4747" y="10358"/>
                  </a:lnTo>
                  <a:lnTo>
                    <a:pt x="3200" y="9823"/>
                  </a:lnTo>
                  <a:lnTo>
                    <a:pt x="2938" y="9823"/>
                  </a:lnTo>
                  <a:lnTo>
                    <a:pt x="1392" y="11935"/>
                  </a:lnTo>
                  <a:lnTo>
                    <a:pt x="0" y="1189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32" name="グループ化 131"/>
          <p:cNvGrpSpPr/>
          <p:nvPr/>
        </p:nvGrpSpPr>
        <p:grpSpPr bwMode="gray">
          <a:xfrm>
            <a:off x="2920552" y="8257861"/>
            <a:ext cx="509588" cy="861319"/>
            <a:chOff x="2940050" y="1510523"/>
            <a:chExt cx="509588" cy="861319"/>
          </a:xfrm>
        </p:grpSpPr>
        <p:sp>
          <p:nvSpPr>
            <p:cNvPr id="133" name="Freeform 25"/>
            <p:cNvSpPr>
              <a:spLocks noChangeAspect="1"/>
            </p:cNvSpPr>
            <p:nvPr/>
          </p:nvSpPr>
          <p:spPr bwMode="gray">
            <a:xfrm>
              <a:off x="2940050" y="1510523"/>
              <a:ext cx="509588" cy="861319"/>
            </a:xfrm>
            <a:custGeom>
              <a:avLst/>
              <a:gdLst>
                <a:gd name="T0" fmla="*/ 2147483647 w 726"/>
                <a:gd name="T1" fmla="*/ 0 h 1406"/>
                <a:gd name="T2" fmla="*/ 2147483647 w 726"/>
                <a:gd name="T3" fmla="*/ 2147483647 h 1406"/>
                <a:gd name="T4" fmla="*/ 2147483647 w 726"/>
                <a:gd name="T5" fmla="*/ 2147483647 h 1406"/>
                <a:gd name="T6" fmla="*/ 2147483647 w 726"/>
                <a:gd name="T7" fmla="*/ 2147483647 h 1406"/>
                <a:gd name="T8" fmla="*/ 2147483647 w 726"/>
                <a:gd name="T9" fmla="*/ 2147483647 h 1406"/>
                <a:gd name="T10" fmla="*/ 2147483647 w 726"/>
                <a:gd name="T11" fmla="*/ 2147483647 h 1406"/>
                <a:gd name="T12" fmla="*/ 2147483647 w 726"/>
                <a:gd name="T13" fmla="*/ 2147483647 h 1406"/>
                <a:gd name="T14" fmla="*/ 0 w 726"/>
                <a:gd name="T15" fmla="*/ 2147483647 h 1406"/>
                <a:gd name="T16" fmla="*/ 2147483647 w 726"/>
                <a:gd name="T17" fmla="*/ 2147483647 h 1406"/>
                <a:gd name="T18" fmla="*/ 2147483647 w 726"/>
                <a:gd name="T19" fmla="*/ 2147483647 h 14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6"/>
                <a:gd name="T31" fmla="*/ 0 h 1406"/>
                <a:gd name="T32" fmla="*/ 726 w 726"/>
                <a:gd name="T33" fmla="*/ 1406 h 140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6" h="1406">
                  <a:moveTo>
                    <a:pt x="590" y="0"/>
                  </a:moveTo>
                  <a:lnTo>
                    <a:pt x="726" y="136"/>
                  </a:lnTo>
                  <a:lnTo>
                    <a:pt x="590" y="318"/>
                  </a:lnTo>
                  <a:lnTo>
                    <a:pt x="499" y="363"/>
                  </a:lnTo>
                  <a:lnTo>
                    <a:pt x="227" y="544"/>
                  </a:lnTo>
                  <a:lnTo>
                    <a:pt x="182" y="726"/>
                  </a:lnTo>
                  <a:lnTo>
                    <a:pt x="182" y="816"/>
                  </a:lnTo>
                  <a:lnTo>
                    <a:pt x="0" y="1225"/>
                  </a:lnTo>
                  <a:lnTo>
                    <a:pt x="46" y="1361"/>
                  </a:lnTo>
                  <a:lnTo>
                    <a:pt x="91" y="140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4" name="Freeform 120"/>
            <p:cNvSpPr>
              <a:spLocks noChangeAspect="1"/>
            </p:cNvSpPr>
            <p:nvPr/>
          </p:nvSpPr>
          <p:spPr bwMode="gray">
            <a:xfrm>
              <a:off x="2940050" y="1510523"/>
              <a:ext cx="509588" cy="861319"/>
            </a:xfrm>
            <a:custGeom>
              <a:avLst/>
              <a:gdLst>
                <a:gd name="T0" fmla="*/ 2147483647 w 726"/>
                <a:gd name="T1" fmla="*/ 0 h 1406"/>
                <a:gd name="T2" fmla="*/ 2147483647 w 726"/>
                <a:gd name="T3" fmla="*/ 2147483647 h 1406"/>
                <a:gd name="T4" fmla="*/ 2147483647 w 726"/>
                <a:gd name="T5" fmla="*/ 2147483647 h 1406"/>
                <a:gd name="T6" fmla="*/ 2147483647 w 726"/>
                <a:gd name="T7" fmla="*/ 2147483647 h 1406"/>
                <a:gd name="T8" fmla="*/ 2147483647 w 726"/>
                <a:gd name="T9" fmla="*/ 2147483647 h 1406"/>
                <a:gd name="T10" fmla="*/ 2147483647 w 726"/>
                <a:gd name="T11" fmla="*/ 2147483647 h 1406"/>
                <a:gd name="T12" fmla="*/ 2147483647 w 726"/>
                <a:gd name="T13" fmla="*/ 2147483647 h 1406"/>
                <a:gd name="T14" fmla="*/ 0 w 726"/>
                <a:gd name="T15" fmla="*/ 2147483647 h 1406"/>
                <a:gd name="T16" fmla="*/ 2147483647 w 726"/>
                <a:gd name="T17" fmla="*/ 2147483647 h 1406"/>
                <a:gd name="T18" fmla="*/ 2147483647 w 726"/>
                <a:gd name="T19" fmla="*/ 2147483647 h 14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26"/>
                <a:gd name="T31" fmla="*/ 0 h 1406"/>
                <a:gd name="T32" fmla="*/ 726 w 726"/>
                <a:gd name="T33" fmla="*/ 1406 h 140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26" h="1406">
                  <a:moveTo>
                    <a:pt x="590" y="0"/>
                  </a:moveTo>
                  <a:lnTo>
                    <a:pt x="726" y="136"/>
                  </a:lnTo>
                  <a:lnTo>
                    <a:pt x="590" y="318"/>
                  </a:lnTo>
                  <a:lnTo>
                    <a:pt x="499" y="363"/>
                  </a:lnTo>
                  <a:lnTo>
                    <a:pt x="227" y="544"/>
                  </a:lnTo>
                  <a:lnTo>
                    <a:pt x="182" y="726"/>
                  </a:lnTo>
                  <a:lnTo>
                    <a:pt x="182" y="816"/>
                  </a:lnTo>
                  <a:lnTo>
                    <a:pt x="0" y="1225"/>
                  </a:lnTo>
                  <a:lnTo>
                    <a:pt x="46" y="1361"/>
                  </a:lnTo>
                  <a:lnTo>
                    <a:pt x="91" y="1406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40" name="Freeform 26"/>
          <p:cNvSpPr>
            <a:spLocks noChangeAspect="1"/>
          </p:cNvSpPr>
          <p:nvPr/>
        </p:nvSpPr>
        <p:spPr bwMode="gray">
          <a:xfrm>
            <a:off x="3240768" y="8979962"/>
            <a:ext cx="254079" cy="445791"/>
          </a:xfrm>
          <a:custGeom>
            <a:avLst/>
            <a:gdLst>
              <a:gd name="T0" fmla="*/ 2147483647 w 499"/>
              <a:gd name="T1" fmla="*/ 0 h 1089"/>
              <a:gd name="T2" fmla="*/ 2147483647 w 499"/>
              <a:gd name="T3" fmla="*/ 2147483647 h 1089"/>
              <a:gd name="T4" fmla="*/ 2147483647 w 499"/>
              <a:gd name="T5" fmla="*/ 2147483647 h 1089"/>
              <a:gd name="T6" fmla="*/ 2147483647 w 499"/>
              <a:gd name="T7" fmla="*/ 2147483647 h 1089"/>
              <a:gd name="T8" fmla="*/ 2147483647 w 499"/>
              <a:gd name="T9" fmla="*/ 2147483647 h 1089"/>
              <a:gd name="T10" fmla="*/ 2147483647 w 499"/>
              <a:gd name="T11" fmla="*/ 2147483647 h 1089"/>
              <a:gd name="T12" fmla="*/ 2147483647 w 499"/>
              <a:gd name="T13" fmla="*/ 2147483647 h 1089"/>
              <a:gd name="T14" fmla="*/ 0 w 499"/>
              <a:gd name="T15" fmla="*/ 2147483647 h 1089"/>
              <a:gd name="T16" fmla="*/ 2147483647 w 499"/>
              <a:gd name="T17" fmla="*/ 2147483647 h 108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99"/>
              <a:gd name="T28" fmla="*/ 0 h 1089"/>
              <a:gd name="T29" fmla="*/ 499 w 499"/>
              <a:gd name="T30" fmla="*/ 1089 h 1089"/>
              <a:gd name="connsiteX0" fmla="*/ 10000 w 10000"/>
              <a:gd name="connsiteY0" fmla="*/ 0 h 8329"/>
              <a:gd name="connsiteX1" fmla="*/ 7275 w 10000"/>
              <a:gd name="connsiteY1" fmla="*/ 1662 h 8329"/>
              <a:gd name="connsiteX2" fmla="*/ 7275 w 10000"/>
              <a:gd name="connsiteY2" fmla="*/ 2085 h 8329"/>
              <a:gd name="connsiteX3" fmla="*/ 3627 w 10000"/>
              <a:gd name="connsiteY3" fmla="*/ 4996 h 8329"/>
              <a:gd name="connsiteX4" fmla="*/ 2725 w 10000"/>
              <a:gd name="connsiteY4" fmla="*/ 6245 h 8329"/>
              <a:gd name="connsiteX5" fmla="*/ 902 w 10000"/>
              <a:gd name="connsiteY5" fmla="*/ 6667 h 8329"/>
              <a:gd name="connsiteX6" fmla="*/ 0 w 10000"/>
              <a:gd name="connsiteY6" fmla="*/ 7493 h 8329"/>
              <a:gd name="connsiteX7" fmla="*/ 902 w 10000"/>
              <a:gd name="connsiteY7" fmla="*/ 8329 h 8329"/>
              <a:gd name="connsiteX0" fmla="*/ 7275 w 7275"/>
              <a:gd name="connsiteY0" fmla="*/ 0 h 8005"/>
              <a:gd name="connsiteX1" fmla="*/ 7275 w 7275"/>
              <a:gd name="connsiteY1" fmla="*/ 508 h 8005"/>
              <a:gd name="connsiteX2" fmla="*/ 3627 w 7275"/>
              <a:gd name="connsiteY2" fmla="*/ 4003 h 8005"/>
              <a:gd name="connsiteX3" fmla="*/ 2725 w 7275"/>
              <a:gd name="connsiteY3" fmla="*/ 5503 h 8005"/>
              <a:gd name="connsiteX4" fmla="*/ 902 w 7275"/>
              <a:gd name="connsiteY4" fmla="*/ 6010 h 8005"/>
              <a:gd name="connsiteX5" fmla="*/ 0 w 7275"/>
              <a:gd name="connsiteY5" fmla="*/ 7001 h 8005"/>
              <a:gd name="connsiteX6" fmla="*/ 902 w 7275"/>
              <a:gd name="connsiteY6" fmla="*/ 8005 h 8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75" h="8005">
                <a:moveTo>
                  <a:pt x="7275" y="0"/>
                </a:moveTo>
                <a:lnTo>
                  <a:pt x="7275" y="508"/>
                </a:lnTo>
                <a:lnTo>
                  <a:pt x="3627" y="4003"/>
                </a:lnTo>
                <a:lnTo>
                  <a:pt x="2725" y="5503"/>
                </a:lnTo>
                <a:lnTo>
                  <a:pt x="902" y="6010"/>
                </a:lnTo>
                <a:lnTo>
                  <a:pt x="0" y="7001"/>
                </a:lnTo>
                <a:lnTo>
                  <a:pt x="902" y="8005"/>
                </a:ln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grpSp>
        <p:nvGrpSpPr>
          <p:cNvPr id="19" name="グループ化 18"/>
          <p:cNvGrpSpPr/>
          <p:nvPr/>
        </p:nvGrpSpPr>
        <p:grpSpPr bwMode="gray">
          <a:xfrm>
            <a:off x="3463089" y="8757135"/>
            <a:ext cx="128161" cy="222814"/>
            <a:chOff x="3482587" y="2009797"/>
            <a:chExt cx="128161" cy="222814"/>
          </a:xfrm>
        </p:grpSpPr>
        <p:sp>
          <p:nvSpPr>
            <p:cNvPr id="136" name="Freeform 26"/>
            <p:cNvSpPr>
              <a:spLocks noChangeAspect="1"/>
            </p:cNvSpPr>
            <p:nvPr/>
          </p:nvSpPr>
          <p:spPr bwMode="gray">
            <a:xfrm>
              <a:off x="3482587" y="2009797"/>
              <a:ext cx="127389" cy="222814"/>
            </a:xfrm>
            <a:custGeom>
              <a:avLst/>
              <a:gdLst>
                <a:gd name="T0" fmla="*/ 2147483647 w 499"/>
                <a:gd name="T1" fmla="*/ 0 h 1089"/>
                <a:gd name="T2" fmla="*/ 2147483647 w 499"/>
                <a:gd name="T3" fmla="*/ 2147483647 h 1089"/>
                <a:gd name="T4" fmla="*/ 2147483647 w 499"/>
                <a:gd name="T5" fmla="*/ 2147483647 h 1089"/>
                <a:gd name="T6" fmla="*/ 2147483647 w 499"/>
                <a:gd name="T7" fmla="*/ 2147483647 h 1089"/>
                <a:gd name="T8" fmla="*/ 2147483647 w 499"/>
                <a:gd name="T9" fmla="*/ 2147483647 h 1089"/>
                <a:gd name="T10" fmla="*/ 2147483647 w 499"/>
                <a:gd name="T11" fmla="*/ 2147483647 h 1089"/>
                <a:gd name="T12" fmla="*/ 2147483647 w 499"/>
                <a:gd name="T13" fmla="*/ 2147483647 h 1089"/>
                <a:gd name="T14" fmla="*/ 0 w 499"/>
                <a:gd name="T15" fmla="*/ 2147483647 h 1089"/>
                <a:gd name="T16" fmla="*/ 2147483647 w 499"/>
                <a:gd name="T17" fmla="*/ 2147483647 h 10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99"/>
                <a:gd name="T28" fmla="*/ 0 h 1089"/>
                <a:gd name="T29" fmla="*/ 499 w 499"/>
                <a:gd name="T30" fmla="*/ 1089 h 1089"/>
                <a:gd name="connsiteX0" fmla="*/ 6353 w 10000"/>
                <a:gd name="connsiteY0" fmla="*/ 0 h 9164"/>
                <a:gd name="connsiteX1" fmla="*/ 10000 w 10000"/>
                <a:gd name="connsiteY1" fmla="*/ 1671 h 9164"/>
                <a:gd name="connsiteX2" fmla="*/ 7275 w 10000"/>
                <a:gd name="connsiteY2" fmla="*/ 3333 h 9164"/>
                <a:gd name="connsiteX3" fmla="*/ 7275 w 10000"/>
                <a:gd name="connsiteY3" fmla="*/ 3756 h 9164"/>
                <a:gd name="connsiteX4" fmla="*/ 3627 w 10000"/>
                <a:gd name="connsiteY4" fmla="*/ 6667 h 9164"/>
                <a:gd name="connsiteX5" fmla="*/ 2725 w 10000"/>
                <a:gd name="connsiteY5" fmla="*/ 7916 h 9164"/>
                <a:gd name="connsiteX6" fmla="*/ 902 w 10000"/>
                <a:gd name="connsiteY6" fmla="*/ 8338 h 9164"/>
                <a:gd name="connsiteX7" fmla="*/ 0 w 10000"/>
                <a:gd name="connsiteY7" fmla="*/ 9164 h 9164"/>
                <a:gd name="connsiteX0" fmla="*/ 5451 w 9098"/>
                <a:gd name="connsiteY0" fmla="*/ 0 h 9099"/>
                <a:gd name="connsiteX1" fmla="*/ 9098 w 9098"/>
                <a:gd name="connsiteY1" fmla="*/ 1823 h 9099"/>
                <a:gd name="connsiteX2" fmla="*/ 6373 w 9098"/>
                <a:gd name="connsiteY2" fmla="*/ 3637 h 9099"/>
                <a:gd name="connsiteX3" fmla="*/ 6373 w 9098"/>
                <a:gd name="connsiteY3" fmla="*/ 4099 h 9099"/>
                <a:gd name="connsiteX4" fmla="*/ 2725 w 9098"/>
                <a:gd name="connsiteY4" fmla="*/ 7275 h 9099"/>
                <a:gd name="connsiteX5" fmla="*/ 1823 w 9098"/>
                <a:gd name="connsiteY5" fmla="*/ 8638 h 9099"/>
                <a:gd name="connsiteX6" fmla="*/ 0 w 9098"/>
                <a:gd name="connsiteY6" fmla="*/ 9099 h 9099"/>
                <a:gd name="connsiteX0" fmla="*/ 3987 w 7996"/>
                <a:gd name="connsiteY0" fmla="*/ 0 h 9493"/>
                <a:gd name="connsiteX1" fmla="*/ 7996 w 7996"/>
                <a:gd name="connsiteY1" fmla="*/ 2004 h 9493"/>
                <a:gd name="connsiteX2" fmla="*/ 5001 w 7996"/>
                <a:gd name="connsiteY2" fmla="*/ 3997 h 9493"/>
                <a:gd name="connsiteX3" fmla="*/ 5001 w 7996"/>
                <a:gd name="connsiteY3" fmla="*/ 4505 h 9493"/>
                <a:gd name="connsiteX4" fmla="*/ 991 w 7996"/>
                <a:gd name="connsiteY4" fmla="*/ 7995 h 9493"/>
                <a:gd name="connsiteX5" fmla="*/ 0 w 7996"/>
                <a:gd name="connsiteY5" fmla="*/ 9493 h 9493"/>
                <a:gd name="connsiteX0" fmla="*/ 3747 w 8761"/>
                <a:gd name="connsiteY0" fmla="*/ 0 h 8422"/>
                <a:gd name="connsiteX1" fmla="*/ 8761 w 8761"/>
                <a:gd name="connsiteY1" fmla="*/ 2111 h 8422"/>
                <a:gd name="connsiteX2" fmla="*/ 5015 w 8761"/>
                <a:gd name="connsiteY2" fmla="*/ 4210 h 8422"/>
                <a:gd name="connsiteX3" fmla="*/ 5015 w 8761"/>
                <a:gd name="connsiteY3" fmla="*/ 4746 h 8422"/>
                <a:gd name="connsiteX4" fmla="*/ 0 w 8761"/>
                <a:gd name="connsiteY4" fmla="*/ 8422 h 8422"/>
                <a:gd name="connsiteX0" fmla="*/ 0 w 5723"/>
                <a:gd name="connsiteY0" fmla="*/ 0 h 5635"/>
                <a:gd name="connsiteX1" fmla="*/ 5723 w 5723"/>
                <a:gd name="connsiteY1" fmla="*/ 2507 h 5635"/>
                <a:gd name="connsiteX2" fmla="*/ 1447 w 5723"/>
                <a:gd name="connsiteY2" fmla="*/ 4999 h 5635"/>
                <a:gd name="connsiteX3" fmla="*/ 1447 w 5723"/>
                <a:gd name="connsiteY3" fmla="*/ 5635 h 5635"/>
                <a:gd name="connsiteX0" fmla="*/ 0 w 10000"/>
                <a:gd name="connsiteY0" fmla="*/ 0 h 8871"/>
                <a:gd name="connsiteX1" fmla="*/ 10000 w 10000"/>
                <a:gd name="connsiteY1" fmla="*/ 4449 h 8871"/>
                <a:gd name="connsiteX2" fmla="*/ 2528 w 10000"/>
                <a:gd name="connsiteY2" fmla="*/ 8871 h 8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871">
                  <a:moveTo>
                    <a:pt x="0" y="0"/>
                  </a:moveTo>
                  <a:lnTo>
                    <a:pt x="10000" y="4449"/>
                  </a:lnTo>
                  <a:lnTo>
                    <a:pt x="2528" y="887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47" name="Freeform 26"/>
            <p:cNvSpPr>
              <a:spLocks noChangeAspect="1"/>
            </p:cNvSpPr>
            <p:nvPr/>
          </p:nvSpPr>
          <p:spPr bwMode="gray">
            <a:xfrm>
              <a:off x="3483359" y="2009797"/>
              <a:ext cx="127389" cy="222814"/>
            </a:xfrm>
            <a:custGeom>
              <a:avLst/>
              <a:gdLst>
                <a:gd name="T0" fmla="*/ 2147483647 w 499"/>
                <a:gd name="T1" fmla="*/ 0 h 1089"/>
                <a:gd name="T2" fmla="*/ 2147483647 w 499"/>
                <a:gd name="T3" fmla="*/ 2147483647 h 1089"/>
                <a:gd name="T4" fmla="*/ 2147483647 w 499"/>
                <a:gd name="T5" fmla="*/ 2147483647 h 1089"/>
                <a:gd name="T6" fmla="*/ 2147483647 w 499"/>
                <a:gd name="T7" fmla="*/ 2147483647 h 1089"/>
                <a:gd name="T8" fmla="*/ 2147483647 w 499"/>
                <a:gd name="T9" fmla="*/ 2147483647 h 1089"/>
                <a:gd name="T10" fmla="*/ 2147483647 w 499"/>
                <a:gd name="T11" fmla="*/ 2147483647 h 1089"/>
                <a:gd name="T12" fmla="*/ 2147483647 w 499"/>
                <a:gd name="T13" fmla="*/ 2147483647 h 1089"/>
                <a:gd name="T14" fmla="*/ 0 w 499"/>
                <a:gd name="T15" fmla="*/ 2147483647 h 1089"/>
                <a:gd name="T16" fmla="*/ 2147483647 w 499"/>
                <a:gd name="T17" fmla="*/ 2147483647 h 10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99"/>
                <a:gd name="T28" fmla="*/ 0 h 1089"/>
                <a:gd name="T29" fmla="*/ 499 w 499"/>
                <a:gd name="T30" fmla="*/ 1089 h 1089"/>
                <a:gd name="connsiteX0" fmla="*/ 6353 w 10000"/>
                <a:gd name="connsiteY0" fmla="*/ 0 h 9164"/>
                <a:gd name="connsiteX1" fmla="*/ 10000 w 10000"/>
                <a:gd name="connsiteY1" fmla="*/ 1671 h 9164"/>
                <a:gd name="connsiteX2" fmla="*/ 7275 w 10000"/>
                <a:gd name="connsiteY2" fmla="*/ 3333 h 9164"/>
                <a:gd name="connsiteX3" fmla="*/ 7275 w 10000"/>
                <a:gd name="connsiteY3" fmla="*/ 3756 h 9164"/>
                <a:gd name="connsiteX4" fmla="*/ 3627 w 10000"/>
                <a:gd name="connsiteY4" fmla="*/ 6667 h 9164"/>
                <a:gd name="connsiteX5" fmla="*/ 2725 w 10000"/>
                <a:gd name="connsiteY5" fmla="*/ 7916 h 9164"/>
                <a:gd name="connsiteX6" fmla="*/ 902 w 10000"/>
                <a:gd name="connsiteY6" fmla="*/ 8338 h 9164"/>
                <a:gd name="connsiteX7" fmla="*/ 0 w 10000"/>
                <a:gd name="connsiteY7" fmla="*/ 9164 h 9164"/>
                <a:gd name="connsiteX0" fmla="*/ 5451 w 9098"/>
                <a:gd name="connsiteY0" fmla="*/ 0 h 9099"/>
                <a:gd name="connsiteX1" fmla="*/ 9098 w 9098"/>
                <a:gd name="connsiteY1" fmla="*/ 1823 h 9099"/>
                <a:gd name="connsiteX2" fmla="*/ 6373 w 9098"/>
                <a:gd name="connsiteY2" fmla="*/ 3637 h 9099"/>
                <a:gd name="connsiteX3" fmla="*/ 6373 w 9098"/>
                <a:gd name="connsiteY3" fmla="*/ 4099 h 9099"/>
                <a:gd name="connsiteX4" fmla="*/ 2725 w 9098"/>
                <a:gd name="connsiteY4" fmla="*/ 7275 h 9099"/>
                <a:gd name="connsiteX5" fmla="*/ 1823 w 9098"/>
                <a:gd name="connsiteY5" fmla="*/ 8638 h 9099"/>
                <a:gd name="connsiteX6" fmla="*/ 0 w 9098"/>
                <a:gd name="connsiteY6" fmla="*/ 9099 h 9099"/>
                <a:gd name="connsiteX0" fmla="*/ 3987 w 7996"/>
                <a:gd name="connsiteY0" fmla="*/ 0 h 9493"/>
                <a:gd name="connsiteX1" fmla="*/ 7996 w 7996"/>
                <a:gd name="connsiteY1" fmla="*/ 2004 h 9493"/>
                <a:gd name="connsiteX2" fmla="*/ 5001 w 7996"/>
                <a:gd name="connsiteY2" fmla="*/ 3997 h 9493"/>
                <a:gd name="connsiteX3" fmla="*/ 5001 w 7996"/>
                <a:gd name="connsiteY3" fmla="*/ 4505 h 9493"/>
                <a:gd name="connsiteX4" fmla="*/ 991 w 7996"/>
                <a:gd name="connsiteY4" fmla="*/ 7995 h 9493"/>
                <a:gd name="connsiteX5" fmla="*/ 0 w 7996"/>
                <a:gd name="connsiteY5" fmla="*/ 9493 h 9493"/>
                <a:gd name="connsiteX0" fmla="*/ 3747 w 8761"/>
                <a:gd name="connsiteY0" fmla="*/ 0 h 8422"/>
                <a:gd name="connsiteX1" fmla="*/ 8761 w 8761"/>
                <a:gd name="connsiteY1" fmla="*/ 2111 h 8422"/>
                <a:gd name="connsiteX2" fmla="*/ 5015 w 8761"/>
                <a:gd name="connsiteY2" fmla="*/ 4210 h 8422"/>
                <a:gd name="connsiteX3" fmla="*/ 5015 w 8761"/>
                <a:gd name="connsiteY3" fmla="*/ 4746 h 8422"/>
                <a:gd name="connsiteX4" fmla="*/ 0 w 8761"/>
                <a:gd name="connsiteY4" fmla="*/ 8422 h 8422"/>
                <a:gd name="connsiteX0" fmla="*/ 0 w 5723"/>
                <a:gd name="connsiteY0" fmla="*/ 0 h 5635"/>
                <a:gd name="connsiteX1" fmla="*/ 5723 w 5723"/>
                <a:gd name="connsiteY1" fmla="*/ 2507 h 5635"/>
                <a:gd name="connsiteX2" fmla="*/ 1447 w 5723"/>
                <a:gd name="connsiteY2" fmla="*/ 4999 h 5635"/>
                <a:gd name="connsiteX3" fmla="*/ 1447 w 5723"/>
                <a:gd name="connsiteY3" fmla="*/ 5635 h 5635"/>
                <a:gd name="connsiteX0" fmla="*/ 0 w 10000"/>
                <a:gd name="connsiteY0" fmla="*/ 0 h 8871"/>
                <a:gd name="connsiteX1" fmla="*/ 10000 w 10000"/>
                <a:gd name="connsiteY1" fmla="*/ 4449 h 8871"/>
                <a:gd name="connsiteX2" fmla="*/ 2528 w 10000"/>
                <a:gd name="connsiteY2" fmla="*/ 8871 h 8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871">
                  <a:moveTo>
                    <a:pt x="0" y="0"/>
                  </a:moveTo>
                  <a:lnTo>
                    <a:pt x="10000" y="4449"/>
                  </a:lnTo>
                  <a:lnTo>
                    <a:pt x="2528" y="8871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42" name="Freeform 28"/>
          <p:cNvSpPr>
            <a:spLocks noChangeAspect="1"/>
          </p:cNvSpPr>
          <p:nvPr/>
        </p:nvSpPr>
        <p:spPr bwMode="gray">
          <a:xfrm>
            <a:off x="2079110" y="9333026"/>
            <a:ext cx="699405" cy="632266"/>
          </a:xfrm>
          <a:custGeom>
            <a:avLst/>
            <a:gdLst>
              <a:gd name="T0" fmla="*/ 2147483647 w 1179"/>
              <a:gd name="T1" fmla="*/ 0 h 1724"/>
              <a:gd name="T2" fmla="*/ 2147483647 w 1179"/>
              <a:gd name="T3" fmla="*/ 2147483647 h 1724"/>
              <a:gd name="T4" fmla="*/ 2147483647 w 1179"/>
              <a:gd name="T5" fmla="*/ 2147483647 h 1724"/>
              <a:gd name="T6" fmla="*/ 2147483647 w 1179"/>
              <a:gd name="T7" fmla="*/ 2147483647 h 1724"/>
              <a:gd name="T8" fmla="*/ 2147483647 w 1179"/>
              <a:gd name="T9" fmla="*/ 2147483647 h 1724"/>
              <a:gd name="T10" fmla="*/ 2147483647 w 1179"/>
              <a:gd name="T11" fmla="*/ 2147483647 h 1724"/>
              <a:gd name="T12" fmla="*/ 2147483647 w 1179"/>
              <a:gd name="T13" fmla="*/ 2147483647 h 1724"/>
              <a:gd name="T14" fmla="*/ 2147483647 w 1179"/>
              <a:gd name="T15" fmla="*/ 2147483647 h 1724"/>
              <a:gd name="T16" fmla="*/ 2147483647 w 1179"/>
              <a:gd name="T17" fmla="*/ 2147483647 h 1724"/>
              <a:gd name="T18" fmla="*/ 2147483647 w 1179"/>
              <a:gd name="T19" fmla="*/ 2147483647 h 1724"/>
              <a:gd name="T20" fmla="*/ 2147483647 w 1179"/>
              <a:gd name="T21" fmla="*/ 2147483647 h 1724"/>
              <a:gd name="T22" fmla="*/ 2147483647 w 1179"/>
              <a:gd name="T23" fmla="*/ 2147483647 h 1724"/>
              <a:gd name="T24" fmla="*/ 2147483647 w 1179"/>
              <a:gd name="T25" fmla="*/ 2147483647 h 1724"/>
              <a:gd name="T26" fmla="*/ 2147483647 w 1179"/>
              <a:gd name="T27" fmla="*/ 2147483647 h 1724"/>
              <a:gd name="T28" fmla="*/ 2147483647 w 1179"/>
              <a:gd name="T29" fmla="*/ 2147483647 h 1724"/>
              <a:gd name="T30" fmla="*/ 2147483647 w 1179"/>
              <a:gd name="T31" fmla="*/ 2147483647 h 1724"/>
              <a:gd name="T32" fmla="*/ 2147483647 w 1179"/>
              <a:gd name="T33" fmla="*/ 2147483647 h 1724"/>
              <a:gd name="T34" fmla="*/ 0 w 1179"/>
              <a:gd name="T35" fmla="*/ 2147483647 h 172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79"/>
              <a:gd name="T55" fmla="*/ 0 h 1724"/>
              <a:gd name="T56" fmla="*/ 1179 w 1179"/>
              <a:gd name="T57" fmla="*/ 1724 h 1724"/>
              <a:gd name="connsiteX0" fmla="*/ 10202 w 10202"/>
              <a:gd name="connsiteY0" fmla="*/ 0 h 10090"/>
              <a:gd name="connsiteX1" fmla="*/ 8846 w 10202"/>
              <a:gd name="connsiteY1" fmla="*/ 618 h 10090"/>
              <a:gd name="connsiteX2" fmla="*/ 8083 w 10202"/>
              <a:gd name="connsiteY2" fmla="*/ 879 h 10090"/>
              <a:gd name="connsiteX3" fmla="*/ 7311 w 10202"/>
              <a:gd name="connsiteY3" fmla="*/ 1407 h 10090"/>
              <a:gd name="connsiteX4" fmla="*/ 6539 w 10202"/>
              <a:gd name="connsiteY4" fmla="*/ 1668 h 10090"/>
              <a:gd name="connsiteX5" fmla="*/ 5776 w 10202"/>
              <a:gd name="connsiteY5" fmla="*/ 2196 h 10090"/>
              <a:gd name="connsiteX6" fmla="*/ 6158 w 10202"/>
              <a:gd name="connsiteY6" fmla="*/ 2723 h 10090"/>
              <a:gd name="connsiteX7" fmla="*/ 5776 w 10202"/>
              <a:gd name="connsiteY7" fmla="*/ 2984 h 10090"/>
              <a:gd name="connsiteX8" fmla="*/ 5776 w 10202"/>
              <a:gd name="connsiteY8" fmla="*/ 3245 h 10090"/>
              <a:gd name="connsiteX9" fmla="*/ 5004 w 10202"/>
              <a:gd name="connsiteY9" fmla="*/ 4301 h 10090"/>
              <a:gd name="connsiteX10" fmla="*/ 3851 w 10202"/>
              <a:gd name="connsiteY10" fmla="*/ 4829 h 10090"/>
              <a:gd name="connsiteX11" fmla="*/ 2697 w 10202"/>
              <a:gd name="connsiteY11" fmla="*/ 5090 h 10090"/>
              <a:gd name="connsiteX12" fmla="*/ 2307 w 10202"/>
              <a:gd name="connsiteY12" fmla="*/ 5351 h 10090"/>
              <a:gd name="connsiteX13" fmla="*/ 1544 w 10202"/>
              <a:gd name="connsiteY13" fmla="*/ 6140 h 10090"/>
              <a:gd name="connsiteX14" fmla="*/ 772 w 10202"/>
              <a:gd name="connsiteY14" fmla="*/ 6668 h 10090"/>
              <a:gd name="connsiteX15" fmla="*/ 390 w 10202"/>
              <a:gd name="connsiteY15" fmla="*/ 9034 h 10090"/>
              <a:gd name="connsiteX16" fmla="*/ 772 w 10202"/>
              <a:gd name="connsiteY16" fmla="*/ 9562 h 10090"/>
              <a:gd name="connsiteX17" fmla="*/ 0 w 10202"/>
              <a:gd name="connsiteY17" fmla="*/ 10090 h 10090"/>
              <a:gd name="connsiteX0" fmla="*/ 10202 w 10202"/>
              <a:gd name="connsiteY0" fmla="*/ 0 h 10090"/>
              <a:gd name="connsiteX1" fmla="*/ 8846 w 10202"/>
              <a:gd name="connsiteY1" fmla="*/ 618 h 10090"/>
              <a:gd name="connsiteX2" fmla="*/ 8083 w 10202"/>
              <a:gd name="connsiteY2" fmla="*/ 879 h 10090"/>
              <a:gd name="connsiteX3" fmla="*/ 7311 w 10202"/>
              <a:gd name="connsiteY3" fmla="*/ 1407 h 10090"/>
              <a:gd name="connsiteX4" fmla="*/ 6539 w 10202"/>
              <a:gd name="connsiteY4" fmla="*/ 1668 h 10090"/>
              <a:gd name="connsiteX5" fmla="*/ 5949 w 10202"/>
              <a:gd name="connsiteY5" fmla="*/ 2196 h 10090"/>
              <a:gd name="connsiteX6" fmla="*/ 6158 w 10202"/>
              <a:gd name="connsiteY6" fmla="*/ 2723 h 10090"/>
              <a:gd name="connsiteX7" fmla="*/ 5776 w 10202"/>
              <a:gd name="connsiteY7" fmla="*/ 2984 h 10090"/>
              <a:gd name="connsiteX8" fmla="*/ 5776 w 10202"/>
              <a:gd name="connsiteY8" fmla="*/ 3245 h 10090"/>
              <a:gd name="connsiteX9" fmla="*/ 5004 w 10202"/>
              <a:gd name="connsiteY9" fmla="*/ 4301 h 10090"/>
              <a:gd name="connsiteX10" fmla="*/ 3851 w 10202"/>
              <a:gd name="connsiteY10" fmla="*/ 4829 h 10090"/>
              <a:gd name="connsiteX11" fmla="*/ 2697 w 10202"/>
              <a:gd name="connsiteY11" fmla="*/ 5090 h 10090"/>
              <a:gd name="connsiteX12" fmla="*/ 2307 w 10202"/>
              <a:gd name="connsiteY12" fmla="*/ 5351 h 10090"/>
              <a:gd name="connsiteX13" fmla="*/ 1544 w 10202"/>
              <a:gd name="connsiteY13" fmla="*/ 6140 h 10090"/>
              <a:gd name="connsiteX14" fmla="*/ 772 w 10202"/>
              <a:gd name="connsiteY14" fmla="*/ 6668 h 10090"/>
              <a:gd name="connsiteX15" fmla="*/ 390 w 10202"/>
              <a:gd name="connsiteY15" fmla="*/ 9034 h 10090"/>
              <a:gd name="connsiteX16" fmla="*/ 772 w 10202"/>
              <a:gd name="connsiteY16" fmla="*/ 9562 h 10090"/>
              <a:gd name="connsiteX17" fmla="*/ 0 w 10202"/>
              <a:gd name="connsiteY17" fmla="*/ 10090 h 10090"/>
              <a:gd name="connsiteX0" fmla="*/ 9812 w 9812"/>
              <a:gd name="connsiteY0" fmla="*/ 0 h 9562"/>
              <a:gd name="connsiteX1" fmla="*/ 8456 w 9812"/>
              <a:gd name="connsiteY1" fmla="*/ 618 h 9562"/>
              <a:gd name="connsiteX2" fmla="*/ 7693 w 9812"/>
              <a:gd name="connsiteY2" fmla="*/ 879 h 9562"/>
              <a:gd name="connsiteX3" fmla="*/ 6921 w 9812"/>
              <a:gd name="connsiteY3" fmla="*/ 1407 h 9562"/>
              <a:gd name="connsiteX4" fmla="*/ 6149 w 9812"/>
              <a:gd name="connsiteY4" fmla="*/ 1668 h 9562"/>
              <a:gd name="connsiteX5" fmla="*/ 5559 w 9812"/>
              <a:gd name="connsiteY5" fmla="*/ 2196 h 9562"/>
              <a:gd name="connsiteX6" fmla="*/ 5768 w 9812"/>
              <a:gd name="connsiteY6" fmla="*/ 2723 h 9562"/>
              <a:gd name="connsiteX7" fmla="*/ 5386 w 9812"/>
              <a:gd name="connsiteY7" fmla="*/ 2984 h 9562"/>
              <a:gd name="connsiteX8" fmla="*/ 5386 w 9812"/>
              <a:gd name="connsiteY8" fmla="*/ 3245 h 9562"/>
              <a:gd name="connsiteX9" fmla="*/ 4614 w 9812"/>
              <a:gd name="connsiteY9" fmla="*/ 4301 h 9562"/>
              <a:gd name="connsiteX10" fmla="*/ 3461 w 9812"/>
              <a:gd name="connsiteY10" fmla="*/ 4829 h 9562"/>
              <a:gd name="connsiteX11" fmla="*/ 2307 w 9812"/>
              <a:gd name="connsiteY11" fmla="*/ 5090 h 9562"/>
              <a:gd name="connsiteX12" fmla="*/ 1917 w 9812"/>
              <a:gd name="connsiteY12" fmla="*/ 5351 h 9562"/>
              <a:gd name="connsiteX13" fmla="*/ 1154 w 9812"/>
              <a:gd name="connsiteY13" fmla="*/ 6140 h 9562"/>
              <a:gd name="connsiteX14" fmla="*/ 382 w 9812"/>
              <a:gd name="connsiteY14" fmla="*/ 6668 h 9562"/>
              <a:gd name="connsiteX15" fmla="*/ 0 w 9812"/>
              <a:gd name="connsiteY15" fmla="*/ 9034 h 9562"/>
              <a:gd name="connsiteX16" fmla="*/ 382 w 9812"/>
              <a:gd name="connsiteY16" fmla="*/ 9562 h 9562"/>
              <a:gd name="connsiteX0" fmla="*/ 10000 w 10000"/>
              <a:gd name="connsiteY0" fmla="*/ 0 h 9448"/>
              <a:gd name="connsiteX1" fmla="*/ 8618 w 10000"/>
              <a:gd name="connsiteY1" fmla="*/ 646 h 9448"/>
              <a:gd name="connsiteX2" fmla="*/ 7840 w 10000"/>
              <a:gd name="connsiteY2" fmla="*/ 919 h 9448"/>
              <a:gd name="connsiteX3" fmla="*/ 7054 w 10000"/>
              <a:gd name="connsiteY3" fmla="*/ 1471 h 9448"/>
              <a:gd name="connsiteX4" fmla="*/ 6267 w 10000"/>
              <a:gd name="connsiteY4" fmla="*/ 1744 h 9448"/>
              <a:gd name="connsiteX5" fmla="*/ 5666 w 10000"/>
              <a:gd name="connsiteY5" fmla="*/ 2297 h 9448"/>
              <a:gd name="connsiteX6" fmla="*/ 5879 w 10000"/>
              <a:gd name="connsiteY6" fmla="*/ 2848 h 9448"/>
              <a:gd name="connsiteX7" fmla="*/ 5489 w 10000"/>
              <a:gd name="connsiteY7" fmla="*/ 3121 h 9448"/>
              <a:gd name="connsiteX8" fmla="*/ 5489 w 10000"/>
              <a:gd name="connsiteY8" fmla="*/ 3394 h 9448"/>
              <a:gd name="connsiteX9" fmla="*/ 4702 w 10000"/>
              <a:gd name="connsiteY9" fmla="*/ 4498 h 9448"/>
              <a:gd name="connsiteX10" fmla="*/ 3527 w 10000"/>
              <a:gd name="connsiteY10" fmla="*/ 5050 h 9448"/>
              <a:gd name="connsiteX11" fmla="*/ 2351 w 10000"/>
              <a:gd name="connsiteY11" fmla="*/ 5323 h 9448"/>
              <a:gd name="connsiteX12" fmla="*/ 1954 w 10000"/>
              <a:gd name="connsiteY12" fmla="*/ 5596 h 9448"/>
              <a:gd name="connsiteX13" fmla="*/ 1176 w 10000"/>
              <a:gd name="connsiteY13" fmla="*/ 6421 h 9448"/>
              <a:gd name="connsiteX14" fmla="*/ 389 w 10000"/>
              <a:gd name="connsiteY14" fmla="*/ 6973 h 9448"/>
              <a:gd name="connsiteX15" fmla="*/ 0 w 10000"/>
              <a:gd name="connsiteY15" fmla="*/ 9448 h 9448"/>
              <a:gd name="connsiteX0" fmla="*/ 9611 w 9611"/>
              <a:gd name="connsiteY0" fmla="*/ 0 h 7380"/>
              <a:gd name="connsiteX1" fmla="*/ 8229 w 9611"/>
              <a:gd name="connsiteY1" fmla="*/ 684 h 7380"/>
              <a:gd name="connsiteX2" fmla="*/ 7451 w 9611"/>
              <a:gd name="connsiteY2" fmla="*/ 973 h 7380"/>
              <a:gd name="connsiteX3" fmla="*/ 6665 w 9611"/>
              <a:gd name="connsiteY3" fmla="*/ 1557 h 7380"/>
              <a:gd name="connsiteX4" fmla="*/ 5878 w 9611"/>
              <a:gd name="connsiteY4" fmla="*/ 1846 h 7380"/>
              <a:gd name="connsiteX5" fmla="*/ 5277 w 9611"/>
              <a:gd name="connsiteY5" fmla="*/ 2431 h 7380"/>
              <a:gd name="connsiteX6" fmla="*/ 5490 w 9611"/>
              <a:gd name="connsiteY6" fmla="*/ 3014 h 7380"/>
              <a:gd name="connsiteX7" fmla="*/ 5100 w 9611"/>
              <a:gd name="connsiteY7" fmla="*/ 3303 h 7380"/>
              <a:gd name="connsiteX8" fmla="*/ 5100 w 9611"/>
              <a:gd name="connsiteY8" fmla="*/ 3592 h 7380"/>
              <a:gd name="connsiteX9" fmla="*/ 4313 w 9611"/>
              <a:gd name="connsiteY9" fmla="*/ 4761 h 7380"/>
              <a:gd name="connsiteX10" fmla="*/ 3138 w 9611"/>
              <a:gd name="connsiteY10" fmla="*/ 5345 h 7380"/>
              <a:gd name="connsiteX11" fmla="*/ 1962 w 9611"/>
              <a:gd name="connsiteY11" fmla="*/ 5634 h 7380"/>
              <a:gd name="connsiteX12" fmla="*/ 1565 w 9611"/>
              <a:gd name="connsiteY12" fmla="*/ 5923 h 7380"/>
              <a:gd name="connsiteX13" fmla="*/ 787 w 9611"/>
              <a:gd name="connsiteY13" fmla="*/ 6796 h 7380"/>
              <a:gd name="connsiteX14" fmla="*/ 0 w 9611"/>
              <a:gd name="connsiteY14" fmla="*/ 7380 h 7380"/>
              <a:gd name="connsiteX0" fmla="*/ 9181 w 9181"/>
              <a:gd name="connsiteY0" fmla="*/ 0 h 9209"/>
              <a:gd name="connsiteX1" fmla="*/ 7743 w 9181"/>
              <a:gd name="connsiteY1" fmla="*/ 927 h 9209"/>
              <a:gd name="connsiteX2" fmla="*/ 6934 w 9181"/>
              <a:gd name="connsiteY2" fmla="*/ 1318 h 9209"/>
              <a:gd name="connsiteX3" fmla="*/ 6116 w 9181"/>
              <a:gd name="connsiteY3" fmla="*/ 2110 h 9209"/>
              <a:gd name="connsiteX4" fmla="*/ 5297 w 9181"/>
              <a:gd name="connsiteY4" fmla="*/ 2501 h 9209"/>
              <a:gd name="connsiteX5" fmla="*/ 4672 w 9181"/>
              <a:gd name="connsiteY5" fmla="*/ 3294 h 9209"/>
              <a:gd name="connsiteX6" fmla="*/ 4893 w 9181"/>
              <a:gd name="connsiteY6" fmla="*/ 4084 h 9209"/>
              <a:gd name="connsiteX7" fmla="*/ 4487 w 9181"/>
              <a:gd name="connsiteY7" fmla="*/ 4476 h 9209"/>
              <a:gd name="connsiteX8" fmla="*/ 4487 w 9181"/>
              <a:gd name="connsiteY8" fmla="*/ 4867 h 9209"/>
              <a:gd name="connsiteX9" fmla="*/ 3669 w 9181"/>
              <a:gd name="connsiteY9" fmla="*/ 6451 h 9209"/>
              <a:gd name="connsiteX10" fmla="*/ 2446 w 9181"/>
              <a:gd name="connsiteY10" fmla="*/ 7243 h 9209"/>
              <a:gd name="connsiteX11" fmla="*/ 1222 w 9181"/>
              <a:gd name="connsiteY11" fmla="*/ 7634 h 9209"/>
              <a:gd name="connsiteX12" fmla="*/ 809 w 9181"/>
              <a:gd name="connsiteY12" fmla="*/ 8026 h 9209"/>
              <a:gd name="connsiteX13" fmla="*/ 0 w 9181"/>
              <a:gd name="connsiteY13" fmla="*/ 9209 h 9209"/>
              <a:gd name="connsiteX0" fmla="*/ 9767 w 9767"/>
              <a:gd name="connsiteY0" fmla="*/ 0 h 9743"/>
              <a:gd name="connsiteX1" fmla="*/ 8201 w 9767"/>
              <a:gd name="connsiteY1" fmla="*/ 1007 h 9743"/>
              <a:gd name="connsiteX2" fmla="*/ 7320 w 9767"/>
              <a:gd name="connsiteY2" fmla="*/ 1431 h 9743"/>
              <a:gd name="connsiteX3" fmla="*/ 6429 w 9767"/>
              <a:gd name="connsiteY3" fmla="*/ 2291 h 9743"/>
              <a:gd name="connsiteX4" fmla="*/ 5537 w 9767"/>
              <a:gd name="connsiteY4" fmla="*/ 2716 h 9743"/>
              <a:gd name="connsiteX5" fmla="*/ 4856 w 9767"/>
              <a:gd name="connsiteY5" fmla="*/ 3577 h 9743"/>
              <a:gd name="connsiteX6" fmla="*/ 5096 w 9767"/>
              <a:gd name="connsiteY6" fmla="*/ 4435 h 9743"/>
              <a:gd name="connsiteX7" fmla="*/ 4654 w 9767"/>
              <a:gd name="connsiteY7" fmla="*/ 4860 h 9743"/>
              <a:gd name="connsiteX8" fmla="*/ 4654 w 9767"/>
              <a:gd name="connsiteY8" fmla="*/ 5285 h 9743"/>
              <a:gd name="connsiteX9" fmla="*/ 3763 w 9767"/>
              <a:gd name="connsiteY9" fmla="*/ 7005 h 9743"/>
              <a:gd name="connsiteX10" fmla="*/ 2431 w 9767"/>
              <a:gd name="connsiteY10" fmla="*/ 7865 h 9743"/>
              <a:gd name="connsiteX11" fmla="*/ 1098 w 9767"/>
              <a:gd name="connsiteY11" fmla="*/ 8290 h 9743"/>
              <a:gd name="connsiteX12" fmla="*/ 648 w 9767"/>
              <a:gd name="connsiteY12" fmla="*/ 8715 h 9743"/>
              <a:gd name="connsiteX13" fmla="*/ 0 w 9767"/>
              <a:gd name="connsiteY13" fmla="*/ 9743 h 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767" h="9743">
                <a:moveTo>
                  <a:pt x="9767" y="0"/>
                </a:moveTo>
                <a:lnTo>
                  <a:pt x="8201" y="1007"/>
                </a:lnTo>
                <a:lnTo>
                  <a:pt x="7320" y="1431"/>
                </a:lnTo>
                <a:lnTo>
                  <a:pt x="6429" y="2291"/>
                </a:lnTo>
                <a:lnTo>
                  <a:pt x="5537" y="2716"/>
                </a:lnTo>
                <a:lnTo>
                  <a:pt x="4856" y="3577"/>
                </a:lnTo>
                <a:lnTo>
                  <a:pt x="5096" y="4435"/>
                </a:lnTo>
                <a:lnTo>
                  <a:pt x="4654" y="4860"/>
                </a:lnTo>
                <a:lnTo>
                  <a:pt x="4654" y="5285"/>
                </a:lnTo>
                <a:lnTo>
                  <a:pt x="3763" y="7005"/>
                </a:lnTo>
                <a:lnTo>
                  <a:pt x="2431" y="7865"/>
                </a:lnTo>
                <a:lnTo>
                  <a:pt x="1098" y="8290"/>
                </a:lnTo>
                <a:lnTo>
                  <a:pt x="648" y="8715"/>
                </a:lnTo>
                <a:lnTo>
                  <a:pt x="0" y="9743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grpSp>
        <p:nvGrpSpPr>
          <p:cNvPr id="17" name="グループ化 16"/>
          <p:cNvGrpSpPr/>
          <p:nvPr/>
        </p:nvGrpSpPr>
        <p:grpSpPr bwMode="gray">
          <a:xfrm>
            <a:off x="1648965" y="9956552"/>
            <a:ext cx="435186" cy="1331984"/>
            <a:chOff x="1668463" y="3209214"/>
            <a:chExt cx="435186" cy="1331984"/>
          </a:xfrm>
        </p:grpSpPr>
        <p:sp>
          <p:nvSpPr>
            <p:cNvPr id="145" name="Freeform 29"/>
            <p:cNvSpPr>
              <a:spLocks noChangeAspect="1"/>
            </p:cNvSpPr>
            <p:nvPr/>
          </p:nvSpPr>
          <p:spPr bwMode="gray">
            <a:xfrm>
              <a:off x="1668463" y="3209214"/>
              <a:ext cx="433398" cy="1331984"/>
            </a:xfrm>
            <a:custGeom>
              <a:avLst/>
              <a:gdLst>
                <a:gd name="T0" fmla="*/ 2147483647 w 408"/>
                <a:gd name="T1" fmla="*/ 0 h 1451"/>
                <a:gd name="T2" fmla="*/ 2147483647 w 408"/>
                <a:gd name="T3" fmla="*/ 2147483647 h 1451"/>
                <a:gd name="T4" fmla="*/ 2147483647 w 408"/>
                <a:gd name="T5" fmla="*/ 2147483647 h 1451"/>
                <a:gd name="T6" fmla="*/ 2147483647 w 408"/>
                <a:gd name="T7" fmla="*/ 2147483647 h 1451"/>
                <a:gd name="T8" fmla="*/ 2147483647 w 408"/>
                <a:gd name="T9" fmla="*/ 2147483647 h 1451"/>
                <a:gd name="T10" fmla="*/ 2147483647 w 408"/>
                <a:gd name="T11" fmla="*/ 2147483647 h 1451"/>
                <a:gd name="T12" fmla="*/ 2147483647 w 408"/>
                <a:gd name="T13" fmla="*/ 2147483647 h 1451"/>
                <a:gd name="T14" fmla="*/ 2147483647 w 408"/>
                <a:gd name="T15" fmla="*/ 2147483647 h 1451"/>
                <a:gd name="T16" fmla="*/ 2147483647 w 408"/>
                <a:gd name="T17" fmla="*/ 2147483647 h 1451"/>
                <a:gd name="T18" fmla="*/ 2147483647 w 408"/>
                <a:gd name="T19" fmla="*/ 2147483647 h 1451"/>
                <a:gd name="T20" fmla="*/ 2147483647 w 408"/>
                <a:gd name="T21" fmla="*/ 2147483647 h 1451"/>
                <a:gd name="T22" fmla="*/ 2147483647 w 408"/>
                <a:gd name="T23" fmla="*/ 2147483647 h 1451"/>
                <a:gd name="T24" fmla="*/ 2147483647 w 408"/>
                <a:gd name="T25" fmla="*/ 2147483647 h 1451"/>
                <a:gd name="T26" fmla="*/ 0 w 408"/>
                <a:gd name="T27" fmla="*/ 2147483647 h 1451"/>
                <a:gd name="T28" fmla="*/ 0 w 408"/>
                <a:gd name="T29" fmla="*/ 2147483647 h 14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8"/>
                <a:gd name="T46" fmla="*/ 0 h 1451"/>
                <a:gd name="T47" fmla="*/ 408 w 408"/>
                <a:gd name="T48" fmla="*/ 1451 h 1451"/>
                <a:gd name="connsiteX0" fmla="*/ 14500 w 14500"/>
                <a:gd name="connsiteY0" fmla="*/ 0 h 10750"/>
                <a:gd name="connsiteX1" fmla="*/ 10000 w 14500"/>
                <a:gd name="connsiteY1" fmla="*/ 1687 h 10750"/>
                <a:gd name="connsiteX2" fmla="*/ 8897 w 14500"/>
                <a:gd name="connsiteY2" fmla="*/ 2625 h 10750"/>
                <a:gd name="connsiteX3" fmla="*/ 7770 w 14500"/>
                <a:gd name="connsiteY3" fmla="*/ 3562 h 10750"/>
                <a:gd name="connsiteX4" fmla="*/ 6667 w 14500"/>
                <a:gd name="connsiteY4" fmla="*/ 3872 h 10750"/>
                <a:gd name="connsiteX5" fmla="*/ 6667 w 14500"/>
                <a:gd name="connsiteY5" fmla="*/ 4499 h 10750"/>
                <a:gd name="connsiteX6" fmla="*/ 5564 w 14500"/>
                <a:gd name="connsiteY6" fmla="*/ 5126 h 10750"/>
                <a:gd name="connsiteX7" fmla="*/ 7770 w 14500"/>
                <a:gd name="connsiteY7" fmla="*/ 6064 h 10750"/>
                <a:gd name="connsiteX8" fmla="*/ 7770 w 14500"/>
                <a:gd name="connsiteY8" fmla="*/ 7001 h 10750"/>
                <a:gd name="connsiteX9" fmla="*/ 8897 w 14500"/>
                <a:gd name="connsiteY9" fmla="*/ 7311 h 10750"/>
                <a:gd name="connsiteX10" fmla="*/ 7770 w 14500"/>
                <a:gd name="connsiteY10" fmla="*/ 7628 h 10750"/>
                <a:gd name="connsiteX11" fmla="*/ 6667 w 14500"/>
                <a:gd name="connsiteY11" fmla="*/ 7938 h 10750"/>
                <a:gd name="connsiteX12" fmla="*/ 3333 w 14500"/>
                <a:gd name="connsiteY12" fmla="*/ 9813 h 10750"/>
                <a:gd name="connsiteX13" fmla="*/ 0 w 14500"/>
                <a:gd name="connsiteY13" fmla="*/ 10440 h 10750"/>
                <a:gd name="connsiteX14" fmla="*/ 0 w 14500"/>
                <a:gd name="connsiteY14" fmla="*/ 10750 h 10750"/>
                <a:gd name="connsiteX0" fmla="*/ 14500 w 14500"/>
                <a:gd name="connsiteY0" fmla="*/ 0 h 10750"/>
                <a:gd name="connsiteX1" fmla="*/ 11694 w 14500"/>
                <a:gd name="connsiteY1" fmla="*/ 1026 h 10750"/>
                <a:gd name="connsiteX2" fmla="*/ 10000 w 14500"/>
                <a:gd name="connsiteY2" fmla="*/ 1687 h 10750"/>
                <a:gd name="connsiteX3" fmla="*/ 8897 w 14500"/>
                <a:gd name="connsiteY3" fmla="*/ 2625 h 10750"/>
                <a:gd name="connsiteX4" fmla="*/ 7770 w 14500"/>
                <a:gd name="connsiteY4" fmla="*/ 3562 h 10750"/>
                <a:gd name="connsiteX5" fmla="*/ 6667 w 14500"/>
                <a:gd name="connsiteY5" fmla="*/ 3872 h 10750"/>
                <a:gd name="connsiteX6" fmla="*/ 6667 w 14500"/>
                <a:gd name="connsiteY6" fmla="*/ 4499 h 10750"/>
                <a:gd name="connsiteX7" fmla="*/ 5564 w 14500"/>
                <a:gd name="connsiteY7" fmla="*/ 5126 h 10750"/>
                <a:gd name="connsiteX8" fmla="*/ 7770 w 14500"/>
                <a:gd name="connsiteY8" fmla="*/ 6064 h 10750"/>
                <a:gd name="connsiteX9" fmla="*/ 7770 w 14500"/>
                <a:gd name="connsiteY9" fmla="*/ 7001 h 10750"/>
                <a:gd name="connsiteX10" fmla="*/ 8897 w 14500"/>
                <a:gd name="connsiteY10" fmla="*/ 7311 h 10750"/>
                <a:gd name="connsiteX11" fmla="*/ 7770 w 14500"/>
                <a:gd name="connsiteY11" fmla="*/ 7628 h 10750"/>
                <a:gd name="connsiteX12" fmla="*/ 6667 w 14500"/>
                <a:gd name="connsiteY12" fmla="*/ 7938 h 10750"/>
                <a:gd name="connsiteX13" fmla="*/ 3333 w 14500"/>
                <a:gd name="connsiteY13" fmla="*/ 9813 h 10750"/>
                <a:gd name="connsiteX14" fmla="*/ 0 w 14500"/>
                <a:gd name="connsiteY14" fmla="*/ 10440 h 10750"/>
                <a:gd name="connsiteX15" fmla="*/ 0 w 14500"/>
                <a:gd name="connsiteY15" fmla="*/ 10750 h 10750"/>
                <a:gd name="connsiteX0" fmla="*/ 14500 w 14500"/>
                <a:gd name="connsiteY0" fmla="*/ 0 h 10750"/>
                <a:gd name="connsiteX1" fmla="*/ 10194 w 14500"/>
                <a:gd name="connsiteY1" fmla="*/ 758 h 10750"/>
                <a:gd name="connsiteX2" fmla="*/ 10000 w 14500"/>
                <a:gd name="connsiteY2" fmla="*/ 1687 h 10750"/>
                <a:gd name="connsiteX3" fmla="*/ 8897 w 14500"/>
                <a:gd name="connsiteY3" fmla="*/ 2625 h 10750"/>
                <a:gd name="connsiteX4" fmla="*/ 7770 w 14500"/>
                <a:gd name="connsiteY4" fmla="*/ 3562 h 10750"/>
                <a:gd name="connsiteX5" fmla="*/ 6667 w 14500"/>
                <a:gd name="connsiteY5" fmla="*/ 3872 h 10750"/>
                <a:gd name="connsiteX6" fmla="*/ 6667 w 14500"/>
                <a:gd name="connsiteY6" fmla="*/ 4499 h 10750"/>
                <a:gd name="connsiteX7" fmla="*/ 5564 w 14500"/>
                <a:gd name="connsiteY7" fmla="*/ 5126 h 10750"/>
                <a:gd name="connsiteX8" fmla="*/ 7770 w 14500"/>
                <a:gd name="connsiteY8" fmla="*/ 6064 h 10750"/>
                <a:gd name="connsiteX9" fmla="*/ 7770 w 14500"/>
                <a:gd name="connsiteY9" fmla="*/ 7001 h 10750"/>
                <a:gd name="connsiteX10" fmla="*/ 8897 w 14500"/>
                <a:gd name="connsiteY10" fmla="*/ 7311 h 10750"/>
                <a:gd name="connsiteX11" fmla="*/ 7770 w 14500"/>
                <a:gd name="connsiteY11" fmla="*/ 7628 h 10750"/>
                <a:gd name="connsiteX12" fmla="*/ 6667 w 14500"/>
                <a:gd name="connsiteY12" fmla="*/ 7938 h 10750"/>
                <a:gd name="connsiteX13" fmla="*/ 3333 w 14500"/>
                <a:gd name="connsiteY13" fmla="*/ 9813 h 10750"/>
                <a:gd name="connsiteX14" fmla="*/ 0 w 14500"/>
                <a:gd name="connsiteY14" fmla="*/ 10440 h 10750"/>
                <a:gd name="connsiteX15" fmla="*/ 0 w 14500"/>
                <a:gd name="connsiteY15" fmla="*/ 10750 h 10750"/>
                <a:gd name="connsiteX0" fmla="*/ 14500 w 14500"/>
                <a:gd name="connsiteY0" fmla="*/ 0 h 10750"/>
                <a:gd name="connsiteX1" fmla="*/ 10194 w 14500"/>
                <a:gd name="connsiteY1" fmla="*/ 758 h 10750"/>
                <a:gd name="connsiteX2" fmla="*/ 10000 w 14500"/>
                <a:gd name="connsiteY2" fmla="*/ 1687 h 10750"/>
                <a:gd name="connsiteX3" fmla="*/ 8897 w 14500"/>
                <a:gd name="connsiteY3" fmla="*/ 2625 h 10750"/>
                <a:gd name="connsiteX4" fmla="*/ 7770 w 14500"/>
                <a:gd name="connsiteY4" fmla="*/ 3562 h 10750"/>
                <a:gd name="connsiteX5" fmla="*/ 6667 w 14500"/>
                <a:gd name="connsiteY5" fmla="*/ 3872 h 10750"/>
                <a:gd name="connsiteX6" fmla="*/ 6667 w 14500"/>
                <a:gd name="connsiteY6" fmla="*/ 4499 h 10750"/>
                <a:gd name="connsiteX7" fmla="*/ 5564 w 14500"/>
                <a:gd name="connsiteY7" fmla="*/ 5126 h 10750"/>
                <a:gd name="connsiteX8" fmla="*/ 7770 w 14500"/>
                <a:gd name="connsiteY8" fmla="*/ 6064 h 10750"/>
                <a:gd name="connsiteX9" fmla="*/ 7770 w 14500"/>
                <a:gd name="connsiteY9" fmla="*/ 7001 h 10750"/>
                <a:gd name="connsiteX10" fmla="*/ 8897 w 14500"/>
                <a:gd name="connsiteY10" fmla="*/ 7311 h 10750"/>
                <a:gd name="connsiteX11" fmla="*/ 7770 w 14500"/>
                <a:gd name="connsiteY11" fmla="*/ 7628 h 10750"/>
                <a:gd name="connsiteX12" fmla="*/ 6667 w 14500"/>
                <a:gd name="connsiteY12" fmla="*/ 7938 h 10750"/>
                <a:gd name="connsiteX13" fmla="*/ 3333 w 14500"/>
                <a:gd name="connsiteY13" fmla="*/ 9813 h 10750"/>
                <a:gd name="connsiteX14" fmla="*/ 0 w 14500"/>
                <a:gd name="connsiteY14" fmla="*/ 10440 h 10750"/>
                <a:gd name="connsiteX15" fmla="*/ 0 w 14500"/>
                <a:gd name="connsiteY15" fmla="*/ 10750 h 10750"/>
                <a:gd name="connsiteX0" fmla="*/ 15750 w 15750"/>
                <a:gd name="connsiteY0" fmla="*/ 0 h 15169"/>
                <a:gd name="connsiteX1" fmla="*/ 10194 w 15750"/>
                <a:gd name="connsiteY1" fmla="*/ 5177 h 15169"/>
                <a:gd name="connsiteX2" fmla="*/ 10000 w 15750"/>
                <a:gd name="connsiteY2" fmla="*/ 6106 h 15169"/>
                <a:gd name="connsiteX3" fmla="*/ 8897 w 15750"/>
                <a:gd name="connsiteY3" fmla="*/ 7044 h 15169"/>
                <a:gd name="connsiteX4" fmla="*/ 7770 w 15750"/>
                <a:gd name="connsiteY4" fmla="*/ 7981 h 15169"/>
                <a:gd name="connsiteX5" fmla="*/ 6667 w 15750"/>
                <a:gd name="connsiteY5" fmla="*/ 8291 h 15169"/>
                <a:gd name="connsiteX6" fmla="*/ 6667 w 15750"/>
                <a:gd name="connsiteY6" fmla="*/ 8918 h 15169"/>
                <a:gd name="connsiteX7" fmla="*/ 5564 w 15750"/>
                <a:gd name="connsiteY7" fmla="*/ 9545 h 15169"/>
                <a:gd name="connsiteX8" fmla="*/ 7770 w 15750"/>
                <a:gd name="connsiteY8" fmla="*/ 10483 h 15169"/>
                <a:gd name="connsiteX9" fmla="*/ 7770 w 15750"/>
                <a:gd name="connsiteY9" fmla="*/ 11420 h 15169"/>
                <a:gd name="connsiteX10" fmla="*/ 8897 w 15750"/>
                <a:gd name="connsiteY10" fmla="*/ 11730 h 15169"/>
                <a:gd name="connsiteX11" fmla="*/ 7770 w 15750"/>
                <a:gd name="connsiteY11" fmla="*/ 12047 h 15169"/>
                <a:gd name="connsiteX12" fmla="*/ 6667 w 15750"/>
                <a:gd name="connsiteY12" fmla="*/ 12357 h 15169"/>
                <a:gd name="connsiteX13" fmla="*/ 3333 w 15750"/>
                <a:gd name="connsiteY13" fmla="*/ 14232 h 15169"/>
                <a:gd name="connsiteX14" fmla="*/ 0 w 15750"/>
                <a:gd name="connsiteY14" fmla="*/ 14859 h 15169"/>
                <a:gd name="connsiteX15" fmla="*/ 0 w 15750"/>
                <a:gd name="connsiteY15" fmla="*/ 15169 h 15169"/>
                <a:gd name="connsiteX0" fmla="*/ 15583 w 15583"/>
                <a:gd name="connsiteY0" fmla="*/ 0 h 15196"/>
                <a:gd name="connsiteX1" fmla="*/ 10194 w 15583"/>
                <a:gd name="connsiteY1" fmla="*/ 5204 h 15196"/>
                <a:gd name="connsiteX2" fmla="*/ 10000 w 15583"/>
                <a:gd name="connsiteY2" fmla="*/ 6133 h 15196"/>
                <a:gd name="connsiteX3" fmla="*/ 8897 w 15583"/>
                <a:gd name="connsiteY3" fmla="*/ 7071 h 15196"/>
                <a:gd name="connsiteX4" fmla="*/ 7770 w 15583"/>
                <a:gd name="connsiteY4" fmla="*/ 8008 h 15196"/>
                <a:gd name="connsiteX5" fmla="*/ 6667 w 15583"/>
                <a:gd name="connsiteY5" fmla="*/ 8318 h 15196"/>
                <a:gd name="connsiteX6" fmla="*/ 6667 w 15583"/>
                <a:gd name="connsiteY6" fmla="*/ 8945 h 15196"/>
                <a:gd name="connsiteX7" fmla="*/ 5564 w 15583"/>
                <a:gd name="connsiteY7" fmla="*/ 9572 h 15196"/>
                <a:gd name="connsiteX8" fmla="*/ 7770 w 15583"/>
                <a:gd name="connsiteY8" fmla="*/ 10510 h 15196"/>
                <a:gd name="connsiteX9" fmla="*/ 7770 w 15583"/>
                <a:gd name="connsiteY9" fmla="*/ 11447 h 15196"/>
                <a:gd name="connsiteX10" fmla="*/ 8897 w 15583"/>
                <a:gd name="connsiteY10" fmla="*/ 11757 h 15196"/>
                <a:gd name="connsiteX11" fmla="*/ 7770 w 15583"/>
                <a:gd name="connsiteY11" fmla="*/ 12074 h 15196"/>
                <a:gd name="connsiteX12" fmla="*/ 6667 w 15583"/>
                <a:gd name="connsiteY12" fmla="*/ 12384 h 15196"/>
                <a:gd name="connsiteX13" fmla="*/ 3333 w 15583"/>
                <a:gd name="connsiteY13" fmla="*/ 14259 h 15196"/>
                <a:gd name="connsiteX14" fmla="*/ 0 w 15583"/>
                <a:gd name="connsiteY14" fmla="*/ 14886 h 15196"/>
                <a:gd name="connsiteX15" fmla="*/ 0 w 15583"/>
                <a:gd name="connsiteY15" fmla="*/ 15196 h 15196"/>
                <a:gd name="connsiteX0" fmla="*/ 15250 w 15250"/>
                <a:gd name="connsiteY0" fmla="*/ 0 h 15062"/>
                <a:gd name="connsiteX1" fmla="*/ 10194 w 15250"/>
                <a:gd name="connsiteY1" fmla="*/ 5070 h 15062"/>
                <a:gd name="connsiteX2" fmla="*/ 10000 w 15250"/>
                <a:gd name="connsiteY2" fmla="*/ 5999 h 15062"/>
                <a:gd name="connsiteX3" fmla="*/ 8897 w 15250"/>
                <a:gd name="connsiteY3" fmla="*/ 6937 h 15062"/>
                <a:gd name="connsiteX4" fmla="*/ 7770 w 15250"/>
                <a:gd name="connsiteY4" fmla="*/ 7874 h 15062"/>
                <a:gd name="connsiteX5" fmla="*/ 6667 w 15250"/>
                <a:gd name="connsiteY5" fmla="*/ 8184 h 15062"/>
                <a:gd name="connsiteX6" fmla="*/ 6667 w 15250"/>
                <a:gd name="connsiteY6" fmla="*/ 8811 h 15062"/>
                <a:gd name="connsiteX7" fmla="*/ 5564 w 15250"/>
                <a:gd name="connsiteY7" fmla="*/ 9438 h 15062"/>
                <a:gd name="connsiteX8" fmla="*/ 7770 w 15250"/>
                <a:gd name="connsiteY8" fmla="*/ 10376 h 15062"/>
                <a:gd name="connsiteX9" fmla="*/ 7770 w 15250"/>
                <a:gd name="connsiteY9" fmla="*/ 11313 h 15062"/>
                <a:gd name="connsiteX10" fmla="*/ 8897 w 15250"/>
                <a:gd name="connsiteY10" fmla="*/ 11623 h 15062"/>
                <a:gd name="connsiteX11" fmla="*/ 7770 w 15250"/>
                <a:gd name="connsiteY11" fmla="*/ 11940 h 15062"/>
                <a:gd name="connsiteX12" fmla="*/ 6667 w 15250"/>
                <a:gd name="connsiteY12" fmla="*/ 12250 h 15062"/>
                <a:gd name="connsiteX13" fmla="*/ 3333 w 15250"/>
                <a:gd name="connsiteY13" fmla="*/ 14125 h 15062"/>
                <a:gd name="connsiteX14" fmla="*/ 0 w 15250"/>
                <a:gd name="connsiteY14" fmla="*/ 14752 h 15062"/>
                <a:gd name="connsiteX15" fmla="*/ 0 w 15250"/>
                <a:gd name="connsiteY15" fmla="*/ 15062 h 15062"/>
                <a:gd name="connsiteX0" fmla="*/ 15167 w 15167"/>
                <a:gd name="connsiteY0" fmla="*/ 0 h 14982"/>
                <a:gd name="connsiteX1" fmla="*/ 10194 w 15167"/>
                <a:gd name="connsiteY1" fmla="*/ 4990 h 14982"/>
                <a:gd name="connsiteX2" fmla="*/ 10000 w 15167"/>
                <a:gd name="connsiteY2" fmla="*/ 5919 h 14982"/>
                <a:gd name="connsiteX3" fmla="*/ 8897 w 15167"/>
                <a:gd name="connsiteY3" fmla="*/ 6857 h 14982"/>
                <a:gd name="connsiteX4" fmla="*/ 7770 w 15167"/>
                <a:gd name="connsiteY4" fmla="*/ 7794 h 14982"/>
                <a:gd name="connsiteX5" fmla="*/ 6667 w 15167"/>
                <a:gd name="connsiteY5" fmla="*/ 8104 h 14982"/>
                <a:gd name="connsiteX6" fmla="*/ 6667 w 15167"/>
                <a:gd name="connsiteY6" fmla="*/ 8731 h 14982"/>
                <a:gd name="connsiteX7" fmla="*/ 5564 w 15167"/>
                <a:gd name="connsiteY7" fmla="*/ 9358 h 14982"/>
                <a:gd name="connsiteX8" fmla="*/ 7770 w 15167"/>
                <a:gd name="connsiteY8" fmla="*/ 10296 h 14982"/>
                <a:gd name="connsiteX9" fmla="*/ 7770 w 15167"/>
                <a:gd name="connsiteY9" fmla="*/ 11233 h 14982"/>
                <a:gd name="connsiteX10" fmla="*/ 8897 w 15167"/>
                <a:gd name="connsiteY10" fmla="*/ 11543 h 14982"/>
                <a:gd name="connsiteX11" fmla="*/ 7770 w 15167"/>
                <a:gd name="connsiteY11" fmla="*/ 11860 h 14982"/>
                <a:gd name="connsiteX12" fmla="*/ 6667 w 15167"/>
                <a:gd name="connsiteY12" fmla="*/ 12170 h 14982"/>
                <a:gd name="connsiteX13" fmla="*/ 3333 w 15167"/>
                <a:gd name="connsiteY13" fmla="*/ 14045 h 14982"/>
                <a:gd name="connsiteX14" fmla="*/ 0 w 15167"/>
                <a:gd name="connsiteY14" fmla="*/ 14672 h 14982"/>
                <a:gd name="connsiteX15" fmla="*/ 0 w 15167"/>
                <a:gd name="connsiteY15" fmla="*/ 14982 h 14982"/>
                <a:gd name="connsiteX0" fmla="*/ 15167 w 15167"/>
                <a:gd name="connsiteY0" fmla="*/ 0 h 14982"/>
                <a:gd name="connsiteX1" fmla="*/ 12028 w 15167"/>
                <a:gd name="connsiteY1" fmla="*/ 3008 h 14982"/>
                <a:gd name="connsiteX2" fmla="*/ 10194 w 15167"/>
                <a:gd name="connsiteY2" fmla="*/ 4990 h 14982"/>
                <a:gd name="connsiteX3" fmla="*/ 10000 w 15167"/>
                <a:gd name="connsiteY3" fmla="*/ 5919 h 14982"/>
                <a:gd name="connsiteX4" fmla="*/ 8897 w 15167"/>
                <a:gd name="connsiteY4" fmla="*/ 6857 h 14982"/>
                <a:gd name="connsiteX5" fmla="*/ 7770 w 15167"/>
                <a:gd name="connsiteY5" fmla="*/ 7794 h 14982"/>
                <a:gd name="connsiteX6" fmla="*/ 6667 w 15167"/>
                <a:gd name="connsiteY6" fmla="*/ 8104 h 14982"/>
                <a:gd name="connsiteX7" fmla="*/ 6667 w 15167"/>
                <a:gd name="connsiteY7" fmla="*/ 8731 h 14982"/>
                <a:gd name="connsiteX8" fmla="*/ 5564 w 15167"/>
                <a:gd name="connsiteY8" fmla="*/ 9358 h 14982"/>
                <a:gd name="connsiteX9" fmla="*/ 7770 w 15167"/>
                <a:gd name="connsiteY9" fmla="*/ 10296 h 14982"/>
                <a:gd name="connsiteX10" fmla="*/ 7770 w 15167"/>
                <a:gd name="connsiteY10" fmla="*/ 11233 h 14982"/>
                <a:gd name="connsiteX11" fmla="*/ 8897 w 15167"/>
                <a:gd name="connsiteY11" fmla="*/ 11543 h 14982"/>
                <a:gd name="connsiteX12" fmla="*/ 7770 w 15167"/>
                <a:gd name="connsiteY12" fmla="*/ 11860 h 14982"/>
                <a:gd name="connsiteX13" fmla="*/ 6667 w 15167"/>
                <a:gd name="connsiteY13" fmla="*/ 12170 h 14982"/>
                <a:gd name="connsiteX14" fmla="*/ 3333 w 15167"/>
                <a:gd name="connsiteY14" fmla="*/ 14045 h 14982"/>
                <a:gd name="connsiteX15" fmla="*/ 0 w 15167"/>
                <a:gd name="connsiteY15" fmla="*/ 14672 h 14982"/>
                <a:gd name="connsiteX16" fmla="*/ 0 w 15167"/>
                <a:gd name="connsiteY16" fmla="*/ 14982 h 14982"/>
                <a:gd name="connsiteX0" fmla="*/ 15167 w 15167"/>
                <a:gd name="connsiteY0" fmla="*/ 0 h 14982"/>
                <a:gd name="connsiteX1" fmla="*/ 12361 w 15167"/>
                <a:gd name="connsiteY1" fmla="*/ 865 h 14982"/>
                <a:gd name="connsiteX2" fmla="*/ 10194 w 15167"/>
                <a:gd name="connsiteY2" fmla="*/ 4990 h 14982"/>
                <a:gd name="connsiteX3" fmla="*/ 10000 w 15167"/>
                <a:gd name="connsiteY3" fmla="*/ 5919 h 14982"/>
                <a:gd name="connsiteX4" fmla="*/ 8897 w 15167"/>
                <a:gd name="connsiteY4" fmla="*/ 6857 h 14982"/>
                <a:gd name="connsiteX5" fmla="*/ 7770 w 15167"/>
                <a:gd name="connsiteY5" fmla="*/ 7794 h 14982"/>
                <a:gd name="connsiteX6" fmla="*/ 6667 w 15167"/>
                <a:gd name="connsiteY6" fmla="*/ 8104 h 14982"/>
                <a:gd name="connsiteX7" fmla="*/ 6667 w 15167"/>
                <a:gd name="connsiteY7" fmla="*/ 8731 h 14982"/>
                <a:gd name="connsiteX8" fmla="*/ 5564 w 15167"/>
                <a:gd name="connsiteY8" fmla="*/ 9358 h 14982"/>
                <a:gd name="connsiteX9" fmla="*/ 7770 w 15167"/>
                <a:gd name="connsiteY9" fmla="*/ 10296 h 14982"/>
                <a:gd name="connsiteX10" fmla="*/ 7770 w 15167"/>
                <a:gd name="connsiteY10" fmla="*/ 11233 h 14982"/>
                <a:gd name="connsiteX11" fmla="*/ 8897 w 15167"/>
                <a:gd name="connsiteY11" fmla="*/ 11543 h 14982"/>
                <a:gd name="connsiteX12" fmla="*/ 7770 w 15167"/>
                <a:gd name="connsiteY12" fmla="*/ 11860 h 14982"/>
                <a:gd name="connsiteX13" fmla="*/ 6667 w 15167"/>
                <a:gd name="connsiteY13" fmla="*/ 12170 h 14982"/>
                <a:gd name="connsiteX14" fmla="*/ 3333 w 15167"/>
                <a:gd name="connsiteY14" fmla="*/ 14045 h 14982"/>
                <a:gd name="connsiteX15" fmla="*/ 0 w 15167"/>
                <a:gd name="connsiteY15" fmla="*/ 14672 h 14982"/>
                <a:gd name="connsiteX16" fmla="*/ 0 w 15167"/>
                <a:gd name="connsiteY16" fmla="*/ 14982 h 14982"/>
                <a:gd name="connsiteX0" fmla="*/ 15167 w 15167"/>
                <a:gd name="connsiteY0" fmla="*/ 0 h 14982"/>
                <a:gd name="connsiteX1" fmla="*/ 14111 w 15167"/>
                <a:gd name="connsiteY1" fmla="*/ 383 h 14982"/>
                <a:gd name="connsiteX2" fmla="*/ 12361 w 15167"/>
                <a:gd name="connsiteY2" fmla="*/ 865 h 14982"/>
                <a:gd name="connsiteX3" fmla="*/ 10194 w 15167"/>
                <a:gd name="connsiteY3" fmla="*/ 4990 h 14982"/>
                <a:gd name="connsiteX4" fmla="*/ 10000 w 15167"/>
                <a:gd name="connsiteY4" fmla="*/ 5919 h 14982"/>
                <a:gd name="connsiteX5" fmla="*/ 8897 w 15167"/>
                <a:gd name="connsiteY5" fmla="*/ 6857 h 14982"/>
                <a:gd name="connsiteX6" fmla="*/ 7770 w 15167"/>
                <a:gd name="connsiteY6" fmla="*/ 7794 h 14982"/>
                <a:gd name="connsiteX7" fmla="*/ 6667 w 15167"/>
                <a:gd name="connsiteY7" fmla="*/ 8104 h 14982"/>
                <a:gd name="connsiteX8" fmla="*/ 6667 w 15167"/>
                <a:gd name="connsiteY8" fmla="*/ 8731 h 14982"/>
                <a:gd name="connsiteX9" fmla="*/ 5564 w 15167"/>
                <a:gd name="connsiteY9" fmla="*/ 9358 h 14982"/>
                <a:gd name="connsiteX10" fmla="*/ 7770 w 15167"/>
                <a:gd name="connsiteY10" fmla="*/ 10296 h 14982"/>
                <a:gd name="connsiteX11" fmla="*/ 7770 w 15167"/>
                <a:gd name="connsiteY11" fmla="*/ 11233 h 14982"/>
                <a:gd name="connsiteX12" fmla="*/ 8897 w 15167"/>
                <a:gd name="connsiteY12" fmla="*/ 11543 h 14982"/>
                <a:gd name="connsiteX13" fmla="*/ 7770 w 15167"/>
                <a:gd name="connsiteY13" fmla="*/ 11860 h 14982"/>
                <a:gd name="connsiteX14" fmla="*/ 6667 w 15167"/>
                <a:gd name="connsiteY14" fmla="*/ 12170 h 14982"/>
                <a:gd name="connsiteX15" fmla="*/ 3333 w 15167"/>
                <a:gd name="connsiteY15" fmla="*/ 14045 h 14982"/>
                <a:gd name="connsiteX16" fmla="*/ 0 w 15167"/>
                <a:gd name="connsiteY16" fmla="*/ 14672 h 14982"/>
                <a:gd name="connsiteX17" fmla="*/ 0 w 15167"/>
                <a:gd name="connsiteY17" fmla="*/ 14982 h 14982"/>
                <a:gd name="connsiteX0" fmla="*/ 15167 w 15167"/>
                <a:gd name="connsiteY0" fmla="*/ 0 h 14982"/>
                <a:gd name="connsiteX1" fmla="*/ 14111 w 15167"/>
                <a:gd name="connsiteY1" fmla="*/ 463 h 14982"/>
                <a:gd name="connsiteX2" fmla="*/ 12361 w 15167"/>
                <a:gd name="connsiteY2" fmla="*/ 865 h 14982"/>
                <a:gd name="connsiteX3" fmla="*/ 10194 w 15167"/>
                <a:gd name="connsiteY3" fmla="*/ 4990 h 14982"/>
                <a:gd name="connsiteX4" fmla="*/ 10000 w 15167"/>
                <a:gd name="connsiteY4" fmla="*/ 5919 h 14982"/>
                <a:gd name="connsiteX5" fmla="*/ 8897 w 15167"/>
                <a:gd name="connsiteY5" fmla="*/ 6857 h 14982"/>
                <a:gd name="connsiteX6" fmla="*/ 7770 w 15167"/>
                <a:gd name="connsiteY6" fmla="*/ 7794 h 14982"/>
                <a:gd name="connsiteX7" fmla="*/ 6667 w 15167"/>
                <a:gd name="connsiteY7" fmla="*/ 8104 h 14982"/>
                <a:gd name="connsiteX8" fmla="*/ 6667 w 15167"/>
                <a:gd name="connsiteY8" fmla="*/ 8731 h 14982"/>
                <a:gd name="connsiteX9" fmla="*/ 5564 w 15167"/>
                <a:gd name="connsiteY9" fmla="*/ 9358 h 14982"/>
                <a:gd name="connsiteX10" fmla="*/ 7770 w 15167"/>
                <a:gd name="connsiteY10" fmla="*/ 10296 h 14982"/>
                <a:gd name="connsiteX11" fmla="*/ 7770 w 15167"/>
                <a:gd name="connsiteY11" fmla="*/ 11233 h 14982"/>
                <a:gd name="connsiteX12" fmla="*/ 8897 w 15167"/>
                <a:gd name="connsiteY12" fmla="*/ 11543 h 14982"/>
                <a:gd name="connsiteX13" fmla="*/ 7770 w 15167"/>
                <a:gd name="connsiteY13" fmla="*/ 11860 h 14982"/>
                <a:gd name="connsiteX14" fmla="*/ 6667 w 15167"/>
                <a:gd name="connsiteY14" fmla="*/ 12170 h 14982"/>
                <a:gd name="connsiteX15" fmla="*/ 3333 w 15167"/>
                <a:gd name="connsiteY15" fmla="*/ 14045 h 14982"/>
                <a:gd name="connsiteX16" fmla="*/ 0 w 15167"/>
                <a:gd name="connsiteY16" fmla="*/ 14672 h 14982"/>
                <a:gd name="connsiteX17" fmla="*/ 0 w 15167"/>
                <a:gd name="connsiteY17" fmla="*/ 14982 h 14982"/>
                <a:gd name="connsiteX0" fmla="*/ 15167 w 15167"/>
                <a:gd name="connsiteY0" fmla="*/ 0 h 14982"/>
                <a:gd name="connsiteX1" fmla="*/ 14111 w 15167"/>
                <a:gd name="connsiteY1" fmla="*/ 463 h 14982"/>
                <a:gd name="connsiteX2" fmla="*/ 12361 w 15167"/>
                <a:gd name="connsiteY2" fmla="*/ 865 h 14982"/>
                <a:gd name="connsiteX3" fmla="*/ 11528 w 15167"/>
                <a:gd name="connsiteY3" fmla="*/ 2579 h 14982"/>
                <a:gd name="connsiteX4" fmla="*/ 10194 w 15167"/>
                <a:gd name="connsiteY4" fmla="*/ 4990 h 14982"/>
                <a:gd name="connsiteX5" fmla="*/ 10000 w 15167"/>
                <a:gd name="connsiteY5" fmla="*/ 5919 h 14982"/>
                <a:gd name="connsiteX6" fmla="*/ 8897 w 15167"/>
                <a:gd name="connsiteY6" fmla="*/ 6857 h 14982"/>
                <a:gd name="connsiteX7" fmla="*/ 7770 w 15167"/>
                <a:gd name="connsiteY7" fmla="*/ 7794 h 14982"/>
                <a:gd name="connsiteX8" fmla="*/ 6667 w 15167"/>
                <a:gd name="connsiteY8" fmla="*/ 8104 h 14982"/>
                <a:gd name="connsiteX9" fmla="*/ 6667 w 15167"/>
                <a:gd name="connsiteY9" fmla="*/ 8731 h 14982"/>
                <a:gd name="connsiteX10" fmla="*/ 5564 w 15167"/>
                <a:gd name="connsiteY10" fmla="*/ 9358 h 14982"/>
                <a:gd name="connsiteX11" fmla="*/ 7770 w 15167"/>
                <a:gd name="connsiteY11" fmla="*/ 10296 h 14982"/>
                <a:gd name="connsiteX12" fmla="*/ 7770 w 15167"/>
                <a:gd name="connsiteY12" fmla="*/ 11233 h 14982"/>
                <a:gd name="connsiteX13" fmla="*/ 8897 w 15167"/>
                <a:gd name="connsiteY13" fmla="*/ 11543 h 14982"/>
                <a:gd name="connsiteX14" fmla="*/ 7770 w 15167"/>
                <a:gd name="connsiteY14" fmla="*/ 11860 h 14982"/>
                <a:gd name="connsiteX15" fmla="*/ 6667 w 15167"/>
                <a:gd name="connsiteY15" fmla="*/ 12170 h 14982"/>
                <a:gd name="connsiteX16" fmla="*/ 3333 w 15167"/>
                <a:gd name="connsiteY16" fmla="*/ 14045 h 14982"/>
                <a:gd name="connsiteX17" fmla="*/ 0 w 15167"/>
                <a:gd name="connsiteY17" fmla="*/ 14672 h 14982"/>
                <a:gd name="connsiteX18" fmla="*/ 0 w 15167"/>
                <a:gd name="connsiteY18" fmla="*/ 14982 h 14982"/>
                <a:gd name="connsiteX0" fmla="*/ 15167 w 15167"/>
                <a:gd name="connsiteY0" fmla="*/ 0 h 14982"/>
                <a:gd name="connsiteX1" fmla="*/ 14111 w 15167"/>
                <a:gd name="connsiteY1" fmla="*/ 463 h 14982"/>
                <a:gd name="connsiteX2" fmla="*/ 12361 w 15167"/>
                <a:gd name="connsiteY2" fmla="*/ 865 h 14982"/>
                <a:gd name="connsiteX3" fmla="*/ 11195 w 15167"/>
                <a:gd name="connsiteY3" fmla="*/ 3677 h 14982"/>
                <a:gd name="connsiteX4" fmla="*/ 10194 w 15167"/>
                <a:gd name="connsiteY4" fmla="*/ 4990 h 14982"/>
                <a:gd name="connsiteX5" fmla="*/ 10000 w 15167"/>
                <a:gd name="connsiteY5" fmla="*/ 5919 h 14982"/>
                <a:gd name="connsiteX6" fmla="*/ 8897 w 15167"/>
                <a:gd name="connsiteY6" fmla="*/ 6857 h 14982"/>
                <a:gd name="connsiteX7" fmla="*/ 7770 w 15167"/>
                <a:gd name="connsiteY7" fmla="*/ 7794 h 14982"/>
                <a:gd name="connsiteX8" fmla="*/ 6667 w 15167"/>
                <a:gd name="connsiteY8" fmla="*/ 8104 h 14982"/>
                <a:gd name="connsiteX9" fmla="*/ 6667 w 15167"/>
                <a:gd name="connsiteY9" fmla="*/ 8731 h 14982"/>
                <a:gd name="connsiteX10" fmla="*/ 5564 w 15167"/>
                <a:gd name="connsiteY10" fmla="*/ 9358 h 14982"/>
                <a:gd name="connsiteX11" fmla="*/ 7770 w 15167"/>
                <a:gd name="connsiteY11" fmla="*/ 10296 h 14982"/>
                <a:gd name="connsiteX12" fmla="*/ 7770 w 15167"/>
                <a:gd name="connsiteY12" fmla="*/ 11233 h 14982"/>
                <a:gd name="connsiteX13" fmla="*/ 8897 w 15167"/>
                <a:gd name="connsiteY13" fmla="*/ 11543 h 14982"/>
                <a:gd name="connsiteX14" fmla="*/ 7770 w 15167"/>
                <a:gd name="connsiteY14" fmla="*/ 11860 h 14982"/>
                <a:gd name="connsiteX15" fmla="*/ 6667 w 15167"/>
                <a:gd name="connsiteY15" fmla="*/ 12170 h 14982"/>
                <a:gd name="connsiteX16" fmla="*/ 3333 w 15167"/>
                <a:gd name="connsiteY16" fmla="*/ 14045 h 14982"/>
                <a:gd name="connsiteX17" fmla="*/ 0 w 15167"/>
                <a:gd name="connsiteY17" fmla="*/ 14672 h 14982"/>
                <a:gd name="connsiteX18" fmla="*/ 0 w 15167"/>
                <a:gd name="connsiteY18" fmla="*/ 14982 h 14982"/>
                <a:gd name="connsiteX0" fmla="*/ 15167 w 15167"/>
                <a:gd name="connsiteY0" fmla="*/ 0 h 14982"/>
                <a:gd name="connsiteX1" fmla="*/ 14111 w 15167"/>
                <a:gd name="connsiteY1" fmla="*/ 463 h 14982"/>
                <a:gd name="connsiteX2" fmla="*/ 12361 w 15167"/>
                <a:gd name="connsiteY2" fmla="*/ 865 h 14982"/>
                <a:gd name="connsiteX3" fmla="*/ 11195 w 15167"/>
                <a:gd name="connsiteY3" fmla="*/ 3677 h 14982"/>
                <a:gd name="connsiteX4" fmla="*/ 10528 w 15167"/>
                <a:gd name="connsiteY4" fmla="*/ 4588 h 14982"/>
                <a:gd name="connsiteX5" fmla="*/ 10194 w 15167"/>
                <a:gd name="connsiteY5" fmla="*/ 4990 h 14982"/>
                <a:gd name="connsiteX6" fmla="*/ 10000 w 15167"/>
                <a:gd name="connsiteY6" fmla="*/ 5919 h 14982"/>
                <a:gd name="connsiteX7" fmla="*/ 8897 w 15167"/>
                <a:gd name="connsiteY7" fmla="*/ 6857 h 14982"/>
                <a:gd name="connsiteX8" fmla="*/ 7770 w 15167"/>
                <a:gd name="connsiteY8" fmla="*/ 7794 h 14982"/>
                <a:gd name="connsiteX9" fmla="*/ 6667 w 15167"/>
                <a:gd name="connsiteY9" fmla="*/ 8104 h 14982"/>
                <a:gd name="connsiteX10" fmla="*/ 6667 w 15167"/>
                <a:gd name="connsiteY10" fmla="*/ 8731 h 14982"/>
                <a:gd name="connsiteX11" fmla="*/ 5564 w 15167"/>
                <a:gd name="connsiteY11" fmla="*/ 9358 h 14982"/>
                <a:gd name="connsiteX12" fmla="*/ 7770 w 15167"/>
                <a:gd name="connsiteY12" fmla="*/ 10296 h 14982"/>
                <a:gd name="connsiteX13" fmla="*/ 7770 w 15167"/>
                <a:gd name="connsiteY13" fmla="*/ 11233 h 14982"/>
                <a:gd name="connsiteX14" fmla="*/ 8897 w 15167"/>
                <a:gd name="connsiteY14" fmla="*/ 11543 h 14982"/>
                <a:gd name="connsiteX15" fmla="*/ 7770 w 15167"/>
                <a:gd name="connsiteY15" fmla="*/ 11860 h 14982"/>
                <a:gd name="connsiteX16" fmla="*/ 6667 w 15167"/>
                <a:gd name="connsiteY16" fmla="*/ 12170 h 14982"/>
                <a:gd name="connsiteX17" fmla="*/ 3333 w 15167"/>
                <a:gd name="connsiteY17" fmla="*/ 14045 h 14982"/>
                <a:gd name="connsiteX18" fmla="*/ 0 w 15167"/>
                <a:gd name="connsiteY18" fmla="*/ 14672 h 14982"/>
                <a:gd name="connsiteX19" fmla="*/ 0 w 15167"/>
                <a:gd name="connsiteY19" fmla="*/ 14982 h 14982"/>
                <a:gd name="connsiteX0" fmla="*/ 15167 w 15167"/>
                <a:gd name="connsiteY0" fmla="*/ 0 h 14982"/>
                <a:gd name="connsiteX1" fmla="*/ 14111 w 15167"/>
                <a:gd name="connsiteY1" fmla="*/ 463 h 14982"/>
                <a:gd name="connsiteX2" fmla="*/ 12361 w 15167"/>
                <a:gd name="connsiteY2" fmla="*/ 865 h 14982"/>
                <a:gd name="connsiteX3" fmla="*/ 11195 w 15167"/>
                <a:gd name="connsiteY3" fmla="*/ 3677 h 14982"/>
                <a:gd name="connsiteX4" fmla="*/ 12195 w 15167"/>
                <a:gd name="connsiteY4" fmla="*/ 4374 h 14982"/>
                <a:gd name="connsiteX5" fmla="*/ 10194 w 15167"/>
                <a:gd name="connsiteY5" fmla="*/ 4990 h 14982"/>
                <a:gd name="connsiteX6" fmla="*/ 10000 w 15167"/>
                <a:gd name="connsiteY6" fmla="*/ 5919 h 14982"/>
                <a:gd name="connsiteX7" fmla="*/ 8897 w 15167"/>
                <a:gd name="connsiteY7" fmla="*/ 6857 h 14982"/>
                <a:gd name="connsiteX8" fmla="*/ 7770 w 15167"/>
                <a:gd name="connsiteY8" fmla="*/ 7794 h 14982"/>
                <a:gd name="connsiteX9" fmla="*/ 6667 w 15167"/>
                <a:gd name="connsiteY9" fmla="*/ 8104 h 14982"/>
                <a:gd name="connsiteX10" fmla="*/ 6667 w 15167"/>
                <a:gd name="connsiteY10" fmla="*/ 8731 h 14982"/>
                <a:gd name="connsiteX11" fmla="*/ 5564 w 15167"/>
                <a:gd name="connsiteY11" fmla="*/ 9358 h 14982"/>
                <a:gd name="connsiteX12" fmla="*/ 7770 w 15167"/>
                <a:gd name="connsiteY12" fmla="*/ 10296 h 14982"/>
                <a:gd name="connsiteX13" fmla="*/ 7770 w 15167"/>
                <a:gd name="connsiteY13" fmla="*/ 11233 h 14982"/>
                <a:gd name="connsiteX14" fmla="*/ 8897 w 15167"/>
                <a:gd name="connsiteY14" fmla="*/ 11543 h 14982"/>
                <a:gd name="connsiteX15" fmla="*/ 7770 w 15167"/>
                <a:gd name="connsiteY15" fmla="*/ 11860 h 14982"/>
                <a:gd name="connsiteX16" fmla="*/ 6667 w 15167"/>
                <a:gd name="connsiteY16" fmla="*/ 12170 h 14982"/>
                <a:gd name="connsiteX17" fmla="*/ 3333 w 15167"/>
                <a:gd name="connsiteY17" fmla="*/ 14045 h 14982"/>
                <a:gd name="connsiteX18" fmla="*/ 0 w 15167"/>
                <a:gd name="connsiteY18" fmla="*/ 14672 h 14982"/>
                <a:gd name="connsiteX19" fmla="*/ 0 w 15167"/>
                <a:gd name="connsiteY19" fmla="*/ 14982 h 1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167" h="14982">
                  <a:moveTo>
                    <a:pt x="15167" y="0"/>
                  </a:moveTo>
                  <a:lnTo>
                    <a:pt x="14111" y="463"/>
                  </a:lnTo>
                  <a:lnTo>
                    <a:pt x="12361" y="865"/>
                  </a:lnTo>
                  <a:lnTo>
                    <a:pt x="11195" y="3677"/>
                  </a:lnTo>
                  <a:lnTo>
                    <a:pt x="12195" y="4374"/>
                  </a:lnTo>
                  <a:lnTo>
                    <a:pt x="10194" y="4990"/>
                  </a:lnTo>
                  <a:cubicBezTo>
                    <a:pt x="10129" y="5300"/>
                    <a:pt x="10065" y="5609"/>
                    <a:pt x="10000" y="5919"/>
                  </a:cubicBezTo>
                  <a:lnTo>
                    <a:pt x="8897" y="6857"/>
                  </a:lnTo>
                  <a:lnTo>
                    <a:pt x="7770" y="7794"/>
                  </a:lnTo>
                  <a:lnTo>
                    <a:pt x="6667" y="8104"/>
                  </a:lnTo>
                  <a:lnTo>
                    <a:pt x="6667" y="8731"/>
                  </a:lnTo>
                  <a:lnTo>
                    <a:pt x="5564" y="9358"/>
                  </a:lnTo>
                  <a:lnTo>
                    <a:pt x="7770" y="10296"/>
                  </a:lnTo>
                  <a:lnTo>
                    <a:pt x="7770" y="11233"/>
                  </a:lnTo>
                  <a:lnTo>
                    <a:pt x="8897" y="11543"/>
                  </a:lnTo>
                  <a:lnTo>
                    <a:pt x="7770" y="11860"/>
                  </a:lnTo>
                  <a:lnTo>
                    <a:pt x="6667" y="12170"/>
                  </a:lnTo>
                  <a:lnTo>
                    <a:pt x="3333" y="14045"/>
                  </a:lnTo>
                  <a:lnTo>
                    <a:pt x="0" y="14672"/>
                  </a:lnTo>
                  <a:lnTo>
                    <a:pt x="0" y="14982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45" name="Freeform 29"/>
            <p:cNvSpPr>
              <a:spLocks noChangeAspect="1"/>
            </p:cNvSpPr>
            <p:nvPr/>
          </p:nvSpPr>
          <p:spPr bwMode="gray">
            <a:xfrm>
              <a:off x="1670251" y="3209214"/>
              <a:ext cx="433398" cy="1331984"/>
            </a:xfrm>
            <a:custGeom>
              <a:avLst/>
              <a:gdLst>
                <a:gd name="T0" fmla="*/ 2147483647 w 408"/>
                <a:gd name="T1" fmla="*/ 0 h 1451"/>
                <a:gd name="T2" fmla="*/ 2147483647 w 408"/>
                <a:gd name="T3" fmla="*/ 2147483647 h 1451"/>
                <a:gd name="T4" fmla="*/ 2147483647 w 408"/>
                <a:gd name="T5" fmla="*/ 2147483647 h 1451"/>
                <a:gd name="T6" fmla="*/ 2147483647 w 408"/>
                <a:gd name="T7" fmla="*/ 2147483647 h 1451"/>
                <a:gd name="T8" fmla="*/ 2147483647 w 408"/>
                <a:gd name="T9" fmla="*/ 2147483647 h 1451"/>
                <a:gd name="T10" fmla="*/ 2147483647 w 408"/>
                <a:gd name="T11" fmla="*/ 2147483647 h 1451"/>
                <a:gd name="T12" fmla="*/ 2147483647 w 408"/>
                <a:gd name="T13" fmla="*/ 2147483647 h 1451"/>
                <a:gd name="T14" fmla="*/ 2147483647 w 408"/>
                <a:gd name="T15" fmla="*/ 2147483647 h 1451"/>
                <a:gd name="T16" fmla="*/ 2147483647 w 408"/>
                <a:gd name="T17" fmla="*/ 2147483647 h 1451"/>
                <a:gd name="T18" fmla="*/ 2147483647 w 408"/>
                <a:gd name="T19" fmla="*/ 2147483647 h 1451"/>
                <a:gd name="T20" fmla="*/ 2147483647 w 408"/>
                <a:gd name="T21" fmla="*/ 2147483647 h 1451"/>
                <a:gd name="T22" fmla="*/ 2147483647 w 408"/>
                <a:gd name="T23" fmla="*/ 2147483647 h 1451"/>
                <a:gd name="T24" fmla="*/ 2147483647 w 408"/>
                <a:gd name="T25" fmla="*/ 2147483647 h 1451"/>
                <a:gd name="T26" fmla="*/ 0 w 408"/>
                <a:gd name="T27" fmla="*/ 2147483647 h 1451"/>
                <a:gd name="T28" fmla="*/ 0 w 408"/>
                <a:gd name="T29" fmla="*/ 2147483647 h 14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8"/>
                <a:gd name="T46" fmla="*/ 0 h 1451"/>
                <a:gd name="T47" fmla="*/ 408 w 408"/>
                <a:gd name="T48" fmla="*/ 1451 h 1451"/>
                <a:gd name="connsiteX0" fmla="*/ 14500 w 14500"/>
                <a:gd name="connsiteY0" fmla="*/ 0 h 10750"/>
                <a:gd name="connsiteX1" fmla="*/ 10000 w 14500"/>
                <a:gd name="connsiteY1" fmla="*/ 1687 h 10750"/>
                <a:gd name="connsiteX2" fmla="*/ 8897 w 14500"/>
                <a:gd name="connsiteY2" fmla="*/ 2625 h 10750"/>
                <a:gd name="connsiteX3" fmla="*/ 7770 w 14500"/>
                <a:gd name="connsiteY3" fmla="*/ 3562 h 10750"/>
                <a:gd name="connsiteX4" fmla="*/ 6667 w 14500"/>
                <a:gd name="connsiteY4" fmla="*/ 3872 h 10750"/>
                <a:gd name="connsiteX5" fmla="*/ 6667 w 14500"/>
                <a:gd name="connsiteY5" fmla="*/ 4499 h 10750"/>
                <a:gd name="connsiteX6" fmla="*/ 5564 w 14500"/>
                <a:gd name="connsiteY6" fmla="*/ 5126 h 10750"/>
                <a:gd name="connsiteX7" fmla="*/ 7770 w 14500"/>
                <a:gd name="connsiteY7" fmla="*/ 6064 h 10750"/>
                <a:gd name="connsiteX8" fmla="*/ 7770 w 14500"/>
                <a:gd name="connsiteY8" fmla="*/ 7001 h 10750"/>
                <a:gd name="connsiteX9" fmla="*/ 8897 w 14500"/>
                <a:gd name="connsiteY9" fmla="*/ 7311 h 10750"/>
                <a:gd name="connsiteX10" fmla="*/ 7770 w 14500"/>
                <a:gd name="connsiteY10" fmla="*/ 7628 h 10750"/>
                <a:gd name="connsiteX11" fmla="*/ 6667 w 14500"/>
                <a:gd name="connsiteY11" fmla="*/ 7938 h 10750"/>
                <a:gd name="connsiteX12" fmla="*/ 3333 w 14500"/>
                <a:gd name="connsiteY12" fmla="*/ 9813 h 10750"/>
                <a:gd name="connsiteX13" fmla="*/ 0 w 14500"/>
                <a:gd name="connsiteY13" fmla="*/ 10440 h 10750"/>
                <a:gd name="connsiteX14" fmla="*/ 0 w 14500"/>
                <a:gd name="connsiteY14" fmla="*/ 10750 h 10750"/>
                <a:gd name="connsiteX0" fmla="*/ 14500 w 14500"/>
                <a:gd name="connsiteY0" fmla="*/ 0 h 10750"/>
                <a:gd name="connsiteX1" fmla="*/ 11694 w 14500"/>
                <a:gd name="connsiteY1" fmla="*/ 1026 h 10750"/>
                <a:gd name="connsiteX2" fmla="*/ 10000 w 14500"/>
                <a:gd name="connsiteY2" fmla="*/ 1687 h 10750"/>
                <a:gd name="connsiteX3" fmla="*/ 8897 w 14500"/>
                <a:gd name="connsiteY3" fmla="*/ 2625 h 10750"/>
                <a:gd name="connsiteX4" fmla="*/ 7770 w 14500"/>
                <a:gd name="connsiteY4" fmla="*/ 3562 h 10750"/>
                <a:gd name="connsiteX5" fmla="*/ 6667 w 14500"/>
                <a:gd name="connsiteY5" fmla="*/ 3872 h 10750"/>
                <a:gd name="connsiteX6" fmla="*/ 6667 w 14500"/>
                <a:gd name="connsiteY6" fmla="*/ 4499 h 10750"/>
                <a:gd name="connsiteX7" fmla="*/ 5564 w 14500"/>
                <a:gd name="connsiteY7" fmla="*/ 5126 h 10750"/>
                <a:gd name="connsiteX8" fmla="*/ 7770 w 14500"/>
                <a:gd name="connsiteY8" fmla="*/ 6064 h 10750"/>
                <a:gd name="connsiteX9" fmla="*/ 7770 w 14500"/>
                <a:gd name="connsiteY9" fmla="*/ 7001 h 10750"/>
                <a:gd name="connsiteX10" fmla="*/ 8897 w 14500"/>
                <a:gd name="connsiteY10" fmla="*/ 7311 h 10750"/>
                <a:gd name="connsiteX11" fmla="*/ 7770 w 14500"/>
                <a:gd name="connsiteY11" fmla="*/ 7628 h 10750"/>
                <a:gd name="connsiteX12" fmla="*/ 6667 w 14500"/>
                <a:gd name="connsiteY12" fmla="*/ 7938 h 10750"/>
                <a:gd name="connsiteX13" fmla="*/ 3333 w 14500"/>
                <a:gd name="connsiteY13" fmla="*/ 9813 h 10750"/>
                <a:gd name="connsiteX14" fmla="*/ 0 w 14500"/>
                <a:gd name="connsiteY14" fmla="*/ 10440 h 10750"/>
                <a:gd name="connsiteX15" fmla="*/ 0 w 14500"/>
                <a:gd name="connsiteY15" fmla="*/ 10750 h 10750"/>
                <a:gd name="connsiteX0" fmla="*/ 14500 w 14500"/>
                <a:gd name="connsiteY0" fmla="*/ 0 h 10750"/>
                <a:gd name="connsiteX1" fmla="*/ 10194 w 14500"/>
                <a:gd name="connsiteY1" fmla="*/ 758 h 10750"/>
                <a:gd name="connsiteX2" fmla="*/ 10000 w 14500"/>
                <a:gd name="connsiteY2" fmla="*/ 1687 h 10750"/>
                <a:gd name="connsiteX3" fmla="*/ 8897 w 14500"/>
                <a:gd name="connsiteY3" fmla="*/ 2625 h 10750"/>
                <a:gd name="connsiteX4" fmla="*/ 7770 w 14500"/>
                <a:gd name="connsiteY4" fmla="*/ 3562 h 10750"/>
                <a:gd name="connsiteX5" fmla="*/ 6667 w 14500"/>
                <a:gd name="connsiteY5" fmla="*/ 3872 h 10750"/>
                <a:gd name="connsiteX6" fmla="*/ 6667 w 14500"/>
                <a:gd name="connsiteY6" fmla="*/ 4499 h 10750"/>
                <a:gd name="connsiteX7" fmla="*/ 5564 w 14500"/>
                <a:gd name="connsiteY7" fmla="*/ 5126 h 10750"/>
                <a:gd name="connsiteX8" fmla="*/ 7770 w 14500"/>
                <a:gd name="connsiteY8" fmla="*/ 6064 h 10750"/>
                <a:gd name="connsiteX9" fmla="*/ 7770 w 14500"/>
                <a:gd name="connsiteY9" fmla="*/ 7001 h 10750"/>
                <a:gd name="connsiteX10" fmla="*/ 8897 w 14500"/>
                <a:gd name="connsiteY10" fmla="*/ 7311 h 10750"/>
                <a:gd name="connsiteX11" fmla="*/ 7770 w 14500"/>
                <a:gd name="connsiteY11" fmla="*/ 7628 h 10750"/>
                <a:gd name="connsiteX12" fmla="*/ 6667 w 14500"/>
                <a:gd name="connsiteY12" fmla="*/ 7938 h 10750"/>
                <a:gd name="connsiteX13" fmla="*/ 3333 w 14500"/>
                <a:gd name="connsiteY13" fmla="*/ 9813 h 10750"/>
                <a:gd name="connsiteX14" fmla="*/ 0 w 14500"/>
                <a:gd name="connsiteY14" fmla="*/ 10440 h 10750"/>
                <a:gd name="connsiteX15" fmla="*/ 0 w 14500"/>
                <a:gd name="connsiteY15" fmla="*/ 10750 h 10750"/>
                <a:gd name="connsiteX0" fmla="*/ 14500 w 14500"/>
                <a:gd name="connsiteY0" fmla="*/ 0 h 10750"/>
                <a:gd name="connsiteX1" fmla="*/ 10194 w 14500"/>
                <a:gd name="connsiteY1" fmla="*/ 758 h 10750"/>
                <a:gd name="connsiteX2" fmla="*/ 10000 w 14500"/>
                <a:gd name="connsiteY2" fmla="*/ 1687 h 10750"/>
                <a:gd name="connsiteX3" fmla="*/ 8897 w 14500"/>
                <a:gd name="connsiteY3" fmla="*/ 2625 h 10750"/>
                <a:gd name="connsiteX4" fmla="*/ 7770 w 14500"/>
                <a:gd name="connsiteY4" fmla="*/ 3562 h 10750"/>
                <a:gd name="connsiteX5" fmla="*/ 6667 w 14500"/>
                <a:gd name="connsiteY5" fmla="*/ 3872 h 10750"/>
                <a:gd name="connsiteX6" fmla="*/ 6667 w 14500"/>
                <a:gd name="connsiteY6" fmla="*/ 4499 h 10750"/>
                <a:gd name="connsiteX7" fmla="*/ 5564 w 14500"/>
                <a:gd name="connsiteY7" fmla="*/ 5126 h 10750"/>
                <a:gd name="connsiteX8" fmla="*/ 7770 w 14500"/>
                <a:gd name="connsiteY8" fmla="*/ 6064 h 10750"/>
                <a:gd name="connsiteX9" fmla="*/ 7770 w 14500"/>
                <a:gd name="connsiteY9" fmla="*/ 7001 h 10750"/>
                <a:gd name="connsiteX10" fmla="*/ 8897 w 14500"/>
                <a:gd name="connsiteY10" fmla="*/ 7311 h 10750"/>
                <a:gd name="connsiteX11" fmla="*/ 7770 w 14500"/>
                <a:gd name="connsiteY11" fmla="*/ 7628 h 10750"/>
                <a:gd name="connsiteX12" fmla="*/ 6667 w 14500"/>
                <a:gd name="connsiteY12" fmla="*/ 7938 h 10750"/>
                <a:gd name="connsiteX13" fmla="*/ 3333 w 14500"/>
                <a:gd name="connsiteY13" fmla="*/ 9813 h 10750"/>
                <a:gd name="connsiteX14" fmla="*/ 0 w 14500"/>
                <a:gd name="connsiteY14" fmla="*/ 10440 h 10750"/>
                <a:gd name="connsiteX15" fmla="*/ 0 w 14500"/>
                <a:gd name="connsiteY15" fmla="*/ 10750 h 10750"/>
                <a:gd name="connsiteX0" fmla="*/ 15750 w 15750"/>
                <a:gd name="connsiteY0" fmla="*/ 0 h 15169"/>
                <a:gd name="connsiteX1" fmla="*/ 10194 w 15750"/>
                <a:gd name="connsiteY1" fmla="*/ 5177 h 15169"/>
                <a:gd name="connsiteX2" fmla="*/ 10000 w 15750"/>
                <a:gd name="connsiteY2" fmla="*/ 6106 h 15169"/>
                <a:gd name="connsiteX3" fmla="*/ 8897 w 15750"/>
                <a:gd name="connsiteY3" fmla="*/ 7044 h 15169"/>
                <a:gd name="connsiteX4" fmla="*/ 7770 w 15750"/>
                <a:gd name="connsiteY4" fmla="*/ 7981 h 15169"/>
                <a:gd name="connsiteX5" fmla="*/ 6667 w 15750"/>
                <a:gd name="connsiteY5" fmla="*/ 8291 h 15169"/>
                <a:gd name="connsiteX6" fmla="*/ 6667 w 15750"/>
                <a:gd name="connsiteY6" fmla="*/ 8918 h 15169"/>
                <a:gd name="connsiteX7" fmla="*/ 5564 w 15750"/>
                <a:gd name="connsiteY7" fmla="*/ 9545 h 15169"/>
                <a:gd name="connsiteX8" fmla="*/ 7770 w 15750"/>
                <a:gd name="connsiteY8" fmla="*/ 10483 h 15169"/>
                <a:gd name="connsiteX9" fmla="*/ 7770 w 15750"/>
                <a:gd name="connsiteY9" fmla="*/ 11420 h 15169"/>
                <a:gd name="connsiteX10" fmla="*/ 8897 w 15750"/>
                <a:gd name="connsiteY10" fmla="*/ 11730 h 15169"/>
                <a:gd name="connsiteX11" fmla="*/ 7770 w 15750"/>
                <a:gd name="connsiteY11" fmla="*/ 12047 h 15169"/>
                <a:gd name="connsiteX12" fmla="*/ 6667 w 15750"/>
                <a:gd name="connsiteY12" fmla="*/ 12357 h 15169"/>
                <a:gd name="connsiteX13" fmla="*/ 3333 w 15750"/>
                <a:gd name="connsiteY13" fmla="*/ 14232 h 15169"/>
                <a:gd name="connsiteX14" fmla="*/ 0 w 15750"/>
                <a:gd name="connsiteY14" fmla="*/ 14859 h 15169"/>
                <a:gd name="connsiteX15" fmla="*/ 0 w 15750"/>
                <a:gd name="connsiteY15" fmla="*/ 15169 h 15169"/>
                <a:gd name="connsiteX0" fmla="*/ 15583 w 15583"/>
                <a:gd name="connsiteY0" fmla="*/ 0 h 15196"/>
                <a:gd name="connsiteX1" fmla="*/ 10194 w 15583"/>
                <a:gd name="connsiteY1" fmla="*/ 5204 h 15196"/>
                <a:gd name="connsiteX2" fmla="*/ 10000 w 15583"/>
                <a:gd name="connsiteY2" fmla="*/ 6133 h 15196"/>
                <a:gd name="connsiteX3" fmla="*/ 8897 w 15583"/>
                <a:gd name="connsiteY3" fmla="*/ 7071 h 15196"/>
                <a:gd name="connsiteX4" fmla="*/ 7770 w 15583"/>
                <a:gd name="connsiteY4" fmla="*/ 8008 h 15196"/>
                <a:gd name="connsiteX5" fmla="*/ 6667 w 15583"/>
                <a:gd name="connsiteY5" fmla="*/ 8318 h 15196"/>
                <a:gd name="connsiteX6" fmla="*/ 6667 w 15583"/>
                <a:gd name="connsiteY6" fmla="*/ 8945 h 15196"/>
                <a:gd name="connsiteX7" fmla="*/ 5564 w 15583"/>
                <a:gd name="connsiteY7" fmla="*/ 9572 h 15196"/>
                <a:gd name="connsiteX8" fmla="*/ 7770 w 15583"/>
                <a:gd name="connsiteY8" fmla="*/ 10510 h 15196"/>
                <a:gd name="connsiteX9" fmla="*/ 7770 w 15583"/>
                <a:gd name="connsiteY9" fmla="*/ 11447 h 15196"/>
                <a:gd name="connsiteX10" fmla="*/ 8897 w 15583"/>
                <a:gd name="connsiteY10" fmla="*/ 11757 h 15196"/>
                <a:gd name="connsiteX11" fmla="*/ 7770 w 15583"/>
                <a:gd name="connsiteY11" fmla="*/ 12074 h 15196"/>
                <a:gd name="connsiteX12" fmla="*/ 6667 w 15583"/>
                <a:gd name="connsiteY12" fmla="*/ 12384 h 15196"/>
                <a:gd name="connsiteX13" fmla="*/ 3333 w 15583"/>
                <a:gd name="connsiteY13" fmla="*/ 14259 h 15196"/>
                <a:gd name="connsiteX14" fmla="*/ 0 w 15583"/>
                <a:gd name="connsiteY14" fmla="*/ 14886 h 15196"/>
                <a:gd name="connsiteX15" fmla="*/ 0 w 15583"/>
                <a:gd name="connsiteY15" fmla="*/ 15196 h 15196"/>
                <a:gd name="connsiteX0" fmla="*/ 15250 w 15250"/>
                <a:gd name="connsiteY0" fmla="*/ 0 h 15062"/>
                <a:gd name="connsiteX1" fmla="*/ 10194 w 15250"/>
                <a:gd name="connsiteY1" fmla="*/ 5070 h 15062"/>
                <a:gd name="connsiteX2" fmla="*/ 10000 w 15250"/>
                <a:gd name="connsiteY2" fmla="*/ 5999 h 15062"/>
                <a:gd name="connsiteX3" fmla="*/ 8897 w 15250"/>
                <a:gd name="connsiteY3" fmla="*/ 6937 h 15062"/>
                <a:gd name="connsiteX4" fmla="*/ 7770 w 15250"/>
                <a:gd name="connsiteY4" fmla="*/ 7874 h 15062"/>
                <a:gd name="connsiteX5" fmla="*/ 6667 w 15250"/>
                <a:gd name="connsiteY5" fmla="*/ 8184 h 15062"/>
                <a:gd name="connsiteX6" fmla="*/ 6667 w 15250"/>
                <a:gd name="connsiteY6" fmla="*/ 8811 h 15062"/>
                <a:gd name="connsiteX7" fmla="*/ 5564 w 15250"/>
                <a:gd name="connsiteY7" fmla="*/ 9438 h 15062"/>
                <a:gd name="connsiteX8" fmla="*/ 7770 w 15250"/>
                <a:gd name="connsiteY8" fmla="*/ 10376 h 15062"/>
                <a:gd name="connsiteX9" fmla="*/ 7770 w 15250"/>
                <a:gd name="connsiteY9" fmla="*/ 11313 h 15062"/>
                <a:gd name="connsiteX10" fmla="*/ 8897 w 15250"/>
                <a:gd name="connsiteY10" fmla="*/ 11623 h 15062"/>
                <a:gd name="connsiteX11" fmla="*/ 7770 w 15250"/>
                <a:gd name="connsiteY11" fmla="*/ 11940 h 15062"/>
                <a:gd name="connsiteX12" fmla="*/ 6667 w 15250"/>
                <a:gd name="connsiteY12" fmla="*/ 12250 h 15062"/>
                <a:gd name="connsiteX13" fmla="*/ 3333 w 15250"/>
                <a:gd name="connsiteY13" fmla="*/ 14125 h 15062"/>
                <a:gd name="connsiteX14" fmla="*/ 0 w 15250"/>
                <a:gd name="connsiteY14" fmla="*/ 14752 h 15062"/>
                <a:gd name="connsiteX15" fmla="*/ 0 w 15250"/>
                <a:gd name="connsiteY15" fmla="*/ 15062 h 15062"/>
                <a:gd name="connsiteX0" fmla="*/ 15167 w 15167"/>
                <a:gd name="connsiteY0" fmla="*/ 0 h 14982"/>
                <a:gd name="connsiteX1" fmla="*/ 10194 w 15167"/>
                <a:gd name="connsiteY1" fmla="*/ 4990 h 14982"/>
                <a:gd name="connsiteX2" fmla="*/ 10000 w 15167"/>
                <a:gd name="connsiteY2" fmla="*/ 5919 h 14982"/>
                <a:gd name="connsiteX3" fmla="*/ 8897 w 15167"/>
                <a:gd name="connsiteY3" fmla="*/ 6857 h 14982"/>
                <a:gd name="connsiteX4" fmla="*/ 7770 w 15167"/>
                <a:gd name="connsiteY4" fmla="*/ 7794 h 14982"/>
                <a:gd name="connsiteX5" fmla="*/ 6667 w 15167"/>
                <a:gd name="connsiteY5" fmla="*/ 8104 h 14982"/>
                <a:gd name="connsiteX6" fmla="*/ 6667 w 15167"/>
                <a:gd name="connsiteY6" fmla="*/ 8731 h 14982"/>
                <a:gd name="connsiteX7" fmla="*/ 5564 w 15167"/>
                <a:gd name="connsiteY7" fmla="*/ 9358 h 14982"/>
                <a:gd name="connsiteX8" fmla="*/ 7770 w 15167"/>
                <a:gd name="connsiteY8" fmla="*/ 10296 h 14982"/>
                <a:gd name="connsiteX9" fmla="*/ 7770 w 15167"/>
                <a:gd name="connsiteY9" fmla="*/ 11233 h 14982"/>
                <a:gd name="connsiteX10" fmla="*/ 8897 w 15167"/>
                <a:gd name="connsiteY10" fmla="*/ 11543 h 14982"/>
                <a:gd name="connsiteX11" fmla="*/ 7770 w 15167"/>
                <a:gd name="connsiteY11" fmla="*/ 11860 h 14982"/>
                <a:gd name="connsiteX12" fmla="*/ 6667 w 15167"/>
                <a:gd name="connsiteY12" fmla="*/ 12170 h 14982"/>
                <a:gd name="connsiteX13" fmla="*/ 3333 w 15167"/>
                <a:gd name="connsiteY13" fmla="*/ 14045 h 14982"/>
                <a:gd name="connsiteX14" fmla="*/ 0 w 15167"/>
                <a:gd name="connsiteY14" fmla="*/ 14672 h 14982"/>
                <a:gd name="connsiteX15" fmla="*/ 0 w 15167"/>
                <a:gd name="connsiteY15" fmla="*/ 14982 h 14982"/>
                <a:gd name="connsiteX0" fmla="*/ 15167 w 15167"/>
                <a:gd name="connsiteY0" fmla="*/ 0 h 14982"/>
                <a:gd name="connsiteX1" fmla="*/ 12028 w 15167"/>
                <a:gd name="connsiteY1" fmla="*/ 3008 h 14982"/>
                <a:gd name="connsiteX2" fmla="*/ 10194 w 15167"/>
                <a:gd name="connsiteY2" fmla="*/ 4990 h 14982"/>
                <a:gd name="connsiteX3" fmla="*/ 10000 w 15167"/>
                <a:gd name="connsiteY3" fmla="*/ 5919 h 14982"/>
                <a:gd name="connsiteX4" fmla="*/ 8897 w 15167"/>
                <a:gd name="connsiteY4" fmla="*/ 6857 h 14982"/>
                <a:gd name="connsiteX5" fmla="*/ 7770 w 15167"/>
                <a:gd name="connsiteY5" fmla="*/ 7794 h 14982"/>
                <a:gd name="connsiteX6" fmla="*/ 6667 w 15167"/>
                <a:gd name="connsiteY6" fmla="*/ 8104 h 14982"/>
                <a:gd name="connsiteX7" fmla="*/ 6667 w 15167"/>
                <a:gd name="connsiteY7" fmla="*/ 8731 h 14982"/>
                <a:gd name="connsiteX8" fmla="*/ 5564 w 15167"/>
                <a:gd name="connsiteY8" fmla="*/ 9358 h 14982"/>
                <a:gd name="connsiteX9" fmla="*/ 7770 w 15167"/>
                <a:gd name="connsiteY9" fmla="*/ 10296 h 14982"/>
                <a:gd name="connsiteX10" fmla="*/ 7770 w 15167"/>
                <a:gd name="connsiteY10" fmla="*/ 11233 h 14982"/>
                <a:gd name="connsiteX11" fmla="*/ 8897 w 15167"/>
                <a:gd name="connsiteY11" fmla="*/ 11543 h 14982"/>
                <a:gd name="connsiteX12" fmla="*/ 7770 w 15167"/>
                <a:gd name="connsiteY12" fmla="*/ 11860 h 14982"/>
                <a:gd name="connsiteX13" fmla="*/ 6667 w 15167"/>
                <a:gd name="connsiteY13" fmla="*/ 12170 h 14982"/>
                <a:gd name="connsiteX14" fmla="*/ 3333 w 15167"/>
                <a:gd name="connsiteY14" fmla="*/ 14045 h 14982"/>
                <a:gd name="connsiteX15" fmla="*/ 0 w 15167"/>
                <a:gd name="connsiteY15" fmla="*/ 14672 h 14982"/>
                <a:gd name="connsiteX16" fmla="*/ 0 w 15167"/>
                <a:gd name="connsiteY16" fmla="*/ 14982 h 14982"/>
                <a:gd name="connsiteX0" fmla="*/ 15167 w 15167"/>
                <a:gd name="connsiteY0" fmla="*/ 0 h 14982"/>
                <a:gd name="connsiteX1" fmla="*/ 12361 w 15167"/>
                <a:gd name="connsiteY1" fmla="*/ 865 h 14982"/>
                <a:gd name="connsiteX2" fmla="*/ 10194 w 15167"/>
                <a:gd name="connsiteY2" fmla="*/ 4990 h 14982"/>
                <a:gd name="connsiteX3" fmla="*/ 10000 w 15167"/>
                <a:gd name="connsiteY3" fmla="*/ 5919 h 14982"/>
                <a:gd name="connsiteX4" fmla="*/ 8897 w 15167"/>
                <a:gd name="connsiteY4" fmla="*/ 6857 h 14982"/>
                <a:gd name="connsiteX5" fmla="*/ 7770 w 15167"/>
                <a:gd name="connsiteY5" fmla="*/ 7794 h 14982"/>
                <a:gd name="connsiteX6" fmla="*/ 6667 w 15167"/>
                <a:gd name="connsiteY6" fmla="*/ 8104 h 14982"/>
                <a:gd name="connsiteX7" fmla="*/ 6667 w 15167"/>
                <a:gd name="connsiteY7" fmla="*/ 8731 h 14982"/>
                <a:gd name="connsiteX8" fmla="*/ 5564 w 15167"/>
                <a:gd name="connsiteY8" fmla="*/ 9358 h 14982"/>
                <a:gd name="connsiteX9" fmla="*/ 7770 w 15167"/>
                <a:gd name="connsiteY9" fmla="*/ 10296 h 14982"/>
                <a:gd name="connsiteX10" fmla="*/ 7770 w 15167"/>
                <a:gd name="connsiteY10" fmla="*/ 11233 h 14982"/>
                <a:gd name="connsiteX11" fmla="*/ 8897 w 15167"/>
                <a:gd name="connsiteY11" fmla="*/ 11543 h 14982"/>
                <a:gd name="connsiteX12" fmla="*/ 7770 w 15167"/>
                <a:gd name="connsiteY12" fmla="*/ 11860 h 14982"/>
                <a:gd name="connsiteX13" fmla="*/ 6667 w 15167"/>
                <a:gd name="connsiteY13" fmla="*/ 12170 h 14982"/>
                <a:gd name="connsiteX14" fmla="*/ 3333 w 15167"/>
                <a:gd name="connsiteY14" fmla="*/ 14045 h 14982"/>
                <a:gd name="connsiteX15" fmla="*/ 0 w 15167"/>
                <a:gd name="connsiteY15" fmla="*/ 14672 h 14982"/>
                <a:gd name="connsiteX16" fmla="*/ 0 w 15167"/>
                <a:gd name="connsiteY16" fmla="*/ 14982 h 14982"/>
                <a:gd name="connsiteX0" fmla="*/ 15167 w 15167"/>
                <a:gd name="connsiteY0" fmla="*/ 0 h 14982"/>
                <a:gd name="connsiteX1" fmla="*/ 14111 w 15167"/>
                <a:gd name="connsiteY1" fmla="*/ 383 h 14982"/>
                <a:gd name="connsiteX2" fmla="*/ 12361 w 15167"/>
                <a:gd name="connsiteY2" fmla="*/ 865 h 14982"/>
                <a:gd name="connsiteX3" fmla="*/ 10194 w 15167"/>
                <a:gd name="connsiteY3" fmla="*/ 4990 h 14982"/>
                <a:gd name="connsiteX4" fmla="*/ 10000 w 15167"/>
                <a:gd name="connsiteY4" fmla="*/ 5919 h 14982"/>
                <a:gd name="connsiteX5" fmla="*/ 8897 w 15167"/>
                <a:gd name="connsiteY5" fmla="*/ 6857 h 14982"/>
                <a:gd name="connsiteX6" fmla="*/ 7770 w 15167"/>
                <a:gd name="connsiteY6" fmla="*/ 7794 h 14982"/>
                <a:gd name="connsiteX7" fmla="*/ 6667 w 15167"/>
                <a:gd name="connsiteY7" fmla="*/ 8104 h 14982"/>
                <a:gd name="connsiteX8" fmla="*/ 6667 w 15167"/>
                <a:gd name="connsiteY8" fmla="*/ 8731 h 14982"/>
                <a:gd name="connsiteX9" fmla="*/ 5564 w 15167"/>
                <a:gd name="connsiteY9" fmla="*/ 9358 h 14982"/>
                <a:gd name="connsiteX10" fmla="*/ 7770 w 15167"/>
                <a:gd name="connsiteY10" fmla="*/ 10296 h 14982"/>
                <a:gd name="connsiteX11" fmla="*/ 7770 w 15167"/>
                <a:gd name="connsiteY11" fmla="*/ 11233 h 14982"/>
                <a:gd name="connsiteX12" fmla="*/ 8897 w 15167"/>
                <a:gd name="connsiteY12" fmla="*/ 11543 h 14982"/>
                <a:gd name="connsiteX13" fmla="*/ 7770 w 15167"/>
                <a:gd name="connsiteY13" fmla="*/ 11860 h 14982"/>
                <a:gd name="connsiteX14" fmla="*/ 6667 w 15167"/>
                <a:gd name="connsiteY14" fmla="*/ 12170 h 14982"/>
                <a:gd name="connsiteX15" fmla="*/ 3333 w 15167"/>
                <a:gd name="connsiteY15" fmla="*/ 14045 h 14982"/>
                <a:gd name="connsiteX16" fmla="*/ 0 w 15167"/>
                <a:gd name="connsiteY16" fmla="*/ 14672 h 14982"/>
                <a:gd name="connsiteX17" fmla="*/ 0 w 15167"/>
                <a:gd name="connsiteY17" fmla="*/ 14982 h 14982"/>
                <a:gd name="connsiteX0" fmla="*/ 15167 w 15167"/>
                <a:gd name="connsiteY0" fmla="*/ 0 h 14982"/>
                <a:gd name="connsiteX1" fmla="*/ 14111 w 15167"/>
                <a:gd name="connsiteY1" fmla="*/ 463 h 14982"/>
                <a:gd name="connsiteX2" fmla="*/ 12361 w 15167"/>
                <a:gd name="connsiteY2" fmla="*/ 865 h 14982"/>
                <a:gd name="connsiteX3" fmla="*/ 10194 w 15167"/>
                <a:gd name="connsiteY3" fmla="*/ 4990 h 14982"/>
                <a:gd name="connsiteX4" fmla="*/ 10000 w 15167"/>
                <a:gd name="connsiteY4" fmla="*/ 5919 h 14982"/>
                <a:gd name="connsiteX5" fmla="*/ 8897 w 15167"/>
                <a:gd name="connsiteY5" fmla="*/ 6857 h 14982"/>
                <a:gd name="connsiteX6" fmla="*/ 7770 w 15167"/>
                <a:gd name="connsiteY6" fmla="*/ 7794 h 14982"/>
                <a:gd name="connsiteX7" fmla="*/ 6667 w 15167"/>
                <a:gd name="connsiteY7" fmla="*/ 8104 h 14982"/>
                <a:gd name="connsiteX8" fmla="*/ 6667 w 15167"/>
                <a:gd name="connsiteY8" fmla="*/ 8731 h 14982"/>
                <a:gd name="connsiteX9" fmla="*/ 5564 w 15167"/>
                <a:gd name="connsiteY9" fmla="*/ 9358 h 14982"/>
                <a:gd name="connsiteX10" fmla="*/ 7770 w 15167"/>
                <a:gd name="connsiteY10" fmla="*/ 10296 h 14982"/>
                <a:gd name="connsiteX11" fmla="*/ 7770 w 15167"/>
                <a:gd name="connsiteY11" fmla="*/ 11233 h 14982"/>
                <a:gd name="connsiteX12" fmla="*/ 8897 w 15167"/>
                <a:gd name="connsiteY12" fmla="*/ 11543 h 14982"/>
                <a:gd name="connsiteX13" fmla="*/ 7770 w 15167"/>
                <a:gd name="connsiteY13" fmla="*/ 11860 h 14982"/>
                <a:gd name="connsiteX14" fmla="*/ 6667 w 15167"/>
                <a:gd name="connsiteY14" fmla="*/ 12170 h 14982"/>
                <a:gd name="connsiteX15" fmla="*/ 3333 w 15167"/>
                <a:gd name="connsiteY15" fmla="*/ 14045 h 14982"/>
                <a:gd name="connsiteX16" fmla="*/ 0 w 15167"/>
                <a:gd name="connsiteY16" fmla="*/ 14672 h 14982"/>
                <a:gd name="connsiteX17" fmla="*/ 0 w 15167"/>
                <a:gd name="connsiteY17" fmla="*/ 14982 h 14982"/>
                <a:gd name="connsiteX0" fmla="*/ 15167 w 15167"/>
                <a:gd name="connsiteY0" fmla="*/ 0 h 14982"/>
                <a:gd name="connsiteX1" fmla="*/ 14111 w 15167"/>
                <a:gd name="connsiteY1" fmla="*/ 463 h 14982"/>
                <a:gd name="connsiteX2" fmla="*/ 12361 w 15167"/>
                <a:gd name="connsiteY2" fmla="*/ 865 h 14982"/>
                <a:gd name="connsiteX3" fmla="*/ 11528 w 15167"/>
                <a:gd name="connsiteY3" fmla="*/ 2579 h 14982"/>
                <a:gd name="connsiteX4" fmla="*/ 10194 w 15167"/>
                <a:gd name="connsiteY4" fmla="*/ 4990 h 14982"/>
                <a:gd name="connsiteX5" fmla="*/ 10000 w 15167"/>
                <a:gd name="connsiteY5" fmla="*/ 5919 h 14982"/>
                <a:gd name="connsiteX6" fmla="*/ 8897 w 15167"/>
                <a:gd name="connsiteY6" fmla="*/ 6857 h 14982"/>
                <a:gd name="connsiteX7" fmla="*/ 7770 w 15167"/>
                <a:gd name="connsiteY7" fmla="*/ 7794 h 14982"/>
                <a:gd name="connsiteX8" fmla="*/ 6667 w 15167"/>
                <a:gd name="connsiteY8" fmla="*/ 8104 h 14982"/>
                <a:gd name="connsiteX9" fmla="*/ 6667 w 15167"/>
                <a:gd name="connsiteY9" fmla="*/ 8731 h 14982"/>
                <a:gd name="connsiteX10" fmla="*/ 5564 w 15167"/>
                <a:gd name="connsiteY10" fmla="*/ 9358 h 14982"/>
                <a:gd name="connsiteX11" fmla="*/ 7770 w 15167"/>
                <a:gd name="connsiteY11" fmla="*/ 10296 h 14982"/>
                <a:gd name="connsiteX12" fmla="*/ 7770 w 15167"/>
                <a:gd name="connsiteY12" fmla="*/ 11233 h 14982"/>
                <a:gd name="connsiteX13" fmla="*/ 8897 w 15167"/>
                <a:gd name="connsiteY13" fmla="*/ 11543 h 14982"/>
                <a:gd name="connsiteX14" fmla="*/ 7770 w 15167"/>
                <a:gd name="connsiteY14" fmla="*/ 11860 h 14982"/>
                <a:gd name="connsiteX15" fmla="*/ 6667 w 15167"/>
                <a:gd name="connsiteY15" fmla="*/ 12170 h 14982"/>
                <a:gd name="connsiteX16" fmla="*/ 3333 w 15167"/>
                <a:gd name="connsiteY16" fmla="*/ 14045 h 14982"/>
                <a:gd name="connsiteX17" fmla="*/ 0 w 15167"/>
                <a:gd name="connsiteY17" fmla="*/ 14672 h 14982"/>
                <a:gd name="connsiteX18" fmla="*/ 0 w 15167"/>
                <a:gd name="connsiteY18" fmla="*/ 14982 h 14982"/>
                <a:gd name="connsiteX0" fmla="*/ 15167 w 15167"/>
                <a:gd name="connsiteY0" fmla="*/ 0 h 14982"/>
                <a:gd name="connsiteX1" fmla="*/ 14111 w 15167"/>
                <a:gd name="connsiteY1" fmla="*/ 463 h 14982"/>
                <a:gd name="connsiteX2" fmla="*/ 12361 w 15167"/>
                <a:gd name="connsiteY2" fmla="*/ 865 h 14982"/>
                <a:gd name="connsiteX3" fmla="*/ 11195 w 15167"/>
                <a:gd name="connsiteY3" fmla="*/ 3677 h 14982"/>
                <a:gd name="connsiteX4" fmla="*/ 10194 w 15167"/>
                <a:gd name="connsiteY4" fmla="*/ 4990 h 14982"/>
                <a:gd name="connsiteX5" fmla="*/ 10000 w 15167"/>
                <a:gd name="connsiteY5" fmla="*/ 5919 h 14982"/>
                <a:gd name="connsiteX6" fmla="*/ 8897 w 15167"/>
                <a:gd name="connsiteY6" fmla="*/ 6857 h 14982"/>
                <a:gd name="connsiteX7" fmla="*/ 7770 w 15167"/>
                <a:gd name="connsiteY7" fmla="*/ 7794 h 14982"/>
                <a:gd name="connsiteX8" fmla="*/ 6667 w 15167"/>
                <a:gd name="connsiteY8" fmla="*/ 8104 h 14982"/>
                <a:gd name="connsiteX9" fmla="*/ 6667 w 15167"/>
                <a:gd name="connsiteY9" fmla="*/ 8731 h 14982"/>
                <a:gd name="connsiteX10" fmla="*/ 5564 w 15167"/>
                <a:gd name="connsiteY10" fmla="*/ 9358 h 14982"/>
                <a:gd name="connsiteX11" fmla="*/ 7770 w 15167"/>
                <a:gd name="connsiteY11" fmla="*/ 10296 h 14982"/>
                <a:gd name="connsiteX12" fmla="*/ 7770 w 15167"/>
                <a:gd name="connsiteY12" fmla="*/ 11233 h 14982"/>
                <a:gd name="connsiteX13" fmla="*/ 8897 w 15167"/>
                <a:gd name="connsiteY13" fmla="*/ 11543 h 14982"/>
                <a:gd name="connsiteX14" fmla="*/ 7770 w 15167"/>
                <a:gd name="connsiteY14" fmla="*/ 11860 h 14982"/>
                <a:gd name="connsiteX15" fmla="*/ 6667 w 15167"/>
                <a:gd name="connsiteY15" fmla="*/ 12170 h 14982"/>
                <a:gd name="connsiteX16" fmla="*/ 3333 w 15167"/>
                <a:gd name="connsiteY16" fmla="*/ 14045 h 14982"/>
                <a:gd name="connsiteX17" fmla="*/ 0 w 15167"/>
                <a:gd name="connsiteY17" fmla="*/ 14672 h 14982"/>
                <a:gd name="connsiteX18" fmla="*/ 0 w 15167"/>
                <a:gd name="connsiteY18" fmla="*/ 14982 h 14982"/>
                <a:gd name="connsiteX0" fmla="*/ 15167 w 15167"/>
                <a:gd name="connsiteY0" fmla="*/ 0 h 14982"/>
                <a:gd name="connsiteX1" fmla="*/ 14111 w 15167"/>
                <a:gd name="connsiteY1" fmla="*/ 463 h 14982"/>
                <a:gd name="connsiteX2" fmla="*/ 12361 w 15167"/>
                <a:gd name="connsiteY2" fmla="*/ 865 h 14982"/>
                <a:gd name="connsiteX3" fmla="*/ 11195 w 15167"/>
                <a:gd name="connsiteY3" fmla="*/ 3677 h 14982"/>
                <a:gd name="connsiteX4" fmla="*/ 10528 w 15167"/>
                <a:gd name="connsiteY4" fmla="*/ 4588 h 14982"/>
                <a:gd name="connsiteX5" fmla="*/ 10194 w 15167"/>
                <a:gd name="connsiteY5" fmla="*/ 4990 h 14982"/>
                <a:gd name="connsiteX6" fmla="*/ 10000 w 15167"/>
                <a:gd name="connsiteY6" fmla="*/ 5919 h 14982"/>
                <a:gd name="connsiteX7" fmla="*/ 8897 w 15167"/>
                <a:gd name="connsiteY7" fmla="*/ 6857 h 14982"/>
                <a:gd name="connsiteX8" fmla="*/ 7770 w 15167"/>
                <a:gd name="connsiteY8" fmla="*/ 7794 h 14982"/>
                <a:gd name="connsiteX9" fmla="*/ 6667 w 15167"/>
                <a:gd name="connsiteY9" fmla="*/ 8104 h 14982"/>
                <a:gd name="connsiteX10" fmla="*/ 6667 w 15167"/>
                <a:gd name="connsiteY10" fmla="*/ 8731 h 14982"/>
                <a:gd name="connsiteX11" fmla="*/ 5564 w 15167"/>
                <a:gd name="connsiteY11" fmla="*/ 9358 h 14982"/>
                <a:gd name="connsiteX12" fmla="*/ 7770 w 15167"/>
                <a:gd name="connsiteY12" fmla="*/ 10296 h 14982"/>
                <a:gd name="connsiteX13" fmla="*/ 7770 w 15167"/>
                <a:gd name="connsiteY13" fmla="*/ 11233 h 14982"/>
                <a:gd name="connsiteX14" fmla="*/ 8897 w 15167"/>
                <a:gd name="connsiteY14" fmla="*/ 11543 h 14982"/>
                <a:gd name="connsiteX15" fmla="*/ 7770 w 15167"/>
                <a:gd name="connsiteY15" fmla="*/ 11860 h 14982"/>
                <a:gd name="connsiteX16" fmla="*/ 6667 w 15167"/>
                <a:gd name="connsiteY16" fmla="*/ 12170 h 14982"/>
                <a:gd name="connsiteX17" fmla="*/ 3333 w 15167"/>
                <a:gd name="connsiteY17" fmla="*/ 14045 h 14982"/>
                <a:gd name="connsiteX18" fmla="*/ 0 w 15167"/>
                <a:gd name="connsiteY18" fmla="*/ 14672 h 14982"/>
                <a:gd name="connsiteX19" fmla="*/ 0 w 15167"/>
                <a:gd name="connsiteY19" fmla="*/ 14982 h 14982"/>
                <a:gd name="connsiteX0" fmla="*/ 15167 w 15167"/>
                <a:gd name="connsiteY0" fmla="*/ 0 h 14982"/>
                <a:gd name="connsiteX1" fmla="*/ 14111 w 15167"/>
                <a:gd name="connsiteY1" fmla="*/ 463 h 14982"/>
                <a:gd name="connsiteX2" fmla="*/ 12361 w 15167"/>
                <a:gd name="connsiteY2" fmla="*/ 865 h 14982"/>
                <a:gd name="connsiteX3" fmla="*/ 11195 w 15167"/>
                <a:gd name="connsiteY3" fmla="*/ 3677 h 14982"/>
                <a:gd name="connsiteX4" fmla="*/ 12195 w 15167"/>
                <a:gd name="connsiteY4" fmla="*/ 4374 h 14982"/>
                <a:gd name="connsiteX5" fmla="*/ 10194 w 15167"/>
                <a:gd name="connsiteY5" fmla="*/ 4990 h 14982"/>
                <a:gd name="connsiteX6" fmla="*/ 10000 w 15167"/>
                <a:gd name="connsiteY6" fmla="*/ 5919 h 14982"/>
                <a:gd name="connsiteX7" fmla="*/ 8897 w 15167"/>
                <a:gd name="connsiteY7" fmla="*/ 6857 h 14982"/>
                <a:gd name="connsiteX8" fmla="*/ 7770 w 15167"/>
                <a:gd name="connsiteY8" fmla="*/ 7794 h 14982"/>
                <a:gd name="connsiteX9" fmla="*/ 6667 w 15167"/>
                <a:gd name="connsiteY9" fmla="*/ 8104 h 14982"/>
                <a:gd name="connsiteX10" fmla="*/ 6667 w 15167"/>
                <a:gd name="connsiteY10" fmla="*/ 8731 h 14982"/>
                <a:gd name="connsiteX11" fmla="*/ 5564 w 15167"/>
                <a:gd name="connsiteY11" fmla="*/ 9358 h 14982"/>
                <a:gd name="connsiteX12" fmla="*/ 7770 w 15167"/>
                <a:gd name="connsiteY12" fmla="*/ 10296 h 14982"/>
                <a:gd name="connsiteX13" fmla="*/ 7770 w 15167"/>
                <a:gd name="connsiteY13" fmla="*/ 11233 h 14982"/>
                <a:gd name="connsiteX14" fmla="*/ 8897 w 15167"/>
                <a:gd name="connsiteY14" fmla="*/ 11543 h 14982"/>
                <a:gd name="connsiteX15" fmla="*/ 7770 w 15167"/>
                <a:gd name="connsiteY15" fmla="*/ 11860 h 14982"/>
                <a:gd name="connsiteX16" fmla="*/ 6667 w 15167"/>
                <a:gd name="connsiteY16" fmla="*/ 12170 h 14982"/>
                <a:gd name="connsiteX17" fmla="*/ 3333 w 15167"/>
                <a:gd name="connsiteY17" fmla="*/ 14045 h 14982"/>
                <a:gd name="connsiteX18" fmla="*/ 0 w 15167"/>
                <a:gd name="connsiteY18" fmla="*/ 14672 h 14982"/>
                <a:gd name="connsiteX19" fmla="*/ 0 w 15167"/>
                <a:gd name="connsiteY19" fmla="*/ 14982 h 1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167" h="14982">
                  <a:moveTo>
                    <a:pt x="15167" y="0"/>
                  </a:moveTo>
                  <a:lnTo>
                    <a:pt x="14111" y="463"/>
                  </a:lnTo>
                  <a:lnTo>
                    <a:pt x="12361" y="865"/>
                  </a:lnTo>
                  <a:lnTo>
                    <a:pt x="11195" y="3677"/>
                  </a:lnTo>
                  <a:lnTo>
                    <a:pt x="12195" y="4374"/>
                  </a:lnTo>
                  <a:lnTo>
                    <a:pt x="10194" y="4990"/>
                  </a:lnTo>
                  <a:cubicBezTo>
                    <a:pt x="10129" y="5300"/>
                    <a:pt x="10065" y="5609"/>
                    <a:pt x="10000" y="5919"/>
                  </a:cubicBezTo>
                  <a:lnTo>
                    <a:pt x="8897" y="6857"/>
                  </a:lnTo>
                  <a:lnTo>
                    <a:pt x="7770" y="7794"/>
                  </a:lnTo>
                  <a:lnTo>
                    <a:pt x="6667" y="8104"/>
                  </a:lnTo>
                  <a:lnTo>
                    <a:pt x="6667" y="8731"/>
                  </a:lnTo>
                  <a:lnTo>
                    <a:pt x="5564" y="9358"/>
                  </a:lnTo>
                  <a:lnTo>
                    <a:pt x="7770" y="10296"/>
                  </a:lnTo>
                  <a:lnTo>
                    <a:pt x="7770" y="11233"/>
                  </a:lnTo>
                  <a:lnTo>
                    <a:pt x="8897" y="11543"/>
                  </a:lnTo>
                  <a:lnTo>
                    <a:pt x="7770" y="11860"/>
                  </a:lnTo>
                  <a:lnTo>
                    <a:pt x="6667" y="12170"/>
                  </a:lnTo>
                  <a:lnTo>
                    <a:pt x="3333" y="14045"/>
                  </a:lnTo>
                  <a:lnTo>
                    <a:pt x="0" y="14672"/>
                  </a:lnTo>
                  <a:lnTo>
                    <a:pt x="0" y="14982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1" name="Freeform 31"/>
          <p:cNvSpPr>
            <a:spLocks noChangeAspect="1"/>
          </p:cNvSpPr>
          <p:nvPr/>
        </p:nvSpPr>
        <p:spPr bwMode="gray">
          <a:xfrm>
            <a:off x="3271456" y="12623494"/>
            <a:ext cx="128525" cy="305928"/>
          </a:xfrm>
          <a:custGeom>
            <a:avLst/>
            <a:gdLst>
              <a:gd name="T0" fmla="*/ 0 w 272"/>
              <a:gd name="T1" fmla="*/ 0 h 1043"/>
              <a:gd name="T2" fmla="*/ 2147483647 w 272"/>
              <a:gd name="T3" fmla="*/ 2147483647 h 1043"/>
              <a:gd name="T4" fmla="*/ 2147483647 w 272"/>
              <a:gd name="T5" fmla="*/ 2147483647 h 1043"/>
              <a:gd name="T6" fmla="*/ 2147483647 w 272"/>
              <a:gd name="T7" fmla="*/ 2147483647 h 1043"/>
              <a:gd name="T8" fmla="*/ 2147483647 w 272"/>
              <a:gd name="T9" fmla="*/ 2147483647 h 1043"/>
              <a:gd name="T10" fmla="*/ 2147483647 w 272"/>
              <a:gd name="T11" fmla="*/ 2147483647 h 1043"/>
              <a:gd name="T12" fmla="*/ 2147483647 w 272"/>
              <a:gd name="T13" fmla="*/ 2147483647 h 10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2"/>
              <a:gd name="T22" fmla="*/ 0 h 1043"/>
              <a:gd name="T23" fmla="*/ 272 w 272"/>
              <a:gd name="T24" fmla="*/ 1043 h 1043"/>
              <a:gd name="connsiteX0" fmla="*/ 3345 w 6691"/>
              <a:gd name="connsiteY0" fmla="*/ 0 h 6088"/>
              <a:gd name="connsiteX1" fmla="*/ 5000 w 6691"/>
              <a:gd name="connsiteY1" fmla="*/ 2176 h 6088"/>
              <a:gd name="connsiteX2" fmla="*/ 6691 w 6691"/>
              <a:gd name="connsiteY2" fmla="*/ 2617 h 6088"/>
              <a:gd name="connsiteX3" fmla="*/ 3345 w 6691"/>
              <a:gd name="connsiteY3" fmla="*/ 4353 h 6088"/>
              <a:gd name="connsiteX4" fmla="*/ 1691 w 6691"/>
              <a:gd name="connsiteY4" fmla="*/ 4784 h 6088"/>
              <a:gd name="connsiteX5" fmla="*/ 0 w 6691"/>
              <a:gd name="connsiteY5" fmla="*/ 6088 h 6088"/>
              <a:gd name="connsiteX0" fmla="*/ 6296 w 10000"/>
              <a:gd name="connsiteY0" fmla="*/ 0 h 7798"/>
              <a:gd name="connsiteX1" fmla="*/ 7473 w 10000"/>
              <a:gd name="connsiteY1" fmla="*/ 1372 h 7798"/>
              <a:gd name="connsiteX2" fmla="*/ 10000 w 10000"/>
              <a:gd name="connsiteY2" fmla="*/ 2097 h 7798"/>
              <a:gd name="connsiteX3" fmla="*/ 4999 w 10000"/>
              <a:gd name="connsiteY3" fmla="*/ 4948 h 7798"/>
              <a:gd name="connsiteX4" fmla="*/ 2527 w 10000"/>
              <a:gd name="connsiteY4" fmla="*/ 5656 h 7798"/>
              <a:gd name="connsiteX5" fmla="*/ 0 w 10000"/>
              <a:gd name="connsiteY5" fmla="*/ 7798 h 7798"/>
              <a:gd name="connsiteX0" fmla="*/ 6666 w 10000"/>
              <a:gd name="connsiteY0" fmla="*/ 0 h 10078"/>
              <a:gd name="connsiteX1" fmla="*/ 7473 w 10000"/>
              <a:gd name="connsiteY1" fmla="*/ 1837 h 10078"/>
              <a:gd name="connsiteX2" fmla="*/ 10000 w 10000"/>
              <a:gd name="connsiteY2" fmla="*/ 2767 h 10078"/>
              <a:gd name="connsiteX3" fmla="*/ 4999 w 10000"/>
              <a:gd name="connsiteY3" fmla="*/ 6423 h 10078"/>
              <a:gd name="connsiteX4" fmla="*/ 2527 w 10000"/>
              <a:gd name="connsiteY4" fmla="*/ 7331 h 10078"/>
              <a:gd name="connsiteX5" fmla="*/ 0 w 10000"/>
              <a:gd name="connsiteY5" fmla="*/ 10078 h 1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78">
                <a:moveTo>
                  <a:pt x="6666" y="0"/>
                </a:moveTo>
                <a:lnTo>
                  <a:pt x="7473" y="1837"/>
                </a:lnTo>
                <a:lnTo>
                  <a:pt x="10000" y="2767"/>
                </a:lnTo>
                <a:lnTo>
                  <a:pt x="4999" y="6423"/>
                </a:lnTo>
                <a:lnTo>
                  <a:pt x="2527" y="7331"/>
                </a:lnTo>
                <a:lnTo>
                  <a:pt x="0" y="10078"/>
                </a:ln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grpSp>
        <p:nvGrpSpPr>
          <p:cNvPr id="461" name="グループ化 460"/>
          <p:cNvGrpSpPr/>
          <p:nvPr/>
        </p:nvGrpSpPr>
        <p:grpSpPr bwMode="gray">
          <a:xfrm>
            <a:off x="2063297" y="11788441"/>
            <a:ext cx="5440339" cy="1491384"/>
            <a:chOff x="2082795" y="5041103"/>
            <a:chExt cx="5440339" cy="1491384"/>
          </a:xfrm>
        </p:grpSpPr>
        <p:sp>
          <p:nvSpPr>
            <p:cNvPr id="154" name="Freeform 32"/>
            <p:cNvSpPr>
              <a:spLocks noChangeAspect="1"/>
            </p:cNvSpPr>
            <p:nvPr/>
          </p:nvSpPr>
          <p:spPr bwMode="gray">
            <a:xfrm>
              <a:off x="2082795" y="5041103"/>
              <a:ext cx="5440339" cy="1490676"/>
            </a:xfrm>
            <a:custGeom>
              <a:avLst/>
              <a:gdLst>
                <a:gd name="T0" fmla="*/ 0 w 953"/>
                <a:gd name="T1" fmla="*/ 0 h 681"/>
                <a:gd name="T2" fmla="*/ 2147483647 w 953"/>
                <a:gd name="T3" fmla="*/ 2147483647 h 681"/>
                <a:gd name="T4" fmla="*/ 2147483647 w 953"/>
                <a:gd name="T5" fmla="*/ 2147483647 h 681"/>
                <a:gd name="T6" fmla="*/ 2147483647 w 953"/>
                <a:gd name="T7" fmla="*/ 2147483647 h 6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681"/>
                <a:gd name="T14" fmla="*/ 953 w 953"/>
                <a:gd name="T15" fmla="*/ 681 h 681"/>
                <a:gd name="connsiteX0" fmla="*/ 0 w 10000"/>
                <a:gd name="connsiteY0" fmla="*/ 0 h 10000"/>
                <a:gd name="connsiteX1" fmla="*/ 404 w 10000"/>
                <a:gd name="connsiteY1" fmla="*/ 341 h 10000"/>
                <a:gd name="connsiteX2" fmla="*/ 5236 w 10000"/>
                <a:gd name="connsiteY2" fmla="*/ 3333 h 10000"/>
                <a:gd name="connsiteX3" fmla="*/ 6191 w 10000"/>
                <a:gd name="connsiteY3" fmla="*/ 8664 h 10000"/>
                <a:gd name="connsiteX4" fmla="*/ 10000 w 10000"/>
                <a:gd name="connsiteY4" fmla="*/ 10000 h 10000"/>
                <a:gd name="connsiteX0" fmla="*/ 0 w 10998"/>
                <a:gd name="connsiteY0" fmla="*/ 0 h 10798"/>
                <a:gd name="connsiteX1" fmla="*/ 1402 w 10998"/>
                <a:gd name="connsiteY1" fmla="*/ 1139 h 10798"/>
                <a:gd name="connsiteX2" fmla="*/ 6234 w 10998"/>
                <a:gd name="connsiteY2" fmla="*/ 4131 h 10798"/>
                <a:gd name="connsiteX3" fmla="*/ 7189 w 10998"/>
                <a:gd name="connsiteY3" fmla="*/ 9462 h 10798"/>
                <a:gd name="connsiteX4" fmla="*/ 10998 w 10998"/>
                <a:gd name="connsiteY4" fmla="*/ 10798 h 10798"/>
                <a:gd name="connsiteX0" fmla="*/ 0 w 10998"/>
                <a:gd name="connsiteY0" fmla="*/ 0 h 10798"/>
                <a:gd name="connsiteX1" fmla="*/ 725 w 10998"/>
                <a:gd name="connsiteY1" fmla="*/ 683 h 10798"/>
                <a:gd name="connsiteX2" fmla="*/ 6234 w 10998"/>
                <a:gd name="connsiteY2" fmla="*/ 4131 h 10798"/>
                <a:gd name="connsiteX3" fmla="*/ 7189 w 10998"/>
                <a:gd name="connsiteY3" fmla="*/ 9462 h 10798"/>
                <a:gd name="connsiteX4" fmla="*/ 10998 w 10998"/>
                <a:gd name="connsiteY4" fmla="*/ 10798 h 10798"/>
                <a:gd name="connsiteX0" fmla="*/ 0 w 10998"/>
                <a:gd name="connsiteY0" fmla="*/ 0 h 10798"/>
                <a:gd name="connsiteX1" fmla="*/ 796 w 10998"/>
                <a:gd name="connsiteY1" fmla="*/ 683 h 10798"/>
                <a:gd name="connsiteX2" fmla="*/ 6234 w 10998"/>
                <a:gd name="connsiteY2" fmla="*/ 4131 h 10798"/>
                <a:gd name="connsiteX3" fmla="*/ 7189 w 10998"/>
                <a:gd name="connsiteY3" fmla="*/ 9462 h 10798"/>
                <a:gd name="connsiteX4" fmla="*/ 10998 w 10998"/>
                <a:gd name="connsiteY4" fmla="*/ 10798 h 10798"/>
                <a:gd name="connsiteX0" fmla="*/ 0 w 12352"/>
                <a:gd name="connsiteY0" fmla="*/ 0 h 17813"/>
                <a:gd name="connsiteX1" fmla="*/ 2150 w 12352"/>
                <a:gd name="connsiteY1" fmla="*/ 7698 h 17813"/>
                <a:gd name="connsiteX2" fmla="*/ 7588 w 12352"/>
                <a:gd name="connsiteY2" fmla="*/ 11146 h 17813"/>
                <a:gd name="connsiteX3" fmla="*/ 8543 w 12352"/>
                <a:gd name="connsiteY3" fmla="*/ 16477 h 17813"/>
                <a:gd name="connsiteX4" fmla="*/ 12352 w 12352"/>
                <a:gd name="connsiteY4" fmla="*/ 17813 h 17813"/>
                <a:gd name="connsiteX0" fmla="*/ 0 w 12352"/>
                <a:gd name="connsiteY0" fmla="*/ 0 h 17813"/>
                <a:gd name="connsiteX1" fmla="*/ 1438 w 12352"/>
                <a:gd name="connsiteY1" fmla="*/ 5359 h 17813"/>
                <a:gd name="connsiteX2" fmla="*/ 2150 w 12352"/>
                <a:gd name="connsiteY2" fmla="*/ 7698 h 17813"/>
                <a:gd name="connsiteX3" fmla="*/ 7588 w 12352"/>
                <a:gd name="connsiteY3" fmla="*/ 11146 h 17813"/>
                <a:gd name="connsiteX4" fmla="*/ 8543 w 12352"/>
                <a:gd name="connsiteY4" fmla="*/ 16477 h 17813"/>
                <a:gd name="connsiteX5" fmla="*/ 12352 w 12352"/>
                <a:gd name="connsiteY5" fmla="*/ 17813 h 17813"/>
                <a:gd name="connsiteX0" fmla="*/ 0 w 12352"/>
                <a:gd name="connsiteY0" fmla="*/ 0 h 17813"/>
                <a:gd name="connsiteX1" fmla="*/ 1866 w 12352"/>
                <a:gd name="connsiteY1" fmla="*/ 5872 h 17813"/>
                <a:gd name="connsiteX2" fmla="*/ 2150 w 12352"/>
                <a:gd name="connsiteY2" fmla="*/ 7698 h 17813"/>
                <a:gd name="connsiteX3" fmla="*/ 7588 w 12352"/>
                <a:gd name="connsiteY3" fmla="*/ 11146 h 17813"/>
                <a:gd name="connsiteX4" fmla="*/ 8543 w 12352"/>
                <a:gd name="connsiteY4" fmla="*/ 16477 h 17813"/>
                <a:gd name="connsiteX5" fmla="*/ 12352 w 12352"/>
                <a:gd name="connsiteY5" fmla="*/ 17813 h 17813"/>
                <a:gd name="connsiteX0" fmla="*/ 0 w 12352"/>
                <a:gd name="connsiteY0" fmla="*/ 0 h 17813"/>
                <a:gd name="connsiteX1" fmla="*/ 832 w 12352"/>
                <a:gd name="connsiteY1" fmla="*/ 2679 h 17813"/>
                <a:gd name="connsiteX2" fmla="*/ 1866 w 12352"/>
                <a:gd name="connsiteY2" fmla="*/ 5872 h 17813"/>
                <a:gd name="connsiteX3" fmla="*/ 2150 w 12352"/>
                <a:gd name="connsiteY3" fmla="*/ 7698 h 17813"/>
                <a:gd name="connsiteX4" fmla="*/ 7588 w 12352"/>
                <a:gd name="connsiteY4" fmla="*/ 11146 h 17813"/>
                <a:gd name="connsiteX5" fmla="*/ 8543 w 12352"/>
                <a:gd name="connsiteY5" fmla="*/ 16477 h 17813"/>
                <a:gd name="connsiteX6" fmla="*/ 12352 w 12352"/>
                <a:gd name="connsiteY6" fmla="*/ 17813 h 17813"/>
                <a:gd name="connsiteX0" fmla="*/ 0 w 12352"/>
                <a:gd name="connsiteY0" fmla="*/ 0 h 17813"/>
                <a:gd name="connsiteX1" fmla="*/ 2043 w 12352"/>
                <a:gd name="connsiteY1" fmla="*/ 1995 h 17813"/>
                <a:gd name="connsiteX2" fmla="*/ 1866 w 12352"/>
                <a:gd name="connsiteY2" fmla="*/ 5872 h 17813"/>
                <a:gd name="connsiteX3" fmla="*/ 2150 w 12352"/>
                <a:gd name="connsiteY3" fmla="*/ 7698 h 17813"/>
                <a:gd name="connsiteX4" fmla="*/ 7588 w 12352"/>
                <a:gd name="connsiteY4" fmla="*/ 11146 h 17813"/>
                <a:gd name="connsiteX5" fmla="*/ 8543 w 12352"/>
                <a:gd name="connsiteY5" fmla="*/ 16477 h 17813"/>
                <a:gd name="connsiteX6" fmla="*/ 12352 w 12352"/>
                <a:gd name="connsiteY6" fmla="*/ 17813 h 17813"/>
                <a:gd name="connsiteX0" fmla="*/ 0 w 12352"/>
                <a:gd name="connsiteY0" fmla="*/ 0 h 17813"/>
                <a:gd name="connsiteX1" fmla="*/ 653 w 12352"/>
                <a:gd name="connsiteY1" fmla="*/ 1995 h 17813"/>
                <a:gd name="connsiteX2" fmla="*/ 1866 w 12352"/>
                <a:gd name="connsiteY2" fmla="*/ 5872 h 17813"/>
                <a:gd name="connsiteX3" fmla="*/ 2150 w 12352"/>
                <a:gd name="connsiteY3" fmla="*/ 7698 h 17813"/>
                <a:gd name="connsiteX4" fmla="*/ 7588 w 12352"/>
                <a:gd name="connsiteY4" fmla="*/ 11146 h 17813"/>
                <a:gd name="connsiteX5" fmla="*/ 8543 w 12352"/>
                <a:gd name="connsiteY5" fmla="*/ 16477 h 17813"/>
                <a:gd name="connsiteX6" fmla="*/ 12352 w 12352"/>
                <a:gd name="connsiteY6" fmla="*/ 17813 h 17813"/>
                <a:gd name="connsiteX0" fmla="*/ 0 w 29525"/>
                <a:gd name="connsiteY0" fmla="*/ 0 h 26596"/>
                <a:gd name="connsiteX1" fmla="*/ 17826 w 29525"/>
                <a:gd name="connsiteY1" fmla="*/ 10778 h 26596"/>
                <a:gd name="connsiteX2" fmla="*/ 19039 w 29525"/>
                <a:gd name="connsiteY2" fmla="*/ 14655 h 26596"/>
                <a:gd name="connsiteX3" fmla="*/ 19323 w 29525"/>
                <a:gd name="connsiteY3" fmla="*/ 16481 h 26596"/>
                <a:gd name="connsiteX4" fmla="*/ 24761 w 29525"/>
                <a:gd name="connsiteY4" fmla="*/ 19929 h 26596"/>
                <a:gd name="connsiteX5" fmla="*/ 25716 w 29525"/>
                <a:gd name="connsiteY5" fmla="*/ 25260 h 26596"/>
                <a:gd name="connsiteX6" fmla="*/ 29525 w 29525"/>
                <a:gd name="connsiteY6" fmla="*/ 26596 h 26596"/>
                <a:gd name="connsiteX0" fmla="*/ 0 w 29525"/>
                <a:gd name="connsiteY0" fmla="*/ 0 h 26596"/>
                <a:gd name="connsiteX1" fmla="*/ 1793 w 29525"/>
                <a:gd name="connsiteY1" fmla="*/ 1196 h 26596"/>
                <a:gd name="connsiteX2" fmla="*/ 17826 w 29525"/>
                <a:gd name="connsiteY2" fmla="*/ 10778 h 26596"/>
                <a:gd name="connsiteX3" fmla="*/ 19039 w 29525"/>
                <a:gd name="connsiteY3" fmla="*/ 14655 h 26596"/>
                <a:gd name="connsiteX4" fmla="*/ 19323 w 29525"/>
                <a:gd name="connsiteY4" fmla="*/ 16481 h 26596"/>
                <a:gd name="connsiteX5" fmla="*/ 24761 w 29525"/>
                <a:gd name="connsiteY5" fmla="*/ 19929 h 26596"/>
                <a:gd name="connsiteX6" fmla="*/ 25716 w 29525"/>
                <a:gd name="connsiteY6" fmla="*/ 25260 h 26596"/>
                <a:gd name="connsiteX7" fmla="*/ 29525 w 29525"/>
                <a:gd name="connsiteY7" fmla="*/ 26596 h 26596"/>
                <a:gd name="connsiteX0" fmla="*/ 0 w 29525"/>
                <a:gd name="connsiteY0" fmla="*/ 0 h 26596"/>
                <a:gd name="connsiteX1" fmla="*/ 1793 w 29525"/>
                <a:gd name="connsiteY1" fmla="*/ 1196 h 26596"/>
                <a:gd name="connsiteX2" fmla="*/ 2720 w 29525"/>
                <a:gd name="connsiteY2" fmla="*/ 1823 h 26596"/>
                <a:gd name="connsiteX3" fmla="*/ 17826 w 29525"/>
                <a:gd name="connsiteY3" fmla="*/ 10778 h 26596"/>
                <a:gd name="connsiteX4" fmla="*/ 19039 w 29525"/>
                <a:gd name="connsiteY4" fmla="*/ 14655 h 26596"/>
                <a:gd name="connsiteX5" fmla="*/ 19323 w 29525"/>
                <a:gd name="connsiteY5" fmla="*/ 16481 h 26596"/>
                <a:gd name="connsiteX6" fmla="*/ 24761 w 29525"/>
                <a:gd name="connsiteY6" fmla="*/ 19929 h 26596"/>
                <a:gd name="connsiteX7" fmla="*/ 25716 w 29525"/>
                <a:gd name="connsiteY7" fmla="*/ 25260 h 26596"/>
                <a:gd name="connsiteX8" fmla="*/ 29525 w 29525"/>
                <a:gd name="connsiteY8" fmla="*/ 26596 h 26596"/>
                <a:gd name="connsiteX0" fmla="*/ 0 w 29525"/>
                <a:gd name="connsiteY0" fmla="*/ 0 h 26596"/>
                <a:gd name="connsiteX1" fmla="*/ 1793 w 29525"/>
                <a:gd name="connsiteY1" fmla="*/ 1196 h 26596"/>
                <a:gd name="connsiteX2" fmla="*/ 2720 w 29525"/>
                <a:gd name="connsiteY2" fmla="*/ 1823 h 26596"/>
                <a:gd name="connsiteX3" fmla="*/ 3789 w 29525"/>
                <a:gd name="connsiteY3" fmla="*/ 2451 h 26596"/>
                <a:gd name="connsiteX4" fmla="*/ 17826 w 29525"/>
                <a:gd name="connsiteY4" fmla="*/ 10778 h 26596"/>
                <a:gd name="connsiteX5" fmla="*/ 19039 w 29525"/>
                <a:gd name="connsiteY5" fmla="*/ 14655 h 26596"/>
                <a:gd name="connsiteX6" fmla="*/ 19323 w 29525"/>
                <a:gd name="connsiteY6" fmla="*/ 16481 h 26596"/>
                <a:gd name="connsiteX7" fmla="*/ 24761 w 29525"/>
                <a:gd name="connsiteY7" fmla="*/ 19929 h 26596"/>
                <a:gd name="connsiteX8" fmla="*/ 25716 w 29525"/>
                <a:gd name="connsiteY8" fmla="*/ 25260 h 26596"/>
                <a:gd name="connsiteX9" fmla="*/ 29525 w 29525"/>
                <a:gd name="connsiteY9" fmla="*/ 26596 h 26596"/>
                <a:gd name="connsiteX0" fmla="*/ 0 w 29525"/>
                <a:gd name="connsiteY0" fmla="*/ 59 h 26655"/>
                <a:gd name="connsiteX1" fmla="*/ 1971 w 29525"/>
                <a:gd name="connsiteY1" fmla="*/ 0 h 26655"/>
                <a:gd name="connsiteX2" fmla="*/ 2720 w 29525"/>
                <a:gd name="connsiteY2" fmla="*/ 1882 h 26655"/>
                <a:gd name="connsiteX3" fmla="*/ 3789 w 29525"/>
                <a:gd name="connsiteY3" fmla="*/ 2510 h 26655"/>
                <a:gd name="connsiteX4" fmla="*/ 17826 w 29525"/>
                <a:gd name="connsiteY4" fmla="*/ 10837 h 26655"/>
                <a:gd name="connsiteX5" fmla="*/ 19039 w 29525"/>
                <a:gd name="connsiteY5" fmla="*/ 14714 h 26655"/>
                <a:gd name="connsiteX6" fmla="*/ 19323 w 29525"/>
                <a:gd name="connsiteY6" fmla="*/ 16540 h 26655"/>
                <a:gd name="connsiteX7" fmla="*/ 24761 w 29525"/>
                <a:gd name="connsiteY7" fmla="*/ 19988 h 26655"/>
                <a:gd name="connsiteX8" fmla="*/ 25716 w 29525"/>
                <a:gd name="connsiteY8" fmla="*/ 25319 h 26655"/>
                <a:gd name="connsiteX9" fmla="*/ 29525 w 29525"/>
                <a:gd name="connsiteY9" fmla="*/ 26655 h 26655"/>
                <a:gd name="connsiteX0" fmla="*/ 0 w 29525"/>
                <a:gd name="connsiteY0" fmla="*/ 2112 h 28708"/>
                <a:gd name="connsiteX1" fmla="*/ 1971 w 29525"/>
                <a:gd name="connsiteY1" fmla="*/ 2053 h 28708"/>
                <a:gd name="connsiteX2" fmla="*/ 2934 w 29525"/>
                <a:gd name="connsiteY2" fmla="*/ 0 h 28708"/>
                <a:gd name="connsiteX3" fmla="*/ 3789 w 29525"/>
                <a:gd name="connsiteY3" fmla="*/ 4563 h 28708"/>
                <a:gd name="connsiteX4" fmla="*/ 17826 w 29525"/>
                <a:gd name="connsiteY4" fmla="*/ 12890 h 28708"/>
                <a:gd name="connsiteX5" fmla="*/ 19039 w 29525"/>
                <a:gd name="connsiteY5" fmla="*/ 16767 h 28708"/>
                <a:gd name="connsiteX6" fmla="*/ 19323 w 29525"/>
                <a:gd name="connsiteY6" fmla="*/ 18593 h 28708"/>
                <a:gd name="connsiteX7" fmla="*/ 24761 w 29525"/>
                <a:gd name="connsiteY7" fmla="*/ 22041 h 28708"/>
                <a:gd name="connsiteX8" fmla="*/ 25716 w 29525"/>
                <a:gd name="connsiteY8" fmla="*/ 27372 h 28708"/>
                <a:gd name="connsiteX9" fmla="*/ 29525 w 29525"/>
                <a:gd name="connsiteY9" fmla="*/ 28708 h 28708"/>
                <a:gd name="connsiteX0" fmla="*/ 0 w 29525"/>
                <a:gd name="connsiteY0" fmla="*/ 2112 h 28708"/>
                <a:gd name="connsiteX1" fmla="*/ 1971 w 29525"/>
                <a:gd name="connsiteY1" fmla="*/ 2053 h 28708"/>
                <a:gd name="connsiteX2" fmla="*/ 2934 w 29525"/>
                <a:gd name="connsiteY2" fmla="*/ 0 h 28708"/>
                <a:gd name="connsiteX3" fmla="*/ 4217 w 29525"/>
                <a:gd name="connsiteY3" fmla="*/ 1312 h 28708"/>
                <a:gd name="connsiteX4" fmla="*/ 17826 w 29525"/>
                <a:gd name="connsiteY4" fmla="*/ 12890 h 28708"/>
                <a:gd name="connsiteX5" fmla="*/ 19039 w 29525"/>
                <a:gd name="connsiteY5" fmla="*/ 16767 h 28708"/>
                <a:gd name="connsiteX6" fmla="*/ 19323 w 29525"/>
                <a:gd name="connsiteY6" fmla="*/ 18593 h 28708"/>
                <a:gd name="connsiteX7" fmla="*/ 24761 w 29525"/>
                <a:gd name="connsiteY7" fmla="*/ 22041 h 28708"/>
                <a:gd name="connsiteX8" fmla="*/ 25716 w 29525"/>
                <a:gd name="connsiteY8" fmla="*/ 27372 h 28708"/>
                <a:gd name="connsiteX9" fmla="*/ 29525 w 29525"/>
                <a:gd name="connsiteY9" fmla="*/ 28708 h 28708"/>
                <a:gd name="connsiteX0" fmla="*/ 0 w 29525"/>
                <a:gd name="connsiteY0" fmla="*/ 1998 h 28594"/>
                <a:gd name="connsiteX1" fmla="*/ 1971 w 29525"/>
                <a:gd name="connsiteY1" fmla="*/ 1939 h 28594"/>
                <a:gd name="connsiteX2" fmla="*/ 2934 w 29525"/>
                <a:gd name="connsiteY2" fmla="*/ 0 h 28594"/>
                <a:gd name="connsiteX3" fmla="*/ 4217 w 29525"/>
                <a:gd name="connsiteY3" fmla="*/ 1198 h 28594"/>
                <a:gd name="connsiteX4" fmla="*/ 17826 w 29525"/>
                <a:gd name="connsiteY4" fmla="*/ 12776 h 28594"/>
                <a:gd name="connsiteX5" fmla="*/ 19039 w 29525"/>
                <a:gd name="connsiteY5" fmla="*/ 16653 h 28594"/>
                <a:gd name="connsiteX6" fmla="*/ 19323 w 29525"/>
                <a:gd name="connsiteY6" fmla="*/ 18479 h 28594"/>
                <a:gd name="connsiteX7" fmla="*/ 24761 w 29525"/>
                <a:gd name="connsiteY7" fmla="*/ 21927 h 28594"/>
                <a:gd name="connsiteX8" fmla="*/ 25716 w 29525"/>
                <a:gd name="connsiteY8" fmla="*/ 27258 h 28594"/>
                <a:gd name="connsiteX9" fmla="*/ 29525 w 29525"/>
                <a:gd name="connsiteY9" fmla="*/ 28594 h 28594"/>
                <a:gd name="connsiteX0" fmla="*/ 0 w 29525"/>
                <a:gd name="connsiteY0" fmla="*/ 1998 h 28594"/>
                <a:gd name="connsiteX1" fmla="*/ 1971 w 29525"/>
                <a:gd name="connsiteY1" fmla="*/ 1939 h 28594"/>
                <a:gd name="connsiteX2" fmla="*/ 2934 w 29525"/>
                <a:gd name="connsiteY2" fmla="*/ 0 h 28594"/>
                <a:gd name="connsiteX3" fmla="*/ 4217 w 29525"/>
                <a:gd name="connsiteY3" fmla="*/ 1198 h 28594"/>
                <a:gd name="connsiteX4" fmla="*/ 6176 w 29525"/>
                <a:gd name="connsiteY4" fmla="*/ 2909 h 28594"/>
                <a:gd name="connsiteX5" fmla="*/ 17826 w 29525"/>
                <a:gd name="connsiteY5" fmla="*/ 12776 h 28594"/>
                <a:gd name="connsiteX6" fmla="*/ 19039 w 29525"/>
                <a:gd name="connsiteY6" fmla="*/ 16653 h 28594"/>
                <a:gd name="connsiteX7" fmla="*/ 19323 w 29525"/>
                <a:gd name="connsiteY7" fmla="*/ 18479 h 28594"/>
                <a:gd name="connsiteX8" fmla="*/ 24761 w 29525"/>
                <a:gd name="connsiteY8" fmla="*/ 21927 h 28594"/>
                <a:gd name="connsiteX9" fmla="*/ 25716 w 29525"/>
                <a:gd name="connsiteY9" fmla="*/ 27258 h 28594"/>
                <a:gd name="connsiteX10" fmla="*/ 29525 w 29525"/>
                <a:gd name="connsiteY10" fmla="*/ 28594 h 28594"/>
                <a:gd name="connsiteX0" fmla="*/ 0 w 29525"/>
                <a:gd name="connsiteY0" fmla="*/ 1998 h 28594"/>
                <a:gd name="connsiteX1" fmla="*/ 1971 w 29525"/>
                <a:gd name="connsiteY1" fmla="*/ 1939 h 28594"/>
                <a:gd name="connsiteX2" fmla="*/ 2934 w 29525"/>
                <a:gd name="connsiteY2" fmla="*/ 0 h 28594"/>
                <a:gd name="connsiteX3" fmla="*/ 4217 w 29525"/>
                <a:gd name="connsiteY3" fmla="*/ 1198 h 28594"/>
                <a:gd name="connsiteX4" fmla="*/ 5677 w 29525"/>
                <a:gd name="connsiteY4" fmla="*/ 57 h 28594"/>
                <a:gd name="connsiteX5" fmla="*/ 17826 w 29525"/>
                <a:gd name="connsiteY5" fmla="*/ 12776 h 28594"/>
                <a:gd name="connsiteX6" fmla="*/ 19039 w 29525"/>
                <a:gd name="connsiteY6" fmla="*/ 16653 h 28594"/>
                <a:gd name="connsiteX7" fmla="*/ 19323 w 29525"/>
                <a:gd name="connsiteY7" fmla="*/ 18479 h 28594"/>
                <a:gd name="connsiteX8" fmla="*/ 24761 w 29525"/>
                <a:gd name="connsiteY8" fmla="*/ 21927 h 28594"/>
                <a:gd name="connsiteX9" fmla="*/ 25716 w 29525"/>
                <a:gd name="connsiteY9" fmla="*/ 27258 h 28594"/>
                <a:gd name="connsiteX10" fmla="*/ 29525 w 29525"/>
                <a:gd name="connsiteY10" fmla="*/ 28594 h 28594"/>
                <a:gd name="connsiteX0" fmla="*/ 0 w 29525"/>
                <a:gd name="connsiteY0" fmla="*/ 1998 h 28594"/>
                <a:gd name="connsiteX1" fmla="*/ 1971 w 29525"/>
                <a:gd name="connsiteY1" fmla="*/ 1939 h 28594"/>
                <a:gd name="connsiteX2" fmla="*/ 2934 w 29525"/>
                <a:gd name="connsiteY2" fmla="*/ 0 h 28594"/>
                <a:gd name="connsiteX3" fmla="*/ 4217 w 29525"/>
                <a:gd name="connsiteY3" fmla="*/ 1198 h 28594"/>
                <a:gd name="connsiteX4" fmla="*/ 5677 w 29525"/>
                <a:gd name="connsiteY4" fmla="*/ 57 h 28594"/>
                <a:gd name="connsiteX5" fmla="*/ 10273 w 29525"/>
                <a:gd name="connsiteY5" fmla="*/ 4791 h 28594"/>
                <a:gd name="connsiteX6" fmla="*/ 17826 w 29525"/>
                <a:gd name="connsiteY6" fmla="*/ 12776 h 28594"/>
                <a:gd name="connsiteX7" fmla="*/ 19039 w 29525"/>
                <a:gd name="connsiteY7" fmla="*/ 16653 h 28594"/>
                <a:gd name="connsiteX8" fmla="*/ 19323 w 29525"/>
                <a:gd name="connsiteY8" fmla="*/ 18479 h 28594"/>
                <a:gd name="connsiteX9" fmla="*/ 24761 w 29525"/>
                <a:gd name="connsiteY9" fmla="*/ 21927 h 28594"/>
                <a:gd name="connsiteX10" fmla="*/ 25716 w 29525"/>
                <a:gd name="connsiteY10" fmla="*/ 27258 h 28594"/>
                <a:gd name="connsiteX11" fmla="*/ 29525 w 29525"/>
                <a:gd name="connsiteY11" fmla="*/ 28594 h 28594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17826 w 29525"/>
                <a:gd name="connsiteY6" fmla="*/ 14145 h 29963"/>
                <a:gd name="connsiteX7" fmla="*/ 19039 w 29525"/>
                <a:gd name="connsiteY7" fmla="*/ 18022 h 29963"/>
                <a:gd name="connsiteX8" fmla="*/ 19323 w 29525"/>
                <a:gd name="connsiteY8" fmla="*/ 19848 h 29963"/>
                <a:gd name="connsiteX9" fmla="*/ 24761 w 29525"/>
                <a:gd name="connsiteY9" fmla="*/ 23296 h 29963"/>
                <a:gd name="connsiteX10" fmla="*/ 25716 w 29525"/>
                <a:gd name="connsiteY10" fmla="*/ 28627 h 29963"/>
                <a:gd name="connsiteX11" fmla="*/ 29525 w 29525"/>
                <a:gd name="connsiteY11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10594 w 29525"/>
                <a:gd name="connsiteY6" fmla="*/ 5304 h 29963"/>
                <a:gd name="connsiteX7" fmla="*/ 17826 w 29525"/>
                <a:gd name="connsiteY7" fmla="*/ 14145 h 29963"/>
                <a:gd name="connsiteX8" fmla="*/ 19039 w 29525"/>
                <a:gd name="connsiteY8" fmla="*/ 18022 h 29963"/>
                <a:gd name="connsiteX9" fmla="*/ 19323 w 29525"/>
                <a:gd name="connsiteY9" fmla="*/ 19848 h 29963"/>
                <a:gd name="connsiteX10" fmla="*/ 24761 w 29525"/>
                <a:gd name="connsiteY10" fmla="*/ 23296 h 29963"/>
                <a:gd name="connsiteX11" fmla="*/ 25716 w 29525"/>
                <a:gd name="connsiteY11" fmla="*/ 28627 h 29963"/>
                <a:gd name="connsiteX12" fmla="*/ 29525 w 29525"/>
                <a:gd name="connsiteY12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17826 w 29525"/>
                <a:gd name="connsiteY7" fmla="*/ 14145 h 29963"/>
                <a:gd name="connsiteX8" fmla="*/ 19039 w 29525"/>
                <a:gd name="connsiteY8" fmla="*/ 18022 h 29963"/>
                <a:gd name="connsiteX9" fmla="*/ 19323 w 29525"/>
                <a:gd name="connsiteY9" fmla="*/ 19848 h 29963"/>
                <a:gd name="connsiteX10" fmla="*/ 24761 w 29525"/>
                <a:gd name="connsiteY10" fmla="*/ 23296 h 29963"/>
                <a:gd name="connsiteX11" fmla="*/ 25716 w 29525"/>
                <a:gd name="connsiteY11" fmla="*/ 28627 h 29963"/>
                <a:gd name="connsiteX12" fmla="*/ 29525 w 29525"/>
                <a:gd name="connsiteY12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12304 w 29525"/>
                <a:gd name="connsiteY7" fmla="*/ 5989 h 29963"/>
                <a:gd name="connsiteX8" fmla="*/ 17826 w 29525"/>
                <a:gd name="connsiteY8" fmla="*/ 14145 h 29963"/>
                <a:gd name="connsiteX9" fmla="*/ 19039 w 29525"/>
                <a:gd name="connsiteY9" fmla="*/ 18022 h 29963"/>
                <a:gd name="connsiteX10" fmla="*/ 19323 w 29525"/>
                <a:gd name="connsiteY10" fmla="*/ 19848 h 29963"/>
                <a:gd name="connsiteX11" fmla="*/ 24761 w 29525"/>
                <a:gd name="connsiteY11" fmla="*/ 23296 h 29963"/>
                <a:gd name="connsiteX12" fmla="*/ 25716 w 29525"/>
                <a:gd name="connsiteY12" fmla="*/ 28627 h 29963"/>
                <a:gd name="connsiteX13" fmla="*/ 29525 w 29525"/>
                <a:gd name="connsiteY13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8563 w 29525"/>
                <a:gd name="connsiteY7" fmla="*/ 1198 h 29963"/>
                <a:gd name="connsiteX8" fmla="*/ 17826 w 29525"/>
                <a:gd name="connsiteY8" fmla="*/ 14145 h 29963"/>
                <a:gd name="connsiteX9" fmla="*/ 19039 w 29525"/>
                <a:gd name="connsiteY9" fmla="*/ 18022 h 29963"/>
                <a:gd name="connsiteX10" fmla="*/ 19323 w 29525"/>
                <a:gd name="connsiteY10" fmla="*/ 19848 h 29963"/>
                <a:gd name="connsiteX11" fmla="*/ 24761 w 29525"/>
                <a:gd name="connsiteY11" fmla="*/ 23296 h 29963"/>
                <a:gd name="connsiteX12" fmla="*/ 25716 w 29525"/>
                <a:gd name="connsiteY12" fmla="*/ 28627 h 29963"/>
                <a:gd name="connsiteX13" fmla="*/ 29525 w 29525"/>
                <a:gd name="connsiteY13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8563 w 29525"/>
                <a:gd name="connsiteY7" fmla="*/ 1198 h 29963"/>
                <a:gd name="connsiteX8" fmla="*/ 12375 w 29525"/>
                <a:gd name="connsiteY8" fmla="*/ 6673 h 29963"/>
                <a:gd name="connsiteX9" fmla="*/ 17826 w 29525"/>
                <a:gd name="connsiteY9" fmla="*/ 14145 h 29963"/>
                <a:gd name="connsiteX10" fmla="*/ 19039 w 29525"/>
                <a:gd name="connsiteY10" fmla="*/ 18022 h 29963"/>
                <a:gd name="connsiteX11" fmla="*/ 19323 w 29525"/>
                <a:gd name="connsiteY11" fmla="*/ 19848 h 29963"/>
                <a:gd name="connsiteX12" fmla="*/ 24761 w 29525"/>
                <a:gd name="connsiteY12" fmla="*/ 23296 h 29963"/>
                <a:gd name="connsiteX13" fmla="*/ 25716 w 29525"/>
                <a:gd name="connsiteY13" fmla="*/ 28627 h 29963"/>
                <a:gd name="connsiteX14" fmla="*/ 29525 w 29525"/>
                <a:gd name="connsiteY14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8563 w 29525"/>
                <a:gd name="connsiteY7" fmla="*/ 1198 h 29963"/>
                <a:gd name="connsiteX8" fmla="*/ 10023 w 29525"/>
                <a:gd name="connsiteY8" fmla="*/ 1369 h 29963"/>
                <a:gd name="connsiteX9" fmla="*/ 17826 w 29525"/>
                <a:gd name="connsiteY9" fmla="*/ 14145 h 29963"/>
                <a:gd name="connsiteX10" fmla="*/ 19039 w 29525"/>
                <a:gd name="connsiteY10" fmla="*/ 18022 h 29963"/>
                <a:gd name="connsiteX11" fmla="*/ 19323 w 29525"/>
                <a:gd name="connsiteY11" fmla="*/ 19848 h 29963"/>
                <a:gd name="connsiteX12" fmla="*/ 24761 w 29525"/>
                <a:gd name="connsiteY12" fmla="*/ 23296 h 29963"/>
                <a:gd name="connsiteX13" fmla="*/ 25716 w 29525"/>
                <a:gd name="connsiteY13" fmla="*/ 28627 h 29963"/>
                <a:gd name="connsiteX14" fmla="*/ 29525 w 29525"/>
                <a:gd name="connsiteY14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8563 w 29525"/>
                <a:gd name="connsiteY7" fmla="*/ 1255 h 29963"/>
                <a:gd name="connsiteX8" fmla="*/ 10023 w 29525"/>
                <a:gd name="connsiteY8" fmla="*/ 1369 h 29963"/>
                <a:gd name="connsiteX9" fmla="*/ 17826 w 29525"/>
                <a:gd name="connsiteY9" fmla="*/ 14145 h 29963"/>
                <a:gd name="connsiteX10" fmla="*/ 19039 w 29525"/>
                <a:gd name="connsiteY10" fmla="*/ 18022 h 29963"/>
                <a:gd name="connsiteX11" fmla="*/ 19323 w 29525"/>
                <a:gd name="connsiteY11" fmla="*/ 19848 h 29963"/>
                <a:gd name="connsiteX12" fmla="*/ 24761 w 29525"/>
                <a:gd name="connsiteY12" fmla="*/ 23296 h 29963"/>
                <a:gd name="connsiteX13" fmla="*/ 25716 w 29525"/>
                <a:gd name="connsiteY13" fmla="*/ 28627 h 29963"/>
                <a:gd name="connsiteX14" fmla="*/ 29525 w 29525"/>
                <a:gd name="connsiteY14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8563 w 29525"/>
                <a:gd name="connsiteY7" fmla="*/ 1255 h 29963"/>
                <a:gd name="connsiteX8" fmla="*/ 10023 w 29525"/>
                <a:gd name="connsiteY8" fmla="*/ 1369 h 29963"/>
                <a:gd name="connsiteX9" fmla="*/ 11413 w 29525"/>
                <a:gd name="connsiteY9" fmla="*/ 3821 h 29963"/>
                <a:gd name="connsiteX10" fmla="*/ 17826 w 29525"/>
                <a:gd name="connsiteY10" fmla="*/ 14145 h 29963"/>
                <a:gd name="connsiteX11" fmla="*/ 19039 w 29525"/>
                <a:gd name="connsiteY11" fmla="*/ 18022 h 29963"/>
                <a:gd name="connsiteX12" fmla="*/ 19323 w 29525"/>
                <a:gd name="connsiteY12" fmla="*/ 19848 h 29963"/>
                <a:gd name="connsiteX13" fmla="*/ 24761 w 29525"/>
                <a:gd name="connsiteY13" fmla="*/ 23296 h 29963"/>
                <a:gd name="connsiteX14" fmla="*/ 25716 w 29525"/>
                <a:gd name="connsiteY14" fmla="*/ 28627 h 29963"/>
                <a:gd name="connsiteX15" fmla="*/ 29525 w 29525"/>
                <a:gd name="connsiteY15" fmla="*/ 29963 h 29963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7826 w 29525"/>
                <a:gd name="connsiteY10" fmla="*/ 14202 h 30020"/>
                <a:gd name="connsiteX11" fmla="*/ 19039 w 29525"/>
                <a:gd name="connsiteY11" fmla="*/ 18079 h 30020"/>
                <a:gd name="connsiteX12" fmla="*/ 19323 w 29525"/>
                <a:gd name="connsiteY12" fmla="*/ 19905 h 30020"/>
                <a:gd name="connsiteX13" fmla="*/ 24761 w 29525"/>
                <a:gd name="connsiteY13" fmla="*/ 23353 h 30020"/>
                <a:gd name="connsiteX14" fmla="*/ 25716 w 29525"/>
                <a:gd name="connsiteY14" fmla="*/ 28684 h 30020"/>
                <a:gd name="connsiteX15" fmla="*/ 29525 w 29525"/>
                <a:gd name="connsiteY15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5012 w 29525"/>
                <a:gd name="connsiteY10" fmla="*/ 5875 h 30020"/>
                <a:gd name="connsiteX11" fmla="*/ 17826 w 29525"/>
                <a:gd name="connsiteY11" fmla="*/ 14202 h 30020"/>
                <a:gd name="connsiteX12" fmla="*/ 19039 w 29525"/>
                <a:gd name="connsiteY12" fmla="*/ 18079 h 30020"/>
                <a:gd name="connsiteX13" fmla="*/ 19323 w 29525"/>
                <a:gd name="connsiteY13" fmla="*/ 19905 h 30020"/>
                <a:gd name="connsiteX14" fmla="*/ 24761 w 29525"/>
                <a:gd name="connsiteY14" fmla="*/ 23353 h 30020"/>
                <a:gd name="connsiteX15" fmla="*/ 25716 w 29525"/>
                <a:gd name="connsiteY15" fmla="*/ 28684 h 30020"/>
                <a:gd name="connsiteX16" fmla="*/ 29525 w 29525"/>
                <a:gd name="connsiteY16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4228 w 29525"/>
                <a:gd name="connsiteY10" fmla="*/ 58 h 30020"/>
                <a:gd name="connsiteX11" fmla="*/ 17826 w 29525"/>
                <a:gd name="connsiteY11" fmla="*/ 14202 h 30020"/>
                <a:gd name="connsiteX12" fmla="*/ 19039 w 29525"/>
                <a:gd name="connsiteY12" fmla="*/ 18079 h 30020"/>
                <a:gd name="connsiteX13" fmla="*/ 19323 w 29525"/>
                <a:gd name="connsiteY13" fmla="*/ 19905 h 30020"/>
                <a:gd name="connsiteX14" fmla="*/ 24761 w 29525"/>
                <a:gd name="connsiteY14" fmla="*/ 23353 h 30020"/>
                <a:gd name="connsiteX15" fmla="*/ 25716 w 29525"/>
                <a:gd name="connsiteY15" fmla="*/ 28684 h 30020"/>
                <a:gd name="connsiteX16" fmla="*/ 29525 w 29525"/>
                <a:gd name="connsiteY16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7826 w 29525"/>
                <a:gd name="connsiteY11" fmla="*/ 14202 h 30020"/>
                <a:gd name="connsiteX12" fmla="*/ 19039 w 29525"/>
                <a:gd name="connsiteY12" fmla="*/ 18079 h 30020"/>
                <a:gd name="connsiteX13" fmla="*/ 19323 w 29525"/>
                <a:gd name="connsiteY13" fmla="*/ 19905 h 30020"/>
                <a:gd name="connsiteX14" fmla="*/ 24761 w 29525"/>
                <a:gd name="connsiteY14" fmla="*/ 23353 h 30020"/>
                <a:gd name="connsiteX15" fmla="*/ 25716 w 29525"/>
                <a:gd name="connsiteY15" fmla="*/ 28684 h 30020"/>
                <a:gd name="connsiteX16" fmla="*/ 29525 w 29525"/>
                <a:gd name="connsiteY16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5725 w 29525"/>
                <a:gd name="connsiteY11" fmla="*/ 6388 h 30020"/>
                <a:gd name="connsiteX12" fmla="*/ 17826 w 29525"/>
                <a:gd name="connsiteY12" fmla="*/ 14202 h 30020"/>
                <a:gd name="connsiteX13" fmla="*/ 19039 w 29525"/>
                <a:gd name="connsiteY13" fmla="*/ 18079 h 30020"/>
                <a:gd name="connsiteX14" fmla="*/ 19323 w 29525"/>
                <a:gd name="connsiteY14" fmla="*/ 19905 h 30020"/>
                <a:gd name="connsiteX15" fmla="*/ 24761 w 29525"/>
                <a:gd name="connsiteY15" fmla="*/ 23353 h 30020"/>
                <a:gd name="connsiteX16" fmla="*/ 25716 w 29525"/>
                <a:gd name="connsiteY16" fmla="*/ 28684 h 30020"/>
                <a:gd name="connsiteX17" fmla="*/ 29525 w 29525"/>
                <a:gd name="connsiteY17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7826 w 29525"/>
                <a:gd name="connsiteY12" fmla="*/ 14202 h 30020"/>
                <a:gd name="connsiteX13" fmla="*/ 19039 w 29525"/>
                <a:gd name="connsiteY13" fmla="*/ 18079 h 30020"/>
                <a:gd name="connsiteX14" fmla="*/ 19323 w 29525"/>
                <a:gd name="connsiteY14" fmla="*/ 19905 h 30020"/>
                <a:gd name="connsiteX15" fmla="*/ 24761 w 29525"/>
                <a:gd name="connsiteY15" fmla="*/ 23353 h 30020"/>
                <a:gd name="connsiteX16" fmla="*/ 25716 w 29525"/>
                <a:gd name="connsiteY16" fmla="*/ 28684 h 30020"/>
                <a:gd name="connsiteX17" fmla="*/ 29525 w 29525"/>
                <a:gd name="connsiteY17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6116 w 29525"/>
                <a:gd name="connsiteY12" fmla="*/ 7471 h 30020"/>
                <a:gd name="connsiteX13" fmla="*/ 17826 w 29525"/>
                <a:gd name="connsiteY13" fmla="*/ 14202 h 30020"/>
                <a:gd name="connsiteX14" fmla="*/ 19039 w 29525"/>
                <a:gd name="connsiteY14" fmla="*/ 18079 h 30020"/>
                <a:gd name="connsiteX15" fmla="*/ 19323 w 29525"/>
                <a:gd name="connsiteY15" fmla="*/ 19905 h 30020"/>
                <a:gd name="connsiteX16" fmla="*/ 24761 w 29525"/>
                <a:gd name="connsiteY16" fmla="*/ 23353 h 30020"/>
                <a:gd name="connsiteX17" fmla="*/ 25716 w 29525"/>
                <a:gd name="connsiteY17" fmla="*/ 28684 h 30020"/>
                <a:gd name="connsiteX18" fmla="*/ 29525 w 29525"/>
                <a:gd name="connsiteY18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4299 w 29525"/>
                <a:gd name="connsiteY12" fmla="*/ 3365 h 30020"/>
                <a:gd name="connsiteX13" fmla="*/ 17826 w 29525"/>
                <a:gd name="connsiteY13" fmla="*/ 14202 h 30020"/>
                <a:gd name="connsiteX14" fmla="*/ 19039 w 29525"/>
                <a:gd name="connsiteY14" fmla="*/ 18079 h 30020"/>
                <a:gd name="connsiteX15" fmla="*/ 19323 w 29525"/>
                <a:gd name="connsiteY15" fmla="*/ 19905 h 30020"/>
                <a:gd name="connsiteX16" fmla="*/ 24761 w 29525"/>
                <a:gd name="connsiteY16" fmla="*/ 23353 h 30020"/>
                <a:gd name="connsiteX17" fmla="*/ 25716 w 29525"/>
                <a:gd name="connsiteY17" fmla="*/ 28684 h 30020"/>
                <a:gd name="connsiteX18" fmla="*/ 29525 w 29525"/>
                <a:gd name="connsiteY18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4299 w 29525"/>
                <a:gd name="connsiteY12" fmla="*/ 3365 h 30020"/>
                <a:gd name="connsiteX13" fmla="*/ 16366 w 29525"/>
                <a:gd name="connsiteY13" fmla="*/ 9753 h 30020"/>
                <a:gd name="connsiteX14" fmla="*/ 17826 w 29525"/>
                <a:gd name="connsiteY14" fmla="*/ 14202 h 30020"/>
                <a:gd name="connsiteX15" fmla="*/ 19039 w 29525"/>
                <a:gd name="connsiteY15" fmla="*/ 18079 h 30020"/>
                <a:gd name="connsiteX16" fmla="*/ 19323 w 29525"/>
                <a:gd name="connsiteY16" fmla="*/ 19905 h 30020"/>
                <a:gd name="connsiteX17" fmla="*/ 24761 w 29525"/>
                <a:gd name="connsiteY17" fmla="*/ 23353 h 30020"/>
                <a:gd name="connsiteX18" fmla="*/ 25716 w 29525"/>
                <a:gd name="connsiteY18" fmla="*/ 28684 h 30020"/>
                <a:gd name="connsiteX19" fmla="*/ 29525 w 29525"/>
                <a:gd name="connsiteY19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4299 w 29525"/>
                <a:gd name="connsiteY12" fmla="*/ 3365 h 30020"/>
                <a:gd name="connsiteX13" fmla="*/ 15725 w 29525"/>
                <a:gd name="connsiteY13" fmla="*/ 9525 h 30020"/>
                <a:gd name="connsiteX14" fmla="*/ 17826 w 29525"/>
                <a:gd name="connsiteY14" fmla="*/ 14202 h 30020"/>
                <a:gd name="connsiteX15" fmla="*/ 19039 w 29525"/>
                <a:gd name="connsiteY15" fmla="*/ 18079 h 30020"/>
                <a:gd name="connsiteX16" fmla="*/ 19323 w 29525"/>
                <a:gd name="connsiteY16" fmla="*/ 19905 h 30020"/>
                <a:gd name="connsiteX17" fmla="*/ 24761 w 29525"/>
                <a:gd name="connsiteY17" fmla="*/ 23353 h 30020"/>
                <a:gd name="connsiteX18" fmla="*/ 25716 w 29525"/>
                <a:gd name="connsiteY18" fmla="*/ 28684 h 30020"/>
                <a:gd name="connsiteX19" fmla="*/ 29525 w 29525"/>
                <a:gd name="connsiteY19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4299 w 29525"/>
                <a:gd name="connsiteY12" fmla="*/ 3365 h 30020"/>
                <a:gd name="connsiteX13" fmla="*/ 15725 w 29525"/>
                <a:gd name="connsiteY13" fmla="*/ 9525 h 30020"/>
                <a:gd name="connsiteX14" fmla="*/ 17150 w 29525"/>
                <a:gd name="connsiteY14" fmla="*/ 12718 h 30020"/>
                <a:gd name="connsiteX15" fmla="*/ 17826 w 29525"/>
                <a:gd name="connsiteY15" fmla="*/ 14202 h 30020"/>
                <a:gd name="connsiteX16" fmla="*/ 19039 w 29525"/>
                <a:gd name="connsiteY16" fmla="*/ 18079 h 30020"/>
                <a:gd name="connsiteX17" fmla="*/ 19323 w 29525"/>
                <a:gd name="connsiteY17" fmla="*/ 19905 h 30020"/>
                <a:gd name="connsiteX18" fmla="*/ 24761 w 29525"/>
                <a:gd name="connsiteY18" fmla="*/ 23353 h 30020"/>
                <a:gd name="connsiteX19" fmla="*/ 25716 w 29525"/>
                <a:gd name="connsiteY19" fmla="*/ 28684 h 30020"/>
                <a:gd name="connsiteX20" fmla="*/ 29525 w 29525"/>
                <a:gd name="connsiteY20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4299 w 29525"/>
                <a:gd name="connsiteY12" fmla="*/ 3365 h 30020"/>
                <a:gd name="connsiteX13" fmla="*/ 15725 w 29525"/>
                <a:gd name="connsiteY13" fmla="*/ 9525 h 30020"/>
                <a:gd name="connsiteX14" fmla="*/ 17186 w 29525"/>
                <a:gd name="connsiteY14" fmla="*/ 12205 h 30020"/>
                <a:gd name="connsiteX15" fmla="*/ 17826 w 29525"/>
                <a:gd name="connsiteY15" fmla="*/ 14202 h 30020"/>
                <a:gd name="connsiteX16" fmla="*/ 19039 w 29525"/>
                <a:gd name="connsiteY16" fmla="*/ 18079 h 30020"/>
                <a:gd name="connsiteX17" fmla="*/ 19323 w 29525"/>
                <a:gd name="connsiteY17" fmla="*/ 19905 h 30020"/>
                <a:gd name="connsiteX18" fmla="*/ 24761 w 29525"/>
                <a:gd name="connsiteY18" fmla="*/ 23353 h 30020"/>
                <a:gd name="connsiteX19" fmla="*/ 25716 w 29525"/>
                <a:gd name="connsiteY19" fmla="*/ 28684 h 30020"/>
                <a:gd name="connsiteX20" fmla="*/ 29525 w 29525"/>
                <a:gd name="connsiteY20" fmla="*/ 30020 h 30020"/>
                <a:gd name="connsiteX0" fmla="*/ 0 w 31235"/>
                <a:gd name="connsiteY0" fmla="*/ 3424 h 31389"/>
                <a:gd name="connsiteX1" fmla="*/ 1971 w 31235"/>
                <a:gd name="connsiteY1" fmla="*/ 3365 h 31389"/>
                <a:gd name="connsiteX2" fmla="*/ 2934 w 31235"/>
                <a:gd name="connsiteY2" fmla="*/ 1426 h 31389"/>
                <a:gd name="connsiteX3" fmla="*/ 4217 w 31235"/>
                <a:gd name="connsiteY3" fmla="*/ 2624 h 31389"/>
                <a:gd name="connsiteX4" fmla="*/ 5677 w 31235"/>
                <a:gd name="connsiteY4" fmla="*/ 1483 h 31389"/>
                <a:gd name="connsiteX5" fmla="*/ 6247 w 31235"/>
                <a:gd name="connsiteY5" fmla="*/ 57 h 31389"/>
                <a:gd name="connsiteX6" fmla="*/ 8064 w 31235"/>
                <a:gd name="connsiteY6" fmla="*/ 57 h 31389"/>
                <a:gd name="connsiteX7" fmla="*/ 8563 w 31235"/>
                <a:gd name="connsiteY7" fmla="*/ 1312 h 31389"/>
                <a:gd name="connsiteX8" fmla="*/ 10023 w 31235"/>
                <a:gd name="connsiteY8" fmla="*/ 1426 h 31389"/>
                <a:gd name="connsiteX9" fmla="*/ 12874 w 31235"/>
                <a:gd name="connsiteY9" fmla="*/ 0 h 31389"/>
                <a:gd name="connsiteX10" fmla="*/ 13907 w 31235"/>
                <a:gd name="connsiteY10" fmla="*/ 58 h 31389"/>
                <a:gd name="connsiteX11" fmla="*/ 14264 w 31235"/>
                <a:gd name="connsiteY11" fmla="*/ 799 h 31389"/>
                <a:gd name="connsiteX12" fmla="*/ 14299 w 31235"/>
                <a:gd name="connsiteY12" fmla="*/ 3365 h 31389"/>
                <a:gd name="connsiteX13" fmla="*/ 15725 w 31235"/>
                <a:gd name="connsiteY13" fmla="*/ 9525 h 31389"/>
                <a:gd name="connsiteX14" fmla="*/ 17186 w 31235"/>
                <a:gd name="connsiteY14" fmla="*/ 12205 h 31389"/>
                <a:gd name="connsiteX15" fmla="*/ 17826 w 31235"/>
                <a:gd name="connsiteY15" fmla="*/ 14202 h 31389"/>
                <a:gd name="connsiteX16" fmla="*/ 19039 w 31235"/>
                <a:gd name="connsiteY16" fmla="*/ 18079 h 31389"/>
                <a:gd name="connsiteX17" fmla="*/ 19323 w 31235"/>
                <a:gd name="connsiteY17" fmla="*/ 19905 h 31389"/>
                <a:gd name="connsiteX18" fmla="*/ 24761 w 31235"/>
                <a:gd name="connsiteY18" fmla="*/ 23353 h 31389"/>
                <a:gd name="connsiteX19" fmla="*/ 25716 w 31235"/>
                <a:gd name="connsiteY19" fmla="*/ 28684 h 31389"/>
                <a:gd name="connsiteX20" fmla="*/ 31235 w 31235"/>
                <a:gd name="connsiteY20" fmla="*/ 31389 h 31389"/>
                <a:gd name="connsiteX0" fmla="*/ 0 w 31235"/>
                <a:gd name="connsiteY0" fmla="*/ 3424 h 31389"/>
                <a:gd name="connsiteX1" fmla="*/ 1971 w 31235"/>
                <a:gd name="connsiteY1" fmla="*/ 3365 h 31389"/>
                <a:gd name="connsiteX2" fmla="*/ 2934 w 31235"/>
                <a:gd name="connsiteY2" fmla="*/ 1426 h 31389"/>
                <a:gd name="connsiteX3" fmla="*/ 4217 w 31235"/>
                <a:gd name="connsiteY3" fmla="*/ 2624 h 31389"/>
                <a:gd name="connsiteX4" fmla="*/ 5677 w 31235"/>
                <a:gd name="connsiteY4" fmla="*/ 1483 h 31389"/>
                <a:gd name="connsiteX5" fmla="*/ 6247 w 31235"/>
                <a:gd name="connsiteY5" fmla="*/ 57 h 31389"/>
                <a:gd name="connsiteX6" fmla="*/ 8064 w 31235"/>
                <a:gd name="connsiteY6" fmla="*/ 57 h 31389"/>
                <a:gd name="connsiteX7" fmla="*/ 8563 w 31235"/>
                <a:gd name="connsiteY7" fmla="*/ 1312 h 31389"/>
                <a:gd name="connsiteX8" fmla="*/ 10023 w 31235"/>
                <a:gd name="connsiteY8" fmla="*/ 1426 h 31389"/>
                <a:gd name="connsiteX9" fmla="*/ 12874 w 31235"/>
                <a:gd name="connsiteY9" fmla="*/ 0 h 31389"/>
                <a:gd name="connsiteX10" fmla="*/ 13907 w 31235"/>
                <a:gd name="connsiteY10" fmla="*/ 58 h 31389"/>
                <a:gd name="connsiteX11" fmla="*/ 14264 w 31235"/>
                <a:gd name="connsiteY11" fmla="*/ 799 h 31389"/>
                <a:gd name="connsiteX12" fmla="*/ 14299 w 31235"/>
                <a:gd name="connsiteY12" fmla="*/ 3365 h 31389"/>
                <a:gd name="connsiteX13" fmla="*/ 15725 w 31235"/>
                <a:gd name="connsiteY13" fmla="*/ 9525 h 31389"/>
                <a:gd name="connsiteX14" fmla="*/ 17186 w 31235"/>
                <a:gd name="connsiteY14" fmla="*/ 12205 h 31389"/>
                <a:gd name="connsiteX15" fmla="*/ 17826 w 31235"/>
                <a:gd name="connsiteY15" fmla="*/ 14202 h 31389"/>
                <a:gd name="connsiteX16" fmla="*/ 19039 w 31235"/>
                <a:gd name="connsiteY16" fmla="*/ 18079 h 31389"/>
                <a:gd name="connsiteX17" fmla="*/ 19323 w 31235"/>
                <a:gd name="connsiteY17" fmla="*/ 19905 h 31389"/>
                <a:gd name="connsiteX18" fmla="*/ 24761 w 31235"/>
                <a:gd name="connsiteY18" fmla="*/ 23353 h 31389"/>
                <a:gd name="connsiteX19" fmla="*/ 25716 w 31235"/>
                <a:gd name="connsiteY19" fmla="*/ 28684 h 31389"/>
                <a:gd name="connsiteX20" fmla="*/ 28694 w 31235"/>
                <a:gd name="connsiteY20" fmla="*/ 30285 h 31389"/>
                <a:gd name="connsiteX21" fmla="*/ 31235 w 31235"/>
                <a:gd name="connsiteY21" fmla="*/ 31389 h 31389"/>
                <a:gd name="connsiteX0" fmla="*/ 0 w 31235"/>
                <a:gd name="connsiteY0" fmla="*/ 3424 h 31389"/>
                <a:gd name="connsiteX1" fmla="*/ 1971 w 31235"/>
                <a:gd name="connsiteY1" fmla="*/ 3365 h 31389"/>
                <a:gd name="connsiteX2" fmla="*/ 2934 w 31235"/>
                <a:gd name="connsiteY2" fmla="*/ 1426 h 31389"/>
                <a:gd name="connsiteX3" fmla="*/ 4217 w 31235"/>
                <a:gd name="connsiteY3" fmla="*/ 2624 h 31389"/>
                <a:gd name="connsiteX4" fmla="*/ 5677 w 31235"/>
                <a:gd name="connsiteY4" fmla="*/ 1483 h 31389"/>
                <a:gd name="connsiteX5" fmla="*/ 6247 w 31235"/>
                <a:gd name="connsiteY5" fmla="*/ 57 h 31389"/>
                <a:gd name="connsiteX6" fmla="*/ 8064 w 31235"/>
                <a:gd name="connsiteY6" fmla="*/ 57 h 31389"/>
                <a:gd name="connsiteX7" fmla="*/ 8563 w 31235"/>
                <a:gd name="connsiteY7" fmla="*/ 1312 h 31389"/>
                <a:gd name="connsiteX8" fmla="*/ 10023 w 31235"/>
                <a:gd name="connsiteY8" fmla="*/ 1426 h 31389"/>
                <a:gd name="connsiteX9" fmla="*/ 12874 w 31235"/>
                <a:gd name="connsiteY9" fmla="*/ 0 h 31389"/>
                <a:gd name="connsiteX10" fmla="*/ 13907 w 31235"/>
                <a:gd name="connsiteY10" fmla="*/ 58 h 31389"/>
                <a:gd name="connsiteX11" fmla="*/ 14264 w 31235"/>
                <a:gd name="connsiteY11" fmla="*/ 799 h 31389"/>
                <a:gd name="connsiteX12" fmla="*/ 14299 w 31235"/>
                <a:gd name="connsiteY12" fmla="*/ 3365 h 31389"/>
                <a:gd name="connsiteX13" fmla="*/ 15725 w 31235"/>
                <a:gd name="connsiteY13" fmla="*/ 9525 h 31389"/>
                <a:gd name="connsiteX14" fmla="*/ 17186 w 31235"/>
                <a:gd name="connsiteY14" fmla="*/ 12205 h 31389"/>
                <a:gd name="connsiteX15" fmla="*/ 17826 w 31235"/>
                <a:gd name="connsiteY15" fmla="*/ 14202 h 31389"/>
                <a:gd name="connsiteX16" fmla="*/ 19039 w 31235"/>
                <a:gd name="connsiteY16" fmla="*/ 18079 h 31389"/>
                <a:gd name="connsiteX17" fmla="*/ 19323 w 31235"/>
                <a:gd name="connsiteY17" fmla="*/ 19905 h 31389"/>
                <a:gd name="connsiteX18" fmla="*/ 24761 w 31235"/>
                <a:gd name="connsiteY18" fmla="*/ 23353 h 31389"/>
                <a:gd name="connsiteX19" fmla="*/ 25716 w 31235"/>
                <a:gd name="connsiteY19" fmla="*/ 28684 h 31389"/>
                <a:gd name="connsiteX20" fmla="*/ 29264 w 31235"/>
                <a:gd name="connsiteY20" fmla="*/ 29886 h 31389"/>
                <a:gd name="connsiteX21" fmla="*/ 31235 w 31235"/>
                <a:gd name="connsiteY21" fmla="*/ 31389 h 31389"/>
                <a:gd name="connsiteX0" fmla="*/ 0 w 51081"/>
                <a:gd name="connsiteY0" fmla="*/ 3424 h 31446"/>
                <a:gd name="connsiteX1" fmla="*/ 1971 w 51081"/>
                <a:gd name="connsiteY1" fmla="*/ 3365 h 31446"/>
                <a:gd name="connsiteX2" fmla="*/ 2934 w 51081"/>
                <a:gd name="connsiteY2" fmla="*/ 1426 h 31446"/>
                <a:gd name="connsiteX3" fmla="*/ 4217 w 51081"/>
                <a:gd name="connsiteY3" fmla="*/ 2624 h 31446"/>
                <a:gd name="connsiteX4" fmla="*/ 5677 w 51081"/>
                <a:gd name="connsiteY4" fmla="*/ 1483 h 31446"/>
                <a:gd name="connsiteX5" fmla="*/ 6247 w 51081"/>
                <a:gd name="connsiteY5" fmla="*/ 57 h 31446"/>
                <a:gd name="connsiteX6" fmla="*/ 8064 w 51081"/>
                <a:gd name="connsiteY6" fmla="*/ 57 h 31446"/>
                <a:gd name="connsiteX7" fmla="*/ 8563 w 51081"/>
                <a:gd name="connsiteY7" fmla="*/ 1312 h 31446"/>
                <a:gd name="connsiteX8" fmla="*/ 10023 w 51081"/>
                <a:gd name="connsiteY8" fmla="*/ 1426 h 31446"/>
                <a:gd name="connsiteX9" fmla="*/ 12874 w 51081"/>
                <a:gd name="connsiteY9" fmla="*/ 0 h 31446"/>
                <a:gd name="connsiteX10" fmla="*/ 13907 w 51081"/>
                <a:gd name="connsiteY10" fmla="*/ 58 h 31446"/>
                <a:gd name="connsiteX11" fmla="*/ 14264 w 51081"/>
                <a:gd name="connsiteY11" fmla="*/ 799 h 31446"/>
                <a:gd name="connsiteX12" fmla="*/ 14299 w 51081"/>
                <a:gd name="connsiteY12" fmla="*/ 3365 h 31446"/>
                <a:gd name="connsiteX13" fmla="*/ 15725 w 51081"/>
                <a:gd name="connsiteY13" fmla="*/ 9525 h 31446"/>
                <a:gd name="connsiteX14" fmla="*/ 17186 w 51081"/>
                <a:gd name="connsiteY14" fmla="*/ 12205 h 31446"/>
                <a:gd name="connsiteX15" fmla="*/ 17826 w 51081"/>
                <a:gd name="connsiteY15" fmla="*/ 14202 h 31446"/>
                <a:gd name="connsiteX16" fmla="*/ 19039 w 51081"/>
                <a:gd name="connsiteY16" fmla="*/ 18079 h 31446"/>
                <a:gd name="connsiteX17" fmla="*/ 19323 w 51081"/>
                <a:gd name="connsiteY17" fmla="*/ 19905 h 31446"/>
                <a:gd name="connsiteX18" fmla="*/ 24761 w 51081"/>
                <a:gd name="connsiteY18" fmla="*/ 23353 h 31446"/>
                <a:gd name="connsiteX19" fmla="*/ 25716 w 51081"/>
                <a:gd name="connsiteY19" fmla="*/ 28684 h 31446"/>
                <a:gd name="connsiteX20" fmla="*/ 29264 w 51081"/>
                <a:gd name="connsiteY20" fmla="*/ 29886 h 31446"/>
                <a:gd name="connsiteX21" fmla="*/ 51081 w 51081"/>
                <a:gd name="connsiteY21" fmla="*/ 31446 h 31446"/>
                <a:gd name="connsiteX0" fmla="*/ 0 w 51081"/>
                <a:gd name="connsiteY0" fmla="*/ 3424 h 31446"/>
                <a:gd name="connsiteX1" fmla="*/ 1971 w 51081"/>
                <a:gd name="connsiteY1" fmla="*/ 3365 h 31446"/>
                <a:gd name="connsiteX2" fmla="*/ 2934 w 51081"/>
                <a:gd name="connsiteY2" fmla="*/ 1426 h 31446"/>
                <a:gd name="connsiteX3" fmla="*/ 4217 w 51081"/>
                <a:gd name="connsiteY3" fmla="*/ 2624 h 31446"/>
                <a:gd name="connsiteX4" fmla="*/ 5677 w 51081"/>
                <a:gd name="connsiteY4" fmla="*/ 1483 h 31446"/>
                <a:gd name="connsiteX5" fmla="*/ 6247 w 51081"/>
                <a:gd name="connsiteY5" fmla="*/ 57 h 31446"/>
                <a:gd name="connsiteX6" fmla="*/ 8064 w 51081"/>
                <a:gd name="connsiteY6" fmla="*/ 57 h 31446"/>
                <a:gd name="connsiteX7" fmla="*/ 8563 w 51081"/>
                <a:gd name="connsiteY7" fmla="*/ 1312 h 31446"/>
                <a:gd name="connsiteX8" fmla="*/ 10023 w 51081"/>
                <a:gd name="connsiteY8" fmla="*/ 1426 h 31446"/>
                <a:gd name="connsiteX9" fmla="*/ 12874 w 51081"/>
                <a:gd name="connsiteY9" fmla="*/ 0 h 31446"/>
                <a:gd name="connsiteX10" fmla="*/ 13907 w 51081"/>
                <a:gd name="connsiteY10" fmla="*/ 58 h 31446"/>
                <a:gd name="connsiteX11" fmla="*/ 14264 w 51081"/>
                <a:gd name="connsiteY11" fmla="*/ 799 h 31446"/>
                <a:gd name="connsiteX12" fmla="*/ 14299 w 51081"/>
                <a:gd name="connsiteY12" fmla="*/ 3365 h 31446"/>
                <a:gd name="connsiteX13" fmla="*/ 15725 w 51081"/>
                <a:gd name="connsiteY13" fmla="*/ 9525 h 31446"/>
                <a:gd name="connsiteX14" fmla="*/ 17186 w 51081"/>
                <a:gd name="connsiteY14" fmla="*/ 12205 h 31446"/>
                <a:gd name="connsiteX15" fmla="*/ 17826 w 51081"/>
                <a:gd name="connsiteY15" fmla="*/ 14202 h 31446"/>
                <a:gd name="connsiteX16" fmla="*/ 19039 w 51081"/>
                <a:gd name="connsiteY16" fmla="*/ 18079 h 31446"/>
                <a:gd name="connsiteX17" fmla="*/ 19323 w 51081"/>
                <a:gd name="connsiteY17" fmla="*/ 19905 h 31446"/>
                <a:gd name="connsiteX18" fmla="*/ 24761 w 51081"/>
                <a:gd name="connsiteY18" fmla="*/ 23353 h 31446"/>
                <a:gd name="connsiteX19" fmla="*/ 25716 w 51081"/>
                <a:gd name="connsiteY19" fmla="*/ 28684 h 31446"/>
                <a:gd name="connsiteX20" fmla="*/ 29264 w 51081"/>
                <a:gd name="connsiteY20" fmla="*/ 29886 h 31446"/>
                <a:gd name="connsiteX21" fmla="*/ 42696 w 51081"/>
                <a:gd name="connsiteY21" fmla="*/ 30798 h 31446"/>
                <a:gd name="connsiteX22" fmla="*/ 51081 w 51081"/>
                <a:gd name="connsiteY22" fmla="*/ 31446 h 31446"/>
                <a:gd name="connsiteX0" fmla="*/ 0 w 51081"/>
                <a:gd name="connsiteY0" fmla="*/ 3424 h 33593"/>
                <a:gd name="connsiteX1" fmla="*/ 1971 w 51081"/>
                <a:gd name="connsiteY1" fmla="*/ 3365 h 33593"/>
                <a:gd name="connsiteX2" fmla="*/ 2934 w 51081"/>
                <a:gd name="connsiteY2" fmla="*/ 1426 h 33593"/>
                <a:gd name="connsiteX3" fmla="*/ 4217 w 51081"/>
                <a:gd name="connsiteY3" fmla="*/ 2624 h 33593"/>
                <a:gd name="connsiteX4" fmla="*/ 5677 w 51081"/>
                <a:gd name="connsiteY4" fmla="*/ 1483 h 33593"/>
                <a:gd name="connsiteX5" fmla="*/ 6247 w 51081"/>
                <a:gd name="connsiteY5" fmla="*/ 57 h 33593"/>
                <a:gd name="connsiteX6" fmla="*/ 8064 w 51081"/>
                <a:gd name="connsiteY6" fmla="*/ 57 h 33593"/>
                <a:gd name="connsiteX7" fmla="*/ 8563 w 51081"/>
                <a:gd name="connsiteY7" fmla="*/ 1312 h 33593"/>
                <a:gd name="connsiteX8" fmla="*/ 10023 w 51081"/>
                <a:gd name="connsiteY8" fmla="*/ 1426 h 33593"/>
                <a:gd name="connsiteX9" fmla="*/ 12874 w 51081"/>
                <a:gd name="connsiteY9" fmla="*/ 0 h 33593"/>
                <a:gd name="connsiteX10" fmla="*/ 13907 w 51081"/>
                <a:gd name="connsiteY10" fmla="*/ 58 h 33593"/>
                <a:gd name="connsiteX11" fmla="*/ 14264 w 51081"/>
                <a:gd name="connsiteY11" fmla="*/ 799 h 33593"/>
                <a:gd name="connsiteX12" fmla="*/ 14299 w 51081"/>
                <a:gd name="connsiteY12" fmla="*/ 3365 h 33593"/>
                <a:gd name="connsiteX13" fmla="*/ 15725 w 51081"/>
                <a:gd name="connsiteY13" fmla="*/ 9525 h 33593"/>
                <a:gd name="connsiteX14" fmla="*/ 17186 w 51081"/>
                <a:gd name="connsiteY14" fmla="*/ 12205 h 33593"/>
                <a:gd name="connsiteX15" fmla="*/ 17826 w 51081"/>
                <a:gd name="connsiteY15" fmla="*/ 14202 h 33593"/>
                <a:gd name="connsiteX16" fmla="*/ 19039 w 51081"/>
                <a:gd name="connsiteY16" fmla="*/ 18079 h 33593"/>
                <a:gd name="connsiteX17" fmla="*/ 19323 w 51081"/>
                <a:gd name="connsiteY17" fmla="*/ 19905 h 33593"/>
                <a:gd name="connsiteX18" fmla="*/ 24761 w 51081"/>
                <a:gd name="connsiteY18" fmla="*/ 23353 h 33593"/>
                <a:gd name="connsiteX19" fmla="*/ 25716 w 51081"/>
                <a:gd name="connsiteY19" fmla="*/ 28684 h 33593"/>
                <a:gd name="connsiteX20" fmla="*/ 29264 w 51081"/>
                <a:gd name="connsiteY20" fmla="*/ 29886 h 33593"/>
                <a:gd name="connsiteX21" fmla="*/ 47470 w 51081"/>
                <a:gd name="connsiteY21" fmla="*/ 33593 h 33593"/>
                <a:gd name="connsiteX22" fmla="*/ 51081 w 51081"/>
                <a:gd name="connsiteY22" fmla="*/ 31446 h 33593"/>
                <a:gd name="connsiteX0" fmla="*/ 0 w 51081"/>
                <a:gd name="connsiteY0" fmla="*/ 3424 h 33593"/>
                <a:gd name="connsiteX1" fmla="*/ 1971 w 51081"/>
                <a:gd name="connsiteY1" fmla="*/ 3365 h 33593"/>
                <a:gd name="connsiteX2" fmla="*/ 2934 w 51081"/>
                <a:gd name="connsiteY2" fmla="*/ 1426 h 33593"/>
                <a:gd name="connsiteX3" fmla="*/ 4217 w 51081"/>
                <a:gd name="connsiteY3" fmla="*/ 2624 h 33593"/>
                <a:gd name="connsiteX4" fmla="*/ 5677 w 51081"/>
                <a:gd name="connsiteY4" fmla="*/ 1483 h 33593"/>
                <a:gd name="connsiteX5" fmla="*/ 6247 w 51081"/>
                <a:gd name="connsiteY5" fmla="*/ 57 h 33593"/>
                <a:gd name="connsiteX6" fmla="*/ 8064 w 51081"/>
                <a:gd name="connsiteY6" fmla="*/ 57 h 33593"/>
                <a:gd name="connsiteX7" fmla="*/ 8563 w 51081"/>
                <a:gd name="connsiteY7" fmla="*/ 1312 h 33593"/>
                <a:gd name="connsiteX8" fmla="*/ 10023 w 51081"/>
                <a:gd name="connsiteY8" fmla="*/ 1426 h 33593"/>
                <a:gd name="connsiteX9" fmla="*/ 12874 w 51081"/>
                <a:gd name="connsiteY9" fmla="*/ 0 h 33593"/>
                <a:gd name="connsiteX10" fmla="*/ 13907 w 51081"/>
                <a:gd name="connsiteY10" fmla="*/ 58 h 33593"/>
                <a:gd name="connsiteX11" fmla="*/ 14264 w 51081"/>
                <a:gd name="connsiteY11" fmla="*/ 799 h 33593"/>
                <a:gd name="connsiteX12" fmla="*/ 14299 w 51081"/>
                <a:gd name="connsiteY12" fmla="*/ 3365 h 33593"/>
                <a:gd name="connsiteX13" fmla="*/ 15725 w 51081"/>
                <a:gd name="connsiteY13" fmla="*/ 9525 h 33593"/>
                <a:gd name="connsiteX14" fmla="*/ 17186 w 51081"/>
                <a:gd name="connsiteY14" fmla="*/ 12205 h 33593"/>
                <a:gd name="connsiteX15" fmla="*/ 17826 w 51081"/>
                <a:gd name="connsiteY15" fmla="*/ 14202 h 33593"/>
                <a:gd name="connsiteX16" fmla="*/ 19039 w 51081"/>
                <a:gd name="connsiteY16" fmla="*/ 18079 h 33593"/>
                <a:gd name="connsiteX17" fmla="*/ 19323 w 51081"/>
                <a:gd name="connsiteY17" fmla="*/ 19905 h 33593"/>
                <a:gd name="connsiteX18" fmla="*/ 24761 w 51081"/>
                <a:gd name="connsiteY18" fmla="*/ 23353 h 33593"/>
                <a:gd name="connsiteX19" fmla="*/ 25716 w 51081"/>
                <a:gd name="connsiteY19" fmla="*/ 28684 h 33593"/>
                <a:gd name="connsiteX20" fmla="*/ 29264 w 51081"/>
                <a:gd name="connsiteY20" fmla="*/ 29886 h 33593"/>
                <a:gd name="connsiteX21" fmla="*/ 43266 w 51081"/>
                <a:gd name="connsiteY21" fmla="*/ 32623 h 33593"/>
                <a:gd name="connsiteX22" fmla="*/ 47470 w 51081"/>
                <a:gd name="connsiteY22" fmla="*/ 33593 h 33593"/>
                <a:gd name="connsiteX23" fmla="*/ 51081 w 51081"/>
                <a:gd name="connsiteY23" fmla="*/ 31446 h 33593"/>
                <a:gd name="connsiteX0" fmla="*/ 0 w 51081"/>
                <a:gd name="connsiteY0" fmla="*/ 3424 h 35018"/>
                <a:gd name="connsiteX1" fmla="*/ 1971 w 51081"/>
                <a:gd name="connsiteY1" fmla="*/ 3365 h 35018"/>
                <a:gd name="connsiteX2" fmla="*/ 2934 w 51081"/>
                <a:gd name="connsiteY2" fmla="*/ 1426 h 35018"/>
                <a:gd name="connsiteX3" fmla="*/ 4217 w 51081"/>
                <a:gd name="connsiteY3" fmla="*/ 2624 h 35018"/>
                <a:gd name="connsiteX4" fmla="*/ 5677 w 51081"/>
                <a:gd name="connsiteY4" fmla="*/ 1483 h 35018"/>
                <a:gd name="connsiteX5" fmla="*/ 6247 w 51081"/>
                <a:gd name="connsiteY5" fmla="*/ 57 h 35018"/>
                <a:gd name="connsiteX6" fmla="*/ 8064 w 51081"/>
                <a:gd name="connsiteY6" fmla="*/ 57 h 35018"/>
                <a:gd name="connsiteX7" fmla="*/ 8563 w 51081"/>
                <a:gd name="connsiteY7" fmla="*/ 1312 h 35018"/>
                <a:gd name="connsiteX8" fmla="*/ 10023 w 51081"/>
                <a:gd name="connsiteY8" fmla="*/ 1426 h 35018"/>
                <a:gd name="connsiteX9" fmla="*/ 12874 w 51081"/>
                <a:gd name="connsiteY9" fmla="*/ 0 h 35018"/>
                <a:gd name="connsiteX10" fmla="*/ 13907 w 51081"/>
                <a:gd name="connsiteY10" fmla="*/ 58 h 35018"/>
                <a:gd name="connsiteX11" fmla="*/ 14264 w 51081"/>
                <a:gd name="connsiteY11" fmla="*/ 799 h 35018"/>
                <a:gd name="connsiteX12" fmla="*/ 14299 w 51081"/>
                <a:gd name="connsiteY12" fmla="*/ 3365 h 35018"/>
                <a:gd name="connsiteX13" fmla="*/ 15725 w 51081"/>
                <a:gd name="connsiteY13" fmla="*/ 9525 h 35018"/>
                <a:gd name="connsiteX14" fmla="*/ 17186 w 51081"/>
                <a:gd name="connsiteY14" fmla="*/ 12205 h 35018"/>
                <a:gd name="connsiteX15" fmla="*/ 17826 w 51081"/>
                <a:gd name="connsiteY15" fmla="*/ 14202 h 35018"/>
                <a:gd name="connsiteX16" fmla="*/ 19039 w 51081"/>
                <a:gd name="connsiteY16" fmla="*/ 18079 h 35018"/>
                <a:gd name="connsiteX17" fmla="*/ 19323 w 51081"/>
                <a:gd name="connsiteY17" fmla="*/ 19905 h 35018"/>
                <a:gd name="connsiteX18" fmla="*/ 24761 w 51081"/>
                <a:gd name="connsiteY18" fmla="*/ 23353 h 35018"/>
                <a:gd name="connsiteX19" fmla="*/ 25716 w 51081"/>
                <a:gd name="connsiteY19" fmla="*/ 28684 h 35018"/>
                <a:gd name="connsiteX20" fmla="*/ 29264 w 51081"/>
                <a:gd name="connsiteY20" fmla="*/ 29886 h 35018"/>
                <a:gd name="connsiteX21" fmla="*/ 46009 w 51081"/>
                <a:gd name="connsiteY21" fmla="*/ 35018 h 35018"/>
                <a:gd name="connsiteX22" fmla="*/ 47470 w 51081"/>
                <a:gd name="connsiteY22" fmla="*/ 33593 h 35018"/>
                <a:gd name="connsiteX23" fmla="*/ 51081 w 51081"/>
                <a:gd name="connsiteY23" fmla="*/ 31446 h 35018"/>
                <a:gd name="connsiteX0" fmla="*/ 0 w 51081"/>
                <a:gd name="connsiteY0" fmla="*/ 3424 h 35018"/>
                <a:gd name="connsiteX1" fmla="*/ 1971 w 51081"/>
                <a:gd name="connsiteY1" fmla="*/ 3365 h 35018"/>
                <a:gd name="connsiteX2" fmla="*/ 2934 w 51081"/>
                <a:gd name="connsiteY2" fmla="*/ 1426 h 35018"/>
                <a:gd name="connsiteX3" fmla="*/ 4217 w 51081"/>
                <a:gd name="connsiteY3" fmla="*/ 2624 h 35018"/>
                <a:gd name="connsiteX4" fmla="*/ 5677 w 51081"/>
                <a:gd name="connsiteY4" fmla="*/ 1483 h 35018"/>
                <a:gd name="connsiteX5" fmla="*/ 6247 w 51081"/>
                <a:gd name="connsiteY5" fmla="*/ 57 h 35018"/>
                <a:gd name="connsiteX6" fmla="*/ 8064 w 51081"/>
                <a:gd name="connsiteY6" fmla="*/ 57 h 35018"/>
                <a:gd name="connsiteX7" fmla="*/ 8563 w 51081"/>
                <a:gd name="connsiteY7" fmla="*/ 1312 h 35018"/>
                <a:gd name="connsiteX8" fmla="*/ 10023 w 51081"/>
                <a:gd name="connsiteY8" fmla="*/ 1426 h 35018"/>
                <a:gd name="connsiteX9" fmla="*/ 12874 w 51081"/>
                <a:gd name="connsiteY9" fmla="*/ 0 h 35018"/>
                <a:gd name="connsiteX10" fmla="*/ 13907 w 51081"/>
                <a:gd name="connsiteY10" fmla="*/ 58 h 35018"/>
                <a:gd name="connsiteX11" fmla="*/ 14264 w 51081"/>
                <a:gd name="connsiteY11" fmla="*/ 799 h 35018"/>
                <a:gd name="connsiteX12" fmla="*/ 14299 w 51081"/>
                <a:gd name="connsiteY12" fmla="*/ 3365 h 35018"/>
                <a:gd name="connsiteX13" fmla="*/ 15725 w 51081"/>
                <a:gd name="connsiteY13" fmla="*/ 9525 h 35018"/>
                <a:gd name="connsiteX14" fmla="*/ 17186 w 51081"/>
                <a:gd name="connsiteY14" fmla="*/ 12205 h 35018"/>
                <a:gd name="connsiteX15" fmla="*/ 17826 w 51081"/>
                <a:gd name="connsiteY15" fmla="*/ 14202 h 35018"/>
                <a:gd name="connsiteX16" fmla="*/ 19039 w 51081"/>
                <a:gd name="connsiteY16" fmla="*/ 18079 h 35018"/>
                <a:gd name="connsiteX17" fmla="*/ 19323 w 51081"/>
                <a:gd name="connsiteY17" fmla="*/ 19905 h 35018"/>
                <a:gd name="connsiteX18" fmla="*/ 24761 w 51081"/>
                <a:gd name="connsiteY18" fmla="*/ 23353 h 35018"/>
                <a:gd name="connsiteX19" fmla="*/ 25716 w 51081"/>
                <a:gd name="connsiteY19" fmla="*/ 28684 h 35018"/>
                <a:gd name="connsiteX20" fmla="*/ 29264 w 51081"/>
                <a:gd name="connsiteY20" fmla="*/ 29886 h 35018"/>
                <a:gd name="connsiteX21" fmla="*/ 46009 w 51081"/>
                <a:gd name="connsiteY21" fmla="*/ 35018 h 35018"/>
                <a:gd name="connsiteX22" fmla="*/ 47327 w 51081"/>
                <a:gd name="connsiteY22" fmla="*/ 33536 h 35018"/>
                <a:gd name="connsiteX23" fmla="*/ 51081 w 51081"/>
                <a:gd name="connsiteY23" fmla="*/ 31446 h 35018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45902 w 51081"/>
                <a:gd name="connsiteY21" fmla="*/ 34961 h 34961"/>
                <a:gd name="connsiteX22" fmla="*/ 47327 w 51081"/>
                <a:gd name="connsiteY22" fmla="*/ 33536 h 34961"/>
                <a:gd name="connsiteX23" fmla="*/ 51081 w 51081"/>
                <a:gd name="connsiteY23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8563 w 51081"/>
                <a:gd name="connsiteY21" fmla="*/ 32623 h 34961"/>
                <a:gd name="connsiteX22" fmla="*/ 45902 w 51081"/>
                <a:gd name="connsiteY22" fmla="*/ 34961 h 34961"/>
                <a:gd name="connsiteX23" fmla="*/ 47327 w 51081"/>
                <a:gd name="connsiteY23" fmla="*/ 33536 h 34961"/>
                <a:gd name="connsiteX24" fmla="*/ 51081 w 51081"/>
                <a:gd name="connsiteY24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43765 w 51081"/>
                <a:gd name="connsiteY21" fmla="*/ 34277 h 34961"/>
                <a:gd name="connsiteX22" fmla="*/ 45902 w 51081"/>
                <a:gd name="connsiteY22" fmla="*/ 34961 h 34961"/>
                <a:gd name="connsiteX23" fmla="*/ 47327 w 51081"/>
                <a:gd name="connsiteY23" fmla="*/ 33536 h 34961"/>
                <a:gd name="connsiteX24" fmla="*/ 51081 w 51081"/>
                <a:gd name="connsiteY24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8171 w 51081"/>
                <a:gd name="connsiteY21" fmla="*/ 32680 h 34961"/>
                <a:gd name="connsiteX22" fmla="*/ 43765 w 51081"/>
                <a:gd name="connsiteY22" fmla="*/ 34277 h 34961"/>
                <a:gd name="connsiteX23" fmla="*/ 45902 w 51081"/>
                <a:gd name="connsiteY23" fmla="*/ 34961 h 34961"/>
                <a:gd name="connsiteX24" fmla="*/ 47327 w 51081"/>
                <a:gd name="connsiteY24" fmla="*/ 33536 h 34961"/>
                <a:gd name="connsiteX25" fmla="*/ 51081 w 51081"/>
                <a:gd name="connsiteY25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43765 w 51081"/>
                <a:gd name="connsiteY22" fmla="*/ 34277 h 34961"/>
                <a:gd name="connsiteX23" fmla="*/ 45902 w 51081"/>
                <a:gd name="connsiteY23" fmla="*/ 34961 h 34961"/>
                <a:gd name="connsiteX24" fmla="*/ 47327 w 51081"/>
                <a:gd name="connsiteY24" fmla="*/ 33536 h 34961"/>
                <a:gd name="connsiteX25" fmla="*/ 51081 w 51081"/>
                <a:gd name="connsiteY25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37245 w 51081"/>
                <a:gd name="connsiteY22" fmla="*/ 32794 h 34961"/>
                <a:gd name="connsiteX23" fmla="*/ 43765 w 51081"/>
                <a:gd name="connsiteY23" fmla="*/ 34277 h 34961"/>
                <a:gd name="connsiteX24" fmla="*/ 45902 w 51081"/>
                <a:gd name="connsiteY24" fmla="*/ 34961 h 34961"/>
                <a:gd name="connsiteX25" fmla="*/ 47327 w 51081"/>
                <a:gd name="connsiteY25" fmla="*/ 33536 h 34961"/>
                <a:gd name="connsiteX26" fmla="*/ 51081 w 51081"/>
                <a:gd name="connsiteY26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31794 w 51081"/>
                <a:gd name="connsiteY22" fmla="*/ 32680 h 34961"/>
                <a:gd name="connsiteX23" fmla="*/ 43765 w 51081"/>
                <a:gd name="connsiteY23" fmla="*/ 34277 h 34961"/>
                <a:gd name="connsiteX24" fmla="*/ 45902 w 51081"/>
                <a:gd name="connsiteY24" fmla="*/ 34961 h 34961"/>
                <a:gd name="connsiteX25" fmla="*/ 47327 w 51081"/>
                <a:gd name="connsiteY25" fmla="*/ 33536 h 34961"/>
                <a:gd name="connsiteX26" fmla="*/ 51081 w 51081"/>
                <a:gd name="connsiteY26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31794 w 51081"/>
                <a:gd name="connsiteY22" fmla="*/ 32680 h 34961"/>
                <a:gd name="connsiteX23" fmla="*/ 37815 w 51081"/>
                <a:gd name="connsiteY23" fmla="*/ 33536 h 34961"/>
                <a:gd name="connsiteX24" fmla="*/ 43765 w 51081"/>
                <a:gd name="connsiteY24" fmla="*/ 34277 h 34961"/>
                <a:gd name="connsiteX25" fmla="*/ 45902 w 51081"/>
                <a:gd name="connsiteY25" fmla="*/ 34961 h 34961"/>
                <a:gd name="connsiteX26" fmla="*/ 47327 w 51081"/>
                <a:gd name="connsiteY26" fmla="*/ 33536 h 34961"/>
                <a:gd name="connsiteX27" fmla="*/ 51081 w 51081"/>
                <a:gd name="connsiteY27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31794 w 51081"/>
                <a:gd name="connsiteY22" fmla="*/ 32680 h 34961"/>
                <a:gd name="connsiteX23" fmla="*/ 33326 w 51081"/>
                <a:gd name="connsiteY23" fmla="*/ 34163 h 34961"/>
                <a:gd name="connsiteX24" fmla="*/ 43765 w 51081"/>
                <a:gd name="connsiteY24" fmla="*/ 34277 h 34961"/>
                <a:gd name="connsiteX25" fmla="*/ 45902 w 51081"/>
                <a:gd name="connsiteY25" fmla="*/ 34961 h 34961"/>
                <a:gd name="connsiteX26" fmla="*/ 47327 w 51081"/>
                <a:gd name="connsiteY26" fmla="*/ 33536 h 34961"/>
                <a:gd name="connsiteX27" fmla="*/ 51081 w 51081"/>
                <a:gd name="connsiteY27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31794 w 51081"/>
                <a:gd name="connsiteY22" fmla="*/ 32794 h 34961"/>
                <a:gd name="connsiteX23" fmla="*/ 33326 w 51081"/>
                <a:gd name="connsiteY23" fmla="*/ 34163 h 34961"/>
                <a:gd name="connsiteX24" fmla="*/ 43765 w 51081"/>
                <a:gd name="connsiteY24" fmla="*/ 34277 h 34961"/>
                <a:gd name="connsiteX25" fmla="*/ 45902 w 51081"/>
                <a:gd name="connsiteY25" fmla="*/ 34961 h 34961"/>
                <a:gd name="connsiteX26" fmla="*/ 47327 w 51081"/>
                <a:gd name="connsiteY26" fmla="*/ 33536 h 34961"/>
                <a:gd name="connsiteX27" fmla="*/ 51081 w 51081"/>
                <a:gd name="connsiteY27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330 w 51081"/>
                <a:gd name="connsiteY21" fmla="*/ 31368 h 34961"/>
                <a:gd name="connsiteX22" fmla="*/ 31794 w 51081"/>
                <a:gd name="connsiteY22" fmla="*/ 32794 h 34961"/>
                <a:gd name="connsiteX23" fmla="*/ 33326 w 51081"/>
                <a:gd name="connsiteY23" fmla="*/ 34163 h 34961"/>
                <a:gd name="connsiteX24" fmla="*/ 43765 w 51081"/>
                <a:gd name="connsiteY24" fmla="*/ 34277 h 34961"/>
                <a:gd name="connsiteX25" fmla="*/ 45902 w 51081"/>
                <a:gd name="connsiteY25" fmla="*/ 34961 h 34961"/>
                <a:gd name="connsiteX26" fmla="*/ 47327 w 51081"/>
                <a:gd name="connsiteY26" fmla="*/ 33536 h 34961"/>
                <a:gd name="connsiteX27" fmla="*/ 51081 w 51081"/>
                <a:gd name="connsiteY27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330 w 51081"/>
                <a:gd name="connsiteY21" fmla="*/ 31368 h 34961"/>
                <a:gd name="connsiteX22" fmla="*/ 31794 w 51081"/>
                <a:gd name="connsiteY22" fmla="*/ 32794 h 34961"/>
                <a:gd name="connsiteX23" fmla="*/ 33326 w 51081"/>
                <a:gd name="connsiteY23" fmla="*/ 34163 h 34961"/>
                <a:gd name="connsiteX24" fmla="*/ 43765 w 51081"/>
                <a:gd name="connsiteY24" fmla="*/ 34277 h 34961"/>
                <a:gd name="connsiteX25" fmla="*/ 45902 w 51081"/>
                <a:gd name="connsiteY25" fmla="*/ 34961 h 34961"/>
                <a:gd name="connsiteX26" fmla="*/ 47327 w 51081"/>
                <a:gd name="connsiteY26" fmla="*/ 33536 h 34961"/>
                <a:gd name="connsiteX27" fmla="*/ 51081 w 51081"/>
                <a:gd name="connsiteY27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330 w 51081"/>
                <a:gd name="connsiteY21" fmla="*/ 31368 h 34961"/>
                <a:gd name="connsiteX22" fmla="*/ 31794 w 51081"/>
                <a:gd name="connsiteY22" fmla="*/ 32794 h 34961"/>
                <a:gd name="connsiteX23" fmla="*/ 33326 w 51081"/>
                <a:gd name="connsiteY23" fmla="*/ 34163 h 34961"/>
                <a:gd name="connsiteX24" fmla="*/ 38955 w 51081"/>
                <a:gd name="connsiteY24" fmla="*/ 34163 h 34961"/>
                <a:gd name="connsiteX25" fmla="*/ 43765 w 51081"/>
                <a:gd name="connsiteY25" fmla="*/ 34277 h 34961"/>
                <a:gd name="connsiteX26" fmla="*/ 45902 w 51081"/>
                <a:gd name="connsiteY26" fmla="*/ 34961 h 34961"/>
                <a:gd name="connsiteX27" fmla="*/ 47327 w 51081"/>
                <a:gd name="connsiteY27" fmla="*/ 33536 h 34961"/>
                <a:gd name="connsiteX28" fmla="*/ 51081 w 51081"/>
                <a:gd name="connsiteY28" fmla="*/ 31446 h 34961"/>
                <a:gd name="connsiteX0" fmla="*/ 0 w 51081"/>
                <a:gd name="connsiteY0" fmla="*/ 3424 h 35133"/>
                <a:gd name="connsiteX1" fmla="*/ 1971 w 51081"/>
                <a:gd name="connsiteY1" fmla="*/ 3365 h 35133"/>
                <a:gd name="connsiteX2" fmla="*/ 2934 w 51081"/>
                <a:gd name="connsiteY2" fmla="*/ 1426 h 35133"/>
                <a:gd name="connsiteX3" fmla="*/ 4217 w 51081"/>
                <a:gd name="connsiteY3" fmla="*/ 2624 h 35133"/>
                <a:gd name="connsiteX4" fmla="*/ 5677 w 51081"/>
                <a:gd name="connsiteY4" fmla="*/ 1483 h 35133"/>
                <a:gd name="connsiteX5" fmla="*/ 6247 w 51081"/>
                <a:gd name="connsiteY5" fmla="*/ 57 h 35133"/>
                <a:gd name="connsiteX6" fmla="*/ 8064 w 51081"/>
                <a:gd name="connsiteY6" fmla="*/ 57 h 35133"/>
                <a:gd name="connsiteX7" fmla="*/ 8563 w 51081"/>
                <a:gd name="connsiteY7" fmla="*/ 1312 h 35133"/>
                <a:gd name="connsiteX8" fmla="*/ 10023 w 51081"/>
                <a:gd name="connsiteY8" fmla="*/ 1426 h 35133"/>
                <a:gd name="connsiteX9" fmla="*/ 12874 w 51081"/>
                <a:gd name="connsiteY9" fmla="*/ 0 h 35133"/>
                <a:gd name="connsiteX10" fmla="*/ 13907 w 51081"/>
                <a:gd name="connsiteY10" fmla="*/ 58 h 35133"/>
                <a:gd name="connsiteX11" fmla="*/ 14264 w 51081"/>
                <a:gd name="connsiteY11" fmla="*/ 799 h 35133"/>
                <a:gd name="connsiteX12" fmla="*/ 14299 w 51081"/>
                <a:gd name="connsiteY12" fmla="*/ 3365 h 35133"/>
                <a:gd name="connsiteX13" fmla="*/ 15725 w 51081"/>
                <a:gd name="connsiteY13" fmla="*/ 9525 h 35133"/>
                <a:gd name="connsiteX14" fmla="*/ 17186 w 51081"/>
                <a:gd name="connsiteY14" fmla="*/ 12205 h 35133"/>
                <a:gd name="connsiteX15" fmla="*/ 17826 w 51081"/>
                <a:gd name="connsiteY15" fmla="*/ 14202 h 35133"/>
                <a:gd name="connsiteX16" fmla="*/ 19039 w 51081"/>
                <a:gd name="connsiteY16" fmla="*/ 18079 h 35133"/>
                <a:gd name="connsiteX17" fmla="*/ 19323 w 51081"/>
                <a:gd name="connsiteY17" fmla="*/ 19905 h 35133"/>
                <a:gd name="connsiteX18" fmla="*/ 24761 w 51081"/>
                <a:gd name="connsiteY18" fmla="*/ 23353 h 35133"/>
                <a:gd name="connsiteX19" fmla="*/ 25716 w 51081"/>
                <a:gd name="connsiteY19" fmla="*/ 28684 h 35133"/>
                <a:gd name="connsiteX20" fmla="*/ 29264 w 51081"/>
                <a:gd name="connsiteY20" fmla="*/ 29886 h 35133"/>
                <a:gd name="connsiteX21" fmla="*/ 31330 w 51081"/>
                <a:gd name="connsiteY21" fmla="*/ 31368 h 35133"/>
                <a:gd name="connsiteX22" fmla="*/ 31794 w 51081"/>
                <a:gd name="connsiteY22" fmla="*/ 32794 h 35133"/>
                <a:gd name="connsiteX23" fmla="*/ 33326 w 51081"/>
                <a:gd name="connsiteY23" fmla="*/ 34163 h 35133"/>
                <a:gd name="connsiteX24" fmla="*/ 43124 w 51081"/>
                <a:gd name="connsiteY24" fmla="*/ 35133 h 35133"/>
                <a:gd name="connsiteX25" fmla="*/ 43765 w 51081"/>
                <a:gd name="connsiteY25" fmla="*/ 34277 h 35133"/>
                <a:gd name="connsiteX26" fmla="*/ 45902 w 51081"/>
                <a:gd name="connsiteY26" fmla="*/ 34961 h 35133"/>
                <a:gd name="connsiteX27" fmla="*/ 47327 w 51081"/>
                <a:gd name="connsiteY27" fmla="*/ 33536 h 35133"/>
                <a:gd name="connsiteX28" fmla="*/ 51081 w 51081"/>
                <a:gd name="connsiteY28" fmla="*/ 31446 h 35133"/>
                <a:gd name="connsiteX0" fmla="*/ 0 w 51081"/>
                <a:gd name="connsiteY0" fmla="*/ 3424 h 35133"/>
                <a:gd name="connsiteX1" fmla="*/ 1971 w 51081"/>
                <a:gd name="connsiteY1" fmla="*/ 3365 h 35133"/>
                <a:gd name="connsiteX2" fmla="*/ 2934 w 51081"/>
                <a:gd name="connsiteY2" fmla="*/ 1426 h 35133"/>
                <a:gd name="connsiteX3" fmla="*/ 4217 w 51081"/>
                <a:gd name="connsiteY3" fmla="*/ 2624 h 35133"/>
                <a:gd name="connsiteX4" fmla="*/ 5677 w 51081"/>
                <a:gd name="connsiteY4" fmla="*/ 1483 h 35133"/>
                <a:gd name="connsiteX5" fmla="*/ 6247 w 51081"/>
                <a:gd name="connsiteY5" fmla="*/ 57 h 35133"/>
                <a:gd name="connsiteX6" fmla="*/ 8064 w 51081"/>
                <a:gd name="connsiteY6" fmla="*/ 57 h 35133"/>
                <a:gd name="connsiteX7" fmla="*/ 8563 w 51081"/>
                <a:gd name="connsiteY7" fmla="*/ 1312 h 35133"/>
                <a:gd name="connsiteX8" fmla="*/ 10023 w 51081"/>
                <a:gd name="connsiteY8" fmla="*/ 1426 h 35133"/>
                <a:gd name="connsiteX9" fmla="*/ 12874 w 51081"/>
                <a:gd name="connsiteY9" fmla="*/ 0 h 35133"/>
                <a:gd name="connsiteX10" fmla="*/ 13907 w 51081"/>
                <a:gd name="connsiteY10" fmla="*/ 58 h 35133"/>
                <a:gd name="connsiteX11" fmla="*/ 14264 w 51081"/>
                <a:gd name="connsiteY11" fmla="*/ 799 h 35133"/>
                <a:gd name="connsiteX12" fmla="*/ 14299 w 51081"/>
                <a:gd name="connsiteY12" fmla="*/ 3365 h 35133"/>
                <a:gd name="connsiteX13" fmla="*/ 15725 w 51081"/>
                <a:gd name="connsiteY13" fmla="*/ 9525 h 35133"/>
                <a:gd name="connsiteX14" fmla="*/ 17186 w 51081"/>
                <a:gd name="connsiteY14" fmla="*/ 12205 h 35133"/>
                <a:gd name="connsiteX15" fmla="*/ 17826 w 51081"/>
                <a:gd name="connsiteY15" fmla="*/ 14202 h 35133"/>
                <a:gd name="connsiteX16" fmla="*/ 19039 w 51081"/>
                <a:gd name="connsiteY16" fmla="*/ 18079 h 35133"/>
                <a:gd name="connsiteX17" fmla="*/ 19323 w 51081"/>
                <a:gd name="connsiteY17" fmla="*/ 19905 h 35133"/>
                <a:gd name="connsiteX18" fmla="*/ 24761 w 51081"/>
                <a:gd name="connsiteY18" fmla="*/ 23353 h 35133"/>
                <a:gd name="connsiteX19" fmla="*/ 25716 w 51081"/>
                <a:gd name="connsiteY19" fmla="*/ 28684 h 35133"/>
                <a:gd name="connsiteX20" fmla="*/ 29264 w 51081"/>
                <a:gd name="connsiteY20" fmla="*/ 29886 h 35133"/>
                <a:gd name="connsiteX21" fmla="*/ 31330 w 51081"/>
                <a:gd name="connsiteY21" fmla="*/ 31368 h 35133"/>
                <a:gd name="connsiteX22" fmla="*/ 31794 w 51081"/>
                <a:gd name="connsiteY22" fmla="*/ 32794 h 35133"/>
                <a:gd name="connsiteX23" fmla="*/ 33326 w 51081"/>
                <a:gd name="connsiteY23" fmla="*/ 34163 h 35133"/>
                <a:gd name="connsiteX24" fmla="*/ 38706 w 51081"/>
                <a:gd name="connsiteY24" fmla="*/ 34619 h 35133"/>
                <a:gd name="connsiteX25" fmla="*/ 43124 w 51081"/>
                <a:gd name="connsiteY25" fmla="*/ 35133 h 35133"/>
                <a:gd name="connsiteX26" fmla="*/ 43765 w 51081"/>
                <a:gd name="connsiteY26" fmla="*/ 34277 h 35133"/>
                <a:gd name="connsiteX27" fmla="*/ 45902 w 51081"/>
                <a:gd name="connsiteY27" fmla="*/ 34961 h 35133"/>
                <a:gd name="connsiteX28" fmla="*/ 47327 w 51081"/>
                <a:gd name="connsiteY28" fmla="*/ 33536 h 35133"/>
                <a:gd name="connsiteX29" fmla="*/ 51081 w 51081"/>
                <a:gd name="connsiteY29" fmla="*/ 31446 h 3513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40024 w 51081"/>
                <a:gd name="connsiteY24" fmla="*/ 35703 h 35703"/>
                <a:gd name="connsiteX25" fmla="*/ 43124 w 51081"/>
                <a:gd name="connsiteY25" fmla="*/ 35133 h 35703"/>
                <a:gd name="connsiteX26" fmla="*/ 43765 w 51081"/>
                <a:gd name="connsiteY26" fmla="*/ 34277 h 35703"/>
                <a:gd name="connsiteX27" fmla="*/ 45902 w 51081"/>
                <a:gd name="connsiteY27" fmla="*/ 34961 h 35703"/>
                <a:gd name="connsiteX28" fmla="*/ 47327 w 51081"/>
                <a:gd name="connsiteY28" fmla="*/ 33536 h 35703"/>
                <a:gd name="connsiteX29" fmla="*/ 51081 w 51081"/>
                <a:gd name="connsiteY29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6995 w 51081"/>
                <a:gd name="connsiteY24" fmla="*/ 35018 h 35703"/>
                <a:gd name="connsiteX25" fmla="*/ 40024 w 51081"/>
                <a:gd name="connsiteY25" fmla="*/ 35703 h 35703"/>
                <a:gd name="connsiteX26" fmla="*/ 43124 w 51081"/>
                <a:gd name="connsiteY26" fmla="*/ 35133 h 35703"/>
                <a:gd name="connsiteX27" fmla="*/ 43765 w 51081"/>
                <a:gd name="connsiteY27" fmla="*/ 34277 h 35703"/>
                <a:gd name="connsiteX28" fmla="*/ 45902 w 51081"/>
                <a:gd name="connsiteY28" fmla="*/ 34961 h 35703"/>
                <a:gd name="connsiteX29" fmla="*/ 47327 w 51081"/>
                <a:gd name="connsiteY29" fmla="*/ 33536 h 35703"/>
                <a:gd name="connsiteX30" fmla="*/ 51081 w 51081"/>
                <a:gd name="connsiteY30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957 w 51081"/>
                <a:gd name="connsiteY24" fmla="*/ 35645 h 35703"/>
                <a:gd name="connsiteX25" fmla="*/ 40024 w 51081"/>
                <a:gd name="connsiteY25" fmla="*/ 35703 h 35703"/>
                <a:gd name="connsiteX26" fmla="*/ 43124 w 51081"/>
                <a:gd name="connsiteY26" fmla="*/ 35133 h 35703"/>
                <a:gd name="connsiteX27" fmla="*/ 43765 w 51081"/>
                <a:gd name="connsiteY27" fmla="*/ 34277 h 35703"/>
                <a:gd name="connsiteX28" fmla="*/ 45902 w 51081"/>
                <a:gd name="connsiteY28" fmla="*/ 34961 h 35703"/>
                <a:gd name="connsiteX29" fmla="*/ 47327 w 51081"/>
                <a:gd name="connsiteY29" fmla="*/ 33536 h 35703"/>
                <a:gd name="connsiteX30" fmla="*/ 51081 w 51081"/>
                <a:gd name="connsiteY30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6568 w 51081"/>
                <a:gd name="connsiteY24" fmla="*/ 35189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1081 w 51081"/>
                <a:gd name="connsiteY31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067 w 51081"/>
                <a:gd name="connsiteY24" fmla="*/ 34562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1081 w 51081"/>
                <a:gd name="connsiteY31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138 w 51081"/>
                <a:gd name="connsiteY24" fmla="*/ 34334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1081 w 51081"/>
                <a:gd name="connsiteY31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645 w 51081"/>
                <a:gd name="connsiteY19" fmla="*/ 29083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138 w 51081"/>
                <a:gd name="connsiteY24" fmla="*/ 34334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1081 w 51081"/>
                <a:gd name="connsiteY31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645 w 51081"/>
                <a:gd name="connsiteY19" fmla="*/ 29083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138 w 51081"/>
                <a:gd name="connsiteY24" fmla="*/ 34334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0677 w 51081"/>
                <a:gd name="connsiteY31" fmla="*/ 31710 h 35703"/>
                <a:gd name="connsiteX32" fmla="*/ 51081 w 51081"/>
                <a:gd name="connsiteY32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645 w 51081"/>
                <a:gd name="connsiteY19" fmla="*/ 29083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138 w 51081"/>
                <a:gd name="connsiteY24" fmla="*/ 34334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0713 w 51081"/>
                <a:gd name="connsiteY31" fmla="*/ 31824 h 35703"/>
                <a:gd name="connsiteX32" fmla="*/ 51081 w 51081"/>
                <a:gd name="connsiteY32" fmla="*/ 31446 h 35703"/>
                <a:gd name="connsiteX0" fmla="*/ 0 w 63872"/>
                <a:gd name="connsiteY0" fmla="*/ 3424 h 35703"/>
                <a:gd name="connsiteX1" fmla="*/ 1971 w 63872"/>
                <a:gd name="connsiteY1" fmla="*/ 3365 h 35703"/>
                <a:gd name="connsiteX2" fmla="*/ 2934 w 63872"/>
                <a:gd name="connsiteY2" fmla="*/ 1426 h 35703"/>
                <a:gd name="connsiteX3" fmla="*/ 4217 w 63872"/>
                <a:gd name="connsiteY3" fmla="*/ 2624 h 35703"/>
                <a:gd name="connsiteX4" fmla="*/ 5677 w 63872"/>
                <a:gd name="connsiteY4" fmla="*/ 1483 h 35703"/>
                <a:gd name="connsiteX5" fmla="*/ 6247 w 63872"/>
                <a:gd name="connsiteY5" fmla="*/ 57 h 35703"/>
                <a:gd name="connsiteX6" fmla="*/ 8064 w 63872"/>
                <a:gd name="connsiteY6" fmla="*/ 57 h 35703"/>
                <a:gd name="connsiteX7" fmla="*/ 8563 w 63872"/>
                <a:gd name="connsiteY7" fmla="*/ 1312 h 35703"/>
                <a:gd name="connsiteX8" fmla="*/ 10023 w 63872"/>
                <a:gd name="connsiteY8" fmla="*/ 1426 h 35703"/>
                <a:gd name="connsiteX9" fmla="*/ 12874 w 63872"/>
                <a:gd name="connsiteY9" fmla="*/ 0 h 35703"/>
                <a:gd name="connsiteX10" fmla="*/ 13907 w 63872"/>
                <a:gd name="connsiteY10" fmla="*/ 58 h 35703"/>
                <a:gd name="connsiteX11" fmla="*/ 14264 w 63872"/>
                <a:gd name="connsiteY11" fmla="*/ 799 h 35703"/>
                <a:gd name="connsiteX12" fmla="*/ 14299 w 63872"/>
                <a:gd name="connsiteY12" fmla="*/ 3365 h 35703"/>
                <a:gd name="connsiteX13" fmla="*/ 15725 w 63872"/>
                <a:gd name="connsiteY13" fmla="*/ 9525 h 35703"/>
                <a:gd name="connsiteX14" fmla="*/ 17186 w 63872"/>
                <a:gd name="connsiteY14" fmla="*/ 12205 h 35703"/>
                <a:gd name="connsiteX15" fmla="*/ 17826 w 63872"/>
                <a:gd name="connsiteY15" fmla="*/ 14202 h 35703"/>
                <a:gd name="connsiteX16" fmla="*/ 19039 w 63872"/>
                <a:gd name="connsiteY16" fmla="*/ 18079 h 35703"/>
                <a:gd name="connsiteX17" fmla="*/ 19323 w 63872"/>
                <a:gd name="connsiteY17" fmla="*/ 19905 h 35703"/>
                <a:gd name="connsiteX18" fmla="*/ 24761 w 63872"/>
                <a:gd name="connsiteY18" fmla="*/ 23353 h 35703"/>
                <a:gd name="connsiteX19" fmla="*/ 25645 w 63872"/>
                <a:gd name="connsiteY19" fmla="*/ 29083 h 35703"/>
                <a:gd name="connsiteX20" fmla="*/ 29264 w 63872"/>
                <a:gd name="connsiteY20" fmla="*/ 29886 h 35703"/>
                <a:gd name="connsiteX21" fmla="*/ 31330 w 63872"/>
                <a:gd name="connsiteY21" fmla="*/ 31368 h 35703"/>
                <a:gd name="connsiteX22" fmla="*/ 31794 w 63872"/>
                <a:gd name="connsiteY22" fmla="*/ 32794 h 35703"/>
                <a:gd name="connsiteX23" fmla="*/ 33326 w 63872"/>
                <a:gd name="connsiteY23" fmla="*/ 34163 h 35703"/>
                <a:gd name="connsiteX24" fmla="*/ 37138 w 63872"/>
                <a:gd name="connsiteY24" fmla="*/ 34334 h 35703"/>
                <a:gd name="connsiteX25" fmla="*/ 37957 w 63872"/>
                <a:gd name="connsiteY25" fmla="*/ 35645 h 35703"/>
                <a:gd name="connsiteX26" fmla="*/ 40024 w 63872"/>
                <a:gd name="connsiteY26" fmla="*/ 35703 h 35703"/>
                <a:gd name="connsiteX27" fmla="*/ 43124 w 63872"/>
                <a:gd name="connsiteY27" fmla="*/ 35133 h 35703"/>
                <a:gd name="connsiteX28" fmla="*/ 43765 w 63872"/>
                <a:gd name="connsiteY28" fmla="*/ 34277 h 35703"/>
                <a:gd name="connsiteX29" fmla="*/ 45902 w 63872"/>
                <a:gd name="connsiteY29" fmla="*/ 34961 h 35703"/>
                <a:gd name="connsiteX30" fmla="*/ 47327 w 63872"/>
                <a:gd name="connsiteY30" fmla="*/ 33536 h 35703"/>
                <a:gd name="connsiteX31" fmla="*/ 50713 w 63872"/>
                <a:gd name="connsiteY31" fmla="*/ 31824 h 35703"/>
                <a:gd name="connsiteX32" fmla="*/ 63872 w 63872"/>
                <a:gd name="connsiteY32" fmla="*/ 23404 h 35703"/>
                <a:gd name="connsiteX0" fmla="*/ 0 w 80938"/>
                <a:gd name="connsiteY0" fmla="*/ 3424 h 35703"/>
                <a:gd name="connsiteX1" fmla="*/ 1971 w 80938"/>
                <a:gd name="connsiteY1" fmla="*/ 3365 h 35703"/>
                <a:gd name="connsiteX2" fmla="*/ 2934 w 80938"/>
                <a:gd name="connsiteY2" fmla="*/ 1426 h 35703"/>
                <a:gd name="connsiteX3" fmla="*/ 4217 w 80938"/>
                <a:gd name="connsiteY3" fmla="*/ 2624 h 35703"/>
                <a:gd name="connsiteX4" fmla="*/ 5677 w 80938"/>
                <a:gd name="connsiteY4" fmla="*/ 1483 h 35703"/>
                <a:gd name="connsiteX5" fmla="*/ 6247 w 80938"/>
                <a:gd name="connsiteY5" fmla="*/ 57 h 35703"/>
                <a:gd name="connsiteX6" fmla="*/ 8064 w 80938"/>
                <a:gd name="connsiteY6" fmla="*/ 57 h 35703"/>
                <a:gd name="connsiteX7" fmla="*/ 8563 w 80938"/>
                <a:gd name="connsiteY7" fmla="*/ 1312 h 35703"/>
                <a:gd name="connsiteX8" fmla="*/ 10023 w 80938"/>
                <a:gd name="connsiteY8" fmla="*/ 1426 h 35703"/>
                <a:gd name="connsiteX9" fmla="*/ 12874 w 80938"/>
                <a:gd name="connsiteY9" fmla="*/ 0 h 35703"/>
                <a:gd name="connsiteX10" fmla="*/ 13907 w 80938"/>
                <a:gd name="connsiteY10" fmla="*/ 58 h 35703"/>
                <a:gd name="connsiteX11" fmla="*/ 14264 w 80938"/>
                <a:gd name="connsiteY11" fmla="*/ 799 h 35703"/>
                <a:gd name="connsiteX12" fmla="*/ 14299 w 80938"/>
                <a:gd name="connsiteY12" fmla="*/ 3365 h 35703"/>
                <a:gd name="connsiteX13" fmla="*/ 15725 w 80938"/>
                <a:gd name="connsiteY13" fmla="*/ 9525 h 35703"/>
                <a:gd name="connsiteX14" fmla="*/ 17186 w 80938"/>
                <a:gd name="connsiteY14" fmla="*/ 12205 h 35703"/>
                <a:gd name="connsiteX15" fmla="*/ 17826 w 80938"/>
                <a:gd name="connsiteY15" fmla="*/ 14202 h 35703"/>
                <a:gd name="connsiteX16" fmla="*/ 19039 w 80938"/>
                <a:gd name="connsiteY16" fmla="*/ 18079 h 35703"/>
                <a:gd name="connsiteX17" fmla="*/ 19323 w 80938"/>
                <a:gd name="connsiteY17" fmla="*/ 19905 h 35703"/>
                <a:gd name="connsiteX18" fmla="*/ 24761 w 80938"/>
                <a:gd name="connsiteY18" fmla="*/ 23353 h 35703"/>
                <a:gd name="connsiteX19" fmla="*/ 25645 w 80938"/>
                <a:gd name="connsiteY19" fmla="*/ 29083 h 35703"/>
                <a:gd name="connsiteX20" fmla="*/ 29264 w 80938"/>
                <a:gd name="connsiteY20" fmla="*/ 29886 h 35703"/>
                <a:gd name="connsiteX21" fmla="*/ 31330 w 80938"/>
                <a:gd name="connsiteY21" fmla="*/ 31368 h 35703"/>
                <a:gd name="connsiteX22" fmla="*/ 31794 w 80938"/>
                <a:gd name="connsiteY22" fmla="*/ 32794 h 35703"/>
                <a:gd name="connsiteX23" fmla="*/ 33326 w 80938"/>
                <a:gd name="connsiteY23" fmla="*/ 34163 h 35703"/>
                <a:gd name="connsiteX24" fmla="*/ 37138 w 80938"/>
                <a:gd name="connsiteY24" fmla="*/ 34334 h 35703"/>
                <a:gd name="connsiteX25" fmla="*/ 37957 w 80938"/>
                <a:gd name="connsiteY25" fmla="*/ 35645 h 35703"/>
                <a:gd name="connsiteX26" fmla="*/ 40024 w 80938"/>
                <a:gd name="connsiteY26" fmla="*/ 35703 h 35703"/>
                <a:gd name="connsiteX27" fmla="*/ 43124 w 80938"/>
                <a:gd name="connsiteY27" fmla="*/ 35133 h 35703"/>
                <a:gd name="connsiteX28" fmla="*/ 43765 w 80938"/>
                <a:gd name="connsiteY28" fmla="*/ 34277 h 35703"/>
                <a:gd name="connsiteX29" fmla="*/ 45902 w 80938"/>
                <a:gd name="connsiteY29" fmla="*/ 34961 h 35703"/>
                <a:gd name="connsiteX30" fmla="*/ 47327 w 80938"/>
                <a:gd name="connsiteY30" fmla="*/ 33536 h 35703"/>
                <a:gd name="connsiteX31" fmla="*/ 50713 w 80938"/>
                <a:gd name="connsiteY31" fmla="*/ 31824 h 35703"/>
                <a:gd name="connsiteX32" fmla="*/ 80938 w 80938"/>
                <a:gd name="connsiteY32" fmla="*/ 14621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81009 w 81009"/>
                <a:gd name="connsiteY32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75012 w 81009"/>
                <a:gd name="connsiteY32" fmla="*/ 18137 h 35703"/>
                <a:gd name="connsiteX33" fmla="*/ 81009 w 81009"/>
                <a:gd name="connsiteY3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77292 w 81009"/>
                <a:gd name="connsiteY32" fmla="*/ 14145 h 35703"/>
                <a:gd name="connsiteX33" fmla="*/ 81009 w 81009"/>
                <a:gd name="connsiteY3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67138 w 81009"/>
                <a:gd name="connsiteY32" fmla="*/ 20760 h 35703"/>
                <a:gd name="connsiteX33" fmla="*/ 77292 w 81009"/>
                <a:gd name="connsiteY33" fmla="*/ 14145 h 35703"/>
                <a:gd name="connsiteX34" fmla="*/ 81009 w 81009"/>
                <a:gd name="connsiteY3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64359 w 81009"/>
                <a:gd name="connsiteY32" fmla="*/ 19049 h 35703"/>
                <a:gd name="connsiteX33" fmla="*/ 77292 w 81009"/>
                <a:gd name="connsiteY33" fmla="*/ 14145 h 35703"/>
                <a:gd name="connsiteX34" fmla="*/ 81009 w 81009"/>
                <a:gd name="connsiteY3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8622 w 81009"/>
                <a:gd name="connsiteY32" fmla="*/ 24296 h 35703"/>
                <a:gd name="connsiteX33" fmla="*/ 64359 w 81009"/>
                <a:gd name="connsiteY33" fmla="*/ 19049 h 35703"/>
                <a:gd name="connsiteX34" fmla="*/ 77292 w 81009"/>
                <a:gd name="connsiteY34" fmla="*/ 14145 h 35703"/>
                <a:gd name="connsiteX35" fmla="*/ 81009 w 81009"/>
                <a:gd name="connsiteY3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9798 w 81009"/>
                <a:gd name="connsiteY32" fmla="*/ 26349 h 35703"/>
                <a:gd name="connsiteX33" fmla="*/ 64359 w 81009"/>
                <a:gd name="connsiteY33" fmla="*/ 19049 h 35703"/>
                <a:gd name="connsiteX34" fmla="*/ 77292 w 81009"/>
                <a:gd name="connsiteY34" fmla="*/ 14145 h 35703"/>
                <a:gd name="connsiteX35" fmla="*/ 81009 w 81009"/>
                <a:gd name="connsiteY3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4988 w 81009"/>
                <a:gd name="connsiteY32" fmla="*/ 29315 h 35703"/>
                <a:gd name="connsiteX33" fmla="*/ 59798 w 81009"/>
                <a:gd name="connsiteY33" fmla="*/ 26349 h 35703"/>
                <a:gd name="connsiteX34" fmla="*/ 64359 w 81009"/>
                <a:gd name="connsiteY34" fmla="*/ 19049 h 35703"/>
                <a:gd name="connsiteX35" fmla="*/ 77292 w 81009"/>
                <a:gd name="connsiteY35" fmla="*/ 14145 h 35703"/>
                <a:gd name="connsiteX36" fmla="*/ 81009 w 81009"/>
                <a:gd name="connsiteY36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5202 w 81009"/>
                <a:gd name="connsiteY32" fmla="*/ 28460 h 35703"/>
                <a:gd name="connsiteX33" fmla="*/ 59798 w 81009"/>
                <a:gd name="connsiteY33" fmla="*/ 26349 h 35703"/>
                <a:gd name="connsiteX34" fmla="*/ 64359 w 81009"/>
                <a:gd name="connsiteY34" fmla="*/ 19049 h 35703"/>
                <a:gd name="connsiteX35" fmla="*/ 77292 w 81009"/>
                <a:gd name="connsiteY35" fmla="*/ 14145 h 35703"/>
                <a:gd name="connsiteX36" fmla="*/ 81009 w 81009"/>
                <a:gd name="connsiteY36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2494 w 81009"/>
                <a:gd name="connsiteY32" fmla="*/ 30399 h 35703"/>
                <a:gd name="connsiteX33" fmla="*/ 55202 w 81009"/>
                <a:gd name="connsiteY33" fmla="*/ 28460 h 35703"/>
                <a:gd name="connsiteX34" fmla="*/ 59798 w 81009"/>
                <a:gd name="connsiteY34" fmla="*/ 26349 h 35703"/>
                <a:gd name="connsiteX35" fmla="*/ 64359 w 81009"/>
                <a:gd name="connsiteY35" fmla="*/ 19049 h 35703"/>
                <a:gd name="connsiteX36" fmla="*/ 77292 w 81009"/>
                <a:gd name="connsiteY36" fmla="*/ 14145 h 35703"/>
                <a:gd name="connsiteX37" fmla="*/ 81009 w 81009"/>
                <a:gd name="connsiteY37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3135 w 81009"/>
                <a:gd name="connsiteY32" fmla="*/ 32110 h 35703"/>
                <a:gd name="connsiteX33" fmla="*/ 55202 w 81009"/>
                <a:gd name="connsiteY33" fmla="*/ 28460 h 35703"/>
                <a:gd name="connsiteX34" fmla="*/ 59798 w 81009"/>
                <a:gd name="connsiteY34" fmla="*/ 26349 h 35703"/>
                <a:gd name="connsiteX35" fmla="*/ 64359 w 81009"/>
                <a:gd name="connsiteY35" fmla="*/ 19049 h 35703"/>
                <a:gd name="connsiteX36" fmla="*/ 77292 w 81009"/>
                <a:gd name="connsiteY36" fmla="*/ 14145 h 35703"/>
                <a:gd name="connsiteX37" fmla="*/ 81009 w 81009"/>
                <a:gd name="connsiteY37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140 w 81009"/>
                <a:gd name="connsiteY32" fmla="*/ 31996 h 35703"/>
                <a:gd name="connsiteX33" fmla="*/ 53135 w 81009"/>
                <a:gd name="connsiteY33" fmla="*/ 32110 h 35703"/>
                <a:gd name="connsiteX34" fmla="*/ 55202 w 81009"/>
                <a:gd name="connsiteY34" fmla="*/ 28460 h 35703"/>
                <a:gd name="connsiteX35" fmla="*/ 59798 w 81009"/>
                <a:gd name="connsiteY35" fmla="*/ 26349 h 35703"/>
                <a:gd name="connsiteX36" fmla="*/ 64359 w 81009"/>
                <a:gd name="connsiteY36" fmla="*/ 19049 h 35703"/>
                <a:gd name="connsiteX37" fmla="*/ 77292 w 81009"/>
                <a:gd name="connsiteY37" fmla="*/ 14145 h 35703"/>
                <a:gd name="connsiteX38" fmla="*/ 81009 w 81009"/>
                <a:gd name="connsiteY38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283 w 81009"/>
                <a:gd name="connsiteY32" fmla="*/ 29658 h 35703"/>
                <a:gd name="connsiteX33" fmla="*/ 53135 w 81009"/>
                <a:gd name="connsiteY33" fmla="*/ 32110 h 35703"/>
                <a:gd name="connsiteX34" fmla="*/ 55202 w 81009"/>
                <a:gd name="connsiteY34" fmla="*/ 28460 h 35703"/>
                <a:gd name="connsiteX35" fmla="*/ 59798 w 81009"/>
                <a:gd name="connsiteY35" fmla="*/ 26349 h 35703"/>
                <a:gd name="connsiteX36" fmla="*/ 64359 w 81009"/>
                <a:gd name="connsiteY36" fmla="*/ 19049 h 35703"/>
                <a:gd name="connsiteX37" fmla="*/ 77292 w 81009"/>
                <a:gd name="connsiteY37" fmla="*/ 14145 h 35703"/>
                <a:gd name="connsiteX38" fmla="*/ 81009 w 81009"/>
                <a:gd name="connsiteY38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0962 w 81009"/>
                <a:gd name="connsiteY32" fmla="*/ 31597 h 35703"/>
                <a:gd name="connsiteX33" fmla="*/ 53135 w 81009"/>
                <a:gd name="connsiteY33" fmla="*/ 32110 h 35703"/>
                <a:gd name="connsiteX34" fmla="*/ 55202 w 81009"/>
                <a:gd name="connsiteY34" fmla="*/ 28460 h 35703"/>
                <a:gd name="connsiteX35" fmla="*/ 59798 w 81009"/>
                <a:gd name="connsiteY35" fmla="*/ 26349 h 35703"/>
                <a:gd name="connsiteX36" fmla="*/ 64359 w 81009"/>
                <a:gd name="connsiteY36" fmla="*/ 19049 h 35703"/>
                <a:gd name="connsiteX37" fmla="*/ 77292 w 81009"/>
                <a:gd name="connsiteY37" fmla="*/ 14145 h 35703"/>
                <a:gd name="connsiteX38" fmla="*/ 81009 w 81009"/>
                <a:gd name="connsiteY38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0962 w 81009"/>
                <a:gd name="connsiteY32" fmla="*/ 31597 h 35703"/>
                <a:gd name="connsiteX33" fmla="*/ 52458 w 81009"/>
                <a:gd name="connsiteY33" fmla="*/ 31882 h 35703"/>
                <a:gd name="connsiteX34" fmla="*/ 53135 w 81009"/>
                <a:gd name="connsiteY34" fmla="*/ 32110 h 35703"/>
                <a:gd name="connsiteX35" fmla="*/ 55202 w 81009"/>
                <a:gd name="connsiteY35" fmla="*/ 28460 h 35703"/>
                <a:gd name="connsiteX36" fmla="*/ 59798 w 81009"/>
                <a:gd name="connsiteY36" fmla="*/ 26349 h 35703"/>
                <a:gd name="connsiteX37" fmla="*/ 64359 w 81009"/>
                <a:gd name="connsiteY37" fmla="*/ 19049 h 35703"/>
                <a:gd name="connsiteX38" fmla="*/ 77292 w 81009"/>
                <a:gd name="connsiteY38" fmla="*/ 14145 h 35703"/>
                <a:gd name="connsiteX39" fmla="*/ 81009 w 81009"/>
                <a:gd name="connsiteY39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0962 w 81009"/>
                <a:gd name="connsiteY32" fmla="*/ 31597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5202 w 81009"/>
                <a:gd name="connsiteY35" fmla="*/ 28460 h 35703"/>
                <a:gd name="connsiteX36" fmla="*/ 59798 w 81009"/>
                <a:gd name="connsiteY36" fmla="*/ 26349 h 35703"/>
                <a:gd name="connsiteX37" fmla="*/ 64359 w 81009"/>
                <a:gd name="connsiteY37" fmla="*/ 19049 h 35703"/>
                <a:gd name="connsiteX38" fmla="*/ 77292 w 81009"/>
                <a:gd name="connsiteY38" fmla="*/ 14145 h 35703"/>
                <a:gd name="connsiteX39" fmla="*/ 81009 w 81009"/>
                <a:gd name="connsiteY39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5202 w 81009"/>
                <a:gd name="connsiteY35" fmla="*/ 28460 h 35703"/>
                <a:gd name="connsiteX36" fmla="*/ 59798 w 81009"/>
                <a:gd name="connsiteY36" fmla="*/ 26349 h 35703"/>
                <a:gd name="connsiteX37" fmla="*/ 64359 w 81009"/>
                <a:gd name="connsiteY37" fmla="*/ 19049 h 35703"/>
                <a:gd name="connsiteX38" fmla="*/ 77292 w 81009"/>
                <a:gd name="connsiteY38" fmla="*/ 14145 h 35703"/>
                <a:gd name="connsiteX39" fmla="*/ 81009 w 81009"/>
                <a:gd name="connsiteY39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596 w 81009"/>
                <a:gd name="connsiteY35" fmla="*/ 29486 h 35703"/>
                <a:gd name="connsiteX36" fmla="*/ 55202 w 81009"/>
                <a:gd name="connsiteY36" fmla="*/ 28460 h 35703"/>
                <a:gd name="connsiteX37" fmla="*/ 59798 w 81009"/>
                <a:gd name="connsiteY37" fmla="*/ 26349 h 35703"/>
                <a:gd name="connsiteX38" fmla="*/ 64359 w 81009"/>
                <a:gd name="connsiteY38" fmla="*/ 19049 h 35703"/>
                <a:gd name="connsiteX39" fmla="*/ 77292 w 81009"/>
                <a:gd name="connsiteY39" fmla="*/ 14145 h 35703"/>
                <a:gd name="connsiteX40" fmla="*/ 81009 w 81009"/>
                <a:gd name="connsiteY40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3634 w 81009"/>
                <a:gd name="connsiteY35" fmla="*/ 29885 h 35703"/>
                <a:gd name="connsiteX36" fmla="*/ 55202 w 81009"/>
                <a:gd name="connsiteY36" fmla="*/ 28460 h 35703"/>
                <a:gd name="connsiteX37" fmla="*/ 59798 w 81009"/>
                <a:gd name="connsiteY37" fmla="*/ 26349 h 35703"/>
                <a:gd name="connsiteX38" fmla="*/ 64359 w 81009"/>
                <a:gd name="connsiteY38" fmla="*/ 19049 h 35703"/>
                <a:gd name="connsiteX39" fmla="*/ 77292 w 81009"/>
                <a:gd name="connsiteY39" fmla="*/ 14145 h 35703"/>
                <a:gd name="connsiteX40" fmla="*/ 81009 w 81009"/>
                <a:gd name="connsiteY40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3242 w 81009"/>
                <a:gd name="connsiteY35" fmla="*/ 31254 h 35703"/>
                <a:gd name="connsiteX36" fmla="*/ 53634 w 81009"/>
                <a:gd name="connsiteY36" fmla="*/ 29885 h 35703"/>
                <a:gd name="connsiteX37" fmla="*/ 55202 w 81009"/>
                <a:gd name="connsiteY37" fmla="*/ 28460 h 35703"/>
                <a:gd name="connsiteX38" fmla="*/ 59798 w 81009"/>
                <a:gd name="connsiteY38" fmla="*/ 26349 h 35703"/>
                <a:gd name="connsiteX39" fmla="*/ 64359 w 81009"/>
                <a:gd name="connsiteY39" fmla="*/ 19049 h 35703"/>
                <a:gd name="connsiteX40" fmla="*/ 77292 w 81009"/>
                <a:gd name="connsiteY40" fmla="*/ 14145 h 35703"/>
                <a:gd name="connsiteX41" fmla="*/ 81009 w 81009"/>
                <a:gd name="connsiteY4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774 w 81009"/>
                <a:gd name="connsiteY35" fmla="*/ 30513 h 35703"/>
                <a:gd name="connsiteX36" fmla="*/ 53634 w 81009"/>
                <a:gd name="connsiteY36" fmla="*/ 29885 h 35703"/>
                <a:gd name="connsiteX37" fmla="*/ 55202 w 81009"/>
                <a:gd name="connsiteY37" fmla="*/ 28460 h 35703"/>
                <a:gd name="connsiteX38" fmla="*/ 59798 w 81009"/>
                <a:gd name="connsiteY38" fmla="*/ 26349 h 35703"/>
                <a:gd name="connsiteX39" fmla="*/ 64359 w 81009"/>
                <a:gd name="connsiteY39" fmla="*/ 19049 h 35703"/>
                <a:gd name="connsiteX40" fmla="*/ 77292 w 81009"/>
                <a:gd name="connsiteY40" fmla="*/ 14145 h 35703"/>
                <a:gd name="connsiteX41" fmla="*/ 81009 w 81009"/>
                <a:gd name="connsiteY4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774 w 81009"/>
                <a:gd name="connsiteY35" fmla="*/ 30513 h 35703"/>
                <a:gd name="connsiteX36" fmla="*/ 53634 w 81009"/>
                <a:gd name="connsiteY36" fmla="*/ 29885 h 35703"/>
                <a:gd name="connsiteX37" fmla="*/ 55202 w 81009"/>
                <a:gd name="connsiteY37" fmla="*/ 28460 h 35703"/>
                <a:gd name="connsiteX38" fmla="*/ 59798 w 81009"/>
                <a:gd name="connsiteY38" fmla="*/ 26349 h 35703"/>
                <a:gd name="connsiteX39" fmla="*/ 64359 w 81009"/>
                <a:gd name="connsiteY39" fmla="*/ 19049 h 35703"/>
                <a:gd name="connsiteX40" fmla="*/ 77292 w 81009"/>
                <a:gd name="connsiteY40" fmla="*/ 14145 h 35703"/>
                <a:gd name="connsiteX41" fmla="*/ 81009 w 81009"/>
                <a:gd name="connsiteY4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774 w 81009"/>
                <a:gd name="connsiteY35" fmla="*/ 30513 h 35703"/>
                <a:gd name="connsiteX36" fmla="*/ 53634 w 81009"/>
                <a:gd name="connsiteY36" fmla="*/ 29885 h 35703"/>
                <a:gd name="connsiteX37" fmla="*/ 55202 w 81009"/>
                <a:gd name="connsiteY37" fmla="*/ 28460 h 35703"/>
                <a:gd name="connsiteX38" fmla="*/ 59798 w 81009"/>
                <a:gd name="connsiteY38" fmla="*/ 26349 h 35703"/>
                <a:gd name="connsiteX39" fmla="*/ 64359 w 81009"/>
                <a:gd name="connsiteY39" fmla="*/ 19049 h 35703"/>
                <a:gd name="connsiteX40" fmla="*/ 77292 w 81009"/>
                <a:gd name="connsiteY40" fmla="*/ 14145 h 35703"/>
                <a:gd name="connsiteX41" fmla="*/ 81009 w 81009"/>
                <a:gd name="connsiteY4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5202 w 81009"/>
                <a:gd name="connsiteY37" fmla="*/ 28460 h 35703"/>
                <a:gd name="connsiteX38" fmla="*/ 59798 w 81009"/>
                <a:gd name="connsiteY38" fmla="*/ 26349 h 35703"/>
                <a:gd name="connsiteX39" fmla="*/ 64359 w 81009"/>
                <a:gd name="connsiteY39" fmla="*/ 19049 h 35703"/>
                <a:gd name="connsiteX40" fmla="*/ 77292 w 81009"/>
                <a:gd name="connsiteY40" fmla="*/ 14145 h 35703"/>
                <a:gd name="connsiteX41" fmla="*/ 81009 w 81009"/>
                <a:gd name="connsiteY4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097 w 81009"/>
                <a:gd name="connsiteY37" fmla="*/ 29486 h 35703"/>
                <a:gd name="connsiteX38" fmla="*/ 55202 w 81009"/>
                <a:gd name="connsiteY38" fmla="*/ 28460 h 35703"/>
                <a:gd name="connsiteX39" fmla="*/ 59798 w 81009"/>
                <a:gd name="connsiteY39" fmla="*/ 26349 h 35703"/>
                <a:gd name="connsiteX40" fmla="*/ 64359 w 81009"/>
                <a:gd name="connsiteY40" fmla="*/ 19049 h 35703"/>
                <a:gd name="connsiteX41" fmla="*/ 77292 w 81009"/>
                <a:gd name="connsiteY41" fmla="*/ 14145 h 35703"/>
                <a:gd name="connsiteX42" fmla="*/ 81009 w 81009"/>
                <a:gd name="connsiteY42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5202 w 81009"/>
                <a:gd name="connsiteY38" fmla="*/ 28460 h 35703"/>
                <a:gd name="connsiteX39" fmla="*/ 59798 w 81009"/>
                <a:gd name="connsiteY39" fmla="*/ 26349 h 35703"/>
                <a:gd name="connsiteX40" fmla="*/ 64359 w 81009"/>
                <a:gd name="connsiteY40" fmla="*/ 19049 h 35703"/>
                <a:gd name="connsiteX41" fmla="*/ 77292 w 81009"/>
                <a:gd name="connsiteY41" fmla="*/ 14145 h 35703"/>
                <a:gd name="connsiteX42" fmla="*/ 81009 w 81009"/>
                <a:gd name="connsiteY42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810 w 81009"/>
                <a:gd name="connsiteY38" fmla="*/ 28688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4359 w 81009"/>
                <a:gd name="connsiteY41" fmla="*/ 19049 h 35703"/>
                <a:gd name="connsiteX42" fmla="*/ 77292 w 81009"/>
                <a:gd name="connsiteY42" fmla="*/ 14145 h 35703"/>
                <a:gd name="connsiteX43" fmla="*/ 81009 w 81009"/>
                <a:gd name="connsiteY4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596 w 81009"/>
                <a:gd name="connsiteY38" fmla="*/ 26179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4359 w 81009"/>
                <a:gd name="connsiteY41" fmla="*/ 19049 h 35703"/>
                <a:gd name="connsiteX42" fmla="*/ 77292 w 81009"/>
                <a:gd name="connsiteY42" fmla="*/ 14145 h 35703"/>
                <a:gd name="connsiteX43" fmla="*/ 81009 w 81009"/>
                <a:gd name="connsiteY4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6591 w 81009"/>
                <a:gd name="connsiteY38" fmla="*/ 23555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4359 w 81009"/>
                <a:gd name="connsiteY41" fmla="*/ 19049 h 35703"/>
                <a:gd name="connsiteX42" fmla="*/ 77292 w 81009"/>
                <a:gd name="connsiteY42" fmla="*/ 14145 h 35703"/>
                <a:gd name="connsiteX43" fmla="*/ 81009 w 81009"/>
                <a:gd name="connsiteY4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6591 w 81009"/>
                <a:gd name="connsiteY38" fmla="*/ 23555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4359 w 81009"/>
                <a:gd name="connsiteY41" fmla="*/ 19049 h 35703"/>
                <a:gd name="connsiteX42" fmla="*/ 77292 w 81009"/>
                <a:gd name="connsiteY42" fmla="*/ 14145 h 35703"/>
                <a:gd name="connsiteX43" fmla="*/ 81009 w 81009"/>
                <a:gd name="connsiteY4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4359 w 81009"/>
                <a:gd name="connsiteY41" fmla="*/ 19049 h 35703"/>
                <a:gd name="connsiteX42" fmla="*/ 77292 w 81009"/>
                <a:gd name="connsiteY42" fmla="*/ 14145 h 35703"/>
                <a:gd name="connsiteX43" fmla="*/ 81009 w 81009"/>
                <a:gd name="connsiteY4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1615 w 81009"/>
                <a:gd name="connsiteY41" fmla="*/ 23498 h 35703"/>
                <a:gd name="connsiteX42" fmla="*/ 64359 w 81009"/>
                <a:gd name="connsiteY42" fmla="*/ 19049 h 35703"/>
                <a:gd name="connsiteX43" fmla="*/ 77292 w 81009"/>
                <a:gd name="connsiteY43" fmla="*/ 14145 h 35703"/>
                <a:gd name="connsiteX44" fmla="*/ 81009 w 81009"/>
                <a:gd name="connsiteY4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4359 w 81009"/>
                <a:gd name="connsiteY42" fmla="*/ 19049 h 35703"/>
                <a:gd name="connsiteX43" fmla="*/ 77292 w 81009"/>
                <a:gd name="connsiteY43" fmla="*/ 14145 h 35703"/>
                <a:gd name="connsiteX44" fmla="*/ 81009 w 81009"/>
                <a:gd name="connsiteY4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2435 w 81009"/>
                <a:gd name="connsiteY42" fmla="*/ 21502 h 35703"/>
                <a:gd name="connsiteX43" fmla="*/ 64359 w 81009"/>
                <a:gd name="connsiteY43" fmla="*/ 19049 h 35703"/>
                <a:gd name="connsiteX44" fmla="*/ 77292 w 81009"/>
                <a:gd name="connsiteY44" fmla="*/ 14145 h 35703"/>
                <a:gd name="connsiteX45" fmla="*/ 81009 w 81009"/>
                <a:gd name="connsiteY4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4359 w 81009"/>
                <a:gd name="connsiteY43" fmla="*/ 19049 h 35703"/>
                <a:gd name="connsiteX44" fmla="*/ 77292 w 81009"/>
                <a:gd name="connsiteY44" fmla="*/ 14145 h 35703"/>
                <a:gd name="connsiteX45" fmla="*/ 81009 w 81009"/>
                <a:gd name="connsiteY4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646 w 81009"/>
                <a:gd name="connsiteY43" fmla="*/ 19791 h 35703"/>
                <a:gd name="connsiteX44" fmla="*/ 64359 w 81009"/>
                <a:gd name="connsiteY44" fmla="*/ 19049 h 35703"/>
                <a:gd name="connsiteX45" fmla="*/ 77292 w 81009"/>
                <a:gd name="connsiteY45" fmla="*/ 14145 h 35703"/>
                <a:gd name="connsiteX46" fmla="*/ 81009 w 81009"/>
                <a:gd name="connsiteY46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77292 w 81009"/>
                <a:gd name="connsiteY45" fmla="*/ 14145 h 35703"/>
                <a:gd name="connsiteX46" fmla="*/ 81009 w 81009"/>
                <a:gd name="connsiteY46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8777 w 81009"/>
                <a:gd name="connsiteY45" fmla="*/ 17338 h 35703"/>
                <a:gd name="connsiteX46" fmla="*/ 77292 w 81009"/>
                <a:gd name="connsiteY46" fmla="*/ 14145 h 35703"/>
                <a:gd name="connsiteX47" fmla="*/ 81009 w 81009"/>
                <a:gd name="connsiteY47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8991 w 81009"/>
                <a:gd name="connsiteY45" fmla="*/ 12319 h 35703"/>
                <a:gd name="connsiteX46" fmla="*/ 77292 w 81009"/>
                <a:gd name="connsiteY46" fmla="*/ 14145 h 35703"/>
                <a:gd name="connsiteX47" fmla="*/ 81009 w 81009"/>
                <a:gd name="connsiteY47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6461 w 81009"/>
                <a:gd name="connsiteY45" fmla="*/ 16026 h 35703"/>
                <a:gd name="connsiteX46" fmla="*/ 68991 w 81009"/>
                <a:gd name="connsiteY46" fmla="*/ 12319 h 35703"/>
                <a:gd name="connsiteX47" fmla="*/ 77292 w 81009"/>
                <a:gd name="connsiteY47" fmla="*/ 14145 h 35703"/>
                <a:gd name="connsiteX48" fmla="*/ 81009 w 81009"/>
                <a:gd name="connsiteY48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7292 w 81009"/>
                <a:gd name="connsiteY47" fmla="*/ 14145 h 35703"/>
                <a:gd name="connsiteX48" fmla="*/ 81009 w 81009"/>
                <a:gd name="connsiteY48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2340 w 81009"/>
                <a:gd name="connsiteY47" fmla="*/ 13118 h 35703"/>
                <a:gd name="connsiteX48" fmla="*/ 77292 w 81009"/>
                <a:gd name="connsiteY48" fmla="*/ 14145 h 35703"/>
                <a:gd name="connsiteX49" fmla="*/ 81009 w 81009"/>
                <a:gd name="connsiteY49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5725 w 81009"/>
                <a:gd name="connsiteY47" fmla="*/ 14943 h 35703"/>
                <a:gd name="connsiteX48" fmla="*/ 77292 w 81009"/>
                <a:gd name="connsiteY48" fmla="*/ 14145 h 35703"/>
                <a:gd name="connsiteX49" fmla="*/ 81009 w 81009"/>
                <a:gd name="connsiteY49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1378 w 81009"/>
                <a:gd name="connsiteY47" fmla="*/ 13346 h 35703"/>
                <a:gd name="connsiteX48" fmla="*/ 75725 w 81009"/>
                <a:gd name="connsiteY48" fmla="*/ 14943 h 35703"/>
                <a:gd name="connsiteX49" fmla="*/ 77292 w 81009"/>
                <a:gd name="connsiteY49" fmla="*/ 14145 h 35703"/>
                <a:gd name="connsiteX50" fmla="*/ 81009 w 81009"/>
                <a:gd name="connsiteY50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0665 w 81009"/>
                <a:gd name="connsiteY47" fmla="*/ 12605 h 35703"/>
                <a:gd name="connsiteX48" fmla="*/ 75725 w 81009"/>
                <a:gd name="connsiteY48" fmla="*/ 14943 h 35703"/>
                <a:gd name="connsiteX49" fmla="*/ 77292 w 81009"/>
                <a:gd name="connsiteY49" fmla="*/ 14145 h 35703"/>
                <a:gd name="connsiteX50" fmla="*/ 81009 w 81009"/>
                <a:gd name="connsiteY50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0665 w 81009"/>
                <a:gd name="connsiteY47" fmla="*/ 12605 h 35703"/>
                <a:gd name="connsiteX48" fmla="*/ 75725 w 81009"/>
                <a:gd name="connsiteY48" fmla="*/ 14943 h 35703"/>
                <a:gd name="connsiteX49" fmla="*/ 77292 w 81009"/>
                <a:gd name="connsiteY49" fmla="*/ 14145 h 35703"/>
                <a:gd name="connsiteX50" fmla="*/ 78682 w 81009"/>
                <a:gd name="connsiteY50" fmla="*/ 14372 h 35703"/>
                <a:gd name="connsiteX51" fmla="*/ 81009 w 81009"/>
                <a:gd name="connsiteY5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0665 w 81009"/>
                <a:gd name="connsiteY47" fmla="*/ 12605 h 35703"/>
                <a:gd name="connsiteX48" fmla="*/ 75725 w 81009"/>
                <a:gd name="connsiteY48" fmla="*/ 14943 h 35703"/>
                <a:gd name="connsiteX49" fmla="*/ 77292 w 81009"/>
                <a:gd name="connsiteY49" fmla="*/ 14145 h 35703"/>
                <a:gd name="connsiteX50" fmla="*/ 78326 w 81009"/>
                <a:gd name="connsiteY50" fmla="*/ 14657 h 35703"/>
                <a:gd name="connsiteX51" fmla="*/ 81009 w 81009"/>
                <a:gd name="connsiteY5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8991 w 81009"/>
                <a:gd name="connsiteY47" fmla="*/ 12319 h 35703"/>
                <a:gd name="connsiteX48" fmla="*/ 70665 w 81009"/>
                <a:gd name="connsiteY48" fmla="*/ 12605 h 35703"/>
                <a:gd name="connsiteX49" fmla="*/ 75725 w 81009"/>
                <a:gd name="connsiteY49" fmla="*/ 14943 h 35703"/>
                <a:gd name="connsiteX50" fmla="*/ 77292 w 81009"/>
                <a:gd name="connsiteY50" fmla="*/ 14145 h 35703"/>
                <a:gd name="connsiteX51" fmla="*/ 78326 w 81009"/>
                <a:gd name="connsiteY51" fmla="*/ 14657 h 35703"/>
                <a:gd name="connsiteX52" fmla="*/ 81009 w 81009"/>
                <a:gd name="connsiteY52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8064 w 81009"/>
                <a:gd name="connsiteY47" fmla="*/ 13118 h 35703"/>
                <a:gd name="connsiteX48" fmla="*/ 68991 w 81009"/>
                <a:gd name="connsiteY48" fmla="*/ 12319 h 35703"/>
                <a:gd name="connsiteX49" fmla="*/ 70665 w 81009"/>
                <a:gd name="connsiteY49" fmla="*/ 12605 h 35703"/>
                <a:gd name="connsiteX50" fmla="*/ 75725 w 81009"/>
                <a:gd name="connsiteY50" fmla="*/ 14943 h 35703"/>
                <a:gd name="connsiteX51" fmla="*/ 77292 w 81009"/>
                <a:gd name="connsiteY51" fmla="*/ 14145 h 35703"/>
                <a:gd name="connsiteX52" fmla="*/ 78326 w 81009"/>
                <a:gd name="connsiteY52" fmla="*/ 14657 h 35703"/>
                <a:gd name="connsiteX53" fmla="*/ 81009 w 81009"/>
                <a:gd name="connsiteY5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921 w 81009"/>
                <a:gd name="connsiteY47" fmla="*/ 13859 h 35703"/>
                <a:gd name="connsiteX48" fmla="*/ 68991 w 81009"/>
                <a:gd name="connsiteY48" fmla="*/ 12319 h 35703"/>
                <a:gd name="connsiteX49" fmla="*/ 70665 w 81009"/>
                <a:gd name="connsiteY49" fmla="*/ 12605 h 35703"/>
                <a:gd name="connsiteX50" fmla="*/ 75725 w 81009"/>
                <a:gd name="connsiteY50" fmla="*/ 14943 h 35703"/>
                <a:gd name="connsiteX51" fmla="*/ 77292 w 81009"/>
                <a:gd name="connsiteY51" fmla="*/ 14145 h 35703"/>
                <a:gd name="connsiteX52" fmla="*/ 78326 w 81009"/>
                <a:gd name="connsiteY52" fmla="*/ 14657 h 35703"/>
                <a:gd name="connsiteX53" fmla="*/ 81009 w 81009"/>
                <a:gd name="connsiteY5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351 w 81009"/>
                <a:gd name="connsiteY47" fmla="*/ 11236 h 35703"/>
                <a:gd name="connsiteX48" fmla="*/ 68991 w 81009"/>
                <a:gd name="connsiteY48" fmla="*/ 12319 h 35703"/>
                <a:gd name="connsiteX49" fmla="*/ 70665 w 81009"/>
                <a:gd name="connsiteY49" fmla="*/ 12605 h 35703"/>
                <a:gd name="connsiteX50" fmla="*/ 75725 w 81009"/>
                <a:gd name="connsiteY50" fmla="*/ 14943 h 35703"/>
                <a:gd name="connsiteX51" fmla="*/ 77292 w 81009"/>
                <a:gd name="connsiteY51" fmla="*/ 14145 h 35703"/>
                <a:gd name="connsiteX52" fmla="*/ 78326 w 81009"/>
                <a:gd name="connsiteY52" fmla="*/ 14657 h 35703"/>
                <a:gd name="connsiteX53" fmla="*/ 81009 w 81009"/>
                <a:gd name="connsiteY5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991 w 81009"/>
                <a:gd name="connsiteY48" fmla="*/ 12319 h 35703"/>
                <a:gd name="connsiteX49" fmla="*/ 70665 w 81009"/>
                <a:gd name="connsiteY49" fmla="*/ 12605 h 35703"/>
                <a:gd name="connsiteX50" fmla="*/ 75725 w 81009"/>
                <a:gd name="connsiteY50" fmla="*/ 14943 h 35703"/>
                <a:gd name="connsiteX51" fmla="*/ 77292 w 81009"/>
                <a:gd name="connsiteY51" fmla="*/ 14145 h 35703"/>
                <a:gd name="connsiteX52" fmla="*/ 78326 w 81009"/>
                <a:gd name="connsiteY52" fmla="*/ 14657 h 35703"/>
                <a:gd name="connsiteX53" fmla="*/ 81009 w 81009"/>
                <a:gd name="connsiteY5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991 w 81009"/>
                <a:gd name="connsiteY48" fmla="*/ 12319 h 35703"/>
                <a:gd name="connsiteX49" fmla="*/ 70665 w 81009"/>
                <a:gd name="connsiteY49" fmla="*/ 12605 h 35703"/>
                <a:gd name="connsiteX50" fmla="*/ 75725 w 81009"/>
                <a:gd name="connsiteY50" fmla="*/ 14943 h 35703"/>
                <a:gd name="connsiteX51" fmla="*/ 77292 w 81009"/>
                <a:gd name="connsiteY51" fmla="*/ 14145 h 35703"/>
                <a:gd name="connsiteX52" fmla="*/ 78326 w 81009"/>
                <a:gd name="connsiteY52" fmla="*/ 14657 h 35703"/>
                <a:gd name="connsiteX53" fmla="*/ 81009 w 81009"/>
                <a:gd name="connsiteY5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385 w 81009"/>
                <a:gd name="connsiteY48" fmla="*/ 13118 h 35703"/>
                <a:gd name="connsiteX49" fmla="*/ 68991 w 81009"/>
                <a:gd name="connsiteY49" fmla="*/ 12319 h 35703"/>
                <a:gd name="connsiteX50" fmla="*/ 70665 w 81009"/>
                <a:gd name="connsiteY50" fmla="*/ 12605 h 35703"/>
                <a:gd name="connsiteX51" fmla="*/ 75725 w 81009"/>
                <a:gd name="connsiteY51" fmla="*/ 14943 h 35703"/>
                <a:gd name="connsiteX52" fmla="*/ 77292 w 81009"/>
                <a:gd name="connsiteY52" fmla="*/ 14145 h 35703"/>
                <a:gd name="connsiteX53" fmla="*/ 78326 w 81009"/>
                <a:gd name="connsiteY53" fmla="*/ 14657 h 35703"/>
                <a:gd name="connsiteX54" fmla="*/ 81009 w 81009"/>
                <a:gd name="connsiteY5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8991 w 81009"/>
                <a:gd name="connsiteY49" fmla="*/ 12319 h 35703"/>
                <a:gd name="connsiteX50" fmla="*/ 70665 w 81009"/>
                <a:gd name="connsiteY50" fmla="*/ 12605 h 35703"/>
                <a:gd name="connsiteX51" fmla="*/ 75725 w 81009"/>
                <a:gd name="connsiteY51" fmla="*/ 14943 h 35703"/>
                <a:gd name="connsiteX52" fmla="*/ 77292 w 81009"/>
                <a:gd name="connsiteY52" fmla="*/ 14145 h 35703"/>
                <a:gd name="connsiteX53" fmla="*/ 78326 w 81009"/>
                <a:gd name="connsiteY53" fmla="*/ 14657 h 35703"/>
                <a:gd name="connsiteX54" fmla="*/ 81009 w 81009"/>
                <a:gd name="connsiteY5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8991 w 81009"/>
                <a:gd name="connsiteY49" fmla="*/ 12319 h 35703"/>
                <a:gd name="connsiteX50" fmla="*/ 70736 w 81009"/>
                <a:gd name="connsiteY50" fmla="*/ 12776 h 35703"/>
                <a:gd name="connsiteX51" fmla="*/ 75725 w 81009"/>
                <a:gd name="connsiteY51" fmla="*/ 14943 h 35703"/>
                <a:gd name="connsiteX52" fmla="*/ 77292 w 81009"/>
                <a:gd name="connsiteY52" fmla="*/ 14145 h 35703"/>
                <a:gd name="connsiteX53" fmla="*/ 78326 w 81009"/>
                <a:gd name="connsiteY53" fmla="*/ 14657 h 35703"/>
                <a:gd name="connsiteX54" fmla="*/ 81009 w 81009"/>
                <a:gd name="connsiteY5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5725 w 81009"/>
                <a:gd name="connsiteY51" fmla="*/ 14943 h 35703"/>
                <a:gd name="connsiteX52" fmla="*/ 77292 w 81009"/>
                <a:gd name="connsiteY52" fmla="*/ 14145 h 35703"/>
                <a:gd name="connsiteX53" fmla="*/ 78326 w 81009"/>
                <a:gd name="connsiteY53" fmla="*/ 14657 h 35703"/>
                <a:gd name="connsiteX54" fmla="*/ 81009 w 81009"/>
                <a:gd name="connsiteY5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5440 w 81009"/>
                <a:gd name="connsiteY51" fmla="*/ 15171 h 35703"/>
                <a:gd name="connsiteX52" fmla="*/ 77292 w 81009"/>
                <a:gd name="connsiteY52" fmla="*/ 14145 h 35703"/>
                <a:gd name="connsiteX53" fmla="*/ 78326 w 81009"/>
                <a:gd name="connsiteY53" fmla="*/ 14657 h 35703"/>
                <a:gd name="connsiteX54" fmla="*/ 81009 w 81009"/>
                <a:gd name="connsiteY5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3088 w 81009"/>
                <a:gd name="connsiteY51" fmla="*/ 14087 h 35703"/>
                <a:gd name="connsiteX52" fmla="*/ 75440 w 81009"/>
                <a:gd name="connsiteY52" fmla="*/ 15171 h 35703"/>
                <a:gd name="connsiteX53" fmla="*/ 77292 w 81009"/>
                <a:gd name="connsiteY53" fmla="*/ 14145 h 35703"/>
                <a:gd name="connsiteX54" fmla="*/ 78326 w 81009"/>
                <a:gd name="connsiteY54" fmla="*/ 14657 h 35703"/>
                <a:gd name="connsiteX55" fmla="*/ 81009 w 81009"/>
                <a:gd name="connsiteY5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3302 w 81009"/>
                <a:gd name="connsiteY51" fmla="*/ 13688 h 35703"/>
                <a:gd name="connsiteX52" fmla="*/ 75440 w 81009"/>
                <a:gd name="connsiteY52" fmla="*/ 15171 h 35703"/>
                <a:gd name="connsiteX53" fmla="*/ 77292 w 81009"/>
                <a:gd name="connsiteY53" fmla="*/ 14145 h 35703"/>
                <a:gd name="connsiteX54" fmla="*/ 78326 w 81009"/>
                <a:gd name="connsiteY54" fmla="*/ 14657 h 35703"/>
                <a:gd name="connsiteX55" fmla="*/ 81009 w 81009"/>
                <a:gd name="connsiteY5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3302 w 81009"/>
                <a:gd name="connsiteY51" fmla="*/ 13688 h 35703"/>
                <a:gd name="connsiteX52" fmla="*/ 75511 w 81009"/>
                <a:gd name="connsiteY52" fmla="*/ 15399 h 35703"/>
                <a:gd name="connsiteX53" fmla="*/ 77292 w 81009"/>
                <a:gd name="connsiteY53" fmla="*/ 14145 h 35703"/>
                <a:gd name="connsiteX54" fmla="*/ 78326 w 81009"/>
                <a:gd name="connsiteY54" fmla="*/ 14657 h 35703"/>
                <a:gd name="connsiteX55" fmla="*/ 81009 w 81009"/>
                <a:gd name="connsiteY5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3302 w 81009"/>
                <a:gd name="connsiteY51" fmla="*/ 13688 h 35703"/>
                <a:gd name="connsiteX52" fmla="*/ 75511 w 81009"/>
                <a:gd name="connsiteY52" fmla="*/ 15399 h 35703"/>
                <a:gd name="connsiteX53" fmla="*/ 77256 w 81009"/>
                <a:gd name="connsiteY53" fmla="*/ 13917 h 35703"/>
                <a:gd name="connsiteX54" fmla="*/ 78326 w 81009"/>
                <a:gd name="connsiteY54" fmla="*/ 14657 h 35703"/>
                <a:gd name="connsiteX55" fmla="*/ 81009 w 81009"/>
                <a:gd name="connsiteY55" fmla="*/ 14792 h 35703"/>
                <a:gd name="connsiteX0" fmla="*/ 0 w 81401"/>
                <a:gd name="connsiteY0" fmla="*/ 3424 h 35703"/>
                <a:gd name="connsiteX1" fmla="*/ 1971 w 81401"/>
                <a:gd name="connsiteY1" fmla="*/ 3365 h 35703"/>
                <a:gd name="connsiteX2" fmla="*/ 2934 w 81401"/>
                <a:gd name="connsiteY2" fmla="*/ 1426 h 35703"/>
                <a:gd name="connsiteX3" fmla="*/ 4217 w 81401"/>
                <a:gd name="connsiteY3" fmla="*/ 2624 h 35703"/>
                <a:gd name="connsiteX4" fmla="*/ 5677 w 81401"/>
                <a:gd name="connsiteY4" fmla="*/ 1483 h 35703"/>
                <a:gd name="connsiteX5" fmla="*/ 6247 w 81401"/>
                <a:gd name="connsiteY5" fmla="*/ 57 h 35703"/>
                <a:gd name="connsiteX6" fmla="*/ 8064 w 81401"/>
                <a:gd name="connsiteY6" fmla="*/ 57 h 35703"/>
                <a:gd name="connsiteX7" fmla="*/ 8563 w 81401"/>
                <a:gd name="connsiteY7" fmla="*/ 1312 h 35703"/>
                <a:gd name="connsiteX8" fmla="*/ 10023 w 81401"/>
                <a:gd name="connsiteY8" fmla="*/ 1426 h 35703"/>
                <a:gd name="connsiteX9" fmla="*/ 12874 w 81401"/>
                <a:gd name="connsiteY9" fmla="*/ 0 h 35703"/>
                <a:gd name="connsiteX10" fmla="*/ 13907 w 81401"/>
                <a:gd name="connsiteY10" fmla="*/ 58 h 35703"/>
                <a:gd name="connsiteX11" fmla="*/ 14264 w 81401"/>
                <a:gd name="connsiteY11" fmla="*/ 799 h 35703"/>
                <a:gd name="connsiteX12" fmla="*/ 14299 w 81401"/>
                <a:gd name="connsiteY12" fmla="*/ 3365 h 35703"/>
                <a:gd name="connsiteX13" fmla="*/ 15725 w 81401"/>
                <a:gd name="connsiteY13" fmla="*/ 9525 h 35703"/>
                <a:gd name="connsiteX14" fmla="*/ 17186 w 81401"/>
                <a:gd name="connsiteY14" fmla="*/ 12205 h 35703"/>
                <a:gd name="connsiteX15" fmla="*/ 17826 w 81401"/>
                <a:gd name="connsiteY15" fmla="*/ 14202 h 35703"/>
                <a:gd name="connsiteX16" fmla="*/ 19039 w 81401"/>
                <a:gd name="connsiteY16" fmla="*/ 18079 h 35703"/>
                <a:gd name="connsiteX17" fmla="*/ 19323 w 81401"/>
                <a:gd name="connsiteY17" fmla="*/ 19905 h 35703"/>
                <a:gd name="connsiteX18" fmla="*/ 24761 w 81401"/>
                <a:gd name="connsiteY18" fmla="*/ 23353 h 35703"/>
                <a:gd name="connsiteX19" fmla="*/ 25645 w 81401"/>
                <a:gd name="connsiteY19" fmla="*/ 29083 h 35703"/>
                <a:gd name="connsiteX20" fmla="*/ 29264 w 81401"/>
                <a:gd name="connsiteY20" fmla="*/ 29886 h 35703"/>
                <a:gd name="connsiteX21" fmla="*/ 31330 w 81401"/>
                <a:gd name="connsiteY21" fmla="*/ 31368 h 35703"/>
                <a:gd name="connsiteX22" fmla="*/ 31794 w 81401"/>
                <a:gd name="connsiteY22" fmla="*/ 32794 h 35703"/>
                <a:gd name="connsiteX23" fmla="*/ 33326 w 81401"/>
                <a:gd name="connsiteY23" fmla="*/ 34163 h 35703"/>
                <a:gd name="connsiteX24" fmla="*/ 37138 w 81401"/>
                <a:gd name="connsiteY24" fmla="*/ 34334 h 35703"/>
                <a:gd name="connsiteX25" fmla="*/ 37957 w 81401"/>
                <a:gd name="connsiteY25" fmla="*/ 35645 h 35703"/>
                <a:gd name="connsiteX26" fmla="*/ 40024 w 81401"/>
                <a:gd name="connsiteY26" fmla="*/ 35703 h 35703"/>
                <a:gd name="connsiteX27" fmla="*/ 43124 w 81401"/>
                <a:gd name="connsiteY27" fmla="*/ 35133 h 35703"/>
                <a:gd name="connsiteX28" fmla="*/ 43765 w 81401"/>
                <a:gd name="connsiteY28" fmla="*/ 34277 h 35703"/>
                <a:gd name="connsiteX29" fmla="*/ 45902 w 81401"/>
                <a:gd name="connsiteY29" fmla="*/ 34961 h 35703"/>
                <a:gd name="connsiteX30" fmla="*/ 47327 w 81401"/>
                <a:gd name="connsiteY30" fmla="*/ 33536 h 35703"/>
                <a:gd name="connsiteX31" fmla="*/ 50713 w 81401"/>
                <a:gd name="connsiteY31" fmla="*/ 31824 h 35703"/>
                <a:gd name="connsiteX32" fmla="*/ 51069 w 81401"/>
                <a:gd name="connsiteY32" fmla="*/ 31540 h 35703"/>
                <a:gd name="connsiteX33" fmla="*/ 51995 w 81401"/>
                <a:gd name="connsiteY33" fmla="*/ 32053 h 35703"/>
                <a:gd name="connsiteX34" fmla="*/ 53135 w 81401"/>
                <a:gd name="connsiteY34" fmla="*/ 32110 h 35703"/>
                <a:gd name="connsiteX35" fmla="*/ 54026 w 81401"/>
                <a:gd name="connsiteY35" fmla="*/ 30684 h 35703"/>
                <a:gd name="connsiteX36" fmla="*/ 53634 w 81401"/>
                <a:gd name="connsiteY36" fmla="*/ 29885 h 35703"/>
                <a:gd name="connsiteX37" fmla="*/ 54168 w 81401"/>
                <a:gd name="connsiteY37" fmla="*/ 29201 h 35703"/>
                <a:gd name="connsiteX38" fmla="*/ 54631 w 81401"/>
                <a:gd name="connsiteY38" fmla="*/ 29201 h 35703"/>
                <a:gd name="connsiteX39" fmla="*/ 55202 w 81401"/>
                <a:gd name="connsiteY39" fmla="*/ 28460 h 35703"/>
                <a:gd name="connsiteX40" fmla="*/ 59798 w 81401"/>
                <a:gd name="connsiteY40" fmla="*/ 26349 h 35703"/>
                <a:gd name="connsiteX41" fmla="*/ 60190 w 81401"/>
                <a:gd name="connsiteY41" fmla="*/ 24182 h 35703"/>
                <a:gd name="connsiteX42" fmla="*/ 61865 w 81401"/>
                <a:gd name="connsiteY42" fmla="*/ 21217 h 35703"/>
                <a:gd name="connsiteX43" fmla="*/ 63860 w 81401"/>
                <a:gd name="connsiteY43" fmla="*/ 19107 h 35703"/>
                <a:gd name="connsiteX44" fmla="*/ 64359 w 81401"/>
                <a:gd name="connsiteY44" fmla="*/ 19049 h 35703"/>
                <a:gd name="connsiteX45" fmla="*/ 65998 w 81401"/>
                <a:gd name="connsiteY45" fmla="*/ 15285 h 35703"/>
                <a:gd name="connsiteX46" fmla="*/ 67067 w 81401"/>
                <a:gd name="connsiteY46" fmla="*/ 14087 h 35703"/>
                <a:gd name="connsiteX47" fmla="*/ 67814 w 81401"/>
                <a:gd name="connsiteY47" fmla="*/ 13860 h 35703"/>
                <a:gd name="connsiteX48" fmla="*/ 68171 w 81401"/>
                <a:gd name="connsiteY48" fmla="*/ 12377 h 35703"/>
                <a:gd name="connsiteX49" fmla="*/ 69098 w 81401"/>
                <a:gd name="connsiteY49" fmla="*/ 12262 h 35703"/>
                <a:gd name="connsiteX50" fmla="*/ 70736 w 81401"/>
                <a:gd name="connsiteY50" fmla="*/ 12776 h 35703"/>
                <a:gd name="connsiteX51" fmla="*/ 73302 w 81401"/>
                <a:gd name="connsiteY51" fmla="*/ 13688 h 35703"/>
                <a:gd name="connsiteX52" fmla="*/ 75511 w 81401"/>
                <a:gd name="connsiteY52" fmla="*/ 15399 h 35703"/>
                <a:gd name="connsiteX53" fmla="*/ 77256 w 81401"/>
                <a:gd name="connsiteY53" fmla="*/ 13917 h 35703"/>
                <a:gd name="connsiteX54" fmla="*/ 78326 w 81401"/>
                <a:gd name="connsiteY54" fmla="*/ 14657 h 35703"/>
                <a:gd name="connsiteX55" fmla="*/ 81401 w 81401"/>
                <a:gd name="connsiteY55" fmla="*/ 14564 h 35703"/>
                <a:gd name="connsiteX0" fmla="*/ 0 w 81401"/>
                <a:gd name="connsiteY0" fmla="*/ 3424 h 35703"/>
                <a:gd name="connsiteX1" fmla="*/ 1971 w 81401"/>
                <a:gd name="connsiteY1" fmla="*/ 3365 h 35703"/>
                <a:gd name="connsiteX2" fmla="*/ 2934 w 81401"/>
                <a:gd name="connsiteY2" fmla="*/ 1426 h 35703"/>
                <a:gd name="connsiteX3" fmla="*/ 4217 w 81401"/>
                <a:gd name="connsiteY3" fmla="*/ 2624 h 35703"/>
                <a:gd name="connsiteX4" fmla="*/ 5677 w 81401"/>
                <a:gd name="connsiteY4" fmla="*/ 1483 h 35703"/>
                <a:gd name="connsiteX5" fmla="*/ 6247 w 81401"/>
                <a:gd name="connsiteY5" fmla="*/ 57 h 35703"/>
                <a:gd name="connsiteX6" fmla="*/ 8064 w 81401"/>
                <a:gd name="connsiteY6" fmla="*/ 57 h 35703"/>
                <a:gd name="connsiteX7" fmla="*/ 8563 w 81401"/>
                <a:gd name="connsiteY7" fmla="*/ 1312 h 35703"/>
                <a:gd name="connsiteX8" fmla="*/ 10023 w 81401"/>
                <a:gd name="connsiteY8" fmla="*/ 1426 h 35703"/>
                <a:gd name="connsiteX9" fmla="*/ 12874 w 81401"/>
                <a:gd name="connsiteY9" fmla="*/ 0 h 35703"/>
                <a:gd name="connsiteX10" fmla="*/ 13907 w 81401"/>
                <a:gd name="connsiteY10" fmla="*/ 58 h 35703"/>
                <a:gd name="connsiteX11" fmla="*/ 14264 w 81401"/>
                <a:gd name="connsiteY11" fmla="*/ 799 h 35703"/>
                <a:gd name="connsiteX12" fmla="*/ 14299 w 81401"/>
                <a:gd name="connsiteY12" fmla="*/ 3365 h 35703"/>
                <a:gd name="connsiteX13" fmla="*/ 15725 w 81401"/>
                <a:gd name="connsiteY13" fmla="*/ 9525 h 35703"/>
                <a:gd name="connsiteX14" fmla="*/ 17186 w 81401"/>
                <a:gd name="connsiteY14" fmla="*/ 12205 h 35703"/>
                <a:gd name="connsiteX15" fmla="*/ 17826 w 81401"/>
                <a:gd name="connsiteY15" fmla="*/ 14202 h 35703"/>
                <a:gd name="connsiteX16" fmla="*/ 19039 w 81401"/>
                <a:gd name="connsiteY16" fmla="*/ 18079 h 35703"/>
                <a:gd name="connsiteX17" fmla="*/ 19323 w 81401"/>
                <a:gd name="connsiteY17" fmla="*/ 19905 h 35703"/>
                <a:gd name="connsiteX18" fmla="*/ 24761 w 81401"/>
                <a:gd name="connsiteY18" fmla="*/ 23353 h 35703"/>
                <a:gd name="connsiteX19" fmla="*/ 25645 w 81401"/>
                <a:gd name="connsiteY19" fmla="*/ 29083 h 35703"/>
                <a:gd name="connsiteX20" fmla="*/ 29264 w 81401"/>
                <a:gd name="connsiteY20" fmla="*/ 29886 h 35703"/>
                <a:gd name="connsiteX21" fmla="*/ 31330 w 81401"/>
                <a:gd name="connsiteY21" fmla="*/ 31368 h 35703"/>
                <a:gd name="connsiteX22" fmla="*/ 31794 w 81401"/>
                <a:gd name="connsiteY22" fmla="*/ 32794 h 35703"/>
                <a:gd name="connsiteX23" fmla="*/ 33326 w 81401"/>
                <a:gd name="connsiteY23" fmla="*/ 34163 h 35703"/>
                <a:gd name="connsiteX24" fmla="*/ 37138 w 81401"/>
                <a:gd name="connsiteY24" fmla="*/ 34334 h 35703"/>
                <a:gd name="connsiteX25" fmla="*/ 37957 w 81401"/>
                <a:gd name="connsiteY25" fmla="*/ 35645 h 35703"/>
                <a:gd name="connsiteX26" fmla="*/ 40024 w 81401"/>
                <a:gd name="connsiteY26" fmla="*/ 35703 h 35703"/>
                <a:gd name="connsiteX27" fmla="*/ 43124 w 81401"/>
                <a:gd name="connsiteY27" fmla="*/ 35133 h 35703"/>
                <a:gd name="connsiteX28" fmla="*/ 43765 w 81401"/>
                <a:gd name="connsiteY28" fmla="*/ 34277 h 35703"/>
                <a:gd name="connsiteX29" fmla="*/ 45902 w 81401"/>
                <a:gd name="connsiteY29" fmla="*/ 34961 h 35703"/>
                <a:gd name="connsiteX30" fmla="*/ 47327 w 81401"/>
                <a:gd name="connsiteY30" fmla="*/ 33536 h 35703"/>
                <a:gd name="connsiteX31" fmla="*/ 50713 w 81401"/>
                <a:gd name="connsiteY31" fmla="*/ 31824 h 35703"/>
                <a:gd name="connsiteX32" fmla="*/ 51069 w 81401"/>
                <a:gd name="connsiteY32" fmla="*/ 31540 h 35703"/>
                <a:gd name="connsiteX33" fmla="*/ 51995 w 81401"/>
                <a:gd name="connsiteY33" fmla="*/ 32053 h 35703"/>
                <a:gd name="connsiteX34" fmla="*/ 53135 w 81401"/>
                <a:gd name="connsiteY34" fmla="*/ 32110 h 35703"/>
                <a:gd name="connsiteX35" fmla="*/ 54026 w 81401"/>
                <a:gd name="connsiteY35" fmla="*/ 30684 h 35703"/>
                <a:gd name="connsiteX36" fmla="*/ 53634 w 81401"/>
                <a:gd name="connsiteY36" fmla="*/ 29885 h 35703"/>
                <a:gd name="connsiteX37" fmla="*/ 54168 w 81401"/>
                <a:gd name="connsiteY37" fmla="*/ 29201 h 35703"/>
                <a:gd name="connsiteX38" fmla="*/ 54631 w 81401"/>
                <a:gd name="connsiteY38" fmla="*/ 29201 h 35703"/>
                <a:gd name="connsiteX39" fmla="*/ 55202 w 81401"/>
                <a:gd name="connsiteY39" fmla="*/ 28460 h 35703"/>
                <a:gd name="connsiteX40" fmla="*/ 59798 w 81401"/>
                <a:gd name="connsiteY40" fmla="*/ 26349 h 35703"/>
                <a:gd name="connsiteX41" fmla="*/ 60190 w 81401"/>
                <a:gd name="connsiteY41" fmla="*/ 24182 h 35703"/>
                <a:gd name="connsiteX42" fmla="*/ 61865 w 81401"/>
                <a:gd name="connsiteY42" fmla="*/ 21217 h 35703"/>
                <a:gd name="connsiteX43" fmla="*/ 63860 w 81401"/>
                <a:gd name="connsiteY43" fmla="*/ 19107 h 35703"/>
                <a:gd name="connsiteX44" fmla="*/ 64359 w 81401"/>
                <a:gd name="connsiteY44" fmla="*/ 19049 h 35703"/>
                <a:gd name="connsiteX45" fmla="*/ 65998 w 81401"/>
                <a:gd name="connsiteY45" fmla="*/ 15285 h 35703"/>
                <a:gd name="connsiteX46" fmla="*/ 67067 w 81401"/>
                <a:gd name="connsiteY46" fmla="*/ 14087 h 35703"/>
                <a:gd name="connsiteX47" fmla="*/ 67814 w 81401"/>
                <a:gd name="connsiteY47" fmla="*/ 13860 h 35703"/>
                <a:gd name="connsiteX48" fmla="*/ 68171 w 81401"/>
                <a:gd name="connsiteY48" fmla="*/ 12377 h 35703"/>
                <a:gd name="connsiteX49" fmla="*/ 69098 w 81401"/>
                <a:gd name="connsiteY49" fmla="*/ 12262 h 35703"/>
                <a:gd name="connsiteX50" fmla="*/ 70736 w 81401"/>
                <a:gd name="connsiteY50" fmla="*/ 12776 h 35703"/>
                <a:gd name="connsiteX51" fmla="*/ 73302 w 81401"/>
                <a:gd name="connsiteY51" fmla="*/ 13688 h 35703"/>
                <a:gd name="connsiteX52" fmla="*/ 75511 w 81401"/>
                <a:gd name="connsiteY52" fmla="*/ 15399 h 35703"/>
                <a:gd name="connsiteX53" fmla="*/ 77256 w 81401"/>
                <a:gd name="connsiteY53" fmla="*/ 13917 h 35703"/>
                <a:gd name="connsiteX54" fmla="*/ 78326 w 81401"/>
                <a:gd name="connsiteY54" fmla="*/ 14657 h 35703"/>
                <a:gd name="connsiteX55" fmla="*/ 79644 w 81401"/>
                <a:gd name="connsiteY55" fmla="*/ 14658 h 35703"/>
                <a:gd name="connsiteX56" fmla="*/ 81401 w 81401"/>
                <a:gd name="connsiteY56" fmla="*/ 14564 h 35703"/>
                <a:gd name="connsiteX0" fmla="*/ 0 w 81401"/>
                <a:gd name="connsiteY0" fmla="*/ 3424 h 35703"/>
                <a:gd name="connsiteX1" fmla="*/ 1971 w 81401"/>
                <a:gd name="connsiteY1" fmla="*/ 3365 h 35703"/>
                <a:gd name="connsiteX2" fmla="*/ 2934 w 81401"/>
                <a:gd name="connsiteY2" fmla="*/ 1426 h 35703"/>
                <a:gd name="connsiteX3" fmla="*/ 4217 w 81401"/>
                <a:gd name="connsiteY3" fmla="*/ 2624 h 35703"/>
                <a:gd name="connsiteX4" fmla="*/ 5677 w 81401"/>
                <a:gd name="connsiteY4" fmla="*/ 1483 h 35703"/>
                <a:gd name="connsiteX5" fmla="*/ 6247 w 81401"/>
                <a:gd name="connsiteY5" fmla="*/ 57 h 35703"/>
                <a:gd name="connsiteX6" fmla="*/ 8064 w 81401"/>
                <a:gd name="connsiteY6" fmla="*/ 57 h 35703"/>
                <a:gd name="connsiteX7" fmla="*/ 8563 w 81401"/>
                <a:gd name="connsiteY7" fmla="*/ 1312 h 35703"/>
                <a:gd name="connsiteX8" fmla="*/ 10023 w 81401"/>
                <a:gd name="connsiteY8" fmla="*/ 1426 h 35703"/>
                <a:gd name="connsiteX9" fmla="*/ 12874 w 81401"/>
                <a:gd name="connsiteY9" fmla="*/ 0 h 35703"/>
                <a:gd name="connsiteX10" fmla="*/ 13907 w 81401"/>
                <a:gd name="connsiteY10" fmla="*/ 58 h 35703"/>
                <a:gd name="connsiteX11" fmla="*/ 14264 w 81401"/>
                <a:gd name="connsiteY11" fmla="*/ 799 h 35703"/>
                <a:gd name="connsiteX12" fmla="*/ 14299 w 81401"/>
                <a:gd name="connsiteY12" fmla="*/ 3365 h 35703"/>
                <a:gd name="connsiteX13" fmla="*/ 15725 w 81401"/>
                <a:gd name="connsiteY13" fmla="*/ 9525 h 35703"/>
                <a:gd name="connsiteX14" fmla="*/ 17186 w 81401"/>
                <a:gd name="connsiteY14" fmla="*/ 12205 h 35703"/>
                <a:gd name="connsiteX15" fmla="*/ 17826 w 81401"/>
                <a:gd name="connsiteY15" fmla="*/ 14202 h 35703"/>
                <a:gd name="connsiteX16" fmla="*/ 19039 w 81401"/>
                <a:gd name="connsiteY16" fmla="*/ 18079 h 35703"/>
                <a:gd name="connsiteX17" fmla="*/ 19323 w 81401"/>
                <a:gd name="connsiteY17" fmla="*/ 19905 h 35703"/>
                <a:gd name="connsiteX18" fmla="*/ 24761 w 81401"/>
                <a:gd name="connsiteY18" fmla="*/ 23353 h 35703"/>
                <a:gd name="connsiteX19" fmla="*/ 25645 w 81401"/>
                <a:gd name="connsiteY19" fmla="*/ 29083 h 35703"/>
                <a:gd name="connsiteX20" fmla="*/ 29264 w 81401"/>
                <a:gd name="connsiteY20" fmla="*/ 29886 h 35703"/>
                <a:gd name="connsiteX21" fmla="*/ 31330 w 81401"/>
                <a:gd name="connsiteY21" fmla="*/ 31368 h 35703"/>
                <a:gd name="connsiteX22" fmla="*/ 31794 w 81401"/>
                <a:gd name="connsiteY22" fmla="*/ 32794 h 35703"/>
                <a:gd name="connsiteX23" fmla="*/ 33326 w 81401"/>
                <a:gd name="connsiteY23" fmla="*/ 34163 h 35703"/>
                <a:gd name="connsiteX24" fmla="*/ 37138 w 81401"/>
                <a:gd name="connsiteY24" fmla="*/ 34334 h 35703"/>
                <a:gd name="connsiteX25" fmla="*/ 37957 w 81401"/>
                <a:gd name="connsiteY25" fmla="*/ 35645 h 35703"/>
                <a:gd name="connsiteX26" fmla="*/ 40024 w 81401"/>
                <a:gd name="connsiteY26" fmla="*/ 35703 h 35703"/>
                <a:gd name="connsiteX27" fmla="*/ 43124 w 81401"/>
                <a:gd name="connsiteY27" fmla="*/ 35133 h 35703"/>
                <a:gd name="connsiteX28" fmla="*/ 43765 w 81401"/>
                <a:gd name="connsiteY28" fmla="*/ 34277 h 35703"/>
                <a:gd name="connsiteX29" fmla="*/ 45902 w 81401"/>
                <a:gd name="connsiteY29" fmla="*/ 34961 h 35703"/>
                <a:gd name="connsiteX30" fmla="*/ 47327 w 81401"/>
                <a:gd name="connsiteY30" fmla="*/ 33536 h 35703"/>
                <a:gd name="connsiteX31" fmla="*/ 50713 w 81401"/>
                <a:gd name="connsiteY31" fmla="*/ 31824 h 35703"/>
                <a:gd name="connsiteX32" fmla="*/ 51069 w 81401"/>
                <a:gd name="connsiteY32" fmla="*/ 31540 h 35703"/>
                <a:gd name="connsiteX33" fmla="*/ 51995 w 81401"/>
                <a:gd name="connsiteY33" fmla="*/ 32053 h 35703"/>
                <a:gd name="connsiteX34" fmla="*/ 53135 w 81401"/>
                <a:gd name="connsiteY34" fmla="*/ 32110 h 35703"/>
                <a:gd name="connsiteX35" fmla="*/ 54026 w 81401"/>
                <a:gd name="connsiteY35" fmla="*/ 30684 h 35703"/>
                <a:gd name="connsiteX36" fmla="*/ 53634 w 81401"/>
                <a:gd name="connsiteY36" fmla="*/ 29885 h 35703"/>
                <a:gd name="connsiteX37" fmla="*/ 54168 w 81401"/>
                <a:gd name="connsiteY37" fmla="*/ 29201 h 35703"/>
                <a:gd name="connsiteX38" fmla="*/ 54631 w 81401"/>
                <a:gd name="connsiteY38" fmla="*/ 29201 h 35703"/>
                <a:gd name="connsiteX39" fmla="*/ 55202 w 81401"/>
                <a:gd name="connsiteY39" fmla="*/ 28460 h 35703"/>
                <a:gd name="connsiteX40" fmla="*/ 59798 w 81401"/>
                <a:gd name="connsiteY40" fmla="*/ 26349 h 35703"/>
                <a:gd name="connsiteX41" fmla="*/ 60190 w 81401"/>
                <a:gd name="connsiteY41" fmla="*/ 24182 h 35703"/>
                <a:gd name="connsiteX42" fmla="*/ 61865 w 81401"/>
                <a:gd name="connsiteY42" fmla="*/ 21217 h 35703"/>
                <a:gd name="connsiteX43" fmla="*/ 63860 w 81401"/>
                <a:gd name="connsiteY43" fmla="*/ 19107 h 35703"/>
                <a:gd name="connsiteX44" fmla="*/ 64359 w 81401"/>
                <a:gd name="connsiteY44" fmla="*/ 19049 h 35703"/>
                <a:gd name="connsiteX45" fmla="*/ 65998 w 81401"/>
                <a:gd name="connsiteY45" fmla="*/ 15285 h 35703"/>
                <a:gd name="connsiteX46" fmla="*/ 67067 w 81401"/>
                <a:gd name="connsiteY46" fmla="*/ 14087 h 35703"/>
                <a:gd name="connsiteX47" fmla="*/ 67814 w 81401"/>
                <a:gd name="connsiteY47" fmla="*/ 13860 h 35703"/>
                <a:gd name="connsiteX48" fmla="*/ 68171 w 81401"/>
                <a:gd name="connsiteY48" fmla="*/ 12377 h 35703"/>
                <a:gd name="connsiteX49" fmla="*/ 69098 w 81401"/>
                <a:gd name="connsiteY49" fmla="*/ 12262 h 35703"/>
                <a:gd name="connsiteX50" fmla="*/ 70736 w 81401"/>
                <a:gd name="connsiteY50" fmla="*/ 12776 h 35703"/>
                <a:gd name="connsiteX51" fmla="*/ 73302 w 81401"/>
                <a:gd name="connsiteY51" fmla="*/ 13688 h 35703"/>
                <a:gd name="connsiteX52" fmla="*/ 75511 w 81401"/>
                <a:gd name="connsiteY52" fmla="*/ 15399 h 35703"/>
                <a:gd name="connsiteX53" fmla="*/ 77256 w 81401"/>
                <a:gd name="connsiteY53" fmla="*/ 13917 h 35703"/>
                <a:gd name="connsiteX54" fmla="*/ 78326 w 81401"/>
                <a:gd name="connsiteY54" fmla="*/ 14657 h 35703"/>
                <a:gd name="connsiteX55" fmla="*/ 80749 w 81401"/>
                <a:gd name="connsiteY55" fmla="*/ 14886 h 35703"/>
                <a:gd name="connsiteX56" fmla="*/ 81401 w 81401"/>
                <a:gd name="connsiteY56" fmla="*/ 14564 h 35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81401" h="35703">
                  <a:moveTo>
                    <a:pt x="0" y="3424"/>
                  </a:moveTo>
                  <a:lnTo>
                    <a:pt x="1971" y="3365"/>
                  </a:lnTo>
                  <a:lnTo>
                    <a:pt x="2934" y="1426"/>
                  </a:lnTo>
                  <a:lnTo>
                    <a:pt x="4217" y="2624"/>
                  </a:lnTo>
                  <a:lnTo>
                    <a:pt x="5677" y="1483"/>
                  </a:lnTo>
                  <a:lnTo>
                    <a:pt x="6247" y="57"/>
                  </a:lnTo>
                  <a:lnTo>
                    <a:pt x="8064" y="57"/>
                  </a:lnTo>
                  <a:lnTo>
                    <a:pt x="8563" y="1312"/>
                  </a:lnTo>
                  <a:lnTo>
                    <a:pt x="10023" y="1426"/>
                  </a:lnTo>
                  <a:lnTo>
                    <a:pt x="12874" y="0"/>
                  </a:lnTo>
                  <a:lnTo>
                    <a:pt x="13907" y="58"/>
                  </a:lnTo>
                  <a:lnTo>
                    <a:pt x="14264" y="799"/>
                  </a:lnTo>
                  <a:cubicBezTo>
                    <a:pt x="14276" y="1654"/>
                    <a:pt x="14287" y="2510"/>
                    <a:pt x="14299" y="3365"/>
                  </a:cubicBezTo>
                  <a:lnTo>
                    <a:pt x="15725" y="9525"/>
                  </a:lnTo>
                  <a:lnTo>
                    <a:pt x="17186" y="12205"/>
                  </a:lnTo>
                  <a:lnTo>
                    <a:pt x="17826" y="14202"/>
                  </a:lnTo>
                  <a:lnTo>
                    <a:pt x="19039" y="18079"/>
                  </a:lnTo>
                  <a:cubicBezTo>
                    <a:pt x="19134" y="18688"/>
                    <a:pt x="19228" y="19296"/>
                    <a:pt x="19323" y="19905"/>
                  </a:cubicBezTo>
                  <a:lnTo>
                    <a:pt x="24761" y="23353"/>
                  </a:lnTo>
                  <a:lnTo>
                    <a:pt x="25645" y="29083"/>
                  </a:lnTo>
                  <a:lnTo>
                    <a:pt x="29264" y="29886"/>
                  </a:lnTo>
                  <a:lnTo>
                    <a:pt x="31330" y="31368"/>
                  </a:lnTo>
                  <a:lnTo>
                    <a:pt x="31794" y="32794"/>
                  </a:lnTo>
                  <a:lnTo>
                    <a:pt x="33326" y="34163"/>
                  </a:lnTo>
                  <a:lnTo>
                    <a:pt x="37138" y="34334"/>
                  </a:lnTo>
                  <a:lnTo>
                    <a:pt x="37957" y="35645"/>
                  </a:lnTo>
                  <a:lnTo>
                    <a:pt x="40024" y="35703"/>
                  </a:lnTo>
                  <a:lnTo>
                    <a:pt x="43124" y="35133"/>
                  </a:lnTo>
                  <a:lnTo>
                    <a:pt x="43765" y="34277"/>
                  </a:lnTo>
                  <a:lnTo>
                    <a:pt x="45902" y="34961"/>
                  </a:lnTo>
                  <a:lnTo>
                    <a:pt x="47327" y="33536"/>
                  </a:lnTo>
                  <a:lnTo>
                    <a:pt x="50713" y="31824"/>
                  </a:lnTo>
                  <a:lnTo>
                    <a:pt x="51069" y="31540"/>
                  </a:lnTo>
                  <a:lnTo>
                    <a:pt x="51995" y="32053"/>
                  </a:lnTo>
                  <a:lnTo>
                    <a:pt x="53135" y="32110"/>
                  </a:lnTo>
                  <a:lnTo>
                    <a:pt x="54026" y="30684"/>
                  </a:lnTo>
                  <a:lnTo>
                    <a:pt x="53634" y="29885"/>
                  </a:lnTo>
                  <a:lnTo>
                    <a:pt x="54168" y="29201"/>
                  </a:lnTo>
                  <a:lnTo>
                    <a:pt x="54631" y="29201"/>
                  </a:lnTo>
                  <a:lnTo>
                    <a:pt x="55202" y="28460"/>
                  </a:lnTo>
                  <a:lnTo>
                    <a:pt x="59798" y="26349"/>
                  </a:lnTo>
                  <a:cubicBezTo>
                    <a:pt x="59929" y="25627"/>
                    <a:pt x="60059" y="24904"/>
                    <a:pt x="60190" y="24182"/>
                  </a:cubicBezTo>
                  <a:lnTo>
                    <a:pt x="61865" y="21217"/>
                  </a:lnTo>
                  <a:lnTo>
                    <a:pt x="63860" y="19107"/>
                  </a:lnTo>
                  <a:lnTo>
                    <a:pt x="64359" y="19049"/>
                  </a:lnTo>
                  <a:lnTo>
                    <a:pt x="65998" y="15285"/>
                  </a:lnTo>
                  <a:lnTo>
                    <a:pt x="67067" y="14087"/>
                  </a:lnTo>
                  <a:lnTo>
                    <a:pt x="67814" y="13860"/>
                  </a:lnTo>
                  <a:lnTo>
                    <a:pt x="68171" y="12377"/>
                  </a:lnTo>
                  <a:lnTo>
                    <a:pt x="69098" y="12262"/>
                  </a:lnTo>
                  <a:lnTo>
                    <a:pt x="70736" y="12776"/>
                  </a:lnTo>
                  <a:lnTo>
                    <a:pt x="73302" y="13688"/>
                  </a:lnTo>
                  <a:lnTo>
                    <a:pt x="75511" y="15399"/>
                  </a:lnTo>
                  <a:lnTo>
                    <a:pt x="77256" y="13917"/>
                  </a:lnTo>
                  <a:lnTo>
                    <a:pt x="78326" y="14657"/>
                  </a:lnTo>
                  <a:lnTo>
                    <a:pt x="80749" y="14886"/>
                  </a:lnTo>
                  <a:lnTo>
                    <a:pt x="81401" y="14564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60" name="Freeform 32"/>
            <p:cNvSpPr>
              <a:spLocks noChangeAspect="1"/>
            </p:cNvSpPr>
            <p:nvPr/>
          </p:nvSpPr>
          <p:spPr bwMode="gray">
            <a:xfrm>
              <a:off x="2082795" y="5041811"/>
              <a:ext cx="5440339" cy="1490676"/>
            </a:xfrm>
            <a:custGeom>
              <a:avLst/>
              <a:gdLst>
                <a:gd name="T0" fmla="*/ 0 w 953"/>
                <a:gd name="T1" fmla="*/ 0 h 681"/>
                <a:gd name="T2" fmla="*/ 2147483647 w 953"/>
                <a:gd name="T3" fmla="*/ 2147483647 h 681"/>
                <a:gd name="T4" fmla="*/ 2147483647 w 953"/>
                <a:gd name="T5" fmla="*/ 2147483647 h 681"/>
                <a:gd name="T6" fmla="*/ 2147483647 w 953"/>
                <a:gd name="T7" fmla="*/ 2147483647 h 6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3"/>
                <a:gd name="T13" fmla="*/ 0 h 681"/>
                <a:gd name="T14" fmla="*/ 953 w 953"/>
                <a:gd name="T15" fmla="*/ 681 h 681"/>
                <a:gd name="connsiteX0" fmla="*/ 0 w 10000"/>
                <a:gd name="connsiteY0" fmla="*/ 0 h 10000"/>
                <a:gd name="connsiteX1" fmla="*/ 404 w 10000"/>
                <a:gd name="connsiteY1" fmla="*/ 341 h 10000"/>
                <a:gd name="connsiteX2" fmla="*/ 5236 w 10000"/>
                <a:gd name="connsiteY2" fmla="*/ 3333 h 10000"/>
                <a:gd name="connsiteX3" fmla="*/ 6191 w 10000"/>
                <a:gd name="connsiteY3" fmla="*/ 8664 h 10000"/>
                <a:gd name="connsiteX4" fmla="*/ 10000 w 10000"/>
                <a:gd name="connsiteY4" fmla="*/ 10000 h 10000"/>
                <a:gd name="connsiteX0" fmla="*/ 0 w 10998"/>
                <a:gd name="connsiteY0" fmla="*/ 0 h 10798"/>
                <a:gd name="connsiteX1" fmla="*/ 1402 w 10998"/>
                <a:gd name="connsiteY1" fmla="*/ 1139 h 10798"/>
                <a:gd name="connsiteX2" fmla="*/ 6234 w 10998"/>
                <a:gd name="connsiteY2" fmla="*/ 4131 h 10798"/>
                <a:gd name="connsiteX3" fmla="*/ 7189 w 10998"/>
                <a:gd name="connsiteY3" fmla="*/ 9462 h 10798"/>
                <a:gd name="connsiteX4" fmla="*/ 10998 w 10998"/>
                <a:gd name="connsiteY4" fmla="*/ 10798 h 10798"/>
                <a:gd name="connsiteX0" fmla="*/ 0 w 10998"/>
                <a:gd name="connsiteY0" fmla="*/ 0 h 10798"/>
                <a:gd name="connsiteX1" fmla="*/ 725 w 10998"/>
                <a:gd name="connsiteY1" fmla="*/ 683 h 10798"/>
                <a:gd name="connsiteX2" fmla="*/ 6234 w 10998"/>
                <a:gd name="connsiteY2" fmla="*/ 4131 h 10798"/>
                <a:gd name="connsiteX3" fmla="*/ 7189 w 10998"/>
                <a:gd name="connsiteY3" fmla="*/ 9462 h 10798"/>
                <a:gd name="connsiteX4" fmla="*/ 10998 w 10998"/>
                <a:gd name="connsiteY4" fmla="*/ 10798 h 10798"/>
                <a:gd name="connsiteX0" fmla="*/ 0 w 10998"/>
                <a:gd name="connsiteY0" fmla="*/ 0 h 10798"/>
                <a:gd name="connsiteX1" fmla="*/ 796 w 10998"/>
                <a:gd name="connsiteY1" fmla="*/ 683 h 10798"/>
                <a:gd name="connsiteX2" fmla="*/ 6234 w 10998"/>
                <a:gd name="connsiteY2" fmla="*/ 4131 h 10798"/>
                <a:gd name="connsiteX3" fmla="*/ 7189 w 10998"/>
                <a:gd name="connsiteY3" fmla="*/ 9462 h 10798"/>
                <a:gd name="connsiteX4" fmla="*/ 10998 w 10998"/>
                <a:gd name="connsiteY4" fmla="*/ 10798 h 10798"/>
                <a:gd name="connsiteX0" fmla="*/ 0 w 12352"/>
                <a:gd name="connsiteY0" fmla="*/ 0 h 17813"/>
                <a:gd name="connsiteX1" fmla="*/ 2150 w 12352"/>
                <a:gd name="connsiteY1" fmla="*/ 7698 h 17813"/>
                <a:gd name="connsiteX2" fmla="*/ 7588 w 12352"/>
                <a:gd name="connsiteY2" fmla="*/ 11146 h 17813"/>
                <a:gd name="connsiteX3" fmla="*/ 8543 w 12352"/>
                <a:gd name="connsiteY3" fmla="*/ 16477 h 17813"/>
                <a:gd name="connsiteX4" fmla="*/ 12352 w 12352"/>
                <a:gd name="connsiteY4" fmla="*/ 17813 h 17813"/>
                <a:gd name="connsiteX0" fmla="*/ 0 w 12352"/>
                <a:gd name="connsiteY0" fmla="*/ 0 h 17813"/>
                <a:gd name="connsiteX1" fmla="*/ 1438 w 12352"/>
                <a:gd name="connsiteY1" fmla="*/ 5359 h 17813"/>
                <a:gd name="connsiteX2" fmla="*/ 2150 w 12352"/>
                <a:gd name="connsiteY2" fmla="*/ 7698 h 17813"/>
                <a:gd name="connsiteX3" fmla="*/ 7588 w 12352"/>
                <a:gd name="connsiteY3" fmla="*/ 11146 h 17813"/>
                <a:gd name="connsiteX4" fmla="*/ 8543 w 12352"/>
                <a:gd name="connsiteY4" fmla="*/ 16477 h 17813"/>
                <a:gd name="connsiteX5" fmla="*/ 12352 w 12352"/>
                <a:gd name="connsiteY5" fmla="*/ 17813 h 17813"/>
                <a:gd name="connsiteX0" fmla="*/ 0 w 12352"/>
                <a:gd name="connsiteY0" fmla="*/ 0 h 17813"/>
                <a:gd name="connsiteX1" fmla="*/ 1866 w 12352"/>
                <a:gd name="connsiteY1" fmla="*/ 5872 h 17813"/>
                <a:gd name="connsiteX2" fmla="*/ 2150 w 12352"/>
                <a:gd name="connsiteY2" fmla="*/ 7698 h 17813"/>
                <a:gd name="connsiteX3" fmla="*/ 7588 w 12352"/>
                <a:gd name="connsiteY3" fmla="*/ 11146 h 17813"/>
                <a:gd name="connsiteX4" fmla="*/ 8543 w 12352"/>
                <a:gd name="connsiteY4" fmla="*/ 16477 h 17813"/>
                <a:gd name="connsiteX5" fmla="*/ 12352 w 12352"/>
                <a:gd name="connsiteY5" fmla="*/ 17813 h 17813"/>
                <a:gd name="connsiteX0" fmla="*/ 0 w 12352"/>
                <a:gd name="connsiteY0" fmla="*/ 0 h 17813"/>
                <a:gd name="connsiteX1" fmla="*/ 832 w 12352"/>
                <a:gd name="connsiteY1" fmla="*/ 2679 h 17813"/>
                <a:gd name="connsiteX2" fmla="*/ 1866 w 12352"/>
                <a:gd name="connsiteY2" fmla="*/ 5872 h 17813"/>
                <a:gd name="connsiteX3" fmla="*/ 2150 w 12352"/>
                <a:gd name="connsiteY3" fmla="*/ 7698 h 17813"/>
                <a:gd name="connsiteX4" fmla="*/ 7588 w 12352"/>
                <a:gd name="connsiteY4" fmla="*/ 11146 h 17813"/>
                <a:gd name="connsiteX5" fmla="*/ 8543 w 12352"/>
                <a:gd name="connsiteY5" fmla="*/ 16477 h 17813"/>
                <a:gd name="connsiteX6" fmla="*/ 12352 w 12352"/>
                <a:gd name="connsiteY6" fmla="*/ 17813 h 17813"/>
                <a:gd name="connsiteX0" fmla="*/ 0 w 12352"/>
                <a:gd name="connsiteY0" fmla="*/ 0 h 17813"/>
                <a:gd name="connsiteX1" fmla="*/ 2043 w 12352"/>
                <a:gd name="connsiteY1" fmla="*/ 1995 h 17813"/>
                <a:gd name="connsiteX2" fmla="*/ 1866 w 12352"/>
                <a:gd name="connsiteY2" fmla="*/ 5872 h 17813"/>
                <a:gd name="connsiteX3" fmla="*/ 2150 w 12352"/>
                <a:gd name="connsiteY3" fmla="*/ 7698 h 17813"/>
                <a:gd name="connsiteX4" fmla="*/ 7588 w 12352"/>
                <a:gd name="connsiteY4" fmla="*/ 11146 h 17813"/>
                <a:gd name="connsiteX5" fmla="*/ 8543 w 12352"/>
                <a:gd name="connsiteY5" fmla="*/ 16477 h 17813"/>
                <a:gd name="connsiteX6" fmla="*/ 12352 w 12352"/>
                <a:gd name="connsiteY6" fmla="*/ 17813 h 17813"/>
                <a:gd name="connsiteX0" fmla="*/ 0 w 12352"/>
                <a:gd name="connsiteY0" fmla="*/ 0 h 17813"/>
                <a:gd name="connsiteX1" fmla="*/ 653 w 12352"/>
                <a:gd name="connsiteY1" fmla="*/ 1995 h 17813"/>
                <a:gd name="connsiteX2" fmla="*/ 1866 w 12352"/>
                <a:gd name="connsiteY2" fmla="*/ 5872 h 17813"/>
                <a:gd name="connsiteX3" fmla="*/ 2150 w 12352"/>
                <a:gd name="connsiteY3" fmla="*/ 7698 h 17813"/>
                <a:gd name="connsiteX4" fmla="*/ 7588 w 12352"/>
                <a:gd name="connsiteY4" fmla="*/ 11146 h 17813"/>
                <a:gd name="connsiteX5" fmla="*/ 8543 w 12352"/>
                <a:gd name="connsiteY5" fmla="*/ 16477 h 17813"/>
                <a:gd name="connsiteX6" fmla="*/ 12352 w 12352"/>
                <a:gd name="connsiteY6" fmla="*/ 17813 h 17813"/>
                <a:gd name="connsiteX0" fmla="*/ 0 w 29525"/>
                <a:gd name="connsiteY0" fmla="*/ 0 h 26596"/>
                <a:gd name="connsiteX1" fmla="*/ 17826 w 29525"/>
                <a:gd name="connsiteY1" fmla="*/ 10778 h 26596"/>
                <a:gd name="connsiteX2" fmla="*/ 19039 w 29525"/>
                <a:gd name="connsiteY2" fmla="*/ 14655 h 26596"/>
                <a:gd name="connsiteX3" fmla="*/ 19323 w 29525"/>
                <a:gd name="connsiteY3" fmla="*/ 16481 h 26596"/>
                <a:gd name="connsiteX4" fmla="*/ 24761 w 29525"/>
                <a:gd name="connsiteY4" fmla="*/ 19929 h 26596"/>
                <a:gd name="connsiteX5" fmla="*/ 25716 w 29525"/>
                <a:gd name="connsiteY5" fmla="*/ 25260 h 26596"/>
                <a:gd name="connsiteX6" fmla="*/ 29525 w 29525"/>
                <a:gd name="connsiteY6" fmla="*/ 26596 h 26596"/>
                <a:gd name="connsiteX0" fmla="*/ 0 w 29525"/>
                <a:gd name="connsiteY0" fmla="*/ 0 h 26596"/>
                <a:gd name="connsiteX1" fmla="*/ 1793 w 29525"/>
                <a:gd name="connsiteY1" fmla="*/ 1196 h 26596"/>
                <a:gd name="connsiteX2" fmla="*/ 17826 w 29525"/>
                <a:gd name="connsiteY2" fmla="*/ 10778 h 26596"/>
                <a:gd name="connsiteX3" fmla="*/ 19039 w 29525"/>
                <a:gd name="connsiteY3" fmla="*/ 14655 h 26596"/>
                <a:gd name="connsiteX4" fmla="*/ 19323 w 29525"/>
                <a:gd name="connsiteY4" fmla="*/ 16481 h 26596"/>
                <a:gd name="connsiteX5" fmla="*/ 24761 w 29525"/>
                <a:gd name="connsiteY5" fmla="*/ 19929 h 26596"/>
                <a:gd name="connsiteX6" fmla="*/ 25716 w 29525"/>
                <a:gd name="connsiteY6" fmla="*/ 25260 h 26596"/>
                <a:gd name="connsiteX7" fmla="*/ 29525 w 29525"/>
                <a:gd name="connsiteY7" fmla="*/ 26596 h 26596"/>
                <a:gd name="connsiteX0" fmla="*/ 0 w 29525"/>
                <a:gd name="connsiteY0" fmla="*/ 0 h 26596"/>
                <a:gd name="connsiteX1" fmla="*/ 1793 w 29525"/>
                <a:gd name="connsiteY1" fmla="*/ 1196 h 26596"/>
                <a:gd name="connsiteX2" fmla="*/ 2720 w 29525"/>
                <a:gd name="connsiteY2" fmla="*/ 1823 h 26596"/>
                <a:gd name="connsiteX3" fmla="*/ 17826 w 29525"/>
                <a:gd name="connsiteY3" fmla="*/ 10778 h 26596"/>
                <a:gd name="connsiteX4" fmla="*/ 19039 w 29525"/>
                <a:gd name="connsiteY4" fmla="*/ 14655 h 26596"/>
                <a:gd name="connsiteX5" fmla="*/ 19323 w 29525"/>
                <a:gd name="connsiteY5" fmla="*/ 16481 h 26596"/>
                <a:gd name="connsiteX6" fmla="*/ 24761 w 29525"/>
                <a:gd name="connsiteY6" fmla="*/ 19929 h 26596"/>
                <a:gd name="connsiteX7" fmla="*/ 25716 w 29525"/>
                <a:gd name="connsiteY7" fmla="*/ 25260 h 26596"/>
                <a:gd name="connsiteX8" fmla="*/ 29525 w 29525"/>
                <a:gd name="connsiteY8" fmla="*/ 26596 h 26596"/>
                <a:gd name="connsiteX0" fmla="*/ 0 w 29525"/>
                <a:gd name="connsiteY0" fmla="*/ 0 h 26596"/>
                <a:gd name="connsiteX1" fmla="*/ 1793 w 29525"/>
                <a:gd name="connsiteY1" fmla="*/ 1196 h 26596"/>
                <a:gd name="connsiteX2" fmla="*/ 2720 w 29525"/>
                <a:gd name="connsiteY2" fmla="*/ 1823 h 26596"/>
                <a:gd name="connsiteX3" fmla="*/ 3789 w 29525"/>
                <a:gd name="connsiteY3" fmla="*/ 2451 h 26596"/>
                <a:gd name="connsiteX4" fmla="*/ 17826 w 29525"/>
                <a:gd name="connsiteY4" fmla="*/ 10778 h 26596"/>
                <a:gd name="connsiteX5" fmla="*/ 19039 w 29525"/>
                <a:gd name="connsiteY5" fmla="*/ 14655 h 26596"/>
                <a:gd name="connsiteX6" fmla="*/ 19323 w 29525"/>
                <a:gd name="connsiteY6" fmla="*/ 16481 h 26596"/>
                <a:gd name="connsiteX7" fmla="*/ 24761 w 29525"/>
                <a:gd name="connsiteY7" fmla="*/ 19929 h 26596"/>
                <a:gd name="connsiteX8" fmla="*/ 25716 w 29525"/>
                <a:gd name="connsiteY8" fmla="*/ 25260 h 26596"/>
                <a:gd name="connsiteX9" fmla="*/ 29525 w 29525"/>
                <a:gd name="connsiteY9" fmla="*/ 26596 h 26596"/>
                <a:gd name="connsiteX0" fmla="*/ 0 w 29525"/>
                <a:gd name="connsiteY0" fmla="*/ 59 h 26655"/>
                <a:gd name="connsiteX1" fmla="*/ 1971 w 29525"/>
                <a:gd name="connsiteY1" fmla="*/ 0 h 26655"/>
                <a:gd name="connsiteX2" fmla="*/ 2720 w 29525"/>
                <a:gd name="connsiteY2" fmla="*/ 1882 h 26655"/>
                <a:gd name="connsiteX3" fmla="*/ 3789 w 29525"/>
                <a:gd name="connsiteY3" fmla="*/ 2510 h 26655"/>
                <a:gd name="connsiteX4" fmla="*/ 17826 w 29525"/>
                <a:gd name="connsiteY4" fmla="*/ 10837 h 26655"/>
                <a:gd name="connsiteX5" fmla="*/ 19039 w 29525"/>
                <a:gd name="connsiteY5" fmla="*/ 14714 h 26655"/>
                <a:gd name="connsiteX6" fmla="*/ 19323 w 29525"/>
                <a:gd name="connsiteY6" fmla="*/ 16540 h 26655"/>
                <a:gd name="connsiteX7" fmla="*/ 24761 w 29525"/>
                <a:gd name="connsiteY7" fmla="*/ 19988 h 26655"/>
                <a:gd name="connsiteX8" fmla="*/ 25716 w 29525"/>
                <a:gd name="connsiteY8" fmla="*/ 25319 h 26655"/>
                <a:gd name="connsiteX9" fmla="*/ 29525 w 29525"/>
                <a:gd name="connsiteY9" fmla="*/ 26655 h 26655"/>
                <a:gd name="connsiteX0" fmla="*/ 0 w 29525"/>
                <a:gd name="connsiteY0" fmla="*/ 2112 h 28708"/>
                <a:gd name="connsiteX1" fmla="*/ 1971 w 29525"/>
                <a:gd name="connsiteY1" fmla="*/ 2053 h 28708"/>
                <a:gd name="connsiteX2" fmla="*/ 2934 w 29525"/>
                <a:gd name="connsiteY2" fmla="*/ 0 h 28708"/>
                <a:gd name="connsiteX3" fmla="*/ 3789 w 29525"/>
                <a:gd name="connsiteY3" fmla="*/ 4563 h 28708"/>
                <a:gd name="connsiteX4" fmla="*/ 17826 w 29525"/>
                <a:gd name="connsiteY4" fmla="*/ 12890 h 28708"/>
                <a:gd name="connsiteX5" fmla="*/ 19039 w 29525"/>
                <a:gd name="connsiteY5" fmla="*/ 16767 h 28708"/>
                <a:gd name="connsiteX6" fmla="*/ 19323 w 29525"/>
                <a:gd name="connsiteY6" fmla="*/ 18593 h 28708"/>
                <a:gd name="connsiteX7" fmla="*/ 24761 w 29525"/>
                <a:gd name="connsiteY7" fmla="*/ 22041 h 28708"/>
                <a:gd name="connsiteX8" fmla="*/ 25716 w 29525"/>
                <a:gd name="connsiteY8" fmla="*/ 27372 h 28708"/>
                <a:gd name="connsiteX9" fmla="*/ 29525 w 29525"/>
                <a:gd name="connsiteY9" fmla="*/ 28708 h 28708"/>
                <a:gd name="connsiteX0" fmla="*/ 0 w 29525"/>
                <a:gd name="connsiteY0" fmla="*/ 2112 h 28708"/>
                <a:gd name="connsiteX1" fmla="*/ 1971 w 29525"/>
                <a:gd name="connsiteY1" fmla="*/ 2053 h 28708"/>
                <a:gd name="connsiteX2" fmla="*/ 2934 w 29525"/>
                <a:gd name="connsiteY2" fmla="*/ 0 h 28708"/>
                <a:gd name="connsiteX3" fmla="*/ 4217 w 29525"/>
                <a:gd name="connsiteY3" fmla="*/ 1312 h 28708"/>
                <a:gd name="connsiteX4" fmla="*/ 17826 w 29525"/>
                <a:gd name="connsiteY4" fmla="*/ 12890 h 28708"/>
                <a:gd name="connsiteX5" fmla="*/ 19039 w 29525"/>
                <a:gd name="connsiteY5" fmla="*/ 16767 h 28708"/>
                <a:gd name="connsiteX6" fmla="*/ 19323 w 29525"/>
                <a:gd name="connsiteY6" fmla="*/ 18593 h 28708"/>
                <a:gd name="connsiteX7" fmla="*/ 24761 w 29525"/>
                <a:gd name="connsiteY7" fmla="*/ 22041 h 28708"/>
                <a:gd name="connsiteX8" fmla="*/ 25716 w 29525"/>
                <a:gd name="connsiteY8" fmla="*/ 27372 h 28708"/>
                <a:gd name="connsiteX9" fmla="*/ 29525 w 29525"/>
                <a:gd name="connsiteY9" fmla="*/ 28708 h 28708"/>
                <a:gd name="connsiteX0" fmla="*/ 0 w 29525"/>
                <a:gd name="connsiteY0" fmla="*/ 1998 h 28594"/>
                <a:gd name="connsiteX1" fmla="*/ 1971 w 29525"/>
                <a:gd name="connsiteY1" fmla="*/ 1939 h 28594"/>
                <a:gd name="connsiteX2" fmla="*/ 2934 w 29525"/>
                <a:gd name="connsiteY2" fmla="*/ 0 h 28594"/>
                <a:gd name="connsiteX3" fmla="*/ 4217 w 29525"/>
                <a:gd name="connsiteY3" fmla="*/ 1198 h 28594"/>
                <a:gd name="connsiteX4" fmla="*/ 17826 w 29525"/>
                <a:gd name="connsiteY4" fmla="*/ 12776 h 28594"/>
                <a:gd name="connsiteX5" fmla="*/ 19039 w 29525"/>
                <a:gd name="connsiteY5" fmla="*/ 16653 h 28594"/>
                <a:gd name="connsiteX6" fmla="*/ 19323 w 29525"/>
                <a:gd name="connsiteY6" fmla="*/ 18479 h 28594"/>
                <a:gd name="connsiteX7" fmla="*/ 24761 w 29525"/>
                <a:gd name="connsiteY7" fmla="*/ 21927 h 28594"/>
                <a:gd name="connsiteX8" fmla="*/ 25716 w 29525"/>
                <a:gd name="connsiteY8" fmla="*/ 27258 h 28594"/>
                <a:gd name="connsiteX9" fmla="*/ 29525 w 29525"/>
                <a:gd name="connsiteY9" fmla="*/ 28594 h 28594"/>
                <a:gd name="connsiteX0" fmla="*/ 0 w 29525"/>
                <a:gd name="connsiteY0" fmla="*/ 1998 h 28594"/>
                <a:gd name="connsiteX1" fmla="*/ 1971 w 29525"/>
                <a:gd name="connsiteY1" fmla="*/ 1939 h 28594"/>
                <a:gd name="connsiteX2" fmla="*/ 2934 w 29525"/>
                <a:gd name="connsiteY2" fmla="*/ 0 h 28594"/>
                <a:gd name="connsiteX3" fmla="*/ 4217 w 29525"/>
                <a:gd name="connsiteY3" fmla="*/ 1198 h 28594"/>
                <a:gd name="connsiteX4" fmla="*/ 6176 w 29525"/>
                <a:gd name="connsiteY4" fmla="*/ 2909 h 28594"/>
                <a:gd name="connsiteX5" fmla="*/ 17826 w 29525"/>
                <a:gd name="connsiteY5" fmla="*/ 12776 h 28594"/>
                <a:gd name="connsiteX6" fmla="*/ 19039 w 29525"/>
                <a:gd name="connsiteY6" fmla="*/ 16653 h 28594"/>
                <a:gd name="connsiteX7" fmla="*/ 19323 w 29525"/>
                <a:gd name="connsiteY7" fmla="*/ 18479 h 28594"/>
                <a:gd name="connsiteX8" fmla="*/ 24761 w 29525"/>
                <a:gd name="connsiteY8" fmla="*/ 21927 h 28594"/>
                <a:gd name="connsiteX9" fmla="*/ 25716 w 29525"/>
                <a:gd name="connsiteY9" fmla="*/ 27258 h 28594"/>
                <a:gd name="connsiteX10" fmla="*/ 29525 w 29525"/>
                <a:gd name="connsiteY10" fmla="*/ 28594 h 28594"/>
                <a:gd name="connsiteX0" fmla="*/ 0 w 29525"/>
                <a:gd name="connsiteY0" fmla="*/ 1998 h 28594"/>
                <a:gd name="connsiteX1" fmla="*/ 1971 w 29525"/>
                <a:gd name="connsiteY1" fmla="*/ 1939 h 28594"/>
                <a:gd name="connsiteX2" fmla="*/ 2934 w 29525"/>
                <a:gd name="connsiteY2" fmla="*/ 0 h 28594"/>
                <a:gd name="connsiteX3" fmla="*/ 4217 w 29525"/>
                <a:gd name="connsiteY3" fmla="*/ 1198 h 28594"/>
                <a:gd name="connsiteX4" fmla="*/ 5677 w 29525"/>
                <a:gd name="connsiteY4" fmla="*/ 57 h 28594"/>
                <a:gd name="connsiteX5" fmla="*/ 17826 w 29525"/>
                <a:gd name="connsiteY5" fmla="*/ 12776 h 28594"/>
                <a:gd name="connsiteX6" fmla="*/ 19039 w 29525"/>
                <a:gd name="connsiteY6" fmla="*/ 16653 h 28594"/>
                <a:gd name="connsiteX7" fmla="*/ 19323 w 29525"/>
                <a:gd name="connsiteY7" fmla="*/ 18479 h 28594"/>
                <a:gd name="connsiteX8" fmla="*/ 24761 w 29525"/>
                <a:gd name="connsiteY8" fmla="*/ 21927 h 28594"/>
                <a:gd name="connsiteX9" fmla="*/ 25716 w 29525"/>
                <a:gd name="connsiteY9" fmla="*/ 27258 h 28594"/>
                <a:gd name="connsiteX10" fmla="*/ 29525 w 29525"/>
                <a:gd name="connsiteY10" fmla="*/ 28594 h 28594"/>
                <a:gd name="connsiteX0" fmla="*/ 0 w 29525"/>
                <a:gd name="connsiteY0" fmla="*/ 1998 h 28594"/>
                <a:gd name="connsiteX1" fmla="*/ 1971 w 29525"/>
                <a:gd name="connsiteY1" fmla="*/ 1939 h 28594"/>
                <a:gd name="connsiteX2" fmla="*/ 2934 w 29525"/>
                <a:gd name="connsiteY2" fmla="*/ 0 h 28594"/>
                <a:gd name="connsiteX3" fmla="*/ 4217 w 29525"/>
                <a:gd name="connsiteY3" fmla="*/ 1198 h 28594"/>
                <a:gd name="connsiteX4" fmla="*/ 5677 w 29525"/>
                <a:gd name="connsiteY4" fmla="*/ 57 h 28594"/>
                <a:gd name="connsiteX5" fmla="*/ 10273 w 29525"/>
                <a:gd name="connsiteY5" fmla="*/ 4791 h 28594"/>
                <a:gd name="connsiteX6" fmla="*/ 17826 w 29525"/>
                <a:gd name="connsiteY6" fmla="*/ 12776 h 28594"/>
                <a:gd name="connsiteX7" fmla="*/ 19039 w 29525"/>
                <a:gd name="connsiteY7" fmla="*/ 16653 h 28594"/>
                <a:gd name="connsiteX8" fmla="*/ 19323 w 29525"/>
                <a:gd name="connsiteY8" fmla="*/ 18479 h 28594"/>
                <a:gd name="connsiteX9" fmla="*/ 24761 w 29525"/>
                <a:gd name="connsiteY9" fmla="*/ 21927 h 28594"/>
                <a:gd name="connsiteX10" fmla="*/ 25716 w 29525"/>
                <a:gd name="connsiteY10" fmla="*/ 27258 h 28594"/>
                <a:gd name="connsiteX11" fmla="*/ 29525 w 29525"/>
                <a:gd name="connsiteY11" fmla="*/ 28594 h 28594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17826 w 29525"/>
                <a:gd name="connsiteY6" fmla="*/ 14145 h 29963"/>
                <a:gd name="connsiteX7" fmla="*/ 19039 w 29525"/>
                <a:gd name="connsiteY7" fmla="*/ 18022 h 29963"/>
                <a:gd name="connsiteX8" fmla="*/ 19323 w 29525"/>
                <a:gd name="connsiteY8" fmla="*/ 19848 h 29963"/>
                <a:gd name="connsiteX9" fmla="*/ 24761 w 29525"/>
                <a:gd name="connsiteY9" fmla="*/ 23296 h 29963"/>
                <a:gd name="connsiteX10" fmla="*/ 25716 w 29525"/>
                <a:gd name="connsiteY10" fmla="*/ 28627 h 29963"/>
                <a:gd name="connsiteX11" fmla="*/ 29525 w 29525"/>
                <a:gd name="connsiteY11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10594 w 29525"/>
                <a:gd name="connsiteY6" fmla="*/ 5304 h 29963"/>
                <a:gd name="connsiteX7" fmla="*/ 17826 w 29525"/>
                <a:gd name="connsiteY7" fmla="*/ 14145 h 29963"/>
                <a:gd name="connsiteX8" fmla="*/ 19039 w 29525"/>
                <a:gd name="connsiteY8" fmla="*/ 18022 h 29963"/>
                <a:gd name="connsiteX9" fmla="*/ 19323 w 29525"/>
                <a:gd name="connsiteY9" fmla="*/ 19848 h 29963"/>
                <a:gd name="connsiteX10" fmla="*/ 24761 w 29525"/>
                <a:gd name="connsiteY10" fmla="*/ 23296 h 29963"/>
                <a:gd name="connsiteX11" fmla="*/ 25716 w 29525"/>
                <a:gd name="connsiteY11" fmla="*/ 28627 h 29963"/>
                <a:gd name="connsiteX12" fmla="*/ 29525 w 29525"/>
                <a:gd name="connsiteY12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17826 w 29525"/>
                <a:gd name="connsiteY7" fmla="*/ 14145 h 29963"/>
                <a:gd name="connsiteX8" fmla="*/ 19039 w 29525"/>
                <a:gd name="connsiteY8" fmla="*/ 18022 h 29963"/>
                <a:gd name="connsiteX9" fmla="*/ 19323 w 29525"/>
                <a:gd name="connsiteY9" fmla="*/ 19848 h 29963"/>
                <a:gd name="connsiteX10" fmla="*/ 24761 w 29525"/>
                <a:gd name="connsiteY10" fmla="*/ 23296 h 29963"/>
                <a:gd name="connsiteX11" fmla="*/ 25716 w 29525"/>
                <a:gd name="connsiteY11" fmla="*/ 28627 h 29963"/>
                <a:gd name="connsiteX12" fmla="*/ 29525 w 29525"/>
                <a:gd name="connsiteY12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12304 w 29525"/>
                <a:gd name="connsiteY7" fmla="*/ 5989 h 29963"/>
                <a:gd name="connsiteX8" fmla="*/ 17826 w 29525"/>
                <a:gd name="connsiteY8" fmla="*/ 14145 h 29963"/>
                <a:gd name="connsiteX9" fmla="*/ 19039 w 29525"/>
                <a:gd name="connsiteY9" fmla="*/ 18022 h 29963"/>
                <a:gd name="connsiteX10" fmla="*/ 19323 w 29525"/>
                <a:gd name="connsiteY10" fmla="*/ 19848 h 29963"/>
                <a:gd name="connsiteX11" fmla="*/ 24761 w 29525"/>
                <a:gd name="connsiteY11" fmla="*/ 23296 h 29963"/>
                <a:gd name="connsiteX12" fmla="*/ 25716 w 29525"/>
                <a:gd name="connsiteY12" fmla="*/ 28627 h 29963"/>
                <a:gd name="connsiteX13" fmla="*/ 29525 w 29525"/>
                <a:gd name="connsiteY13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8563 w 29525"/>
                <a:gd name="connsiteY7" fmla="*/ 1198 h 29963"/>
                <a:gd name="connsiteX8" fmla="*/ 17826 w 29525"/>
                <a:gd name="connsiteY8" fmla="*/ 14145 h 29963"/>
                <a:gd name="connsiteX9" fmla="*/ 19039 w 29525"/>
                <a:gd name="connsiteY9" fmla="*/ 18022 h 29963"/>
                <a:gd name="connsiteX10" fmla="*/ 19323 w 29525"/>
                <a:gd name="connsiteY10" fmla="*/ 19848 h 29963"/>
                <a:gd name="connsiteX11" fmla="*/ 24761 w 29525"/>
                <a:gd name="connsiteY11" fmla="*/ 23296 h 29963"/>
                <a:gd name="connsiteX12" fmla="*/ 25716 w 29525"/>
                <a:gd name="connsiteY12" fmla="*/ 28627 h 29963"/>
                <a:gd name="connsiteX13" fmla="*/ 29525 w 29525"/>
                <a:gd name="connsiteY13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8563 w 29525"/>
                <a:gd name="connsiteY7" fmla="*/ 1198 h 29963"/>
                <a:gd name="connsiteX8" fmla="*/ 12375 w 29525"/>
                <a:gd name="connsiteY8" fmla="*/ 6673 h 29963"/>
                <a:gd name="connsiteX9" fmla="*/ 17826 w 29525"/>
                <a:gd name="connsiteY9" fmla="*/ 14145 h 29963"/>
                <a:gd name="connsiteX10" fmla="*/ 19039 w 29525"/>
                <a:gd name="connsiteY10" fmla="*/ 18022 h 29963"/>
                <a:gd name="connsiteX11" fmla="*/ 19323 w 29525"/>
                <a:gd name="connsiteY11" fmla="*/ 19848 h 29963"/>
                <a:gd name="connsiteX12" fmla="*/ 24761 w 29525"/>
                <a:gd name="connsiteY12" fmla="*/ 23296 h 29963"/>
                <a:gd name="connsiteX13" fmla="*/ 25716 w 29525"/>
                <a:gd name="connsiteY13" fmla="*/ 28627 h 29963"/>
                <a:gd name="connsiteX14" fmla="*/ 29525 w 29525"/>
                <a:gd name="connsiteY14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8563 w 29525"/>
                <a:gd name="connsiteY7" fmla="*/ 1198 h 29963"/>
                <a:gd name="connsiteX8" fmla="*/ 10023 w 29525"/>
                <a:gd name="connsiteY8" fmla="*/ 1369 h 29963"/>
                <a:gd name="connsiteX9" fmla="*/ 17826 w 29525"/>
                <a:gd name="connsiteY9" fmla="*/ 14145 h 29963"/>
                <a:gd name="connsiteX10" fmla="*/ 19039 w 29525"/>
                <a:gd name="connsiteY10" fmla="*/ 18022 h 29963"/>
                <a:gd name="connsiteX11" fmla="*/ 19323 w 29525"/>
                <a:gd name="connsiteY11" fmla="*/ 19848 h 29963"/>
                <a:gd name="connsiteX12" fmla="*/ 24761 w 29525"/>
                <a:gd name="connsiteY12" fmla="*/ 23296 h 29963"/>
                <a:gd name="connsiteX13" fmla="*/ 25716 w 29525"/>
                <a:gd name="connsiteY13" fmla="*/ 28627 h 29963"/>
                <a:gd name="connsiteX14" fmla="*/ 29525 w 29525"/>
                <a:gd name="connsiteY14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8563 w 29525"/>
                <a:gd name="connsiteY7" fmla="*/ 1255 h 29963"/>
                <a:gd name="connsiteX8" fmla="*/ 10023 w 29525"/>
                <a:gd name="connsiteY8" fmla="*/ 1369 h 29963"/>
                <a:gd name="connsiteX9" fmla="*/ 17826 w 29525"/>
                <a:gd name="connsiteY9" fmla="*/ 14145 h 29963"/>
                <a:gd name="connsiteX10" fmla="*/ 19039 w 29525"/>
                <a:gd name="connsiteY10" fmla="*/ 18022 h 29963"/>
                <a:gd name="connsiteX11" fmla="*/ 19323 w 29525"/>
                <a:gd name="connsiteY11" fmla="*/ 19848 h 29963"/>
                <a:gd name="connsiteX12" fmla="*/ 24761 w 29525"/>
                <a:gd name="connsiteY12" fmla="*/ 23296 h 29963"/>
                <a:gd name="connsiteX13" fmla="*/ 25716 w 29525"/>
                <a:gd name="connsiteY13" fmla="*/ 28627 h 29963"/>
                <a:gd name="connsiteX14" fmla="*/ 29525 w 29525"/>
                <a:gd name="connsiteY14" fmla="*/ 29963 h 29963"/>
                <a:gd name="connsiteX0" fmla="*/ 0 w 29525"/>
                <a:gd name="connsiteY0" fmla="*/ 3367 h 29963"/>
                <a:gd name="connsiteX1" fmla="*/ 1971 w 29525"/>
                <a:gd name="connsiteY1" fmla="*/ 3308 h 29963"/>
                <a:gd name="connsiteX2" fmla="*/ 2934 w 29525"/>
                <a:gd name="connsiteY2" fmla="*/ 1369 h 29963"/>
                <a:gd name="connsiteX3" fmla="*/ 4217 w 29525"/>
                <a:gd name="connsiteY3" fmla="*/ 2567 h 29963"/>
                <a:gd name="connsiteX4" fmla="*/ 5677 w 29525"/>
                <a:gd name="connsiteY4" fmla="*/ 1426 h 29963"/>
                <a:gd name="connsiteX5" fmla="*/ 6247 w 29525"/>
                <a:gd name="connsiteY5" fmla="*/ 0 h 29963"/>
                <a:gd name="connsiteX6" fmla="*/ 8064 w 29525"/>
                <a:gd name="connsiteY6" fmla="*/ 0 h 29963"/>
                <a:gd name="connsiteX7" fmla="*/ 8563 w 29525"/>
                <a:gd name="connsiteY7" fmla="*/ 1255 h 29963"/>
                <a:gd name="connsiteX8" fmla="*/ 10023 w 29525"/>
                <a:gd name="connsiteY8" fmla="*/ 1369 h 29963"/>
                <a:gd name="connsiteX9" fmla="*/ 11413 w 29525"/>
                <a:gd name="connsiteY9" fmla="*/ 3821 h 29963"/>
                <a:gd name="connsiteX10" fmla="*/ 17826 w 29525"/>
                <a:gd name="connsiteY10" fmla="*/ 14145 h 29963"/>
                <a:gd name="connsiteX11" fmla="*/ 19039 w 29525"/>
                <a:gd name="connsiteY11" fmla="*/ 18022 h 29963"/>
                <a:gd name="connsiteX12" fmla="*/ 19323 w 29525"/>
                <a:gd name="connsiteY12" fmla="*/ 19848 h 29963"/>
                <a:gd name="connsiteX13" fmla="*/ 24761 w 29525"/>
                <a:gd name="connsiteY13" fmla="*/ 23296 h 29963"/>
                <a:gd name="connsiteX14" fmla="*/ 25716 w 29525"/>
                <a:gd name="connsiteY14" fmla="*/ 28627 h 29963"/>
                <a:gd name="connsiteX15" fmla="*/ 29525 w 29525"/>
                <a:gd name="connsiteY15" fmla="*/ 29963 h 29963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7826 w 29525"/>
                <a:gd name="connsiteY10" fmla="*/ 14202 h 30020"/>
                <a:gd name="connsiteX11" fmla="*/ 19039 w 29525"/>
                <a:gd name="connsiteY11" fmla="*/ 18079 h 30020"/>
                <a:gd name="connsiteX12" fmla="*/ 19323 w 29525"/>
                <a:gd name="connsiteY12" fmla="*/ 19905 h 30020"/>
                <a:gd name="connsiteX13" fmla="*/ 24761 w 29525"/>
                <a:gd name="connsiteY13" fmla="*/ 23353 h 30020"/>
                <a:gd name="connsiteX14" fmla="*/ 25716 w 29525"/>
                <a:gd name="connsiteY14" fmla="*/ 28684 h 30020"/>
                <a:gd name="connsiteX15" fmla="*/ 29525 w 29525"/>
                <a:gd name="connsiteY15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5012 w 29525"/>
                <a:gd name="connsiteY10" fmla="*/ 5875 h 30020"/>
                <a:gd name="connsiteX11" fmla="*/ 17826 w 29525"/>
                <a:gd name="connsiteY11" fmla="*/ 14202 h 30020"/>
                <a:gd name="connsiteX12" fmla="*/ 19039 w 29525"/>
                <a:gd name="connsiteY12" fmla="*/ 18079 h 30020"/>
                <a:gd name="connsiteX13" fmla="*/ 19323 w 29525"/>
                <a:gd name="connsiteY13" fmla="*/ 19905 h 30020"/>
                <a:gd name="connsiteX14" fmla="*/ 24761 w 29525"/>
                <a:gd name="connsiteY14" fmla="*/ 23353 h 30020"/>
                <a:gd name="connsiteX15" fmla="*/ 25716 w 29525"/>
                <a:gd name="connsiteY15" fmla="*/ 28684 h 30020"/>
                <a:gd name="connsiteX16" fmla="*/ 29525 w 29525"/>
                <a:gd name="connsiteY16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4228 w 29525"/>
                <a:gd name="connsiteY10" fmla="*/ 58 h 30020"/>
                <a:gd name="connsiteX11" fmla="*/ 17826 w 29525"/>
                <a:gd name="connsiteY11" fmla="*/ 14202 h 30020"/>
                <a:gd name="connsiteX12" fmla="*/ 19039 w 29525"/>
                <a:gd name="connsiteY12" fmla="*/ 18079 h 30020"/>
                <a:gd name="connsiteX13" fmla="*/ 19323 w 29525"/>
                <a:gd name="connsiteY13" fmla="*/ 19905 h 30020"/>
                <a:gd name="connsiteX14" fmla="*/ 24761 w 29525"/>
                <a:gd name="connsiteY14" fmla="*/ 23353 h 30020"/>
                <a:gd name="connsiteX15" fmla="*/ 25716 w 29525"/>
                <a:gd name="connsiteY15" fmla="*/ 28684 h 30020"/>
                <a:gd name="connsiteX16" fmla="*/ 29525 w 29525"/>
                <a:gd name="connsiteY16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7826 w 29525"/>
                <a:gd name="connsiteY11" fmla="*/ 14202 h 30020"/>
                <a:gd name="connsiteX12" fmla="*/ 19039 w 29525"/>
                <a:gd name="connsiteY12" fmla="*/ 18079 h 30020"/>
                <a:gd name="connsiteX13" fmla="*/ 19323 w 29525"/>
                <a:gd name="connsiteY13" fmla="*/ 19905 h 30020"/>
                <a:gd name="connsiteX14" fmla="*/ 24761 w 29525"/>
                <a:gd name="connsiteY14" fmla="*/ 23353 h 30020"/>
                <a:gd name="connsiteX15" fmla="*/ 25716 w 29525"/>
                <a:gd name="connsiteY15" fmla="*/ 28684 h 30020"/>
                <a:gd name="connsiteX16" fmla="*/ 29525 w 29525"/>
                <a:gd name="connsiteY16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5725 w 29525"/>
                <a:gd name="connsiteY11" fmla="*/ 6388 h 30020"/>
                <a:gd name="connsiteX12" fmla="*/ 17826 w 29525"/>
                <a:gd name="connsiteY12" fmla="*/ 14202 h 30020"/>
                <a:gd name="connsiteX13" fmla="*/ 19039 w 29525"/>
                <a:gd name="connsiteY13" fmla="*/ 18079 h 30020"/>
                <a:gd name="connsiteX14" fmla="*/ 19323 w 29525"/>
                <a:gd name="connsiteY14" fmla="*/ 19905 h 30020"/>
                <a:gd name="connsiteX15" fmla="*/ 24761 w 29525"/>
                <a:gd name="connsiteY15" fmla="*/ 23353 h 30020"/>
                <a:gd name="connsiteX16" fmla="*/ 25716 w 29525"/>
                <a:gd name="connsiteY16" fmla="*/ 28684 h 30020"/>
                <a:gd name="connsiteX17" fmla="*/ 29525 w 29525"/>
                <a:gd name="connsiteY17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7826 w 29525"/>
                <a:gd name="connsiteY12" fmla="*/ 14202 h 30020"/>
                <a:gd name="connsiteX13" fmla="*/ 19039 w 29525"/>
                <a:gd name="connsiteY13" fmla="*/ 18079 h 30020"/>
                <a:gd name="connsiteX14" fmla="*/ 19323 w 29525"/>
                <a:gd name="connsiteY14" fmla="*/ 19905 h 30020"/>
                <a:gd name="connsiteX15" fmla="*/ 24761 w 29525"/>
                <a:gd name="connsiteY15" fmla="*/ 23353 h 30020"/>
                <a:gd name="connsiteX16" fmla="*/ 25716 w 29525"/>
                <a:gd name="connsiteY16" fmla="*/ 28684 h 30020"/>
                <a:gd name="connsiteX17" fmla="*/ 29525 w 29525"/>
                <a:gd name="connsiteY17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6116 w 29525"/>
                <a:gd name="connsiteY12" fmla="*/ 7471 h 30020"/>
                <a:gd name="connsiteX13" fmla="*/ 17826 w 29525"/>
                <a:gd name="connsiteY13" fmla="*/ 14202 h 30020"/>
                <a:gd name="connsiteX14" fmla="*/ 19039 w 29525"/>
                <a:gd name="connsiteY14" fmla="*/ 18079 h 30020"/>
                <a:gd name="connsiteX15" fmla="*/ 19323 w 29525"/>
                <a:gd name="connsiteY15" fmla="*/ 19905 h 30020"/>
                <a:gd name="connsiteX16" fmla="*/ 24761 w 29525"/>
                <a:gd name="connsiteY16" fmla="*/ 23353 h 30020"/>
                <a:gd name="connsiteX17" fmla="*/ 25716 w 29525"/>
                <a:gd name="connsiteY17" fmla="*/ 28684 h 30020"/>
                <a:gd name="connsiteX18" fmla="*/ 29525 w 29525"/>
                <a:gd name="connsiteY18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4299 w 29525"/>
                <a:gd name="connsiteY12" fmla="*/ 3365 h 30020"/>
                <a:gd name="connsiteX13" fmla="*/ 17826 w 29525"/>
                <a:gd name="connsiteY13" fmla="*/ 14202 h 30020"/>
                <a:gd name="connsiteX14" fmla="*/ 19039 w 29525"/>
                <a:gd name="connsiteY14" fmla="*/ 18079 h 30020"/>
                <a:gd name="connsiteX15" fmla="*/ 19323 w 29525"/>
                <a:gd name="connsiteY15" fmla="*/ 19905 h 30020"/>
                <a:gd name="connsiteX16" fmla="*/ 24761 w 29525"/>
                <a:gd name="connsiteY16" fmla="*/ 23353 h 30020"/>
                <a:gd name="connsiteX17" fmla="*/ 25716 w 29525"/>
                <a:gd name="connsiteY17" fmla="*/ 28684 h 30020"/>
                <a:gd name="connsiteX18" fmla="*/ 29525 w 29525"/>
                <a:gd name="connsiteY18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4299 w 29525"/>
                <a:gd name="connsiteY12" fmla="*/ 3365 h 30020"/>
                <a:gd name="connsiteX13" fmla="*/ 16366 w 29525"/>
                <a:gd name="connsiteY13" fmla="*/ 9753 h 30020"/>
                <a:gd name="connsiteX14" fmla="*/ 17826 w 29525"/>
                <a:gd name="connsiteY14" fmla="*/ 14202 h 30020"/>
                <a:gd name="connsiteX15" fmla="*/ 19039 w 29525"/>
                <a:gd name="connsiteY15" fmla="*/ 18079 h 30020"/>
                <a:gd name="connsiteX16" fmla="*/ 19323 w 29525"/>
                <a:gd name="connsiteY16" fmla="*/ 19905 h 30020"/>
                <a:gd name="connsiteX17" fmla="*/ 24761 w 29525"/>
                <a:gd name="connsiteY17" fmla="*/ 23353 h 30020"/>
                <a:gd name="connsiteX18" fmla="*/ 25716 w 29525"/>
                <a:gd name="connsiteY18" fmla="*/ 28684 h 30020"/>
                <a:gd name="connsiteX19" fmla="*/ 29525 w 29525"/>
                <a:gd name="connsiteY19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4299 w 29525"/>
                <a:gd name="connsiteY12" fmla="*/ 3365 h 30020"/>
                <a:gd name="connsiteX13" fmla="*/ 15725 w 29525"/>
                <a:gd name="connsiteY13" fmla="*/ 9525 h 30020"/>
                <a:gd name="connsiteX14" fmla="*/ 17826 w 29525"/>
                <a:gd name="connsiteY14" fmla="*/ 14202 h 30020"/>
                <a:gd name="connsiteX15" fmla="*/ 19039 w 29525"/>
                <a:gd name="connsiteY15" fmla="*/ 18079 h 30020"/>
                <a:gd name="connsiteX16" fmla="*/ 19323 w 29525"/>
                <a:gd name="connsiteY16" fmla="*/ 19905 h 30020"/>
                <a:gd name="connsiteX17" fmla="*/ 24761 w 29525"/>
                <a:gd name="connsiteY17" fmla="*/ 23353 h 30020"/>
                <a:gd name="connsiteX18" fmla="*/ 25716 w 29525"/>
                <a:gd name="connsiteY18" fmla="*/ 28684 h 30020"/>
                <a:gd name="connsiteX19" fmla="*/ 29525 w 29525"/>
                <a:gd name="connsiteY19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4299 w 29525"/>
                <a:gd name="connsiteY12" fmla="*/ 3365 h 30020"/>
                <a:gd name="connsiteX13" fmla="*/ 15725 w 29525"/>
                <a:gd name="connsiteY13" fmla="*/ 9525 h 30020"/>
                <a:gd name="connsiteX14" fmla="*/ 17150 w 29525"/>
                <a:gd name="connsiteY14" fmla="*/ 12718 h 30020"/>
                <a:gd name="connsiteX15" fmla="*/ 17826 w 29525"/>
                <a:gd name="connsiteY15" fmla="*/ 14202 h 30020"/>
                <a:gd name="connsiteX16" fmla="*/ 19039 w 29525"/>
                <a:gd name="connsiteY16" fmla="*/ 18079 h 30020"/>
                <a:gd name="connsiteX17" fmla="*/ 19323 w 29525"/>
                <a:gd name="connsiteY17" fmla="*/ 19905 h 30020"/>
                <a:gd name="connsiteX18" fmla="*/ 24761 w 29525"/>
                <a:gd name="connsiteY18" fmla="*/ 23353 h 30020"/>
                <a:gd name="connsiteX19" fmla="*/ 25716 w 29525"/>
                <a:gd name="connsiteY19" fmla="*/ 28684 h 30020"/>
                <a:gd name="connsiteX20" fmla="*/ 29525 w 29525"/>
                <a:gd name="connsiteY20" fmla="*/ 30020 h 30020"/>
                <a:gd name="connsiteX0" fmla="*/ 0 w 29525"/>
                <a:gd name="connsiteY0" fmla="*/ 3424 h 30020"/>
                <a:gd name="connsiteX1" fmla="*/ 1971 w 29525"/>
                <a:gd name="connsiteY1" fmla="*/ 3365 h 30020"/>
                <a:gd name="connsiteX2" fmla="*/ 2934 w 29525"/>
                <a:gd name="connsiteY2" fmla="*/ 1426 h 30020"/>
                <a:gd name="connsiteX3" fmla="*/ 4217 w 29525"/>
                <a:gd name="connsiteY3" fmla="*/ 2624 h 30020"/>
                <a:gd name="connsiteX4" fmla="*/ 5677 w 29525"/>
                <a:gd name="connsiteY4" fmla="*/ 1483 h 30020"/>
                <a:gd name="connsiteX5" fmla="*/ 6247 w 29525"/>
                <a:gd name="connsiteY5" fmla="*/ 57 h 30020"/>
                <a:gd name="connsiteX6" fmla="*/ 8064 w 29525"/>
                <a:gd name="connsiteY6" fmla="*/ 57 h 30020"/>
                <a:gd name="connsiteX7" fmla="*/ 8563 w 29525"/>
                <a:gd name="connsiteY7" fmla="*/ 1312 h 30020"/>
                <a:gd name="connsiteX8" fmla="*/ 10023 w 29525"/>
                <a:gd name="connsiteY8" fmla="*/ 1426 h 30020"/>
                <a:gd name="connsiteX9" fmla="*/ 12874 w 29525"/>
                <a:gd name="connsiteY9" fmla="*/ 0 h 30020"/>
                <a:gd name="connsiteX10" fmla="*/ 13907 w 29525"/>
                <a:gd name="connsiteY10" fmla="*/ 58 h 30020"/>
                <a:gd name="connsiteX11" fmla="*/ 14264 w 29525"/>
                <a:gd name="connsiteY11" fmla="*/ 799 h 30020"/>
                <a:gd name="connsiteX12" fmla="*/ 14299 w 29525"/>
                <a:gd name="connsiteY12" fmla="*/ 3365 h 30020"/>
                <a:gd name="connsiteX13" fmla="*/ 15725 w 29525"/>
                <a:gd name="connsiteY13" fmla="*/ 9525 h 30020"/>
                <a:gd name="connsiteX14" fmla="*/ 17186 w 29525"/>
                <a:gd name="connsiteY14" fmla="*/ 12205 h 30020"/>
                <a:gd name="connsiteX15" fmla="*/ 17826 w 29525"/>
                <a:gd name="connsiteY15" fmla="*/ 14202 h 30020"/>
                <a:gd name="connsiteX16" fmla="*/ 19039 w 29525"/>
                <a:gd name="connsiteY16" fmla="*/ 18079 h 30020"/>
                <a:gd name="connsiteX17" fmla="*/ 19323 w 29525"/>
                <a:gd name="connsiteY17" fmla="*/ 19905 h 30020"/>
                <a:gd name="connsiteX18" fmla="*/ 24761 w 29525"/>
                <a:gd name="connsiteY18" fmla="*/ 23353 h 30020"/>
                <a:gd name="connsiteX19" fmla="*/ 25716 w 29525"/>
                <a:gd name="connsiteY19" fmla="*/ 28684 h 30020"/>
                <a:gd name="connsiteX20" fmla="*/ 29525 w 29525"/>
                <a:gd name="connsiteY20" fmla="*/ 30020 h 30020"/>
                <a:gd name="connsiteX0" fmla="*/ 0 w 31235"/>
                <a:gd name="connsiteY0" fmla="*/ 3424 h 31389"/>
                <a:gd name="connsiteX1" fmla="*/ 1971 w 31235"/>
                <a:gd name="connsiteY1" fmla="*/ 3365 h 31389"/>
                <a:gd name="connsiteX2" fmla="*/ 2934 w 31235"/>
                <a:gd name="connsiteY2" fmla="*/ 1426 h 31389"/>
                <a:gd name="connsiteX3" fmla="*/ 4217 w 31235"/>
                <a:gd name="connsiteY3" fmla="*/ 2624 h 31389"/>
                <a:gd name="connsiteX4" fmla="*/ 5677 w 31235"/>
                <a:gd name="connsiteY4" fmla="*/ 1483 h 31389"/>
                <a:gd name="connsiteX5" fmla="*/ 6247 w 31235"/>
                <a:gd name="connsiteY5" fmla="*/ 57 h 31389"/>
                <a:gd name="connsiteX6" fmla="*/ 8064 w 31235"/>
                <a:gd name="connsiteY6" fmla="*/ 57 h 31389"/>
                <a:gd name="connsiteX7" fmla="*/ 8563 w 31235"/>
                <a:gd name="connsiteY7" fmla="*/ 1312 h 31389"/>
                <a:gd name="connsiteX8" fmla="*/ 10023 w 31235"/>
                <a:gd name="connsiteY8" fmla="*/ 1426 h 31389"/>
                <a:gd name="connsiteX9" fmla="*/ 12874 w 31235"/>
                <a:gd name="connsiteY9" fmla="*/ 0 h 31389"/>
                <a:gd name="connsiteX10" fmla="*/ 13907 w 31235"/>
                <a:gd name="connsiteY10" fmla="*/ 58 h 31389"/>
                <a:gd name="connsiteX11" fmla="*/ 14264 w 31235"/>
                <a:gd name="connsiteY11" fmla="*/ 799 h 31389"/>
                <a:gd name="connsiteX12" fmla="*/ 14299 w 31235"/>
                <a:gd name="connsiteY12" fmla="*/ 3365 h 31389"/>
                <a:gd name="connsiteX13" fmla="*/ 15725 w 31235"/>
                <a:gd name="connsiteY13" fmla="*/ 9525 h 31389"/>
                <a:gd name="connsiteX14" fmla="*/ 17186 w 31235"/>
                <a:gd name="connsiteY14" fmla="*/ 12205 h 31389"/>
                <a:gd name="connsiteX15" fmla="*/ 17826 w 31235"/>
                <a:gd name="connsiteY15" fmla="*/ 14202 h 31389"/>
                <a:gd name="connsiteX16" fmla="*/ 19039 w 31235"/>
                <a:gd name="connsiteY16" fmla="*/ 18079 h 31389"/>
                <a:gd name="connsiteX17" fmla="*/ 19323 w 31235"/>
                <a:gd name="connsiteY17" fmla="*/ 19905 h 31389"/>
                <a:gd name="connsiteX18" fmla="*/ 24761 w 31235"/>
                <a:gd name="connsiteY18" fmla="*/ 23353 h 31389"/>
                <a:gd name="connsiteX19" fmla="*/ 25716 w 31235"/>
                <a:gd name="connsiteY19" fmla="*/ 28684 h 31389"/>
                <a:gd name="connsiteX20" fmla="*/ 31235 w 31235"/>
                <a:gd name="connsiteY20" fmla="*/ 31389 h 31389"/>
                <a:gd name="connsiteX0" fmla="*/ 0 w 31235"/>
                <a:gd name="connsiteY0" fmla="*/ 3424 h 31389"/>
                <a:gd name="connsiteX1" fmla="*/ 1971 w 31235"/>
                <a:gd name="connsiteY1" fmla="*/ 3365 h 31389"/>
                <a:gd name="connsiteX2" fmla="*/ 2934 w 31235"/>
                <a:gd name="connsiteY2" fmla="*/ 1426 h 31389"/>
                <a:gd name="connsiteX3" fmla="*/ 4217 w 31235"/>
                <a:gd name="connsiteY3" fmla="*/ 2624 h 31389"/>
                <a:gd name="connsiteX4" fmla="*/ 5677 w 31235"/>
                <a:gd name="connsiteY4" fmla="*/ 1483 h 31389"/>
                <a:gd name="connsiteX5" fmla="*/ 6247 w 31235"/>
                <a:gd name="connsiteY5" fmla="*/ 57 h 31389"/>
                <a:gd name="connsiteX6" fmla="*/ 8064 w 31235"/>
                <a:gd name="connsiteY6" fmla="*/ 57 h 31389"/>
                <a:gd name="connsiteX7" fmla="*/ 8563 w 31235"/>
                <a:gd name="connsiteY7" fmla="*/ 1312 h 31389"/>
                <a:gd name="connsiteX8" fmla="*/ 10023 w 31235"/>
                <a:gd name="connsiteY8" fmla="*/ 1426 h 31389"/>
                <a:gd name="connsiteX9" fmla="*/ 12874 w 31235"/>
                <a:gd name="connsiteY9" fmla="*/ 0 h 31389"/>
                <a:gd name="connsiteX10" fmla="*/ 13907 w 31235"/>
                <a:gd name="connsiteY10" fmla="*/ 58 h 31389"/>
                <a:gd name="connsiteX11" fmla="*/ 14264 w 31235"/>
                <a:gd name="connsiteY11" fmla="*/ 799 h 31389"/>
                <a:gd name="connsiteX12" fmla="*/ 14299 w 31235"/>
                <a:gd name="connsiteY12" fmla="*/ 3365 h 31389"/>
                <a:gd name="connsiteX13" fmla="*/ 15725 w 31235"/>
                <a:gd name="connsiteY13" fmla="*/ 9525 h 31389"/>
                <a:gd name="connsiteX14" fmla="*/ 17186 w 31235"/>
                <a:gd name="connsiteY14" fmla="*/ 12205 h 31389"/>
                <a:gd name="connsiteX15" fmla="*/ 17826 w 31235"/>
                <a:gd name="connsiteY15" fmla="*/ 14202 h 31389"/>
                <a:gd name="connsiteX16" fmla="*/ 19039 w 31235"/>
                <a:gd name="connsiteY16" fmla="*/ 18079 h 31389"/>
                <a:gd name="connsiteX17" fmla="*/ 19323 w 31235"/>
                <a:gd name="connsiteY17" fmla="*/ 19905 h 31389"/>
                <a:gd name="connsiteX18" fmla="*/ 24761 w 31235"/>
                <a:gd name="connsiteY18" fmla="*/ 23353 h 31389"/>
                <a:gd name="connsiteX19" fmla="*/ 25716 w 31235"/>
                <a:gd name="connsiteY19" fmla="*/ 28684 h 31389"/>
                <a:gd name="connsiteX20" fmla="*/ 28694 w 31235"/>
                <a:gd name="connsiteY20" fmla="*/ 30285 h 31389"/>
                <a:gd name="connsiteX21" fmla="*/ 31235 w 31235"/>
                <a:gd name="connsiteY21" fmla="*/ 31389 h 31389"/>
                <a:gd name="connsiteX0" fmla="*/ 0 w 31235"/>
                <a:gd name="connsiteY0" fmla="*/ 3424 h 31389"/>
                <a:gd name="connsiteX1" fmla="*/ 1971 w 31235"/>
                <a:gd name="connsiteY1" fmla="*/ 3365 h 31389"/>
                <a:gd name="connsiteX2" fmla="*/ 2934 w 31235"/>
                <a:gd name="connsiteY2" fmla="*/ 1426 h 31389"/>
                <a:gd name="connsiteX3" fmla="*/ 4217 w 31235"/>
                <a:gd name="connsiteY3" fmla="*/ 2624 h 31389"/>
                <a:gd name="connsiteX4" fmla="*/ 5677 w 31235"/>
                <a:gd name="connsiteY4" fmla="*/ 1483 h 31389"/>
                <a:gd name="connsiteX5" fmla="*/ 6247 w 31235"/>
                <a:gd name="connsiteY5" fmla="*/ 57 h 31389"/>
                <a:gd name="connsiteX6" fmla="*/ 8064 w 31235"/>
                <a:gd name="connsiteY6" fmla="*/ 57 h 31389"/>
                <a:gd name="connsiteX7" fmla="*/ 8563 w 31235"/>
                <a:gd name="connsiteY7" fmla="*/ 1312 h 31389"/>
                <a:gd name="connsiteX8" fmla="*/ 10023 w 31235"/>
                <a:gd name="connsiteY8" fmla="*/ 1426 h 31389"/>
                <a:gd name="connsiteX9" fmla="*/ 12874 w 31235"/>
                <a:gd name="connsiteY9" fmla="*/ 0 h 31389"/>
                <a:gd name="connsiteX10" fmla="*/ 13907 w 31235"/>
                <a:gd name="connsiteY10" fmla="*/ 58 h 31389"/>
                <a:gd name="connsiteX11" fmla="*/ 14264 w 31235"/>
                <a:gd name="connsiteY11" fmla="*/ 799 h 31389"/>
                <a:gd name="connsiteX12" fmla="*/ 14299 w 31235"/>
                <a:gd name="connsiteY12" fmla="*/ 3365 h 31389"/>
                <a:gd name="connsiteX13" fmla="*/ 15725 w 31235"/>
                <a:gd name="connsiteY13" fmla="*/ 9525 h 31389"/>
                <a:gd name="connsiteX14" fmla="*/ 17186 w 31235"/>
                <a:gd name="connsiteY14" fmla="*/ 12205 h 31389"/>
                <a:gd name="connsiteX15" fmla="*/ 17826 w 31235"/>
                <a:gd name="connsiteY15" fmla="*/ 14202 h 31389"/>
                <a:gd name="connsiteX16" fmla="*/ 19039 w 31235"/>
                <a:gd name="connsiteY16" fmla="*/ 18079 h 31389"/>
                <a:gd name="connsiteX17" fmla="*/ 19323 w 31235"/>
                <a:gd name="connsiteY17" fmla="*/ 19905 h 31389"/>
                <a:gd name="connsiteX18" fmla="*/ 24761 w 31235"/>
                <a:gd name="connsiteY18" fmla="*/ 23353 h 31389"/>
                <a:gd name="connsiteX19" fmla="*/ 25716 w 31235"/>
                <a:gd name="connsiteY19" fmla="*/ 28684 h 31389"/>
                <a:gd name="connsiteX20" fmla="*/ 29264 w 31235"/>
                <a:gd name="connsiteY20" fmla="*/ 29886 h 31389"/>
                <a:gd name="connsiteX21" fmla="*/ 31235 w 31235"/>
                <a:gd name="connsiteY21" fmla="*/ 31389 h 31389"/>
                <a:gd name="connsiteX0" fmla="*/ 0 w 51081"/>
                <a:gd name="connsiteY0" fmla="*/ 3424 h 31446"/>
                <a:gd name="connsiteX1" fmla="*/ 1971 w 51081"/>
                <a:gd name="connsiteY1" fmla="*/ 3365 h 31446"/>
                <a:gd name="connsiteX2" fmla="*/ 2934 w 51081"/>
                <a:gd name="connsiteY2" fmla="*/ 1426 h 31446"/>
                <a:gd name="connsiteX3" fmla="*/ 4217 w 51081"/>
                <a:gd name="connsiteY3" fmla="*/ 2624 h 31446"/>
                <a:gd name="connsiteX4" fmla="*/ 5677 w 51081"/>
                <a:gd name="connsiteY4" fmla="*/ 1483 h 31446"/>
                <a:gd name="connsiteX5" fmla="*/ 6247 w 51081"/>
                <a:gd name="connsiteY5" fmla="*/ 57 h 31446"/>
                <a:gd name="connsiteX6" fmla="*/ 8064 w 51081"/>
                <a:gd name="connsiteY6" fmla="*/ 57 h 31446"/>
                <a:gd name="connsiteX7" fmla="*/ 8563 w 51081"/>
                <a:gd name="connsiteY7" fmla="*/ 1312 h 31446"/>
                <a:gd name="connsiteX8" fmla="*/ 10023 w 51081"/>
                <a:gd name="connsiteY8" fmla="*/ 1426 h 31446"/>
                <a:gd name="connsiteX9" fmla="*/ 12874 w 51081"/>
                <a:gd name="connsiteY9" fmla="*/ 0 h 31446"/>
                <a:gd name="connsiteX10" fmla="*/ 13907 w 51081"/>
                <a:gd name="connsiteY10" fmla="*/ 58 h 31446"/>
                <a:gd name="connsiteX11" fmla="*/ 14264 w 51081"/>
                <a:gd name="connsiteY11" fmla="*/ 799 h 31446"/>
                <a:gd name="connsiteX12" fmla="*/ 14299 w 51081"/>
                <a:gd name="connsiteY12" fmla="*/ 3365 h 31446"/>
                <a:gd name="connsiteX13" fmla="*/ 15725 w 51081"/>
                <a:gd name="connsiteY13" fmla="*/ 9525 h 31446"/>
                <a:gd name="connsiteX14" fmla="*/ 17186 w 51081"/>
                <a:gd name="connsiteY14" fmla="*/ 12205 h 31446"/>
                <a:gd name="connsiteX15" fmla="*/ 17826 w 51081"/>
                <a:gd name="connsiteY15" fmla="*/ 14202 h 31446"/>
                <a:gd name="connsiteX16" fmla="*/ 19039 w 51081"/>
                <a:gd name="connsiteY16" fmla="*/ 18079 h 31446"/>
                <a:gd name="connsiteX17" fmla="*/ 19323 w 51081"/>
                <a:gd name="connsiteY17" fmla="*/ 19905 h 31446"/>
                <a:gd name="connsiteX18" fmla="*/ 24761 w 51081"/>
                <a:gd name="connsiteY18" fmla="*/ 23353 h 31446"/>
                <a:gd name="connsiteX19" fmla="*/ 25716 w 51081"/>
                <a:gd name="connsiteY19" fmla="*/ 28684 h 31446"/>
                <a:gd name="connsiteX20" fmla="*/ 29264 w 51081"/>
                <a:gd name="connsiteY20" fmla="*/ 29886 h 31446"/>
                <a:gd name="connsiteX21" fmla="*/ 51081 w 51081"/>
                <a:gd name="connsiteY21" fmla="*/ 31446 h 31446"/>
                <a:gd name="connsiteX0" fmla="*/ 0 w 51081"/>
                <a:gd name="connsiteY0" fmla="*/ 3424 h 31446"/>
                <a:gd name="connsiteX1" fmla="*/ 1971 w 51081"/>
                <a:gd name="connsiteY1" fmla="*/ 3365 h 31446"/>
                <a:gd name="connsiteX2" fmla="*/ 2934 w 51081"/>
                <a:gd name="connsiteY2" fmla="*/ 1426 h 31446"/>
                <a:gd name="connsiteX3" fmla="*/ 4217 w 51081"/>
                <a:gd name="connsiteY3" fmla="*/ 2624 h 31446"/>
                <a:gd name="connsiteX4" fmla="*/ 5677 w 51081"/>
                <a:gd name="connsiteY4" fmla="*/ 1483 h 31446"/>
                <a:gd name="connsiteX5" fmla="*/ 6247 w 51081"/>
                <a:gd name="connsiteY5" fmla="*/ 57 h 31446"/>
                <a:gd name="connsiteX6" fmla="*/ 8064 w 51081"/>
                <a:gd name="connsiteY6" fmla="*/ 57 h 31446"/>
                <a:gd name="connsiteX7" fmla="*/ 8563 w 51081"/>
                <a:gd name="connsiteY7" fmla="*/ 1312 h 31446"/>
                <a:gd name="connsiteX8" fmla="*/ 10023 w 51081"/>
                <a:gd name="connsiteY8" fmla="*/ 1426 h 31446"/>
                <a:gd name="connsiteX9" fmla="*/ 12874 w 51081"/>
                <a:gd name="connsiteY9" fmla="*/ 0 h 31446"/>
                <a:gd name="connsiteX10" fmla="*/ 13907 w 51081"/>
                <a:gd name="connsiteY10" fmla="*/ 58 h 31446"/>
                <a:gd name="connsiteX11" fmla="*/ 14264 w 51081"/>
                <a:gd name="connsiteY11" fmla="*/ 799 h 31446"/>
                <a:gd name="connsiteX12" fmla="*/ 14299 w 51081"/>
                <a:gd name="connsiteY12" fmla="*/ 3365 h 31446"/>
                <a:gd name="connsiteX13" fmla="*/ 15725 w 51081"/>
                <a:gd name="connsiteY13" fmla="*/ 9525 h 31446"/>
                <a:gd name="connsiteX14" fmla="*/ 17186 w 51081"/>
                <a:gd name="connsiteY14" fmla="*/ 12205 h 31446"/>
                <a:gd name="connsiteX15" fmla="*/ 17826 w 51081"/>
                <a:gd name="connsiteY15" fmla="*/ 14202 h 31446"/>
                <a:gd name="connsiteX16" fmla="*/ 19039 w 51081"/>
                <a:gd name="connsiteY16" fmla="*/ 18079 h 31446"/>
                <a:gd name="connsiteX17" fmla="*/ 19323 w 51081"/>
                <a:gd name="connsiteY17" fmla="*/ 19905 h 31446"/>
                <a:gd name="connsiteX18" fmla="*/ 24761 w 51081"/>
                <a:gd name="connsiteY18" fmla="*/ 23353 h 31446"/>
                <a:gd name="connsiteX19" fmla="*/ 25716 w 51081"/>
                <a:gd name="connsiteY19" fmla="*/ 28684 h 31446"/>
                <a:gd name="connsiteX20" fmla="*/ 29264 w 51081"/>
                <a:gd name="connsiteY20" fmla="*/ 29886 h 31446"/>
                <a:gd name="connsiteX21" fmla="*/ 42696 w 51081"/>
                <a:gd name="connsiteY21" fmla="*/ 30798 h 31446"/>
                <a:gd name="connsiteX22" fmla="*/ 51081 w 51081"/>
                <a:gd name="connsiteY22" fmla="*/ 31446 h 31446"/>
                <a:gd name="connsiteX0" fmla="*/ 0 w 51081"/>
                <a:gd name="connsiteY0" fmla="*/ 3424 h 33593"/>
                <a:gd name="connsiteX1" fmla="*/ 1971 w 51081"/>
                <a:gd name="connsiteY1" fmla="*/ 3365 h 33593"/>
                <a:gd name="connsiteX2" fmla="*/ 2934 w 51081"/>
                <a:gd name="connsiteY2" fmla="*/ 1426 h 33593"/>
                <a:gd name="connsiteX3" fmla="*/ 4217 w 51081"/>
                <a:gd name="connsiteY3" fmla="*/ 2624 h 33593"/>
                <a:gd name="connsiteX4" fmla="*/ 5677 w 51081"/>
                <a:gd name="connsiteY4" fmla="*/ 1483 h 33593"/>
                <a:gd name="connsiteX5" fmla="*/ 6247 w 51081"/>
                <a:gd name="connsiteY5" fmla="*/ 57 h 33593"/>
                <a:gd name="connsiteX6" fmla="*/ 8064 w 51081"/>
                <a:gd name="connsiteY6" fmla="*/ 57 h 33593"/>
                <a:gd name="connsiteX7" fmla="*/ 8563 w 51081"/>
                <a:gd name="connsiteY7" fmla="*/ 1312 h 33593"/>
                <a:gd name="connsiteX8" fmla="*/ 10023 w 51081"/>
                <a:gd name="connsiteY8" fmla="*/ 1426 h 33593"/>
                <a:gd name="connsiteX9" fmla="*/ 12874 w 51081"/>
                <a:gd name="connsiteY9" fmla="*/ 0 h 33593"/>
                <a:gd name="connsiteX10" fmla="*/ 13907 w 51081"/>
                <a:gd name="connsiteY10" fmla="*/ 58 h 33593"/>
                <a:gd name="connsiteX11" fmla="*/ 14264 w 51081"/>
                <a:gd name="connsiteY11" fmla="*/ 799 h 33593"/>
                <a:gd name="connsiteX12" fmla="*/ 14299 w 51081"/>
                <a:gd name="connsiteY12" fmla="*/ 3365 h 33593"/>
                <a:gd name="connsiteX13" fmla="*/ 15725 w 51081"/>
                <a:gd name="connsiteY13" fmla="*/ 9525 h 33593"/>
                <a:gd name="connsiteX14" fmla="*/ 17186 w 51081"/>
                <a:gd name="connsiteY14" fmla="*/ 12205 h 33593"/>
                <a:gd name="connsiteX15" fmla="*/ 17826 w 51081"/>
                <a:gd name="connsiteY15" fmla="*/ 14202 h 33593"/>
                <a:gd name="connsiteX16" fmla="*/ 19039 w 51081"/>
                <a:gd name="connsiteY16" fmla="*/ 18079 h 33593"/>
                <a:gd name="connsiteX17" fmla="*/ 19323 w 51081"/>
                <a:gd name="connsiteY17" fmla="*/ 19905 h 33593"/>
                <a:gd name="connsiteX18" fmla="*/ 24761 w 51081"/>
                <a:gd name="connsiteY18" fmla="*/ 23353 h 33593"/>
                <a:gd name="connsiteX19" fmla="*/ 25716 w 51081"/>
                <a:gd name="connsiteY19" fmla="*/ 28684 h 33593"/>
                <a:gd name="connsiteX20" fmla="*/ 29264 w 51081"/>
                <a:gd name="connsiteY20" fmla="*/ 29886 h 33593"/>
                <a:gd name="connsiteX21" fmla="*/ 47470 w 51081"/>
                <a:gd name="connsiteY21" fmla="*/ 33593 h 33593"/>
                <a:gd name="connsiteX22" fmla="*/ 51081 w 51081"/>
                <a:gd name="connsiteY22" fmla="*/ 31446 h 33593"/>
                <a:gd name="connsiteX0" fmla="*/ 0 w 51081"/>
                <a:gd name="connsiteY0" fmla="*/ 3424 h 33593"/>
                <a:gd name="connsiteX1" fmla="*/ 1971 w 51081"/>
                <a:gd name="connsiteY1" fmla="*/ 3365 h 33593"/>
                <a:gd name="connsiteX2" fmla="*/ 2934 w 51081"/>
                <a:gd name="connsiteY2" fmla="*/ 1426 h 33593"/>
                <a:gd name="connsiteX3" fmla="*/ 4217 w 51081"/>
                <a:gd name="connsiteY3" fmla="*/ 2624 h 33593"/>
                <a:gd name="connsiteX4" fmla="*/ 5677 w 51081"/>
                <a:gd name="connsiteY4" fmla="*/ 1483 h 33593"/>
                <a:gd name="connsiteX5" fmla="*/ 6247 w 51081"/>
                <a:gd name="connsiteY5" fmla="*/ 57 h 33593"/>
                <a:gd name="connsiteX6" fmla="*/ 8064 w 51081"/>
                <a:gd name="connsiteY6" fmla="*/ 57 h 33593"/>
                <a:gd name="connsiteX7" fmla="*/ 8563 w 51081"/>
                <a:gd name="connsiteY7" fmla="*/ 1312 h 33593"/>
                <a:gd name="connsiteX8" fmla="*/ 10023 w 51081"/>
                <a:gd name="connsiteY8" fmla="*/ 1426 h 33593"/>
                <a:gd name="connsiteX9" fmla="*/ 12874 w 51081"/>
                <a:gd name="connsiteY9" fmla="*/ 0 h 33593"/>
                <a:gd name="connsiteX10" fmla="*/ 13907 w 51081"/>
                <a:gd name="connsiteY10" fmla="*/ 58 h 33593"/>
                <a:gd name="connsiteX11" fmla="*/ 14264 w 51081"/>
                <a:gd name="connsiteY11" fmla="*/ 799 h 33593"/>
                <a:gd name="connsiteX12" fmla="*/ 14299 w 51081"/>
                <a:gd name="connsiteY12" fmla="*/ 3365 h 33593"/>
                <a:gd name="connsiteX13" fmla="*/ 15725 w 51081"/>
                <a:gd name="connsiteY13" fmla="*/ 9525 h 33593"/>
                <a:gd name="connsiteX14" fmla="*/ 17186 w 51081"/>
                <a:gd name="connsiteY14" fmla="*/ 12205 h 33593"/>
                <a:gd name="connsiteX15" fmla="*/ 17826 w 51081"/>
                <a:gd name="connsiteY15" fmla="*/ 14202 h 33593"/>
                <a:gd name="connsiteX16" fmla="*/ 19039 w 51081"/>
                <a:gd name="connsiteY16" fmla="*/ 18079 h 33593"/>
                <a:gd name="connsiteX17" fmla="*/ 19323 w 51081"/>
                <a:gd name="connsiteY17" fmla="*/ 19905 h 33593"/>
                <a:gd name="connsiteX18" fmla="*/ 24761 w 51081"/>
                <a:gd name="connsiteY18" fmla="*/ 23353 h 33593"/>
                <a:gd name="connsiteX19" fmla="*/ 25716 w 51081"/>
                <a:gd name="connsiteY19" fmla="*/ 28684 h 33593"/>
                <a:gd name="connsiteX20" fmla="*/ 29264 w 51081"/>
                <a:gd name="connsiteY20" fmla="*/ 29886 h 33593"/>
                <a:gd name="connsiteX21" fmla="*/ 43266 w 51081"/>
                <a:gd name="connsiteY21" fmla="*/ 32623 h 33593"/>
                <a:gd name="connsiteX22" fmla="*/ 47470 w 51081"/>
                <a:gd name="connsiteY22" fmla="*/ 33593 h 33593"/>
                <a:gd name="connsiteX23" fmla="*/ 51081 w 51081"/>
                <a:gd name="connsiteY23" fmla="*/ 31446 h 33593"/>
                <a:gd name="connsiteX0" fmla="*/ 0 w 51081"/>
                <a:gd name="connsiteY0" fmla="*/ 3424 h 35018"/>
                <a:gd name="connsiteX1" fmla="*/ 1971 w 51081"/>
                <a:gd name="connsiteY1" fmla="*/ 3365 h 35018"/>
                <a:gd name="connsiteX2" fmla="*/ 2934 w 51081"/>
                <a:gd name="connsiteY2" fmla="*/ 1426 h 35018"/>
                <a:gd name="connsiteX3" fmla="*/ 4217 w 51081"/>
                <a:gd name="connsiteY3" fmla="*/ 2624 h 35018"/>
                <a:gd name="connsiteX4" fmla="*/ 5677 w 51081"/>
                <a:gd name="connsiteY4" fmla="*/ 1483 h 35018"/>
                <a:gd name="connsiteX5" fmla="*/ 6247 w 51081"/>
                <a:gd name="connsiteY5" fmla="*/ 57 h 35018"/>
                <a:gd name="connsiteX6" fmla="*/ 8064 w 51081"/>
                <a:gd name="connsiteY6" fmla="*/ 57 h 35018"/>
                <a:gd name="connsiteX7" fmla="*/ 8563 w 51081"/>
                <a:gd name="connsiteY7" fmla="*/ 1312 h 35018"/>
                <a:gd name="connsiteX8" fmla="*/ 10023 w 51081"/>
                <a:gd name="connsiteY8" fmla="*/ 1426 h 35018"/>
                <a:gd name="connsiteX9" fmla="*/ 12874 w 51081"/>
                <a:gd name="connsiteY9" fmla="*/ 0 h 35018"/>
                <a:gd name="connsiteX10" fmla="*/ 13907 w 51081"/>
                <a:gd name="connsiteY10" fmla="*/ 58 h 35018"/>
                <a:gd name="connsiteX11" fmla="*/ 14264 w 51081"/>
                <a:gd name="connsiteY11" fmla="*/ 799 h 35018"/>
                <a:gd name="connsiteX12" fmla="*/ 14299 w 51081"/>
                <a:gd name="connsiteY12" fmla="*/ 3365 h 35018"/>
                <a:gd name="connsiteX13" fmla="*/ 15725 w 51081"/>
                <a:gd name="connsiteY13" fmla="*/ 9525 h 35018"/>
                <a:gd name="connsiteX14" fmla="*/ 17186 w 51081"/>
                <a:gd name="connsiteY14" fmla="*/ 12205 h 35018"/>
                <a:gd name="connsiteX15" fmla="*/ 17826 w 51081"/>
                <a:gd name="connsiteY15" fmla="*/ 14202 h 35018"/>
                <a:gd name="connsiteX16" fmla="*/ 19039 w 51081"/>
                <a:gd name="connsiteY16" fmla="*/ 18079 h 35018"/>
                <a:gd name="connsiteX17" fmla="*/ 19323 w 51081"/>
                <a:gd name="connsiteY17" fmla="*/ 19905 h 35018"/>
                <a:gd name="connsiteX18" fmla="*/ 24761 w 51081"/>
                <a:gd name="connsiteY18" fmla="*/ 23353 h 35018"/>
                <a:gd name="connsiteX19" fmla="*/ 25716 w 51081"/>
                <a:gd name="connsiteY19" fmla="*/ 28684 h 35018"/>
                <a:gd name="connsiteX20" fmla="*/ 29264 w 51081"/>
                <a:gd name="connsiteY20" fmla="*/ 29886 h 35018"/>
                <a:gd name="connsiteX21" fmla="*/ 46009 w 51081"/>
                <a:gd name="connsiteY21" fmla="*/ 35018 h 35018"/>
                <a:gd name="connsiteX22" fmla="*/ 47470 w 51081"/>
                <a:gd name="connsiteY22" fmla="*/ 33593 h 35018"/>
                <a:gd name="connsiteX23" fmla="*/ 51081 w 51081"/>
                <a:gd name="connsiteY23" fmla="*/ 31446 h 35018"/>
                <a:gd name="connsiteX0" fmla="*/ 0 w 51081"/>
                <a:gd name="connsiteY0" fmla="*/ 3424 h 35018"/>
                <a:gd name="connsiteX1" fmla="*/ 1971 w 51081"/>
                <a:gd name="connsiteY1" fmla="*/ 3365 h 35018"/>
                <a:gd name="connsiteX2" fmla="*/ 2934 w 51081"/>
                <a:gd name="connsiteY2" fmla="*/ 1426 h 35018"/>
                <a:gd name="connsiteX3" fmla="*/ 4217 w 51081"/>
                <a:gd name="connsiteY3" fmla="*/ 2624 h 35018"/>
                <a:gd name="connsiteX4" fmla="*/ 5677 w 51081"/>
                <a:gd name="connsiteY4" fmla="*/ 1483 h 35018"/>
                <a:gd name="connsiteX5" fmla="*/ 6247 w 51081"/>
                <a:gd name="connsiteY5" fmla="*/ 57 h 35018"/>
                <a:gd name="connsiteX6" fmla="*/ 8064 w 51081"/>
                <a:gd name="connsiteY6" fmla="*/ 57 h 35018"/>
                <a:gd name="connsiteX7" fmla="*/ 8563 w 51081"/>
                <a:gd name="connsiteY7" fmla="*/ 1312 h 35018"/>
                <a:gd name="connsiteX8" fmla="*/ 10023 w 51081"/>
                <a:gd name="connsiteY8" fmla="*/ 1426 h 35018"/>
                <a:gd name="connsiteX9" fmla="*/ 12874 w 51081"/>
                <a:gd name="connsiteY9" fmla="*/ 0 h 35018"/>
                <a:gd name="connsiteX10" fmla="*/ 13907 w 51081"/>
                <a:gd name="connsiteY10" fmla="*/ 58 h 35018"/>
                <a:gd name="connsiteX11" fmla="*/ 14264 w 51081"/>
                <a:gd name="connsiteY11" fmla="*/ 799 h 35018"/>
                <a:gd name="connsiteX12" fmla="*/ 14299 w 51081"/>
                <a:gd name="connsiteY12" fmla="*/ 3365 h 35018"/>
                <a:gd name="connsiteX13" fmla="*/ 15725 w 51081"/>
                <a:gd name="connsiteY13" fmla="*/ 9525 h 35018"/>
                <a:gd name="connsiteX14" fmla="*/ 17186 w 51081"/>
                <a:gd name="connsiteY14" fmla="*/ 12205 h 35018"/>
                <a:gd name="connsiteX15" fmla="*/ 17826 w 51081"/>
                <a:gd name="connsiteY15" fmla="*/ 14202 h 35018"/>
                <a:gd name="connsiteX16" fmla="*/ 19039 w 51081"/>
                <a:gd name="connsiteY16" fmla="*/ 18079 h 35018"/>
                <a:gd name="connsiteX17" fmla="*/ 19323 w 51081"/>
                <a:gd name="connsiteY17" fmla="*/ 19905 h 35018"/>
                <a:gd name="connsiteX18" fmla="*/ 24761 w 51081"/>
                <a:gd name="connsiteY18" fmla="*/ 23353 h 35018"/>
                <a:gd name="connsiteX19" fmla="*/ 25716 w 51081"/>
                <a:gd name="connsiteY19" fmla="*/ 28684 h 35018"/>
                <a:gd name="connsiteX20" fmla="*/ 29264 w 51081"/>
                <a:gd name="connsiteY20" fmla="*/ 29886 h 35018"/>
                <a:gd name="connsiteX21" fmla="*/ 46009 w 51081"/>
                <a:gd name="connsiteY21" fmla="*/ 35018 h 35018"/>
                <a:gd name="connsiteX22" fmla="*/ 47327 w 51081"/>
                <a:gd name="connsiteY22" fmla="*/ 33536 h 35018"/>
                <a:gd name="connsiteX23" fmla="*/ 51081 w 51081"/>
                <a:gd name="connsiteY23" fmla="*/ 31446 h 35018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45902 w 51081"/>
                <a:gd name="connsiteY21" fmla="*/ 34961 h 34961"/>
                <a:gd name="connsiteX22" fmla="*/ 47327 w 51081"/>
                <a:gd name="connsiteY22" fmla="*/ 33536 h 34961"/>
                <a:gd name="connsiteX23" fmla="*/ 51081 w 51081"/>
                <a:gd name="connsiteY23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8563 w 51081"/>
                <a:gd name="connsiteY21" fmla="*/ 32623 h 34961"/>
                <a:gd name="connsiteX22" fmla="*/ 45902 w 51081"/>
                <a:gd name="connsiteY22" fmla="*/ 34961 h 34961"/>
                <a:gd name="connsiteX23" fmla="*/ 47327 w 51081"/>
                <a:gd name="connsiteY23" fmla="*/ 33536 h 34961"/>
                <a:gd name="connsiteX24" fmla="*/ 51081 w 51081"/>
                <a:gd name="connsiteY24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43765 w 51081"/>
                <a:gd name="connsiteY21" fmla="*/ 34277 h 34961"/>
                <a:gd name="connsiteX22" fmla="*/ 45902 w 51081"/>
                <a:gd name="connsiteY22" fmla="*/ 34961 h 34961"/>
                <a:gd name="connsiteX23" fmla="*/ 47327 w 51081"/>
                <a:gd name="connsiteY23" fmla="*/ 33536 h 34961"/>
                <a:gd name="connsiteX24" fmla="*/ 51081 w 51081"/>
                <a:gd name="connsiteY24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8171 w 51081"/>
                <a:gd name="connsiteY21" fmla="*/ 32680 h 34961"/>
                <a:gd name="connsiteX22" fmla="*/ 43765 w 51081"/>
                <a:gd name="connsiteY22" fmla="*/ 34277 h 34961"/>
                <a:gd name="connsiteX23" fmla="*/ 45902 w 51081"/>
                <a:gd name="connsiteY23" fmla="*/ 34961 h 34961"/>
                <a:gd name="connsiteX24" fmla="*/ 47327 w 51081"/>
                <a:gd name="connsiteY24" fmla="*/ 33536 h 34961"/>
                <a:gd name="connsiteX25" fmla="*/ 51081 w 51081"/>
                <a:gd name="connsiteY25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43765 w 51081"/>
                <a:gd name="connsiteY22" fmla="*/ 34277 h 34961"/>
                <a:gd name="connsiteX23" fmla="*/ 45902 w 51081"/>
                <a:gd name="connsiteY23" fmla="*/ 34961 h 34961"/>
                <a:gd name="connsiteX24" fmla="*/ 47327 w 51081"/>
                <a:gd name="connsiteY24" fmla="*/ 33536 h 34961"/>
                <a:gd name="connsiteX25" fmla="*/ 51081 w 51081"/>
                <a:gd name="connsiteY25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37245 w 51081"/>
                <a:gd name="connsiteY22" fmla="*/ 32794 h 34961"/>
                <a:gd name="connsiteX23" fmla="*/ 43765 w 51081"/>
                <a:gd name="connsiteY23" fmla="*/ 34277 h 34961"/>
                <a:gd name="connsiteX24" fmla="*/ 45902 w 51081"/>
                <a:gd name="connsiteY24" fmla="*/ 34961 h 34961"/>
                <a:gd name="connsiteX25" fmla="*/ 47327 w 51081"/>
                <a:gd name="connsiteY25" fmla="*/ 33536 h 34961"/>
                <a:gd name="connsiteX26" fmla="*/ 51081 w 51081"/>
                <a:gd name="connsiteY26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31794 w 51081"/>
                <a:gd name="connsiteY22" fmla="*/ 32680 h 34961"/>
                <a:gd name="connsiteX23" fmla="*/ 43765 w 51081"/>
                <a:gd name="connsiteY23" fmla="*/ 34277 h 34961"/>
                <a:gd name="connsiteX24" fmla="*/ 45902 w 51081"/>
                <a:gd name="connsiteY24" fmla="*/ 34961 h 34961"/>
                <a:gd name="connsiteX25" fmla="*/ 47327 w 51081"/>
                <a:gd name="connsiteY25" fmla="*/ 33536 h 34961"/>
                <a:gd name="connsiteX26" fmla="*/ 51081 w 51081"/>
                <a:gd name="connsiteY26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31794 w 51081"/>
                <a:gd name="connsiteY22" fmla="*/ 32680 h 34961"/>
                <a:gd name="connsiteX23" fmla="*/ 37815 w 51081"/>
                <a:gd name="connsiteY23" fmla="*/ 33536 h 34961"/>
                <a:gd name="connsiteX24" fmla="*/ 43765 w 51081"/>
                <a:gd name="connsiteY24" fmla="*/ 34277 h 34961"/>
                <a:gd name="connsiteX25" fmla="*/ 45902 w 51081"/>
                <a:gd name="connsiteY25" fmla="*/ 34961 h 34961"/>
                <a:gd name="connsiteX26" fmla="*/ 47327 w 51081"/>
                <a:gd name="connsiteY26" fmla="*/ 33536 h 34961"/>
                <a:gd name="connsiteX27" fmla="*/ 51081 w 51081"/>
                <a:gd name="connsiteY27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31794 w 51081"/>
                <a:gd name="connsiteY22" fmla="*/ 32680 h 34961"/>
                <a:gd name="connsiteX23" fmla="*/ 33326 w 51081"/>
                <a:gd name="connsiteY23" fmla="*/ 34163 h 34961"/>
                <a:gd name="connsiteX24" fmla="*/ 43765 w 51081"/>
                <a:gd name="connsiteY24" fmla="*/ 34277 h 34961"/>
                <a:gd name="connsiteX25" fmla="*/ 45902 w 51081"/>
                <a:gd name="connsiteY25" fmla="*/ 34961 h 34961"/>
                <a:gd name="connsiteX26" fmla="*/ 47327 w 51081"/>
                <a:gd name="connsiteY26" fmla="*/ 33536 h 34961"/>
                <a:gd name="connsiteX27" fmla="*/ 51081 w 51081"/>
                <a:gd name="connsiteY27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223 w 51081"/>
                <a:gd name="connsiteY21" fmla="*/ 31368 h 34961"/>
                <a:gd name="connsiteX22" fmla="*/ 31794 w 51081"/>
                <a:gd name="connsiteY22" fmla="*/ 32794 h 34961"/>
                <a:gd name="connsiteX23" fmla="*/ 33326 w 51081"/>
                <a:gd name="connsiteY23" fmla="*/ 34163 h 34961"/>
                <a:gd name="connsiteX24" fmla="*/ 43765 w 51081"/>
                <a:gd name="connsiteY24" fmla="*/ 34277 h 34961"/>
                <a:gd name="connsiteX25" fmla="*/ 45902 w 51081"/>
                <a:gd name="connsiteY25" fmla="*/ 34961 h 34961"/>
                <a:gd name="connsiteX26" fmla="*/ 47327 w 51081"/>
                <a:gd name="connsiteY26" fmla="*/ 33536 h 34961"/>
                <a:gd name="connsiteX27" fmla="*/ 51081 w 51081"/>
                <a:gd name="connsiteY27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330 w 51081"/>
                <a:gd name="connsiteY21" fmla="*/ 31368 h 34961"/>
                <a:gd name="connsiteX22" fmla="*/ 31794 w 51081"/>
                <a:gd name="connsiteY22" fmla="*/ 32794 h 34961"/>
                <a:gd name="connsiteX23" fmla="*/ 33326 w 51081"/>
                <a:gd name="connsiteY23" fmla="*/ 34163 h 34961"/>
                <a:gd name="connsiteX24" fmla="*/ 43765 w 51081"/>
                <a:gd name="connsiteY24" fmla="*/ 34277 h 34961"/>
                <a:gd name="connsiteX25" fmla="*/ 45902 w 51081"/>
                <a:gd name="connsiteY25" fmla="*/ 34961 h 34961"/>
                <a:gd name="connsiteX26" fmla="*/ 47327 w 51081"/>
                <a:gd name="connsiteY26" fmla="*/ 33536 h 34961"/>
                <a:gd name="connsiteX27" fmla="*/ 51081 w 51081"/>
                <a:gd name="connsiteY27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330 w 51081"/>
                <a:gd name="connsiteY21" fmla="*/ 31368 h 34961"/>
                <a:gd name="connsiteX22" fmla="*/ 31794 w 51081"/>
                <a:gd name="connsiteY22" fmla="*/ 32794 h 34961"/>
                <a:gd name="connsiteX23" fmla="*/ 33326 w 51081"/>
                <a:gd name="connsiteY23" fmla="*/ 34163 h 34961"/>
                <a:gd name="connsiteX24" fmla="*/ 43765 w 51081"/>
                <a:gd name="connsiteY24" fmla="*/ 34277 h 34961"/>
                <a:gd name="connsiteX25" fmla="*/ 45902 w 51081"/>
                <a:gd name="connsiteY25" fmla="*/ 34961 h 34961"/>
                <a:gd name="connsiteX26" fmla="*/ 47327 w 51081"/>
                <a:gd name="connsiteY26" fmla="*/ 33536 h 34961"/>
                <a:gd name="connsiteX27" fmla="*/ 51081 w 51081"/>
                <a:gd name="connsiteY27" fmla="*/ 31446 h 34961"/>
                <a:gd name="connsiteX0" fmla="*/ 0 w 51081"/>
                <a:gd name="connsiteY0" fmla="*/ 3424 h 34961"/>
                <a:gd name="connsiteX1" fmla="*/ 1971 w 51081"/>
                <a:gd name="connsiteY1" fmla="*/ 3365 h 34961"/>
                <a:gd name="connsiteX2" fmla="*/ 2934 w 51081"/>
                <a:gd name="connsiteY2" fmla="*/ 1426 h 34961"/>
                <a:gd name="connsiteX3" fmla="*/ 4217 w 51081"/>
                <a:gd name="connsiteY3" fmla="*/ 2624 h 34961"/>
                <a:gd name="connsiteX4" fmla="*/ 5677 w 51081"/>
                <a:gd name="connsiteY4" fmla="*/ 1483 h 34961"/>
                <a:gd name="connsiteX5" fmla="*/ 6247 w 51081"/>
                <a:gd name="connsiteY5" fmla="*/ 57 h 34961"/>
                <a:gd name="connsiteX6" fmla="*/ 8064 w 51081"/>
                <a:gd name="connsiteY6" fmla="*/ 57 h 34961"/>
                <a:gd name="connsiteX7" fmla="*/ 8563 w 51081"/>
                <a:gd name="connsiteY7" fmla="*/ 1312 h 34961"/>
                <a:gd name="connsiteX8" fmla="*/ 10023 w 51081"/>
                <a:gd name="connsiteY8" fmla="*/ 1426 h 34961"/>
                <a:gd name="connsiteX9" fmla="*/ 12874 w 51081"/>
                <a:gd name="connsiteY9" fmla="*/ 0 h 34961"/>
                <a:gd name="connsiteX10" fmla="*/ 13907 w 51081"/>
                <a:gd name="connsiteY10" fmla="*/ 58 h 34961"/>
                <a:gd name="connsiteX11" fmla="*/ 14264 w 51081"/>
                <a:gd name="connsiteY11" fmla="*/ 799 h 34961"/>
                <a:gd name="connsiteX12" fmla="*/ 14299 w 51081"/>
                <a:gd name="connsiteY12" fmla="*/ 3365 h 34961"/>
                <a:gd name="connsiteX13" fmla="*/ 15725 w 51081"/>
                <a:gd name="connsiteY13" fmla="*/ 9525 h 34961"/>
                <a:gd name="connsiteX14" fmla="*/ 17186 w 51081"/>
                <a:gd name="connsiteY14" fmla="*/ 12205 h 34961"/>
                <a:gd name="connsiteX15" fmla="*/ 17826 w 51081"/>
                <a:gd name="connsiteY15" fmla="*/ 14202 h 34961"/>
                <a:gd name="connsiteX16" fmla="*/ 19039 w 51081"/>
                <a:gd name="connsiteY16" fmla="*/ 18079 h 34961"/>
                <a:gd name="connsiteX17" fmla="*/ 19323 w 51081"/>
                <a:gd name="connsiteY17" fmla="*/ 19905 h 34961"/>
                <a:gd name="connsiteX18" fmla="*/ 24761 w 51081"/>
                <a:gd name="connsiteY18" fmla="*/ 23353 h 34961"/>
                <a:gd name="connsiteX19" fmla="*/ 25716 w 51081"/>
                <a:gd name="connsiteY19" fmla="*/ 28684 h 34961"/>
                <a:gd name="connsiteX20" fmla="*/ 29264 w 51081"/>
                <a:gd name="connsiteY20" fmla="*/ 29886 h 34961"/>
                <a:gd name="connsiteX21" fmla="*/ 31330 w 51081"/>
                <a:gd name="connsiteY21" fmla="*/ 31368 h 34961"/>
                <a:gd name="connsiteX22" fmla="*/ 31794 w 51081"/>
                <a:gd name="connsiteY22" fmla="*/ 32794 h 34961"/>
                <a:gd name="connsiteX23" fmla="*/ 33326 w 51081"/>
                <a:gd name="connsiteY23" fmla="*/ 34163 h 34961"/>
                <a:gd name="connsiteX24" fmla="*/ 38955 w 51081"/>
                <a:gd name="connsiteY24" fmla="*/ 34163 h 34961"/>
                <a:gd name="connsiteX25" fmla="*/ 43765 w 51081"/>
                <a:gd name="connsiteY25" fmla="*/ 34277 h 34961"/>
                <a:gd name="connsiteX26" fmla="*/ 45902 w 51081"/>
                <a:gd name="connsiteY26" fmla="*/ 34961 h 34961"/>
                <a:gd name="connsiteX27" fmla="*/ 47327 w 51081"/>
                <a:gd name="connsiteY27" fmla="*/ 33536 h 34961"/>
                <a:gd name="connsiteX28" fmla="*/ 51081 w 51081"/>
                <a:gd name="connsiteY28" fmla="*/ 31446 h 34961"/>
                <a:gd name="connsiteX0" fmla="*/ 0 w 51081"/>
                <a:gd name="connsiteY0" fmla="*/ 3424 h 35133"/>
                <a:gd name="connsiteX1" fmla="*/ 1971 w 51081"/>
                <a:gd name="connsiteY1" fmla="*/ 3365 h 35133"/>
                <a:gd name="connsiteX2" fmla="*/ 2934 w 51081"/>
                <a:gd name="connsiteY2" fmla="*/ 1426 h 35133"/>
                <a:gd name="connsiteX3" fmla="*/ 4217 w 51081"/>
                <a:gd name="connsiteY3" fmla="*/ 2624 h 35133"/>
                <a:gd name="connsiteX4" fmla="*/ 5677 w 51081"/>
                <a:gd name="connsiteY4" fmla="*/ 1483 h 35133"/>
                <a:gd name="connsiteX5" fmla="*/ 6247 w 51081"/>
                <a:gd name="connsiteY5" fmla="*/ 57 h 35133"/>
                <a:gd name="connsiteX6" fmla="*/ 8064 w 51081"/>
                <a:gd name="connsiteY6" fmla="*/ 57 h 35133"/>
                <a:gd name="connsiteX7" fmla="*/ 8563 w 51081"/>
                <a:gd name="connsiteY7" fmla="*/ 1312 h 35133"/>
                <a:gd name="connsiteX8" fmla="*/ 10023 w 51081"/>
                <a:gd name="connsiteY8" fmla="*/ 1426 h 35133"/>
                <a:gd name="connsiteX9" fmla="*/ 12874 w 51081"/>
                <a:gd name="connsiteY9" fmla="*/ 0 h 35133"/>
                <a:gd name="connsiteX10" fmla="*/ 13907 w 51081"/>
                <a:gd name="connsiteY10" fmla="*/ 58 h 35133"/>
                <a:gd name="connsiteX11" fmla="*/ 14264 w 51081"/>
                <a:gd name="connsiteY11" fmla="*/ 799 h 35133"/>
                <a:gd name="connsiteX12" fmla="*/ 14299 w 51081"/>
                <a:gd name="connsiteY12" fmla="*/ 3365 h 35133"/>
                <a:gd name="connsiteX13" fmla="*/ 15725 w 51081"/>
                <a:gd name="connsiteY13" fmla="*/ 9525 h 35133"/>
                <a:gd name="connsiteX14" fmla="*/ 17186 w 51081"/>
                <a:gd name="connsiteY14" fmla="*/ 12205 h 35133"/>
                <a:gd name="connsiteX15" fmla="*/ 17826 w 51081"/>
                <a:gd name="connsiteY15" fmla="*/ 14202 h 35133"/>
                <a:gd name="connsiteX16" fmla="*/ 19039 w 51081"/>
                <a:gd name="connsiteY16" fmla="*/ 18079 h 35133"/>
                <a:gd name="connsiteX17" fmla="*/ 19323 w 51081"/>
                <a:gd name="connsiteY17" fmla="*/ 19905 h 35133"/>
                <a:gd name="connsiteX18" fmla="*/ 24761 w 51081"/>
                <a:gd name="connsiteY18" fmla="*/ 23353 h 35133"/>
                <a:gd name="connsiteX19" fmla="*/ 25716 w 51081"/>
                <a:gd name="connsiteY19" fmla="*/ 28684 h 35133"/>
                <a:gd name="connsiteX20" fmla="*/ 29264 w 51081"/>
                <a:gd name="connsiteY20" fmla="*/ 29886 h 35133"/>
                <a:gd name="connsiteX21" fmla="*/ 31330 w 51081"/>
                <a:gd name="connsiteY21" fmla="*/ 31368 h 35133"/>
                <a:gd name="connsiteX22" fmla="*/ 31794 w 51081"/>
                <a:gd name="connsiteY22" fmla="*/ 32794 h 35133"/>
                <a:gd name="connsiteX23" fmla="*/ 33326 w 51081"/>
                <a:gd name="connsiteY23" fmla="*/ 34163 h 35133"/>
                <a:gd name="connsiteX24" fmla="*/ 43124 w 51081"/>
                <a:gd name="connsiteY24" fmla="*/ 35133 h 35133"/>
                <a:gd name="connsiteX25" fmla="*/ 43765 w 51081"/>
                <a:gd name="connsiteY25" fmla="*/ 34277 h 35133"/>
                <a:gd name="connsiteX26" fmla="*/ 45902 w 51081"/>
                <a:gd name="connsiteY26" fmla="*/ 34961 h 35133"/>
                <a:gd name="connsiteX27" fmla="*/ 47327 w 51081"/>
                <a:gd name="connsiteY27" fmla="*/ 33536 h 35133"/>
                <a:gd name="connsiteX28" fmla="*/ 51081 w 51081"/>
                <a:gd name="connsiteY28" fmla="*/ 31446 h 35133"/>
                <a:gd name="connsiteX0" fmla="*/ 0 w 51081"/>
                <a:gd name="connsiteY0" fmla="*/ 3424 h 35133"/>
                <a:gd name="connsiteX1" fmla="*/ 1971 w 51081"/>
                <a:gd name="connsiteY1" fmla="*/ 3365 h 35133"/>
                <a:gd name="connsiteX2" fmla="*/ 2934 w 51081"/>
                <a:gd name="connsiteY2" fmla="*/ 1426 h 35133"/>
                <a:gd name="connsiteX3" fmla="*/ 4217 w 51081"/>
                <a:gd name="connsiteY3" fmla="*/ 2624 h 35133"/>
                <a:gd name="connsiteX4" fmla="*/ 5677 w 51081"/>
                <a:gd name="connsiteY4" fmla="*/ 1483 h 35133"/>
                <a:gd name="connsiteX5" fmla="*/ 6247 w 51081"/>
                <a:gd name="connsiteY5" fmla="*/ 57 h 35133"/>
                <a:gd name="connsiteX6" fmla="*/ 8064 w 51081"/>
                <a:gd name="connsiteY6" fmla="*/ 57 h 35133"/>
                <a:gd name="connsiteX7" fmla="*/ 8563 w 51081"/>
                <a:gd name="connsiteY7" fmla="*/ 1312 h 35133"/>
                <a:gd name="connsiteX8" fmla="*/ 10023 w 51081"/>
                <a:gd name="connsiteY8" fmla="*/ 1426 h 35133"/>
                <a:gd name="connsiteX9" fmla="*/ 12874 w 51081"/>
                <a:gd name="connsiteY9" fmla="*/ 0 h 35133"/>
                <a:gd name="connsiteX10" fmla="*/ 13907 w 51081"/>
                <a:gd name="connsiteY10" fmla="*/ 58 h 35133"/>
                <a:gd name="connsiteX11" fmla="*/ 14264 w 51081"/>
                <a:gd name="connsiteY11" fmla="*/ 799 h 35133"/>
                <a:gd name="connsiteX12" fmla="*/ 14299 w 51081"/>
                <a:gd name="connsiteY12" fmla="*/ 3365 h 35133"/>
                <a:gd name="connsiteX13" fmla="*/ 15725 w 51081"/>
                <a:gd name="connsiteY13" fmla="*/ 9525 h 35133"/>
                <a:gd name="connsiteX14" fmla="*/ 17186 w 51081"/>
                <a:gd name="connsiteY14" fmla="*/ 12205 h 35133"/>
                <a:gd name="connsiteX15" fmla="*/ 17826 w 51081"/>
                <a:gd name="connsiteY15" fmla="*/ 14202 h 35133"/>
                <a:gd name="connsiteX16" fmla="*/ 19039 w 51081"/>
                <a:gd name="connsiteY16" fmla="*/ 18079 h 35133"/>
                <a:gd name="connsiteX17" fmla="*/ 19323 w 51081"/>
                <a:gd name="connsiteY17" fmla="*/ 19905 h 35133"/>
                <a:gd name="connsiteX18" fmla="*/ 24761 w 51081"/>
                <a:gd name="connsiteY18" fmla="*/ 23353 h 35133"/>
                <a:gd name="connsiteX19" fmla="*/ 25716 w 51081"/>
                <a:gd name="connsiteY19" fmla="*/ 28684 h 35133"/>
                <a:gd name="connsiteX20" fmla="*/ 29264 w 51081"/>
                <a:gd name="connsiteY20" fmla="*/ 29886 h 35133"/>
                <a:gd name="connsiteX21" fmla="*/ 31330 w 51081"/>
                <a:gd name="connsiteY21" fmla="*/ 31368 h 35133"/>
                <a:gd name="connsiteX22" fmla="*/ 31794 w 51081"/>
                <a:gd name="connsiteY22" fmla="*/ 32794 h 35133"/>
                <a:gd name="connsiteX23" fmla="*/ 33326 w 51081"/>
                <a:gd name="connsiteY23" fmla="*/ 34163 h 35133"/>
                <a:gd name="connsiteX24" fmla="*/ 38706 w 51081"/>
                <a:gd name="connsiteY24" fmla="*/ 34619 h 35133"/>
                <a:gd name="connsiteX25" fmla="*/ 43124 w 51081"/>
                <a:gd name="connsiteY25" fmla="*/ 35133 h 35133"/>
                <a:gd name="connsiteX26" fmla="*/ 43765 w 51081"/>
                <a:gd name="connsiteY26" fmla="*/ 34277 h 35133"/>
                <a:gd name="connsiteX27" fmla="*/ 45902 w 51081"/>
                <a:gd name="connsiteY27" fmla="*/ 34961 h 35133"/>
                <a:gd name="connsiteX28" fmla="*/ 47327 w 51081"/>
                <a:gd name="connsiteY28" fmla="*/ 33536 h 35133"/>
                <a:gd name="connsiteX29" fmla="*/ 51081 w 51081"/>
                <a:gd name="connsiteY29" fmla="*/ 31446 h 3513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40024 w 51081"/>
                <a:gd name="connsiteY24" fmla="*/ 35703 h 35703"/>
                <a:gd name="connsiteX25" fmla="*/ 43124 w 51081"/>
                <a:gd name="connsiteY25" fmla="*/ 35133 h 35703"/>
                <a:gd name="connsiteX26" fmla="*/ 43765 w 51081"/>
                <a:gd name="connsiteY26" fmla="*/ 34277 h 35703"/>
                <a:gd name="connsiteX27" fmla="*/ 45902 w 51081"/>
                <a:gd name="connsiteY27" fmla="*/ 34961 h 35703"/>
                <a:gd name="connsiteX28" fmla="*/ 47327 w 51081"/>
                <a:gd name="connsiteY28" fmla="*/ 33536 h 35703"/>
                <a:gd name="connsiteX29" fmla="*/ 51081 w 51081"/>
                <a:gd name="connsiteY29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6995 w 51081"/>
                <a:gd name="connsiteY24" fmla="*/ 35018 h 35703"/>
                <a:gd name="connsiteX25" fmla="*/ 40024 w 51081"/>
                <a:gd name="connsiteY25" fmla="*/ 35703 h 35703"/>
                <a:gd name="connsiteX26" fmla="*/ 43124 w 51081"/>
                <a:gd name="connsiteY26" fmla="*/ 35133 h 35703"/>
                <a:gd name="connsiteX27" fmla="*/ 43765 w 51081"/>
                <a:gd name="connsiteY27" fmla="*/ 34277 h 35703"/>
                <a:gd name="connsiteX28" fmla="*/ 45902 w 51081"/>
                <a:gd name="connsiteY28" fmla="*/ 34961 h 35703"/>
                <a:gd name="connsiteX29" fmla="*/ 47327 w 51081"/>
                <a:gd name="connsiteY29" fmla="*/ 33536 h 35703"/>
                <a:gd name="connsiteX30" fmla="*/ 51081 w 51081"/>
                <a:gd name="connsiteY30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957 w 51081"/>
                <a:gd name="connsiteY24" fmla="*/ 35645 h 35703"/>
                <a:gd name="connsiteX25" fmla="*/ 40024 w 51081"/>
                <a:gd name="connsiteY25" fmla="*/ 35703 h 35703"/>
                <a:gd name="connsiteX26" fmla="*/ 43124 w 51081"/>
                <a:gd name="connsiteY26" fmla="*/ 35133 h 35703"/>
                <a:gd name="connsiteX27" fmla="*/ 43765 w 51081"/>
                <a:gd name="connsiteY27" fmla="*/ 34277 h 35703"/>
                <a:gd name="connsiteX28" fmla="*/ 45902 w 51081"/>
                <a:gd name="connsiteY28" fmla="*/ 34961 h 35703"/>
                <a:gd name="connsiteX29" fmla="*/ 47327 w 51081"/>
                <a:gd name="connsiteY29" fmla="*/ 33536 h 35703"/>
                <a:gd name="connsiteX30" fmla="*/ 51081 w 51081"/>
                <a:gd name="connsiteY30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6568 w 51081"/>
                <a:gd name="connsiteY24" fmla="*/ 35189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1081 w 51081"/>
                <a:gd name="connsiteY31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067 w 51081"/>
                <a:gd name="connsiteY24" fmla="*/ 34562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1081 w 51081"/>
                <a:gd name="connsiteY31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716 w 51081"/>
                <a:gd name="connsiteY19" fmla="*/ 28684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138 w 51081"/>
                <a:gd name="connsiteY24" fmla="*/ 34334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1081 w 51081"/>
                <a:gd name="connsiteY31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645 w 51081"/>
                <a:gd name="connsiteY19" fmla="*/ 29083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138 w 51081"/>
                <a:gd name="connsiteY24" fmla="*/ 34334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1081 w 51081"/>
                <a:gd name="connsiteY31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645 w 51081"/>
                <a:gd name="connsiteY19" fmla="*/ 29083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138 w 51081"/>
                <a:gd name="connsiteY24" fmla="*/ 34334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0677 w 51081"/>
                <a:gd name="connsiteY31" fmla="*/ 31710 h 35703"/>
                <a:gd name="connsiteX32" fmla="*/ 51081 w 51081"/>
                <a:gd name="connsiteY32" fmla="*/ 31446 h 35703"/>
                <a:gd name="connsiteX0" fmla="*/ 0 w 51081"/>
                <a:gd name="connsiteY0" fmla="*/ 3424 h 35703"/>
                <a:gd name="connsiteX1" fmla="*/ 1971 w 51081"/>
                <a:gd name="connsiteY1" fmla="*/ 3365 h 35703"/>
                <a:gd name="connsiteX2" fmla="*/ 2934 w 51081"/>
                <a:gd name="connsiteY2" fmla="*/ 1426 h 35703"/>
                <a:gd name="connsiteX3" fmla="*/ 4217 w 51081"/>
                <a:gd name="connsiteY3" fmla="*/ 2624 h 35703"/>
                <a:gd name="connsiteX4" fmla="*/ 5677 w 51081"/>
                <a:gd name="connsiteY4" fmla="*/ 1483 h 35703"/>
                <a:gd name="connsiteX5" fmla="*/ 6247 w 51081"/>
                <a:gd name="connsiteY5" fmla="*/ 57 h 35703"/>
                <a:gd name="connsiteX6" fmla="*/ 8064 w 51081"/>
                <a:gd name="connsiteY6" fmla="*/ 57 h 35703"/>
                <a:gd name="connsiteX7" fmla="*/ 8563 w 51081"/>
                <a:gd name="connsiteY7" fmla="*/ 1312 h 35703"/>
                <a:gd name="connsiteX8" fmla="*/ 10023 w 51081"/>
                <a:gd name="connsiteY8" fmla="*/ 1426 h 35703"/>
                <a:gd name="connsiteX9" fmla="*/ 12874 w 51081"/>
                <a:gd name="connsiteY9" fmla="*/ 0 h 35703"/>
                <a:gd name="connsiteX10" fmla="*/ 13907 w 51081"/>
                <a:gd name="connsiteY10" fmla="*/ 58 h 35703"/>
                <a:gd name="connsiteX11" fmla="*/ 14264 w 51081"/>
                <a:gd name="connsiteY11" fmla="*/ 799 h 35703"/>
                <a:gd name="connsiteX12" fmla="*/ 14299 w 51081"/>
                <a:gd name="connsiteY12" fmla="*/ 3365 h 35703"/>
                <a:gd name="connsiteX13" fmla="*/ 15725 w 51081"/>
                <a:gd name="connsiteY13" fmla="*/ 9525 h 35703"/>
                <a:gd name="connsiteX14" fmla="*/ 17186 w 51081"/>
                <a:gd name="connsiteY14" fmla="*/ 12205 h 35703"/>
                <a:gd name="connsiteX15" fmla="*/ 17826 w 51081"/>
                <a:gd name="connsiteY15" fmla="*/ 14202 h 35703"/>
                <a:gd name="connsiteX16" fmla="*/ 19039 w 51081"/>
                <a:gd name="connsiteY16" fmla="*/ 18079 h 35703"/>
                <a:gd name="connsiteX17" fmla="*/ 19323 w 51081"/>
                <a:gd name="connsiteY17" fmla="*/ 19905 h 35703"/>
                <a:gd name="connsiteX18" fmla="*/ 24761 w 51081"/>
                <a:gd name="connsiteY18" fmla="*/ 23353 h 35703"/>
                <a:gd name="connsiteX19" fmla="*/ 25645 w 51081"/>
                <a:gd name="connsiteY19" fmla="*/ 29083 h 35703"/>
                <a:gd name="connsiteX20" fmla="*/ 29264 w 51081"/>
                <a:gd name="connsiteY20" fmla="*/ 29886 h 35703"/>
                <a:gd name="connsiteX21" fmla="*/ 31330 w 51081"/>
                <a:gd name="connsiteY21" fmla="*/ 31368 h 35703"/>
                <a:gd name="connsiteX22" fmla="*/ 31794 w 51081"/>
                <a:gd name="connsiteY22" fmla="*/ 32794 h 35703"/>
                <a:gd name="connsiteX23" fmla="*/ 33326 w 51081"/>
                <a:gd name="connsiteY23" fmla="*/ 34163 h 35703"/>
                <a:gd name="connsiteX24" fmla="*/ 37138 w 51081"/>
                <a:gd name="connsiteY24" fmla="*/ 34334 h 35703"/>
                <a:gd name="connsiteX25" fmla="*/ 37957 w 51081"/>
                <a:gd name="connsiteY25" fmla="*/ 35645 h 35703"/>
                <a:gd name="connsiteX26" fmla="*/ 40024 w 51081"/>
                <a:gd name="connsiteY26" fmla="*/ 35703 h 35703"/>
                <a:gd name="connsiteX27" fmla="*/ 43124 w 51081"/>
                <a:gd name="connsiteY27" fmla="*/ 35133 h 35703"/>
                <a:gd name="connsiteX28" fmla="*/ 43765 w 51081"/>
                <a:gd name="connsiteY28" fmla="*/ 34277 h 35703"/>
                <a:gd name="connsiteX29" fmla="*/ 45902 w 51081"/>
                <a:gd name="connsiteY29" fmla="*/ 34961 h 35703"/>
                <a:gd name="connsiteX30" fmla="*/ 47327 w 51081"/>
                <a:gd name="connsiteY30" fmla="*/ 33536 h 35703"/>
                <a:gd name="connsiteX31" fmla="*/ 50713 w 51081"/>
                <a:gd name="connsiteY31" fmla="*/ 31824 h 35703"/>
                <a:gd name="connsiteX32" fmla="*/ 51081 w 51081"/>
                <a:gd name="connsiteY32" fmla="*/ 31446 h 35703"/>
                <a:gd name="connsiteX0" fmla="*/ 0 w 63872"/>
                <a:gd name="connsiteY0" fmla="*/ 3424 h 35703"/>
                <a:gd name="connsiteX1" fmla="*/ 1971 w 63872"/>
                <a:gd name="connsiteY1" fmla="*/ 3365 h 35703"/>
                <a:gd name="connsiteX2" fmla="*/ 2934 w 63872"/>
                <a:gd name="connsiteY2" fmla="*/ 1426 h 35703"/>
                <a:gd name="connsiteX3" fmla="*/ 4217 w 63872"/>
                <a:gd name="connsiteY3" fmla="*/ 2624 h 35703"/>
                <a:gd name="connsiteX4" fmla="*/ 5677 w 63872"/>
                <a:gd name="connsiteY4" fmla="*/ 1483 h 35703"/>
                <a:gd name="connsiteX5" fmla="*/ 6247 w 63872"/>
                <a:gd name="connsiteY5" fmla="*/ 57 h 35703"/>
                <a:gd name="connsiteX6" fmla="*/ 8064 w 63872"/>
                <a:gd name="connsiteY6" fmla="*/ 57 h 35703"/>
                <a:gd name="connsiteX7" fmla="*/ 8563 w 63872"/>
                <a:gd name="connsiteY7" fmla="*/ 1312 h 35703"/>
                <a:gd name="connsiteX8" fmla="*/ 10023 w 63872"/>
                <a:gd name="connsiteY8" fmla="*/ 1426 h 35703"/>
                <a:gd name="connsiteX9" fmla="*/ 12874 w 63872"/>
                <a:gd name="connsiteY9" fmla="*/ 0 h 35703"/>
                <a:gd name="connsiteX10" fmla="*/ 13907 w 63872"/>
                <a:gd name="connsiteY10" fmla="*/ 58 h 35703"/>
                <a:gd name="connsiteX11" fmla="*/ 14264 w 63872"/>
                <a:gd name="connsiteY11" fmla="*/ 799 h 35703"/>
                <a:gd name="connsiteX12" fmla="*/ 14299 w 63872"/>
                <a:gd name="connsiteY12" fmla="*/ 3365 h 35703"/>
                <a:gd name="connsiteX13" fmla="*/ 15725 w 63872"/>
                <a:gd name="connsiteY13" fmla="*/ 9525 h 35703"/>
                <a:gd name="connsiteX14" fmla="*/ 17186 w 63872"/>
                <a:gd name="connsiteY14" fmla="*/ 12205 h 35703"/>
                <a:gd name="connsiteX15" fmla="*/ 17826 w 63872"/>
                <a:gd name="connsiteY15" fmla="*/ 14202 h 35703"/>
                <a:gd name="connsiteX16" fmla="*/ 19039 w 63872"/>
                <a:gd name="connsiteY16" fmla="*/ 18079 h 35703"/>
                <a:gd name="connsiteX17" fmla="*/ 19323 w 63872"/>
                <a:gd name="connsiteY17" fmla="*/ 19905 h 35703"/>
                <a:gd name="connsiteX18" fmla="*/ 24761 w 63872"/>
                <a:gd name="connsiteY18" fmla="*/ 23353 h 35703"/>
                <a:gd name="connsiteX19" fmla="*/ 25645 w 63872"/>
                <a:gd name="connsiteY19" fmla="*/ 29083 h 35703"/>
                <a:gd name="connsiteX20" fmla="*/ 29264 w 63872"/>
                <a:gd name="connsiteY20" fmla="*/ 29886 h 35703"/>
                <a:gd name="connsiteX21" fmla="*/ 31330 w 63872"/>
                <a:gd name="connsiteY21" fmla="*/ 31368 h 35703"/>
                <a:gd name="connsiteX22" fmla="*/ 31794 w 63872"/>
                <a:gd name="connsiteY22" fmla="*/ 32794 h 35703"/>
                <a:gd name="connsiteX23" fmla="*/ 33326 w 63872"/>
                <a:gd name="connsiteY23" fmla="*/ 34163 h 35703"/>
                <a:gd name="connsiteX24" fmla="*/ 37138 w 63872"/>
                <a:gd name="connsiteY24" fmla="*/ 34334 h 35703"/>
                <a:gd name="connsiteX25" fmla="*/ 37957 w 63872"/>
                <a:gd name="connsiteY25" fmla="*/ 35645 h 35703"/>
                <a:gd name="connsiteX26" fmla="*/ 40024 w 63872"/>
                <a:gd name="connsiteY26" fmla="*/ 35703 h 35703"/>
                <a:gd name="connsiteX27" fmla="*/ 43124 w 63872"/>
                <a:gd name="connsiteY27" fmla="*/ 35133 h 35703"/>
                <a:gd name="connsiteX28" fmla="*/ 43765 w 63872"/>
                <a:gd name="connsiteY28" fmla="*/ 34277 h 35703"/>
                <a:gd name="connsiteX29" fmla="*/ 45902 w 63872"/>
                <a:gd name="connsiteY29" fmla="*/ 34961 h 35703"/>
                <a:gd name="connsiteX30" fmla="*/ 47327 w 63872"/>
                <a:gd name="connsiteY30" fmla="*/ 33536 h 35703"/>
                <a:gd name="connsiteX31" fmla="*/ 50713 w 63872"/>
                <a:gd name="connsiteY31" fmla="*/ 31824 h 35703"/>
                <a:gd name="connsiteX32" fmla="*/ 63872 w 63872"/>
                <a:gd name="connsiteY32" fmla="*/ 23404 h 35703"/>
                <a:gd name="connsiteX0" fmla="*/ 0 w 80938"/>
                <a:gd name="connsiteY0" fmla="*/ 3424 h 35703"/>
                <a:gd name="connsiteX1" fmla="*/ 1971 w 80938"/>
                <a:gd name="connsiteY1" fmla="*/ 3365 h 35703"/>
                <a:gd name="connsiteX2" fmla="*/ 2934 w 80938"/>
                <a:gd name="connsiteY2" fmla="*/ 1426 h 35703"/>
                <a:gd name="connsiteX3" fmla="*/ 4217 w 80938"/>
                <a:gd name="connsiteY3" fmla="*/ 2624 h 35703"/>
                <a:gd name="connsiteX4" fmla="*/ 5677 w 80938"/>
                <a:gd name="connsiteY4" fmla="*/ 1483 h 35703"/>
                <a:gd name="connsiteX5" fmla="*/ 6247 w 80938"/>
                <a:gd name="connsiteY5" fmla="*/ 57 h 35703"/>
                <a:gd name="connsiteX6" fmla="*/ 8064 w 80938"/>
                <a:gd name="connsiteY6" fmla="*/ 57 h 35703"/>
                <a:gd name="connsiteX7" fmla="*/ 8563 w 80938"/>
                <a:gd name="connsiteY7" fmla="*/ 1312 h 35703"/>
                <a:gd name="connsiteX8" fmla="*/ 10023 w 80938"/>
                <a:gd name="connsiteY8" fmla="*/ 1426 h 35703"/>
                <a:gd name="connsiteX9" fmla="*/ 12874 w 80938"/>
                <a:gd name="connsiteY9" fmla="*/ 0 h 35703"/>
                <a:gd name="connsiteX10" fmla="*/ 13907 w 80938"/>
                <a:gd name="connsiteY10" fmla="*/ 58 h 35703"/>
                <a:gd name="connsiteX11" fmla="*/ 14264 w 80938"/>
                <a:gd name="connsiteY11" fmla="*/ 799 h 35703"/>
                <a:gd name="connsiteX12" fmla="*/ 14299 w 80938"/>
                <a:gd name="connsiteY12" fmla="*/ 3365 h 35703"/>
                <a:gd name="connsiteX13" fmla="*/ 15725 w 80938"/>
                <a:gd name="connsiteY13" fmla="*/ 9525 h 35703"/>
                <a:gd name="connsiteX14" fmla="*/ 17186 w 80938"/>
                <a:gd name="connsiteY14" fmla="*/ 12205 h 35703"/>
                <a:gd name="connsiteX15" fmla="*/ 17826 w 80938"/>
                <a:gd name="connsiteY15" fmla="*/ 14202 h 35703"/>
                <a:gd name="connsiteX16" fmla="*/ 19039 w 80938"/>
                <a:gd name="connsiteY16" fmla="*/ 18079 h 35703"/>
                <a:gd name="connsiteX17" fmla="*/ 19323 w 80938"/>
                <a:gd name="connsiteY17" fmla="*/ 19905 h 35703"/>
                <a:gd name="connsiteX18" fmla="*/ 24761 w 80938"/>
                <a:gd name="connsiteY18" fmla="*/ 23353 h 35703"/>
                <a:gd name="connsiteX19" fmla="*/ 25645 w 80938"/>
                <a:gd name="connsiteY19" fmla="*/ 29083 h 35703"/>
                <a:gd name="connsiteX20" fmla="*/ 29264 w 80938"/>
                <a:gd name="connsiteY20" fmla="*/ 29886 h 35703"/>
                <a:gd name="connsiteX21" fmla="*/ 31330 w 80938"/>
                <a:gd name="connsiteY21" fmla="*/ 31368 h 35703"/>
                <a:gd name="connsiteX22" fmla="*/ 31794 w 80938"/>
                <a:gd name="connsiteY22" fmla="*/ 32794 h 35703"/>
                <a:gd name="connsiteX23" fmla="*/ 33326 w 80938"/>
                <a:gd name="connsiteY23" fmla="*/ 34163 h 35703"/>
                <a:gd name="connsiteX24" fmla="*/ 37138 w 80938"/>
                <a:gd name="connsiteY24" fmla="*/ 34334 h 35703"/>
                <a:gd name="connsiteX25" fmla="*/ 37957 w 80938"/>
                <a:gd name="connsiteY25" fmla="*/ 35645 h 35703"/>
                <a:gd name="connsiteX26" fmla="*/ 40024 w 80938"/>
                <a:gd name="connsiteY26" fmla="*/ 35703 h 35703"/>
                <a:gd name="connsiteX27" fmla="*/ 43124 w 80938"/>
                <a:gd name="connsiteY27" fmla="*/ 35133 h 35703"/>
                <a:gd name="connsiteX28" fmla="*/ 43765 w 80938"/>
                <a:gd name="connsiteY28" fmla="*/ 34277 h 35703"/>
                <a:gd name="connsiteX29" fmla="*/ 45902 w 80938"/>
                <a:gd name="connsiteY29" fmla="*/ 34961 h 35703"/>
                <a:gd name="connsiteX30" fmla="*/ 47327 w 80938"/>
                <a:gd name="connsiteY30" fmla="*/ 33536 h 35703"/>
                <a:gd name="connsiteX31" fmla="*/ 50713 w 80938"/>
                <a:gd name="connsiteY31" fmla="*/ 31824 h 35703"/>
                <a:gd name="connsiteX32" fmla="*/ 80938 w 80938"/>
                <a:gd name="connsiteY32" fmla="*/ 14621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81009 w 81009"/>
                <a:gd name="connsiteY32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75012 w 81009"/>
                <a:gd name="connsiteY32" fmla="*/ 18137 h 35703"/>
                <a:gd name="connsiteX33" fmla="*/ 81009 w 81009"/>
                <a:gd name="connsiteY3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77292 w 81009"/>
                <a:gd name="connsiteY32" fmla="*/ 14145 h 35703"/>
                <a:gd name="connsiteX33" fmla="*/ 81009 w 81009"/>
                <a:gd name="connsiteY3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67138 w 81009"/>
                <a:gd name="connsiteY32" fmla="*/ 20760 h 35703"/>
                <a:gd name="connsiteX33" fmla="*/ 77292 w 81009"/>
                <a:gd name="connsiteY33" fmla="*/ 14145 h 35703"/>
                <a:gd name="connsiteX34" fmla="*/ 81009 w 81009"/>
                <a:gd name="connsiteY3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64359 w 81009"/>
                <a:gd name="connsiteY32" fmla="*/ 19049 h 35703"/>
                <a:gd name="connsiteX33" fmla="*/ 77292 w 81009"/>
                <a:gd name="connsiteY33" fmla="*/ 14145 h 35703"/>
                <a:gd name="connsiteX34" fmla="*/ 81009 w 81009"/>
                <a:gd name="connsiteY3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8622 w 81009"/>
                <a:gd name="connsiteY32" fmla="*/ 24296 h 35703"/>
                <a:gd name="connsiteX33" fmla="*/ 64359 w 81009"/>
                <a:gd name="connsiteY33" fmla="*/ 19049 h 35703"/>
                <a:gd name="connsiteX34" fmla="*/ 77292 w 81009"/>
                <a:gd name="connsiteY34" fmla="*/ 14145 h 35703"/>
                <a:gd name="connsiteX35" fmla="*/ 81009 w 81009"/>
                <a:gd name="connsiteY3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9798 w 81009"/>
                <a:gd name="connsiteY32" fmla="*/ 26349 h 35703"/>
                <a:gd name="connsiteX33" fmla="*/ 64359 w 81009"/>
                <a:gd name="connsiteY33" fmla="*/ 19049 h 35703"/>
                <a:gd name="connsiteX34" fmla="*/ 77292 w 81009"/>
                <a:gd name="connsiteY34" fmla="*/ 14145 h 35703"/>
                <a:gd name="connsiteX35" fmla="*/ 81009 w 81009"/>
                <a:gd name="connsiteY3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4988 w 81009"/>
                <a:gd name="connsiteY32" fmla="*/ 29315 h 35703"/>
                <a:gd name="connsiteX33" fmla="*/ 59798 w 81009"/>
                <a:gd name="connsiteY33" fmla="*/ 26349 h 35703"/>
                <a:gd name="connsiteX34" fmla="*/ 64359 w 81009"/>
                <a:gd name="connsiteY34" fmla="*/ 19049 h 35703"/>
                <a:gd name="connsiteX35" fmla="*/ 77292 w 81009"/>
                <a:gd name="connsiteY35" fmla="*/ 14145 h 35703"/>
                <a:gd name="connsiteX36" fmla="*/ 81009 w 81009"/>
                <a:gd name="connsiteY36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5202 w 81009"/>
                <a:gd name="connsiteY32" fmla="*/ 28460 h 35703"/>
                <a:gd name="connsiteX33" fmla="*/ 59798 w 81009"/>
                <a:gd name="connsiteY33" fmla="*/ 26349 h 35703"/>
                <a:gd name="connsiteX34" fmla="*/ 64359 w 81009"/>
                <a:gd name="connsiteY34" fmla="*/ 19049 h 35703"/>
                <a:gd name="connsiteX35" fmla="*/ 77292 w 81009"/>
                <a:gd name="connsiteY35" fmla="*/ 14145 h 35703"/>
                <a:gd name="connsiteX36" fmla="*/ 81009 w 81009"/>
                <a:gd name="connsiteY36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2494 w 81009"/>
                <a:gd name="connsiteY32" fmla="*/ 30399 h 35703"/>
                <a:gd name="connsiteX33" fmla="*/ 55202 w 81009"/>
                <a:gd name="connsiteY33" fmla="*/ 28460 h 35703"/>
                <a:gd name="connsiteX34" fmla="*/ 59798 w 81009"/>
                <a:gd name="connsiteY34" fmla="*/ 26349 h 35703"/>
                <a:gd name="connsiteX35" fmla="*/ 64359 w 81009"/>
                <a:gd name="connsiteY35" fmla="*/ 19049 h 35703"/>
                <a:gd name="connsiteX36" fmla="*/ 77292 w 81009"/>
                <a:gd name="connsiteY36" fmla="*/ 14145 h 35703"/>
                <a:gd name="connsiteX37" fmla="*/ 81009 w 81009"/>
                <a:gd name="connsiteY37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3135 w 81009"/>
                <a:gd name="connsiteY32" fmla="*/ 32110 h 35703"/>
                <a:gd name="connsiteX33" fmla="*/ 55202 w 81009"/>
                <a:gd name="connsiteY33" fmla="*/ 28460 h 35703"/>
                <a:gd name="connsiteX34" fmla="*/ 59798 w 81009"/>
                <a:gd name="connsiteY34" fmla="*/ 26349 h 35703"/>
                <a:gd name="connsiteX35" fmla="*/ 64359 w 81009"/>
                <a:gd name="connsiteY35" fmla="*/ 19049 h 35703"/>
                <a:gd name="connsiteX36" fmla="*/ 77292 w 81009"/>
                <a:gd name="connsiteY36" fmla="*/ 14145 h 35703"/>
                <a:gd name="connsiteX37" fmla="*/ 81009 w 81009"/>
                <a:gd name="connsiteY37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140 w 81009"/>
                <a:gd name="connsiteY32" fmla="*/ 31996 h 35703"/>
                <a:gd name="connsiteX33" fmla="*/ 53135 w 81009"/>
                <a:gd name="connsiteY33" fmla="*/ 32110 h 35703"/>
                <a:gd name="connsiteX34" fmla="*/ 55202 w 81009"/>
                <a:gd name="connsiteY34" fmla="*/ 28460 h 35703"/>
                <a:gd name="connsiteX35" fmla="*/ 59798 w 81009"/>
                <a:gd name="connsiteY35" fmla="*/ 26349 h 35703"/>
                <a:gd name="connsiteX36" fmla="*/ 64359 w 81009"/>
                <a:gd name="connsiteY36" fmla="*/ 19049 h 35703"/>
                <a:gd name="connsiteX37" fmla="*/ 77292 w 81009"/>
                <a:gd name="connsiteY37" fmla="*/ 14145 h 35703"/>
                <a:gd name="connsiteX38" fmla="*/ 81009 w 81009"/>
                <a:gd name="connsiteY38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283 w 81009"/>
                <a:gd name="connsiteY32" fmla="*/ 29658 h 35703"/>
                <a:gd name="connsiteX33" fmla="*/ 53135 w 81009"/>
                <a:gd name="connsiteY33" fmla="*/ 32110 h 35703"/>
                <a:gd name="connsiteX34" fmla="*/ 55202 w 81009"/>
                <a:gd name="connsiteY34" fmla="*/ 28460 h 35703"/>
                <a:gd name="connsiteX35" fmla="*/ 59798 w 81009"/>
                <a:gd name="connsiteY35" fmla="*/ 26349 h 35703"/>
                <a:gd name="connsiteX36" fmla="*/ 64359 w 81009"/>
                <a:gd name="connsiteY36" fmla="*/ 19049 h 35703"/>
                <a:gd name="connsiteX37" fmla="*/ 77292 w 81009"/>
                <a:gd name="connsiteY37" fmla="*/ 14145 h 35703"/>
                <a:gd name="connsiteX38" fmla="*/ 81009 w 81009"/>
                <a:gd name="connsiteY38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0962 w 81009"/>
                <a:gd name="connsiteY32" fmla="*/ 31597 h 35703"/>
                <a:gd name="connsiteX33" fmla="*/ 53135 w 81009"/>
                <a:gd name="connsiteY33" fmla="*/ 32110 h 35703"/>
                <a:gd name="connsiteX34" fmla="*/ 55202 w 81009"/>
                <a:gd name="connsiteY34" fmla="*/ 28460 h 35703"/>
                <a:gd name="connsiteX35" fmla="*/ 59798 w 81009"/>
                <a:gd name="connsiteY35" fmla="*/ 26349 h 35703"/>
                <a:gd name="connsiteX36" fmla="*/ 64359 w 81009"/>
                <a:gd name="connsiteY36" fmla="*/ 19049 h 35703"/>
                <a:gd name="connsiteX37" fmla="*/ 77292 w 81009"/>
                <a:gd name="connsiteY37" fmla="*/ 14145 h 35703"/>
                <a:gd name="connsiteX38" fmla="*/ 81009 w 81009"/>
                <a:gd name="connsiteY38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0962 w 81009"/>
                <a:gd name="connsiteY32" fmla="*/ 31597 h 35703"/>
                <a:gd name="connsiteX33" fmla="*/ 52458 w 81009"/>
                <a:gd name="connsiteY33" fmla="*/ 31882 h 35703"/>
                <a:gd name="connsiteX34" fmla="*/ 53135 w 81009"/>
                <a:gd name="connsiteY34" fmla="*/ 32110 h 35703"/>
                <a:gd name="connsiteX35" fmla="*/ 55202 w 81009"/>
                <a:gd name="connsiteY35" fmla="*/ 28460 h 35703"/>
                <a:gd name="connsiteX36" fmla="*/ 59798 w 81009"/>
                <a:gd name="connsiteY36" fmla="*/ 26349 h 35703"/>
                <a:gd name="connsiteX37" fmla="*/ 64359 w 81009"/>
                <a:gd name="connsiteY37" fmla="*/ 19049 h 35703"/>
                <a:gd name="connsiteX38" fmla="*/ 77292 w 81009"/>
                <a:gd name="connsiteY38" fmla="*/ 14145 h 35703"/>
                <a:gd name="connsiteX39" fmla="*/ 81009 w 81009"/>
                <a:gd name="connsiteY39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0962 w 81009"/>
                <a:gd name="connsiteY32" fmla="*/ 31597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5202 w 81009"/>
                <a:gd name="connsiteY35" fmla="*/ 28460 h 35703"/>
                <a:gd name="connsiteX36" fmla="*/ 59798 w 81009"/>
                <a:gd name="connsiteY36" fmla="*/ 26349 h 35703"/>
                <a:gd name="connsiteX37" fmla="*/ 64359 w 81009"/>
                <a:gd name="connsiteY37" fmla="*/ 19049 h 35703"/>
                <a:gd name="connsiteX38" fmla="*/ 77292 w 81009"/>
                <a:gd name="connsiteY38" fmla="*/ 14145 h 35703"/>
                <a:gd name="connsiteX39" fmla="*/ 81009 w 81009"/>
                <a:gd name="connsiteY39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5202 w 81009"/>
                <a:gd name="connsiteY35" fmla="*/ 28460 h 35703"/>
                <a:gd name="connsiteX36" fmla="*/ 59798 w 81009"/>
                <a:gd name="connsiteY36" fmla="*/ 26349 h 35703"/>
                <a:gd name="connsiteX37" fmla="*/ 64359 w 81009"/>
                <a:gd name="connsiteY37" fmla="*/ 19049 h 35703"/>
                <a:gd name="connsiteX38" fmla="*/ 77292 w 81009"/>
                <a:gd name="connsiteY38" fmla="*/ 14145 h 35703"/>
                <a:gd name="connsiteX39" fmla="*/ 81009 w 81009"/>
                <a:gd name="connsiteY39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596 w 81009"/>
                <a:gd name="connsiteY35" fmla="*/ 29486 h 35703"/>
                <a:gd name="connsiteX36" fmla="*/ 55202 w 81009"/>
                <a:gd name="connsiteY36" fmla="*/ 28460 h 35703"/>
                <a:gd name="connsiteX37" fmla="*/ 59798 w 81009"/>
                <a:gd name="connsiteY37" fmla="*/ 26349 h 35703"/>
                <a:gd name="connsiteX38" fmla="*/ 64359 w 81009"/>
                <a:gd name="connsiteY38" fmla="*/ 19049 h 35703"/>
                <a:gd name="connsiteX39" fmla="*/ 77292 w 81009"/>
                <a:gd name="connsiteY39" fmla="*/ 14145 h 35703"/>
                <a:gd name="connsiteX40" fmla="*/ 81009 w 81009"/>
                <a:gd name="connsiteY40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3634 w 81009"/>
                <a:gd name="connsiteY35" fmla="*/ 29885 h 35703"/>
                <a:gd name="connsiteX36" fmla="*/ 55202 w 81009"/>
                <a:gd name="connsiteY36" fmla="*/ 28460 h 35703"/>
                <a:gd name="connsiteX37" fmla="*/ 59798 w 81009"/>
                <a:gd name="connsiteY37" fmla="*/ 26349 h 35703"/>
                <a:gd name="connsiteX38" fmla="*/ 64359 w 81009"/>
                <a:gd name="connsiteY38" fmla="*/ 19049 h 35703"/>
                <a:gd name="connsiteX39" fmla="*/ 77292 w 81009"/>
                <a:gd name="connsiteY39" fmla="*/ 14145 h 35703"/>
                <a:gd name="connsiteX40" fmla="*/ 81009 w 81009"/>
                <a:gd name="connsiteY40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3242 w 81009"/>
                <a:gd name="connsiteY35" fmla="*/ 31254 h 35703"/>
                <a:gd name="connsiteX36" fmla="*/ 53634 w 81009"/>
                <a:gd name="connsiteY36" fmla="*/ 29885 h 35703"/>
                <a:gd name="connsiteX37" fmla="*/ 55202 w 81009"/>
                <a:gd name="connsiteY37" fmla="*/ 28460 h 35703"/>
                <a:gd name="connsiteX38" fmla="*/ 59798 w 81009"/>
                <a:gd name="connsiteY38" fmla="*/ 26349 h 35703"/>
                <a:gd name="connsiteX39" fmla="*/ 64359 w 81009"/>
                <a:gd name="connsiteY39" fmla="*/ 19049 h 35703"/>
                <a:gd name="connsiteX40" fmla="*/ 77292 w 81009"/>
                <a:gd name="connsiteY40" fmla="*/ 14145 h 35703"/>
                <a:gd name="connsiteX41" fmla="*/ 81009 w 81009"/>
                <a:gd name="connsiteY4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774 w 81009"/>
                <a:gd name="connsiteY35" fmla="*/ 30513 h 35703"/>
                <a:gd name="connsiteX36" fmla="*/ 53634 w 81009"/>
                <a:gd name="connsiteY36" fmla="*/ 29885 h 35703"/>
                <a:gd name="connsiteX37" fmla="*/ 55202 w 81009"/>
                <a:gd name="connsiteY37" fmla="*/ 28460 h 35703"/>
                <a:gd name="connsiteX38" fmla="*/ 59798 w 81009"/>
                <a:gd name="connsiteY38" fmla="*/ 26349 h 35703"/>
                <a:gd name="connsiteX39" fmla="*/ 64359 w 81009"/>
                <a:gd name="connsiteY39" fmla="*/ 19049 h 35703"/>
                <a:gd name="connsiteX40" fmla="*/ 77292 w 81009"/>
                <a:gd name="connsiteY40" fmla="*/ 14145 h 35703"/>
                <a:gd name="connsiteX41" fmla="*/ 81009 w 81009"/>
                <a:gd name="connsiteY4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774 w 81009"/>
                <a:gd name="connsiteY35" fmla="*/ 30513 h 35703"/>
                <a:gd name="connsiteX36" fmla="*/ 53634 w 81009"/>
                <a:gd name="connsiteY36" fmla="*/ 29885 h 35703"/>
                <a:gd name="connsiteX37" fmla="*/ 55202 w 81009"/>
                <a:gd name="connsiteY37" fmla="*/ 28460 h 35703"/>
                <a:gd name="connsiteX38" fmla="*/ 59798 w 81009"/>
                <a:gd name="connsiteY38" fmla="*/ 26349 h 35703"/>
                <a:gd name="connsiteX39" fmla="*/ 64359 w 81009"/>
                <a:gd name="connsiteY39" fmla="*/ 19049 h 35703"/>
                <a:gd name="connsiteX40" fmla="*/ 77292 w 81009"/>
                <a:gd name="connsiteY40" fmla="*/ 14145 h 35703"/>
                <a:gd name="connsiteX41" fmla="*/ 81009 w 81009"/>
                <a:gd name="connsiteY4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774 w 81009"/>
                <a:gd name="connsiteY35" fmla="*/ 30513 h 35703"/>
                <a:gd name="connsiteX36" fmla="*/ 53634 w 81009"/>
                <a:gd name="connsiteY36" fmla="*/ 29885 h 35703"/>
                <a:gd name="connsiteX37" fmla="*/ 55202 w 81009"/>
                <a:gd name="connsiteY37" fmla="*/ 28460 h 35703"/>
                <a:gd name="connsiteX38" fmla="*/ 59798 w 81009"/>
                <a:gd name="connsiteY38" fmla="*/ 26349 h 35703"/>
                <a:gd name="connsiteX39" fmla="*/ 64359 w 81009"/>
                <a:gd name="connsiteY39" fmla="*/ 19049 h 35703"/>
                <a:gd name="connsiteX40" fmla="*/ 77292 w 81009"/>
                <a:gd name="connsiteY40" fmla="*/ 14145 h 35703"/>
                <a:gd name="connsiteX41" fmla="*/ 81009 w 81009"/>
                <a:gd name="connsiteY4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5202 w 81009"/>
                <a:gd name="connsiteY37" fmla="*/ 28460 h 35703"/>
                <a:gd name="connsiteX38" fmla="*/ 59798 w 81009"/>
                <a:gd name="connsiteY38" fmla="*/ 26349 h 35703"/>
                <a:gd name="connsiteX39" fmla="*/ 64359 w 81009"/>
                <a:gd name="connsiteY39" fmla="*/ 19049 h 35703"/>
                <a:gd name="connsiteX40" fmla="*/ 77292 w 81009"/>
                <a:gd name="connsiteY40" fmla="*/ 14145 h 35703"/>
                <a:gd name="connsiteX41" fmla="*/ 81009 w 81009"/>
                <a:gd name="connsiteY4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097 w 81009"/>
                <a:gd name="connsiteY37" fmla="*/ 29486 h 35703"/>
                <a:gd name="connsiteX38" fmla="*/ 55202 w 81009"/>
                <a:gd name="connsiteY38" fmla="*/ 28460 h 35703"/>
                <a:gd name="connsiteX39" fmla="*/ 59798 w 81009"/>
                <a:gd name="connsiteY39" fmla="*/ 26349 h 35703"/>
                <a:gd name="connsiteX40" fmla="*/ 64359 w 81009"/>
                <a:gd name="connsiteY40" fmla="*/ 19049 h 35703"/>
                <a:gd name="connsiteX41" fmla="*/ 77292 w 81009"/>
                <a:gd name="connsiteY41" fmla="*/ 14145 h 35703"/>
                <a:gd name="connsiteX42" fmla="*/ 81009 w 81009"/>
                <a:gd name="connsiteY42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5202 w 81009"/>
                <a:gd name="connsiteY38" fmla="*/ 28460 h 35703"/>
                <a:gd name="connsiteX39" fmla="*/ 59798 w 81009"/>
                <a:gd name="connsiteY39" fmla="*/ 26349 h 35703"/>
                <a:gd name="connsiteX40" fmla="*/ 64359 w 81009"/>
                <a:gd name="connsiteY40" fmla="*/ 19049 h 35703"/>
                <a:gd name="connsiteX41" fmla="*/ 77292 w 81009"/>
                <a:gd name="connsiteY41" fmla="*/ 14145 h 35703"/>
                <a:gd name="connsiteX42" fmla="*/ 81009 w 81009"/>
                <a:gd name="connsiteY42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810 w 81009"/>
                <a:gd name="connsiteY38" fmla="*/ 28688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4359 w 81009"/>
                <a:gd name="connsiteY41" fmla="*/ 19049 h 35703"/>
                <a:gd name="connsiteX42" fmla="*/ 77292 w 81009"/>
                <a:gd name="connsiteY42" fmla="*/ 14145 h 35703"/>
                <a:gd name="connsiteX43" fmla="*/ 81009 w 81009"/>
                <a:gd name="connsiteY4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596 w 81009"/>
                <a:gd name="connsiteY38" fmla="*/ 26179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4359 w 81009"/>
                <a:gd name="connsiteY41" fmla="*/ 19049 h 35703"/>
                <a:gd name="connsiteX42" fmla="*/ 77292 w 81009"/>
                <a:gd name="connsiteY42" fmla="*/ 14145 h 35703"/>
                <a:gd name="connsiteX43" fmla="*/ 81009 w 81009"/>
                <a:gd name="connsiteY4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6591 w 81009"/>
                <a:gd name="connsiteY38" fmla="*/ 23555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4359 w 81009"/>
                <a:gd name="connsiteY41" fmla="*/ 19049 h 35703"/>
                <a:gd name="connsiteX42" fmla="*/ 77292 w 81009"/>
                <a:gd name="connsiteY42" fmla="*/ 14145 h 35703"/>
                <a:gd name="connsiteX43" fmla="*/ 81009 w 81009"/>
                <a:gd name="connsiteY4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6591 w 81009"/>
                <a:gd name="connsiteY38" fmla="*/ 23555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4359 w 81009"/>
                <a:gd name="connsiteY41" fmla="*/ 19049 h 35703"/>
                <a:gd name="connsiteX42" fmla="*/ 77292 w 81009"/>
                <a:gd name="connsiteY42" fmla="*/ 14145 h 35703"/>
                <a:gd name="connsiteX43" fmla="*/ 81009 w 81009"/>
                <a:gd name="connsiteY4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4359 w 81009"/>
                <a:gd name="connsiteY41" fmla="*/ 19049 h 35703"/>
                <a:gd name="connsiteX42" fmla="*/ 77292 w 81009"/>
                <a:gd name="connsiteY42" fmla="*/ 14145 h 35703"/>
                <a:gd name="connsiteX43" fmla="*/ 81009 w 81009"/>
                <a:gd name="connsiteY4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1615 w 81009"/>
                <a:gd name="connsiteY41" fmla="*/ 23498 h 35703"/>
                <a:gd name="connsiteX42" fmla="*/ 64359 w 81009"/>
                <a:gd name="connsiteY42" fmla="*/ 19049 h 35703"/>
                <a:gd name="connsiteX43" fmla="*/ 77292 w 81009"/>
                <a:gd name="connsiteY43" fmla="*/ 14145 h 35703"/>
                <a:gd name="connsiteX44" fmla="*/ 81009 w 81009"/>
                <a:gd name="connsiteY4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4359 w 81009"/>
                <a:gd name="connsiteY42" fmla="*/ 19049 h 35703"/>
                <a:gd name="connsiteX43" fmla="*/ 77292 w 81009"/>
                <a:gd name="connsiteY43" fmla="*/ 14145 h 35703"/>
                <a:gd name="connsiteX44" fmla="*/ 81009 w 81009"/>
                <a:gd name="connsiteY4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2435 w 81009"/>
                <a:gd name="connsiteY42" fmla="*/ 21502 h 35703"/>
                <a:gd name="connsiteX43" fmla="*/ 64359 w 81009"/>
                <a:gd name="connsiteY43" fmla="*/ 19049 h 35703"/>
                <a:gd name="connsiteX44" fmla="*/ 77292 w 81009"/>
                <a:gd name="connsiteY44" fmla="*/ 14145 h 35703"/>
                <a:gd name="connsiteX45" fmla="*/ 81009 w 81009"/>
                <a:gd name="connsiteY4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4359 w 81009"/>
                <a:gd name="connsiteY43" fmla="*/ 19049 h 35703"/>
                <a:gd name="connsiteX44" fmla="*/ 77292 w 81009"/>
                <a:gd name="connsiteY44" fmla="*/ 14145 h 35703"/>
                <a:gd name="connsiteX45" fmla="*/ 81009 w 81009"/>
                <a:gd name="connsiteY4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646 w 81009"/>
                <a:gd name="connsiteY43" fmla="*/ 19791 h 35703"/>
                <a:gd name="connsiteX44" fmla="*/ 64359 w 81009"/>
                <a:gd name="connsiteY44" fmla="*/ 19049 h 35703"/>
                <a:gd name="connsiteX45" fmla="*/ 77292 w 81009"/>
                <a:gd name="connsiteY45" fmla="*/ 14145 h 35703"/>
                <a:gd name="connsiteX46" fmla="*/ 81009 w 81009"/>
                <a:gd name="connsiteY46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77292 w 81009"/>
                <a:gd name="connsiteY45" fmla="*/ 14145 h 35703"/>
                <a:gd name="connsiteX46" fmla="*/ 81009 w 81009"/>
                <a:gd name="connsiteY46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8777 w 81009"/>
                <a:gd name="connsiteY45" fmla="*/ 17338 h 35703"/>
                <a:gd name="connsiteX46" fmla="*/ 77292 w 81009"/>
                <a:gd name="connsiteY46" fmla="*/ 14145 h 35703"/>
                <a:gd name="connsiteX47" fmla="*/ 81009 w 81009"/>
                <a:gd name="connsiteY47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8991 w 81009"/>
                <a:gd name="connsiteY45" fmla="*/ 12319 h 35703"/>
                <a:gd name="connsiteX46" fmla="*/ 77292 w 81009"/>
                <a:gd name="connsiteY46" fmla="*/ 14145 h 35703"/>
                <a:gd name="connsiteX47" fmla="*/ 81009 w 81009"/>
                <a:gd name="connsiteY47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6461 w 81009"/>
                <a:gd name="connsiteY45" fmla="*/ 16026 h 35703"/>
                <a:gd name="connsiteX46" fmla="*/ 68991 w 81009"/>
                <a:gd name="connsiteY46" fmla="*/ 12319 h 35703"/>
                <a:gd name="connsiteX47" fmla="*/ 77292 w 81009"/>
                <a:gd name="connsiteY47" fmla="*/ 14145 h 35703"/>
                <a:gd name="connsiteX48" fmla="*/ 81009 w 81009"/>
                <a:gd name="connsiteY48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7292 w 81009"/>
                <a:gd name="connsiteY47" fmla="*/ 14145 h 35703"/>
                <a:gd name="connsiteX48" fmla="*/ 81009 w 81009"/>
                <a:gd name="connsiteY48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2340 w 81009"/>
                <a:gd name="connsiteY47" fmla="*/ 13118 h 35703"/>
                <a:gd name="connsiteX48" fmla="*/ 77292 w 81009"/>
                <a:gd name="connsiteY48" fmla="*/ 14145 h 35703"/>
                <a:gd name="connsiteX49" fmla="*/ 81009 w 81009"/>
                <a:gd name="connsiteY49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5725 w 81009"/>
                <a:gd name="connsiteY47" fmla="*/ 14943 h 35703"/>
                <a:gd name="connsiteX48" fmla="*/ 77292 w 81009"/>
                <a:gd name="connsiteY48" fmla="*/ 14145 h 35703"/>
                <a:gd name="connsiteX49" fmla="*/ 81009 w 81009"/>
                <a:gd name="connsiteY49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1378 w 81009"/>
                <a:gd name="connsiteY47" fmla="*/ 13346 h 35703"/>
                <a:gd name="connsiteX48" fmla="*/ 75725 w 81009"/>
                <a:gd name="connsiteY48" fmla="*/ 14943 h 35703"/>
                <a:gd name="connsiteX49" fmla="*/ 77292 w 81009"/>
                <a:gd name="connsiteY49" fmla="*/ 14145 h 35703"/>
                <a:gd name="connsiteX50" fmla="*/ 81009 w 81009"/>
                <a:gd name="connsiteY50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0665 w 81009"/>
                <a:gd name="connsiteY47" fmla="*/ 12605 h 35703"/>
                <a:gd name="connsiteX48" fmla="*/ 75725 w 81009"/>
                <a:gd name="connsiteY48" fmla="*/ 14943 h 35703"/>
                <a:gd name="connsiteX49" fmla="*/ 77292 w 81009"/>
                <a:gd name="connsiteY49" fmla="*/ 14145 h 35703"/>
                <a:gd name="connsiteX50" fmla="*/ 81009 w 81009"/>
                <a:gd name="connsiteY50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0665 w 81009"/>
                <a:gd name="connsiteY47" fmla="*/ 12605 h 35703"/>
                <a:gd name="connsiteX48" fmla="*/ 75725 w 81009"/>
                <a:gd name="connsiteY48" fmla="*/ 14943 h 35703"/>
                <a:gd name="connsiteX49" fmla="*/ 77292 w 81009"/>
                <a:gd name="connsiteY49" fmla="*/ 14145 h 35703"/>
                <a:gd name="connsiteX50" fmla="*/ 78682 w 81009"/>
                <a:gd name="connsiteY50" fmla="*/ 14372 h 35703"/>
                <a:gd name="connsiteX51" fmla="*/ 81009 w 81009"/>
                <a:gd name="connsiteY5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8991 w 81009"/>
                <a:gd name="connsiteY46" fmla="*/ 12319 h 35703"/>
                <a:gd name="connsiteX47" fmla="*/ 70665 w 81009"/>
                <a:gd name="connsiteY47" fmla="*/ 12605 h 35703"/>
                <a:gd name="connsiteX48" fmla="*/ 75725 w 81009"/>
                <a:gd name="connsiteY48" fmla="*/ 14943 h 35703"/>
                <a:gd name="connsiteX49" fmla="*/ 77292 w 81009"/>
                <a:gd name="connsiteY49" fmla="*/ 14145 h 35703"/>
                <a:gd name="connsiteX50" fmla="*/ 78326 w 81009"/>
                <a:gd name="connsiteY50" fmla="*/ 14657 h 35703"/>
                <a:gd name="connsiteX51" fmla="*/ 81009 w 81009"/>
                <a:gd name="connsiteY51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8991 w 81009"/>
                <a:gd name="connsiteY47" fmla="*/ 12319 h 35703"/>
                <a:gd name="connsiteX48" fmla="*/ 70665 w 81009"/>
                <a:gd name="connsiteY48" fmla="*/ 12605 h 35703"/>
                <a:gd name="connsiteX49" fmla="*/ 75725 w 81009"/>
                <a:gd name="connsiteY49" fmla="*/ 14943 h 35703"/>
                <a:gd name="connsiteX50" fmla="*/ 77292 w 81009"/>
                <a:gd name="connsiteY50" fmla="*/ 14145 h 35703"/>
                <a:gd name="connsiteX51" fmla="*/ 78326 w 81009"/>
                <a:gd name="connsiteY51" fmla="*/ 14657 h 35703"/>
                <a:gd name="connsiteX52" fmla="*/ 81009 w 81009"/>
                <a:gd name="connsiteY52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8064 w 81009"/>
                <a:gd name="connsiteY47" fmla="*/ 13118 h 35703"/>
                <a:gd name="connsiteX48" fmla="*/ 68991 w 81009"/>
                <a:gd name="connsiteY48" fmla="*/ 12319 h 35703"/>
                <a:gd name="connsiteX49" fmla="*/ 70665 w 81009"/>
                <a:gd name="connsiteY49" fmla="*/ 12605 h 35703"/>
                <a:gd name="connsiteX50" fmla="*/ 75725 w 81009"/>
                <a:gd name="connsiteY50" fmla="*/ 14943 h 35703"/>
                <a:gd name="connsiteX51" fmla="*/ 77292 w 81009"/>
                <a:gd name="connsiteY51" fmla="*/ 14145 h 35703"/>
                <a:gd name="connsiteX52" fmla="*/ 78326 w 81009"/>
                <a:gd name="connsiteY52" fmla="*/ 14657 h 35703"/>
                <a:gd name="connsiteX53" fmla="*/ 81009 w 81009"/>
                <a:gd name="connsiteY5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921 w 81009"/>
                <a:gd name="connsiteY47" fmla="*/ 13859 h 35703"/>
                <a:gd name="connsiteX48" fmla="*/ 68991 w 81009"/>
                <a:gd name="connsiteY48" fmla="*/ 12319 h 35703"/>
                <a:gd name="connsiteX49" fmla="*/ 70665 w 81009"/>
                <a:gd name="connsiteY49" fmla="*/ 12605 h 35703"/>
                <a:gd name="connsiteX50" fmla="*/ 75725 w 81009"/>
                <a:gd name="connsiteY50" fmla="*/ 14943 h 35703"/>
                <a:gd name="connsiteX51" fmla="*/ 77292 w 81009"/>
                <a:gd name="connsiteY51" fmla="*/ 14145 h 35703"/>
                <a:gd name="connsiteX52" fmla="*/ 78326 w 81009"/>
                <a:gd name="connsiteY52" fmla="*/ 14657 h 35703"/>
                <a:gd name="connsiteX53" fmla="*/ 81009 w 81009"/>
                <a:gd name="connsiteY5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351 w 81009"/>
                <a:gd name="connsiteY47" fmla="*/ 11236 h 35703"/>
                <a:gd name="connsiteX48" fmla="*/ 68991 w 81009"/>
                <a:gd name="connsiteY48" fmla="*/ 12319 h 35703"/>
                <a:gd name="connsiteX49" fmla="*/ 70665 w 81009"/>
                <a:gd name="connsiteY49" fmla="*/ 12605 h 35703"/>
                <a:gd name="connsiteX50" fmla="*/ 75725 w 81009"/>
                <a:gd name="connsiteY50" fmla="*/ 14943 h 35703"/>
                <a:gd name="connsiteX51" fmla="*/ 77292 w 81009"/>
                <a:gd name="connsiteY51" fmla="*/ 14145 h 35703"/>
                <a:gd name="connsiteX52" fmla="*/ 78326 w 81009"/>
                <a:gd name="connsiteY52" fmla="*/ 14657 h 35703"/>
                <a:gd name="connsiteX53" fmla="*/ 81009 w 81009"/>
                <a:gd name="connsiteY5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991 w 81009"/>
                <a:gd name="connsiteY48" fmla="*/ 12319 h 35703"/>
                <a:gd name="connsiteX49" fmla="*/ 70665 w 81009"/>
                <a:gd name="connsiteY49" fmla="*/ 12605 h 35703"/>
                <a:gd name="connsiteX50" fmla="*/ 75725 w 81009"/>
                <a:gd name="connsiteY50" fmla="*/ 14943 h 35703"/>
                <a:gd name="connsiteX51" fmla="*/ 77292 w 81009"/>
                <a:gd name="connsiteY51" fmla="*/ 14145 h 35703"/>
                <a:gd name="connsiteX52" fmla="*/ 78326 w 81009"/>
                <a:gd name="connsiteY52" fmla="*/ 14657 h 35703"/>
                <a:gd name="connsiteX53" fmla="*/ 81009 w 81009"/>
                <a:gd name="connsiteY5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991 w 81009"/>
                <a:gd name="connsiteY48" fmla="*/ 12319 h 35703"/>
                <a:gd name="connsiteX49" fmla="*/ 70665 w 81009"/>
                <a:gd name="connsiteY49" fmla="*/ 12605 h 35703"/>
                <a:gd name="connsiteX50" fmla="*/ 75725 w 81009"/>
                <a:gd name="connsiteY50" fmla="*/ 14943 h 35703"/>
                <a:gd name="connsiteX51" fmla="*/ 77292 w 81009"/>
                <a:gd name="connsiteY51" fmla="*/ 14145 h 35703"/>
                <a:gd name="connsiteX52" fmla="*/ 78326 w 81009"/>
                <a:gd name="connsiteY52" fmla="*/ 14657 h 35703"/>
                <a:gd name="connsiteX53" fmla="*/ 81009 w 81009"/>
                <a:gd name="connsiteY53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385 w 81009"/>
                <a:gd name="connsiteY48" fmla="*/ 13118 h 35703"/>
                <a:gd name="connsiteX49" fmla="*/ 68991 w 81009"/>
                <a:gd name="connsiteY49" fmla="*/ 12319 h 35703"/>
                <a:gd name="connsiteX50" fmla="*/ 70665 w 81009"/>
                <a:gd name="connsiteY50" fmla="*/ 12605 h 35703"/>
                <a:gd name="connsiteX51" fmla="*/ 75725 w 81009"/>
                <a:gd name="connsiteY51" fmla="*/ 14943 h 35703"/>
                <a:gd name="connsiteX52" fmla="*/ 77292 w 81009"/>
                <a:gd name="connsiteY52" fmla="*/ 14145 h 35703"/>
                <a:gd name="connsiteX53" fmla="*/ 78326 w 81009"/>
                <a:gd name="connsiteY53" fmla="*/ 14657 h 35703"/>
                <a:gd name="connsiteX54" fmla="*/ 81009 w 81009"/>
                <a:gd name="connsiteY5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8991 w 81009"/>
                <a:gd name="connsiteY49" fmla="*/ 12319 h 35703"/>
                <a:gd name="connsiteX50" fmla="*/ 70665 w 81009"/>
                <a:gd name="connsiteY50" fmla="*/ 12605 h 35703"/>
                <a:gd name="connsiteX51" fmla="*/ 75725 w 81009"/>
                <a:gd name="connsiteY51" fmla="*/ 14943 h 35703"/>
                <a:gd name="connsiteX52" fmla="*/ 77292 w 81009"/>
                <a:gd name="connsiteY52" fmla="*/ 14145 h 35703"/>
                <a:gd name="connsiteX53" fmla="*/ 78326 w 81009"/>
                <a:gd name="connsiteY53" fmla="*/ 14657 h 35703"/>
                <a:gd name="connsiteX54" fmla="*/ 81009 w 81009"/>
                <a:gd name="connsiteY5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8991 w 81009"/>
                <a:gd name="connsiteY49" fmla="*/ 12319 h 35703"/>
                <a:gd name="connsiteX50" fmla="*/ 70736 w 81009"/>
                <a:gd name="connsiteY50" fmla="*/ 12776 h 35703"/>
                <a:gd name="connsiteX51" fmla="*/ 75725 w 81009"/>
                <a:gd name="connsiteY51" fmla="*/ 14943 h 35703"/>
                <a:gd name="connsiteX52" fmla="*/ 77292 w 81009"/>
                <a:gd name="connsiteY52" fmla="*/ 14145 h 35703"/>
                <a:gd name="connsiteX53" fmla="*/ 78326 w 81009"/>
                <a:gd name="connsiteY53" fmla="*/ 14657 h 35703"/>
                <a:gd name="connsiteX54" fmla="*/ 81009 w 81009"/>
                <a:gd name="connsiteY5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5725 w 81009"/>
                <a:gd name="connsiteY51" fmla="*/ 14943 h 35703"/>
                <a:gd name="connsiteX52" fmla="*/ 77292 w 81009"/>
                <a:gd name="connsiteY52" fmla="*/ 14145 h 35703"/>
                <a:gd name="connsiteX53" fmla="*/ 78326 w 81009"/>
                <a:gd name="connsiteY53" fmla="*/ 14657 h 35703"/>
                <a:gd name="connsiteX54" fmla="*/ 81009 w 81009"/>
                <a:gd name="connsiteY5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5440 w 81009"/>
                <a:gd name="connsiteY51" fmla="*/ 15171 h 35703"/>
                <a:gd name="connsiteX52" fmla="*/ 77292 w 81009"/>
                <a:gd name="connsiteY52" fmla="*/ 14145 h 35703"/>
                <a:gd name="connsiteX53" fmla="*/ 78326 w 81009"/>
                <a:gd name="connsiteY53" fmla="*/ 14657 h 35703"/>
                <a:gd name="connsiteX54" fmla="*/ 81009 w 81009"/>
                <a:gd name="connsiteY54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3088 w 81009"/>
                <a:gd name="connsiteY51" fmla="*/ 14087 h 35703"/>
                <a:gd name="connsiteX52" fmla="*/ 75440 w 81009"/>
                <a:gd name="connsiteY52" fmla="*/ 15171 h 35703"/>
                <a:gd name="connsiteX53" fmla="*/ 77292 w 81009"/>
                <a:gd name="connsiteY53" fmla="*/ 14145 h 35703"/>
                <a:gd name="connsiteX54" fmla="*/ 78326 w 81009"/>
                <a:gd name="connsiteY54" fmla="*/ 14657 h 35703"/>
                <a:gd name="connsiteX55" fmla="*/ 81009 w 81009"/>
                <a:gd name="connsiteY5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3302 w 81009"/>
                <a:gd name="connsiteY51" fmla="*/ 13688 h 35703"/>
                <a:gd name="connsiteX52" fmla="*/ 75440 w 81009"/>
                <a:gd name="connsiteY52" fmla="*/ 15171 h 35703"/>
                <a:gd name="connsiteX53" fmla="*/ 77292 w 81009"/>
                <a:gd name="connsiteY53" fmla="*/ 14145 h 35703"/>
                <a:gd name="connsiteX54" fmla="*/ 78326 w 81009"/>
                <a:gd name="connsiteY54" fmla="*/ 14657 h 35703"/>
                <a:gd name="connsiteX55" fmla="*/ 81009 w 81009"/>
                <a:gd name="connsiteY5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3302 w 81009"/>
                <a:gd name="connsiteY51" fmla="*/ 13688 h 35703"/>
                <a:gd name="connsiteX52" fmla="*/ 75511 w 81009"/>
                <a:gd name="connsiteY52" fmla="*/ 15399 h 35703"/>
                <a:gd name="connsiteX53" fmla="*/ 77292 w 81009"/>
                <a:gd name="connsiteY53" fmla="*/ 14145 h 35703"/>
                <a:gd name="connsiteX54" fmla="*/ 78326 w 81009"/>
                <a:gd name="connsiteY54" fmla="*/ 14657 h 35703"/>
                <a:gd name="connsiteX55" fmla="*/ 81009 w 81009"/>
                <a:gd name="connsiteY55" fmla="*/ 14792 h 35703"/>
                <a:gd name="connsiteX0" fmla="*/ 0 w 81009"/>
                <a:gd name="connsiteY0" fmla="*/ 3424 h 35703"/>
                <a:gd name="connsiteX1" fmla="*/ 1971 w 81009"/>
                <a:gd name="connsiteY1" fmla="*/ 3365 h 35703"/>
                <a:gd name="connsiteX2" fmla="*/ 2934 w 81009"/>
                <a:gd name="connsiteY2" fmla="*/ 1426 h 35703"/>
                <a:gd name="connsiteX3" fmla="*/ 4217 w 81009"/>
                <a:gd name="connsiteY3" fmla="*/ 2624 h 35703"/>
                <a:gd name="connsiteX4" fmla="*/ 5677 w 81009"/>
                <a:gd name="connsiteY4" fmla="*/ 1483 h 35703"/>
                <a:gd name="connsiteX5" fmla="*/ 6247 w 81009"/>
                <a:gd name="connsiteY5" fmla="*/ 57 h 35703"/>
                <a:gd name="connsiteX6" fmla="*/ 8064 w 81009"/>
                <a:gd name="connsiteY6" fmla="*/ 57 h 35703"/>
                <a:gd name="connsiteX7" fmla="*/ 8563 w 81009"/>
                <a:gd name="connsiteY7" fmla="*/ 1312 h 35703"/>
                <a:gd name="connsiteX8" fmla="*/ 10023 w 81009"/>
                <a:gd name="connsiteY8" fmla="*/ 1426 h 35703"/>
                <a:gd name="connsiteX9" fmla="*/ 12874 w 81009"/>
                <a:gd name="connsiteY9" fmla="*/ 0 h 35703"/>
                <a:gd name="connsiteX10" fmla="*/ 13907 w 81009"/>
                <a:gd name="connsiteY10" fmla="*/ 58 h 35703"/>
                <a:gd name="connsiteX11" fmla="*/ 14264 w 81009"/>
                <a:gd name="connsiteY11" fmla="*/ 799 h 35703"/>
                <a:gd name="connsiteX12" fmla="*/ 14299 w 81009"/>
                <a:gd name="connsiteY12" fmla="*/ 3365 h 35703"/>
                <a:gd name="connsiteX13" fmla="*/ 15725 w 81009"/>
                <a:gd name="connsiteY13" fmla="*/ 9525 h 35703"/>
                <a:gd name="connsiteX14" fmla="*/ 17186 w 81009"/>
                <a:gd name="connsiteY14" fmla="*/ 12205 h 35703"/>
                <a:gd name="connsiteX15" fmla="*/ 17826 w 81009"/>
                <a:gd name="connsiteY15" fmla="*/ 14202 h 35703"/>
                <a:gd name="connsiteX16" fmla="*/ 19039 w 81009"/>
                <a:gd name="connsiteY16" fmla="*/ 18079 h 35703"/>
                <a:gd name="connsiteX17" fmla="*/ 19323 w 81009"/>
                <a:gd name="connsiteY17" fmla="*/ 19905 h 35703"/>
                <a:gd name="connsiteX18" fmla="*/ 24761 w 81009"/>
                <a:gd name="connsiteY18" fmla="*/ 23353 h 35703"/>
                <a:gd name="connsiteX19" fmla="*/ 25645 w 81009"/>
                <a:gd name="connsiteY19" fmla="*/ 29083 h 35703"/>
                <a:gd name="connsiteX20" fmla="*/ 29264 w 81009"/>
                <a:gd name="connsiteY20" fmla="*/ 29886 h 35703"/>
                <a:gd name="connsiteX21" fmla="*/ 31330 w 81009"/>
                <a:gd name="connsiteY21" fmla="*/ 31368 h 35703"/>
                <a:gd name="connsiteX22" fmla="*/ 31794 w 81009"/>
                <a:gd name="connsiteY22" fmla="*/ 32794 h 35703"/>
                <a:gd name="connsiteX23" fmla="*/ 33326 w 81009"/>
                <a:gd name="connsiteY23" fmla="*/ 34163 h 35703"/>
                <a:gd name="connsiteX24" fmla="*/ 37138 w 81009"/>
                <a:gd name="connsiteY24" fmla="*/ 34334 h 35703"/>
                <a:gd name="connsiteX25" fmla="*/ 37957 w 81009"/>
                <a:gd name="connsiteY25" fmla="*/ 35645 h 35703"/>
                <a:gd name="connsiteX26" fmla="*/ 40024 w 81009"/>
                <a:gd name="connsiteY26" fmla="*/ 35703 h 35703"/>
                <a:gd name="connsiteX27" fmla="*/ 43124 w 81009"/>
                <a:gd name="connsiteY27" fmla="*/ 35133 h 35703"/>
                <a:gd name="connsiteX28" fmla="*/ 43765 w 81009"/>
                <a:gd name="connsiteY28" fmla="*/ 34277 h 35703"/>
                <a:gd name="connsiteX29" fmla="*/ 45902 w 81009"/>
                <a:gd name="connsiteY29" fmla="*/ 34961 h 35703"/>
                <a:gd name="connsiteX30" fmla="*/ 47327 w 81009"/>
                <a:gd name="connsiteY30" fmla="*/ 33536 h 35703"/>
                <a:gd name="connsiteX31" fmla="*/ 50713 w 81009"/>
                <a:gd name="connsiteY31" fmla="*/ 31824 h 35703"/>
                <a:gd name="connsiteX32" fmla="*/ 51069 w 81009"/>
                <a:gd name="connsiteY32" fmla="*/ 31540 h 35703"/>
                <a:gd name="connsiteX33" fmla="*/ 51995 w 81009"/>
                <a:gd name="connsiteY33" fmla="*/ 32053 h 35703"/>
                <a:gd name="connsiteX34" fmla="*/ 53135 w 81009"/>
                <a:gd name="connsiteY34" fmla="*/ 32110 h 35703"/>
                <a:gd name="connsiteX35" fmla="*/ 54026 w 81009"/>
                <a:gd name="connsiteY35" fmla="*/ 30684 h 35703"/>
                <a:gd name="connsiteX36" fmla="*/ 53634 w 81009"/>
                <a:gd name="connsiteY36" fmla="*/ 29885 h 35703"/>
                <a:gd name="connsiteX37" fmla="*/ 54168 w 81009"/>
                <a:gd name="connsiteY37" fmla="*/ 29201 h 35703"/>
                <a:gd name="connsiteX38" fmla="*/ 54631 w 81009"/>
                <a:gd name="connsiteY38" fmla="*/ 29201 h 35703"/>
                <a:gd name="connsiteX39" fmla="*/ 55202 w 81009"/>
                <a:gd name="connsiteY39" fmla="*/ 28460 h 35703"/>
                <a:gd name="connsiteX40" fmla="*/ 59798 w 81009"/>
                <a:gd name="connsiteY40" fmla="*/ 26349 h 35703"/>
                <a:gd name="connsiteX41" fmla="*/ 60190 w 81009"/>
                <a:gd name="connsiteY41" fmla="*/ 24182 h 35703"/>
                <a:gd name="connsiteX42" fmla="*/ 61865 w 81009"/>
                <a:gd name="connsiteY42" fmla="*/ 21217 h 35703"/>
                <a:gd name="connsiteX43" fmla="*/ 63860 w 81009"/>
                <a:gd name="connsiteY43" fmla="*/ 19107 h 35703"/>
                <a:gd name="connsiteX44" fmla="*/ 64359 w 81009"/>
                <a:gd name="connsiteY44" fmla="*/ 19049 h 35703"/>
                <a:gd name="connsiteX45" fmla="*/ 65998 w 81009"/>
                <a:gd name="connsiteY45" fmla="*/ 15285 h 35703"/>
                <a:gd name="connsiteX46" fmla="*/ 67067 w 81009"/>
                <a:gd name="connsiteY46" fmla="*/ 14087 h 35703"/>
                <a:gd name="connsiteX47" fmla="*/ 67814 w 81009"/>
                <a:gd name="connsiteY47" fmla="*/ 13860 h 35703"/>
                <a:gd name="connsiteX48" fmla="*/ 68171 w 81009"/>
                <a:gd name="connsiteY48" fmla="*/ 12377 h 35703"/>
                <a:gd name="connsiteX49" fmla="*/ 69098 w 81009"/>
                <a:gd name="connsiteY49" fmla="*/ 12262 h 35703"/>
                <a:gd name="connsiteX50" fmla="*/ 70736 w 81009"/>
                <a:gd name="connsiteY50" fmla="*/ 12776 h 35703"/>
                <a:gd name="connsiteX51" fmla="*/ 73302 w 81009"/>
                <a:gd name="connsiteY51" fmla="*/ 13688 h 35703"/>
                <a:gd name="connsiteX52" fmla="*/ 75511 w 81009"/>
                <a:gd name="connsiteY52" fmla="*/ 15399 h 35703"/>
                <a:gd name="connsiteX53" fmla="*/ 77256 w 81009"/>
                <a:gd name="connsiteY53" fmla="*/ 13917 h 35703"/>
                <a:gd name="connsiteX54" fmla="*/ 78326 w 81009"/>
                <a:gd name="connsiteY54" fmla="*/ 14657 h 35703"/>
                <a:gd name="connsiteX55" fmla="*/ 81009 w 81009"/>
                <a:gd name="connsiteY55" fmla="*/ 14792 h 35703"/>
                <a:gd name="connsiteX0" fmla="*/ 0 w 81401"/>
                <a:gd name="connsiteY0" fmla="*/ 3424 h 35703"/>
                <a:gd name="connsiteX1" fmla="*/ 1971 w 81401"/>
                <a:gd name="connsiteY1" fmla="*/ 3365 h 35703"/>
                <a:gd name="connsiteX2" fmla="*/ 2934 w 81401"/>
                <a:gd name="connsiteY2" fmla="*/ 1426 h 35703"/>
                <a:gd name="connsiteX3" fmla="*/ 4217 w 81401"/>
                <a:gd name="connsiteY3" fmla="*/ 2624 h 35703"/>
                <a:gd name="connsiteX4" fmla="*/ 5677 w 81401"/>
                <a:gd name="connsiteY4" fmla="*/ 1483 h 35703"/>
                <a:gd name="connsiteX5" fmla="*/ 6247 w 81401"/>
                <a:gd name="connsiteY5" fmla="*/ 57 h 35703"/>
                <a:gd name="connsiteX6" fmla="*/ 8064 w 81401"/>
                <a:gd name="connsiteY6" fmla="*/ 57 h 35703"/>
                <a:gd name="connsiteX7" fmla="*/ 8563 w 81401"/>
                <a:gd name="connsiteY7" fmla="*/ 1312 h 35703"/>
                <a:gd name="connsiteX8" fmla="*/ 10023 w 81401"/>
                <a:gd name="connsiteY8" fmla="*/ 1426 h 35703"/>
                <a:gd name="connsiteX9" fmla="*/ 12874 w 81401"/>
                <a:gd name="connsiteY9" fmla="*/ 0 h 35703"/>
                <a:gd name="connsiteX10" fmla="*/ 13907 w 81401"/>
                <a:gd name="connsiteY10" fmla="*/ 58 h 35703"/>
                <a:gd name="connsiteX11" fmla="*/ 14264 w 81401"/>
                <a:gd name="connsiteY11" fmla="*/ 799 h 35703"/>
                <a:gd name="connsiteX12" fmla="*/ 14299 w 81401"/>
                <a:gd name="connsiteY12" fmla="*/ 3365 h 35703"/>
                <a:gd name="connsiteX13" fmla="*/ 15725 w 81401"/>
                <a:gd name="connsiteY13" fmla="*/ 9525 h 35703"/>
                <a:gd name="connsiteX14" fmla="*/ 17186 w 81401"/>
                <a:gd name="connsiteY14" fmla="*/ 12205 h 35703"/>
                <a:gd name="connsiteX15" fmla="*/ 17826 w 81401"/>
                <a:gd name="connsiteY15" fmla="*/ 14202 h 35703"/>
                <a:gd name="connsiteX16" fmla="*/ 19039 w 81401"/>
                <a:gd name="connsiteY16" fmla="*/ 18079 h 35703"/>
                <a:gd name="connsiteX17" fmla="*/ 19323 w 81401"/>
                <a:gd name="connsiteY17" fmla="*/ 19905 h 35703"/>
                <a:gd name="connsiteX18" fmla="*/ 24761 w 81401"/>
                <a:gd name="connsiteY18" fmla="*/ 23353 h 35703"/>
                <a:gd name="connsiteX19" fmla="*/ 25645 w 81401"/>
                <a:gd name="connsiteY19" fmla="*/ 29083 h 35703"/>
                <a:gd name="connsiteX20" fmla="*/ 29264 w 81401"/>
                <a:gd name="connsiteY20" fmla="*/ 29886 h 35703"/>
                <a:gd name="connsiteX21" fmla="*/ 31330 w 81401"/>
                <a:gd name="connsiteY21" fmla="*/ 31368 h 35703"/>
                <a:gd name="connsiteX22" fmla="*/ 31794 w 81401"/>
                <a:gd name="connsiteY22" fmla="*/ 32794 h 35703"/>
                <a:gd name="connsiteX23" fmla="*/ 33326 w 81401"/>
                <a:gd name="connsiteY23" fmla="*/ 34163 h 35703"/>
                <a:gd name="connsiteX24" fmla="*/ 37138 w 81401"/>
                <a:gd name="connsiteY24" fmla="*/ 34334 h 35703"/>
                <a:gd name="connsiteX25" fmla="*/ 37957 w 81401"/>
                <a:gd name="connsiteY25" fmla="*/ 35645 h 35703"/>
                <a:gd name="connsiteX26" fmla="*/ 40024 w 81401"/>
                <a:gd name="connsiteY26" fmla="*/ 35703 h 35703"/>
                <a:gd name="connsiteX27" fmla="*/ 43124 w 81401"/>
                <a:gd name="connsiteY27" fmla="*/ 35133 h 35703"/>
                <a:gd name="connsiteX28" fmla="*/ 43765 w 81401"/>
                <a:gd name="connsiteY28" fmla="*/ 34277 h 35703"/>
                <a:gd name="connsiteX29" fmla="*/ 45902 w 81401"/>
                <a:gd name="connsiteY29" fmla="*/ 34961 h 35703"/>
                <a:gd name="connsiteX30" fmla="*/ 47327 w 81401"/>
                <a:gd name="connsiteY30" fmla="*/ 33536 h 35703"/>
                <a:gd name="connsiteX31" fmla="*/ 50713 w 81401"/>
                <a:gd name="connsiteY31" fmla="*/ 31824 h 35703"/>
                <a:gd name="connsiteX32" fmla="*/ 51069 w 81401"/>
                <a:gd name="connsiteY32" fmla="*/ 31540 h 35703"/>
                <a:gd name="connsiteX33" fmla="*/ 51995 w 81401"/>
                <a:gd name="connsiteY33" fmla="*/ 32053 h 35703"/>
                <a:gd name="connsiteX34" fmla="*/ 53135 w 81401"/>
                <a:gd name="connsiteY34" fmla="*/ 32110 h 35703"/>
                <a:gd name="connsiteX35" fmla="*/ 54026 w 81401"/>
                <a:gd name="connsiteY35" fmla="*/ 30684 h 35703"/>
                <a:gd name="connsiteX36" fmla="*/ 53634 w 81401"/>
                <a:gd name="connsiteY36" fmla="*/ 29885 h 35703"/>
                <a:gd name="connsiteX37" fmla="*/ 54168 w 81401"/>
                <a:gd name="connsiteY37" fmla="*/ 29201 h 35703"/>
                <a:gd name="connsiteX38" fmla="*/ 54631 w 81401"/>
                <a:gd name="connsiteY38" fmla="*/ 29201 h 35703"/>
                <a:gd name="connsiteX39" fmla="*/ 55202 w 81401"/>
                <a:gd name="connsiteY39" fmla="*/ 28460 h 35703"/>
                <a:gd name="connsiteX40" fmla="*/ 59798 w 81401"/>
                <a:gd name="connsiteY40" fmla="*/ 26349 h 35703"/>
                <a:gd name="connsiteX41" fmla="*/ 60190 w 81401"/>
                <a:gd name="connsiteY41" fmla="*/ 24182 h 35703"/>
                <a:gd name="connsiteX42" fmla="*/ 61865 w 81401"/>
                <a:gd name="connsiteY42" fmla="*/ 21217 h 35703"/>
                <a:gd name="connsiteX43" fmla="*/ 63860 w 81401"/>
                <a:gd name="connsiteY43" fmla="*/ 19107 h 35703"/>
                <a:gd name="connsiteX44" fmla="*/ 64359 w 81401"/>
                <a:gd name="connsiteY44" fmla="*/ 19049 h 35703"/>
                <a:gd name="connsiteX45" fmla="*/ 65998 w 81401"/>
                <a:gd name="connsiteY45" fmla="*/ 15285 h 35703"/>
                <a:gd name="connsiteX46" fmla="*/ 67067 w 81401"/>
                <a:gd name="connsiteY46" fmla="*/ 14087 h 35703"/>
                <a:gd name="connsiteX47" fmla="*/ 67814 w 81401"/>
                <a:gd name="connsiteY47" fmla="*/ 13860 h 35703"/>
                <a:gd name="connsiteX48" fmla="*/ 68171 w 81401"/>
                <a:gd name="connsiteY48" fmla="*/ 12377 h 35703"/>
                <a:gd name="connsiteX49" fmla="*/ 69098 w 81401"/>
                <a:gd name="connsiteY49" fmla="*/ 12262 h 35703"/>
                <a:gd name="connsiteX50" fmla="*/ 70736 w 81401"/>
                <a:gd name="connsiteY50" fmla="*/ 12776 h 35703"/>
                <a:gd name="connsiteX51" fmla="*/ 73302 w 81401"/>
                <a:gd name="connsiteY51" fmla="*/ 13688 h 35703"/>
                <a:gd name="connsiteX52" fmla="*/ 75511 w 81401"/>
                <a:gd name="connsiteY52" fmla="*/ 15399 h 35703"/>
                <a:gd name="connsiteX53" fmla="*/ 77256 w 81401"/>
                <a:gd name="connsiteY53" fmla="*/ 13917 h 35703"/>
                <a:gd name="connsiteX54" fmla="*/ 78326 w 81401"/>
                <a:gd name="connsiteY54" fmla="*/ 14657 h 35703"/>
                <a:gd name="connsiteX55" fmla="*/ 81401 w 81401"/>
                <a:gd name="connsiteY55" fmla="*/ 14564 h 35703"/>
                <a:gd name="connsiteX0" fmla="*/ 0 w 81401"/>
                <a:gd name="connsiteY0" fmla="*/ 3424 h 35703"/>
                <a:gd name="connsiteX1" fmla="*/ 1971 w 81401"/>
                <a:gd name="connsiteY1" fmla="*/ 3365 h 35703"/>
                <a:gd name="connsiteX2" fmla="*/ 2934 w 81401"/>
                <a:gd name="connsiteY2" fmla="*/ 1426 h 35703"/>
                <a:gd name="connsiteX3" fmla="*/ 4217 w 81401"/>
                <a:gd name="connsiteY3" fmla="*/ 2624 h 35703"/>
                <a:gd name="connsiteX4" fmla="*/ 5677 w 81401"/>
                <a:gd name="connsiteY4" fmla="*/ 1483 h 35703"/>
                <a:gd name="connsiteX5" fmla="*/ 6247 w 81401"/>
                <a:gd name="connsiteY5" fmla="*/ 57 h 35703"/>
                <a:gd name="connsiteX6" fmla="*/ 8064 w 81401"/>
                <a:gd name="connsiteY6" fmla="*/ 57 h 35703"/>
                <a:gd name="connsiteX7" fmla="*/ 8563 w 81401"/>
                <a:gd name="connsiteY7" fmla="*/ 1312 h 35703"/>
                <a:gd name="connsiteX8" fmla="*/ 10023 w 81401"/>
                <a:gd name="connsiteY8" fmla="*/ 1426 h 35703"/>
                <a:gd name="connsiteX9" fmla="*/ 12874 w 81401"/>
                <a:gd name="connsiteY9" fmla="*/ 0 h 35703"/>
                <a:gd name="connsiteX10" fmla="*/ 13907 w 81401"/>
                <a:gd name="connsiteY10" fmla="*/ 58 h 35703"/>
                <a:gd name="connsiteX11" fmla="*/ 14264 w 81401"/>
                <a:gd name="connsiteY11" fmla="*/ 799 h 35703"/>
                <a:gd name="connsiteX12" fmla="*/ 14299 w 81401"/>
                <a:gd name="connsiteY12" fmla="*/ 3365 h 35703"/>
                <a:gd name="connsiteX13" fmla="*/ 15725 w 81401"/>
                <a:gd name="connsiteY13" fmla="*/ 9525 h 35703"/>
                <a:gd name="connsiteX14" fmla="*/ 17186 w 81401"/>
                <a:gd name="connsiteY14" fmla="*/ 12205 h 35703"/>
                <a:gd name="connsiteX15" fmla="*/ 17826 w 81401"/>
                <a:gd name="connsiteY15" fmla="*/ 14202 h 35703"/>
                <a:gd name="connsiteX16" fmla="*/ 19039 w 81401"/>
                <a:gd name="connsiteY16" fmla="*/ 18079 h 35703"/>
                <a:gd name="connsiteX17" fmla="*/ 19323 w 81401"/>
                <a:gd name="connsiteY17" fmla="*/ 19905 h 35703"/>
                <a:gd name="connsiteX18" fmla="*/ 24761 w 81401"/>
                <a:gd name="connsiteY18" fmla="*/ 23353 h 35703"/>
                <a:gd name="connsiteX19" fmla="*/ 25645 w 81401"/>
                <a:gd name="connsiteY19" fmla="*/ 29083 h 35703"/>
                <a:gd name="connsiteX20" fmla="*/ 29264 w 81401"/>
                <a:gd name="connsiteY20" fmla="*/ 29886 h 35703"/>
                <a:gd name="connsiteX21" fmla="*/ 31330 w 81401"/>
                <a:gd name="connsiteY21" fmla="*/ 31368 h 35703"/>
                <a:gd name="connsiteX22" fmla="*/ 31794 w 81401"/>
                <a:gd name="connsiteY22" fmla="*/ 32794 h 35703"/>
                <a:gd name="connsiteX23" fmla="*/ 33326 w 81401"/>
                <a:gd name="connsiteY23" fmla="*/ 34163 h 35703"/>
                <a:gd name="connsiteX24" fmla="*/ 37138 w 81401"/>
                <a:gd name="connsiteY24" fmla="*/ 34334 h 35703"/>
                <a:gd name="connsiteX25" fmla="*/ 37957 w 81401"/>
                <a:gd name="connsiteY25" fmla="*/ 35645 h 35703"/>
                <a:gd name="connsiteX26" fmla="*/ 40024 w 81401"/>
                <a:gd name="connsiteY26" fmla="*/ 35703 h 35703"/>
                <a:gd name="connsiteX27" fmla="*/ 43124 w 81401"/>
                <a:gd name="connsiteY27" fmla="*/ 35133 h 35703"/>
                <a:gd name="connsiteX28" fmla="*/ 43765 w 81401"/>
                <a:gd name="connsiteY28" fmla="*/ 34277 h 35703"/>
                <a:gd name="connsiteX29" fmla="*/ 45902 w 81401"/>
                <a:gd name="connsiteY29" fmla="*/ 34961 h 35703"/>
                <a:gd name="connsiteX30" fmla="*/ 47327 w 81401"/>
                <a:gd name="connsiteY30" fmla="*/ 33536 h 35703"/>
                <a:gd name="connsiteX31" fmla="*/ 50713 w 81401"/>
                <a:gd name="connsiteY31" fmla="*/ 31824 h 35703"/>
                <a:gd name="connsiteX32" fmla="*/ 51069 w 81401"/>
                <a:gd name="connsiteY32" fmla="*/ 31540 h 35703"/>
                <a:gd name="connsiteX33" fmla="*/ 51995 w 81401"/>
                <a:gd name="connsiteY33" fmla="*/ 32053 h 35703"/>
                <a:gd name="connsiteX34" fmla="*/ 53135 w 81401"/>
                <a:gd name="connsiteY34" fmla="*/ 32110 h 35703"/>
                <a:gd name="connsiteX35" fmla="*/ 54026 w 81401"/>
                <a:gd name="connsiteY35" fmla="*/ 30684 h 35703"/>
                <a:gd name="connsiteX36" fmla="*/ 53634 w 81401"/>
                <a:gd name="connsiteY36" fmla="*/ 29885 h 35703"/>
                <a:gd name="connsiteX37" fmla="*/ 54168 w 81401"/>
                <a:gd name="connsiteY37" fmla="*/ 29201 h 35703"/>
                <a:gd name="connsiteX38" fmla="*/ 54631 w 81401"/>
                <a:gd name="connsiteY38" fmla="*/ 29201 h 35703"/>
                <a:gd name="connsiteX39" fmla="*/ 55202 w 81401"/>
                <a:gd name="connsiteY39" fmla="*/ 28460 h 35703"/>
                <a:gd name="connsiteX40" fmla="*/ 59798 w 81401"/>
                <a:gd name="connsiteY40" fmla="*/ 26349 h 35703"/>
                <a:gd name="connsiteX41" fmla="*/ 60190 w 81401"/>
                <a:gd name="connsiteY41" fmla="*/ 24182 h 35703"/>
                <a:gd name="connsiteX42" fmla="*/ 61865 w 81401"/>
                <a:gd name="connsiteY42" fmla="*/ 21217 h 35703"/>
                <a:gd name="connsiteX43" fmla="*/ 63860 w 81401"/>
                <a:gd name="connsiteY43" fmla="*/ 19107 h 35703"/>
                <a:gd name="connsiteX44" fmla="*/ 64359 w 81401"/>
                <a:gd name="connsiteY44" fmla="*/ 19049 h 35703"/>
                <a:gd name="connsiteX45" fmla="*/ 65998 w 81401"/>
                <a:gd name="connsiteY45" fmla="*/ 15285 h 35703"/>
                <a:gd name="connsiteX46" fmla="*/ 67067 w 81401"/>
                <a:gd name="connsiteY46" fmla="*/ 14087 h 35703"/>
                <a:gd name="connsiteX47" fmla="*/ 67814 w 81401"/>
                <a:gd name="connsiteY47" fmla="*/ 13860 h 35703"/>
                <a:gd name="connsiteX48" fmla="*/ 68171 w 81401"/>
                <a:gd name="connsiteY48" fmla="*/ 12377 h 35703"/>
                <a:gd name="connsiteX49" fmla="*/ 69098 w 81401"/>
                <a:gd name="connsiteY49" fmla="*/ 12262 h 35703"/>
                <a:gd name="connsiteX50" fmla="*/ 70736 w 81401"/>
                <a:gd name="connsiteY50" fmla="*/ 12776 h 35703"/>
                <a:gd name="connsiteX51" fmla="*/ 73302 w 81401"/>
                <a:gd name="connsiteY51" fmla="*/ 13688 h 35703"/>
                <a:gd name="connsiteX52" fmla="*/ 75511 w 81401"/>
                <a:gd name="connsiteY52" fmla="*/ 15399 h 35703"/>
                <a:gd name="connsiteX53" fmla="*/ 77256 w 81401"/>
                <a:gd name="connsiteY53" fmla="*/ 13917 h 35703"/>
                <a:gd name="connsiteX54" fmla="*/ 78326 w 81401"/>
                <a:gd name="connsiteY54" fmla="*/ 14657 h 35703"/>
                <a:gd name="connsiteX55" fmla="*/ 79644 w 81401"/>
                <a:gd name="connsiteY55" fmla="*/ 14658 h 35703"/>
                <a:gd name="connsiteX56" fmla="*/ 81401 w 81401"/>
                <a:gd name="connsiteY56" fmla="*/ 14564 h 35703"/>
                <a:gd name="connsiteX0" fmla="*/ 0 w 81401"/>
                <a:gd name="connsiteY0" fmla="*/ 3424 h 35703"/>
                <a:gd name="connsiteX1" fmla="*/ 1971 w 81401"/>
                <a:gd name="connsiteY1" fmla="*/ 3365 h 35703"/>
                <a:gd name="connsiteX2" fmla="*/ 2934 w 81401"/>
                <a:gd name="connsiteY2" fmla="*/ 1426 h 35703"/>
                <a:gd name="connsiteX3" fmla="*/ 4217 w 81401"/>
                <a:gd name="connsiteY3" fmla="*/ 2624 h 35703"/>
                <a:gd name="connsiteX4" fmla="*/ 5677 w 81401"/>
                <a:gd name="connsiteY4" fmla="*/ 1483 h 35703"/>
                <a:gd name="connsiteX5" fmla="*/ 6247 w 81401"/>
                <a:gd name="connsiteY5" fmla="*/ 57 h 35703"/>
                <a:gd name="connsiteX6" fmla="*/ 8064 w 81401"/>
                <a:gd name="connsiteY6" fmla="*/ 57 h 35703"/>
                <a:gd name="connsiteX7" fmla="*/ 8563 w 81401"/>
                <a:gd name="connsiteY7" fmla="*/ 1312 h 35703"/>
                <a:gd name="connsiteX8" fmla="*/ 10023 w 81401"/>
                <a:gd name="connsiteY8" fmla="*/ 1426 h 35703"/>
                <a:gd name="connsiteX9" fmla="*/ 12874 w 81401"/>
                <a:gd name="connsiteY9" fmla="*/ 0 h 35703"/>
                <a:gd name="connsiteX10" fmla="*/ 13907 w 81401"/>
                <a:gd name="connsiteY10" fmla="*/ 58 h 35703"/>
                <a:gd name="connsiteX11" fmla="*/ 14264 w 81401"/>
                <a:gd name="connsiteY11" fmla="*/ 799 h 35703"/>
                <a:gd name="connsiteX12" fmla="*/ 14299 w 81401"/>
                <a:gd name="connsiteY12" fmla="*/ 3365 h 35703"/>
                <a:gd name="connsiteX13" fmla="*/ 15725 w 81401"/>
                <a:gd name="connsiteY13" fmla="*/ 9525 h 35703"/>
                <a:gd name="connsiteX14" fmla="*/ 17186 w 81401"/>
                <a:gd name="connsiteY14" fmla="*/ 12205 h 35703"/>
                <a:gd name="connsiteX15" fmla="*/ 17826 w 81401"/>
                <a:gd name="connsiteY15" fmla="*/ 14202 h 35703"/>
                <a:gd name="connsiteX16" fmla="*/ 19039 w 81401"/>
                <a:gd name="connsiteY16" fmla="*/ 18079 h 35703"/>
                <a:gd name="connsiteX17" fmla="*/ 19323 w 81401"/>
                <a:gd name="connsiteY17" fmla="*/ 19905 h 35703"/>
                <a:gd name="connsiteX18" fmla="*/ 24761 w 81401"/>
                <a:gd name="connsiteY18" fmla="*/ 23353 h 35703"/>
                <a:gd name="connsiteX19" fmla="*/ 25645 w 81401"/>
                <a:gd name="connsiteY19" fmla="*/ 29083 h 35703"/>
                <a:gd name="connsiteX20" fmla="*/ 29264 w 81401"/>
                <a:gd name="connsiteY20" fmla="*/ 29886 h 35703"/>
                <a:gd name="connsiteX21" fmla="*/ 31330 w 81401"/>
                <a:gd name="connsiteY21" fmla="*/ 31368 h 35703"/>
                <a:gd name="connsiteX22" fmla="*/ 31794 w 81401"/>
                <a:gd name="connsiteY22" fmla="*/ 32794 h 35703"/>
                <a:gd name="connsiteX23" fmla="*/ 33326 w 81401"/>
                <a:gd name="connsiteY23" fmla="*/ 34163 h 35703"/>
                <a:gd name="connsiteX24" fmla="*/ 37138 w 81401"/>
                <a:gd name="connsiteY24" fmla="*/ 34334 h 35703"/>
                <a:gd name="connsiteX25" fmla="*/ 37957 w 81401"/>
                <a:gd name="connsiteY25" fmla="*/ 35645 h 35703"/>
                <a:gd name="connsiteX26" fmla="*/ 40024 w 81401"/>
                <a:gd name="connsiteY26" fmla="*/ 35703 h 35703"/>
                <a:gd name="connsiteX27" fmla="*/ 43124 w 81401"/>
                <a:gd name="connsiteY27" fmla="*/ 35133 h 35703"/>
                <a:gd name="connsiteX28" fmla="*/ 43765 w 81401"/>
                <a:gd name="connsiteY28" fmla="*/ 34277 h 35703"/>
                <a:gd name="connsiteX29" fmla="*/ 45902 w 81401"/>
                <a:gd name="connsiteY29" fmla="*/ 34961 h 35703"/>
                <a:gd name="connsiteX30" fmla="*/ 47327 w 81401"/>
                <a:gd name="connsiteY30" fmla="*/ 33536 h 35703"/>
                <a:gd name="connsiteX31" fmla="*/ 50713 w 81401"/>
                <a:gd name="connsiteY31" fmla="*/ 31824 h 35703"/>
                <a:gd name="connsiteX32" fmla="*/ 51069 w 81401"/>
                <a:gd name="connsiteY32" fmla="*/ 31540 h 35703"/>
                <a:gd name="connsiteX33" fmla="*/ 51995 w 81401"/>
                <a:gd name="connsiteY33" fmla="*/ 32053 h 35703"/>
                <a:gd name="connsiteX34" fmla="*/ 53135 w 81401"/>
                <a:gd name="connsiteY34" fmla="*/ 32110 h 35703"/>
                <a:gd name="connsiteX35" fmla="*/ 54026 w 81401"/>
                <a:gd name="connsiteY35" fmla="*/ 30684 h 35703"/>
                <a:gd name="connsiteX36" fmla="*/ 53634 w 81401"/>
                <a:gd name="connsiteY36" fmla="*/ 29885 h 35703"/>
                <a:gd name="connsiteX37" fmla="*/ 54168 w 81401"/>
                <a:gd name="connsiteY37" fmla="*/ 29201 h 35703"/>
                <a:gd name="connsiteX38" fmla="*/ 54631 w 81401"/>
                <a:gd name="connsiteY38" fmla="*/ 29201 h 35703"/>
                <a:gd name="connsiteX39" fmla="*/ 55202 w 81401"/>
                <a:gd name="connsiteY39" fmla="*/ 28460 h 35703"/>
                <a:gd name="connsiteX40" fmla="*/ 59798 w 81401"/>
                <a:gd name="connsiteY40" fmla="*/ 26349 h 35703"/>
                <a:gd name="connsiteX41" fmla="*/ 60190 w 81401"/>
                <a:gd name="connsiteY41" fmla="*/ 24182 h 35703"/>
                <a:gd name="connsiteX42" fmla="*/ 61865 w 81401"/>
                <a:gd name="connsiteY42" fmla="*/ 21217 h 35703"/>
                <a:gd name="connsiteX43" fmla="*/ 63860 w 81401"/>
                <a:gd name="connsiteY43" fmla="*/ 19107 h 35703"/>
                <a:gd name="connsiteX44" fmla="*/ 64359 w 81401"/>
                <a:gd name="connsiteY44" fmla="*/ 19049 h 35703"/>
                <a:gd name="connsiteX45" fmla="*/ 65998 w 81401"/>
                <a:gd name="connsiteY45" fmla="*/ 15285 h 35703"/>
                <a:gd name="connsiteX46" fmla="*/ 67067 w 81401"/>
                <a:gd name="connsiteY46" fmla="*/ 14087 h 35703"/>
                <a:gd name="connsiteX47" fmla="*/ 67814 w 81401"/>
                <a:gd name="connsiteY47" fmla="*/ 13860 h 35703"/>
                <a:gd name="connsiteX48" fmla="*/ 68171 w 81401"/>
                <a:gd name="connsiteY48" fmla="*/ 12377 h 35703"/>
                <a:gd name="connsiteX49" fmla="*/ 69098 w 81401"/>
                <a:gd name="connsiteY49" fmla="*/ 12262 h 35703"/>
                <a:gd name="connsiteX50" fmla="*/ 70736 w 81401"/>
                <a:gd name="connsiteY50" fmla="*/ 12776 h 35703"/>
                <a:gd name="connsiteX51" fmla="*/ 73302 w 81401"/>
                <a:gd name="connsiteY51" fmla="*/ 13688 h 35703"/>
                <a:gd name="connsiteX52" fmla="*/ 75511 w 81401"/>
                <a:gd name="connsiteY52" fmla="*/ 15399 h 35703"/>
                <a:gd name="connsiteX53" fmla="*/ 77256 w 81401"/>
                <a:gd name="connsiteY53" fmla="*/ 13917 h 35703"/>
                <a:gd name="connsiteX54" fmla="*/ 78326 w 81401"/>
                <a:gd name="connsiteY54" fmla="*/ 14657 h 35703"/>
                <a:gd name="connsiteX55" fmla="*/ 80749 w 81401"/>
                <a:gd name="connsiteY55" fmla="*/ 14886 h 35703"/>
                <a:gd name="connsiteX56" fmla="*/ 81401 w 81401"/>
                <a:gd name="connsiteY56" fmla="*/ 14564 h 35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81401" h="35703">
                  <a:moveTo>
                    <a:pt x="0" y="3424"/>
                  </a:moveTo>
                  <a:lnTo>
                    <a:pt x="1971" y="3365"/>
                  </a:lnTo>
                  <a:lnTo>
                    <a:pt x="2934" y="1426"/>
                  </a:lnTo>
                  <a:lnTo>
                    <a:pt x="4217" y="2624"/>
                  </a:lnTo>
                  <a:lnTo>
                    <a:pt x="5677" y="1483"/>
                  </a:lnTo>
                  <a:lnTo>
                    <a:pt x="6247" y="57"/>
                  </a:lnTo>
                  <a:lnTo>
                    <a:pt x="8064" y="57"/>
                  </a:lnTo>
                  <a:lnTo>
                    <a:pt x="8563" y="1312"/>
                  </a:lnTo>
                  <a:lnTo>
                    <a:pt x="10023" y="1426"/>
                  </a:lnTo>
                  <a:lnTo>
                    <a:pt x="12874" y="0"/>
                  </a:lnTo>
                  <a:lnTo>
                    <a:pt x="13907" y="58"/>
                  </a:lnTo>
                  <a:lnTo>
                    <a:pt x="14264" y="799"/>
                  </a:lnTo>
                  <a:cubicBezTo>
                    <a:pt x="14276" y="1654"/>
                    <a:pt x="14287" y="2510"/>
                    <a:pt x="14299" y="3365"/>
                  </a:cubicBezTo>
                  <a:lnTo>
                    <a:pt x="15725" y="9525"/>
                  </a:lnTo>
                  <a:lnTo>
                    <a:pt x="17186" y="12205"/>
                  </a:lnTo>
                  <a:lnTo>
                    <a:pt x="17826" y="14202"/>
                  </a:lnTo>
                  <a:lnTo>
                    <a:pt x="19039" y="18079"/>
                  </a:lnTo>
                  <a:cubicBezTo>
                    <a:pt x="19134" y="18688"/>
                    <a:pt x="19228" y="19296"/>
                    <a:pt x="19323" y="19905"/>
                  </a:cubicBezTo>
                  <a:lnTo>
                    <a:pt x="24761" y="23353"/>
                  </a:lnTo>
                  <a:lnTo>
                    <a:pt x="25645" y="29083"/>
                  </a:lnTo>
                  <a:lnTo>
                    <a:pt x="29264" y="29886"/>
                  </a:lnTo>
                  <a:lnTo>
                    <a:pt x="31330" y="31368"/>
                  </a:lnTo>
                  <a:lnTo>
                    <a:pt x="31794" y="32794"/>
                  </a:lnTo>
                  <a:lnTo>
                    <a:pt x="33326" y="34163"/>
                  </a:lnTo>
                  <a:lnTo>
                    <a:pt x="37138" y="34334"/>
                  </a:lnTo>
                  <a:lnTo>
                    <a:pt x="37957" y="35645"/>
                  </a:lnTo>
                  <a:lnTo>
                    <a:pt x="40024" y="35703"/>
                  </a:lnTo>
                  <a:lnTo>
                    <a:pt x="43124" y="35133"/>
                  </a:lnTo>
                  <a:lnTo>
                    <a:pt x="43765" y="34277"/>
                  </a:lnTo>
                  <a:lnTo>
                    <a:pt x="45902" y="34961"/>
                  </a:lnTo>
                  <a:lnTo>
                    <a:pt x="47327" y="33536"/>
                  </a:lnTo>
                  <a:lnTo>
                    <a:pt x="50713" y="31824"/>
                  </a:lnTo>
                  <a:lnTo>
                    <a:pt x="51069" y="31540"/>
                  </a:lnTo>
                  <a:lnTo>
                    <a:pt x="51995" y="32053"/>
                  </a:lnTo>
                  <a:lnTo>
                    <a:pt x="53135" y="32110"/>
                  </a:lnTo>
                  <a:lnTo>
                    <a:pt x="54026" y="30684"/>
                  </a:lnTo>
                  <a:lnTo>
                    <a:pt x="53634" y="29885"/>
                  </a:lnTo>
                  <a:lnTo>
                    <a:pt x="54168" y="29201"/>
                  </a:lnTo>
                  <a:lnTo>
                    <a:pt x="54631" y="29201"/>
                  </a:lnTo>
                  <a:lnTo>
                    <a:pt x="55202" y="28460"/>
                  </a:lnTo>
                  <a:lnTo>
                    <a:pt x="59798" y="26349"/>
                  </a:lnTo>
                  <a:cubicBezTo>
                    <a:pt x="59929" y="25627"/>
                    <a:pt x="60059" y="24904"/>
                    <a:pt x="60190" y="24182"/>
                  </a:cubicBezTo>
                  <a:lnTo>
                    <a:pt x="61865" y="21217"/>
                  </a:lnTo>
                  <a:lnTo>
                    <a:pt x="63860" y="19107"/>
                  </a:lnTo>
                  <a:lnTo>
                    <a:pt x="64359" y="19049"/>
                  </a:lnTo>
                  <a:lnTo>
                    <a:pt x="65998" y="15285"/>
                  </a:lnTo>
                  <a:lnTo>
                    <a:pt x="67067" y="14087"/>
                  </a:lnTo>
                  <a:lnTo>
                    <a:pt x="67814" y="13860"/>
                  </a:lnTo>
                  <a:lnTo>
                    <a:pt x="68171" y="12377"/>
                  </a:lnTo>
                  <a:lnTo>
                    <a:pt x="69098" y="12262"/>
                  </a:lnTo>
                  <a:lnTo>
                    <a:pt x="70736" y="12776"/>
                  </a:lnTo>
                  <a:lnTo>
                    <a:pt x="73302" y="13688"/>
                  </a:lnTo>
                  <a:lnTo>
                    <a:pt x="75511" y="15399"/>
                  </a:lnTo>
                  <a:lnTo>
                    <a:pt x="77256" y="13917"/>
                  </a:lnTo>
                  <a:lnTo>
                    <a:pt x="78326" y="14657"/>
                  </a:lnTo>
                  <a:lnTo>
                    <a:pt x="80749" y="14886"/>
                  </a:lnTo>
                  <a:lnTo>
                    <a:pt x="81401" y="14564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 bwMode="gray">
          <a:xfrm>
            <a:off x="3204717" y="10289365"/>
            <a:ext cx="2096443" cy="2065815"/>
            <a:chOff x="3224215" y="3542027"/>
            <a:chExt cx="2096443" cy="2065815"/>
          </a:xfrm>
        </p:grpSpPr>
        <p:sp>
          <p:nvSpPr>
            <p:cNvPr id="163" name="Freeform 35"/>
            <p:cNvSpPr>
              <a:spLocks noChangeAspect="1"/>
            </p:cNvSpPr>
            <p:nvPr/>
          </p:nvSpPr>
          <p:spPr bwMode="gray">
            <a:xfrm>
              <a:off x="3224215" y="3542027"/>
              <a:ext cx="2096354" cy="2065815"/>
            </a:xfrm>
            <a:custGeom>
              <a:avLst/>
              <a:gdLst>
                <a:gd name="T0" fmla="*/ 0 w 1950"/>
                <a:gd name="T1" fmla="*/ 2147483647 h 498"/>
                <a:gd name="T2" fmla="*/ 2147483647 w 1950"/>
                <a:gd name="T3" fmla="*/ 2147483647 h 498"/>
                <a:gd name="T4" fmla="*/ 2147483647 w 1950"/>
                <a:gd name="T5" fmla="*/ 2147483647 h 498"/>
                <a:gd name="T6" fmla="*/ 2147483647 w 1950"/>
                <a:gd name="T7" fmla="*/ 2147483647 h 498"/>
                <a:gd name="T8" fmla="*/ 2147483647 w 1950"/>
                <a:gd name="T9" fmla="*/ 2147483647 h 498"/>
                <a:gd name="T10" fmla="*/ 2147483647 w 1950"/>
                <a:gd name="T11" fmla="*/ 2147483647 h 498"/>
                <a:gd name="T12" fmla="*/ 2147483647 w 1950"/>
                <a:gd name="T13" fmla="*/ 2147483647 h 498"/>
                <a:gd name="T14" fmla="*/ 2147483647 w 1950"/>
                <a:gd name="T15" fmla="*/ 2147483647 h 498"/>
                <a:gd name="T16" fmla="*/ 2147483647 w 1950"/>
                <a:gd name="T17" fmla="*/ 2147483647 h 498"/>
                <a:gd name="T18" fmla="*/ 2147483647 w 1950"/>
                <a:gd name="T19" fmla="*/ 2147483647 h 498"/>
                <a:gd name="T20" fmla="*/ 2147483647 w 1950"/>
                <a:gd name="T21" fmla="*/ 2147483647 h 498"/>
                <a:gd name="T22" fmla="*/ 2147483647 w 1950"/>
                <a:gd name="T23" fmla="*/ 2147483647 h 498"/>
                <a:gd name="T24" fmla="*/ 2147483647 w 1950"/>
                <a:gd name="T25" fmla="*/ 2147483647 h 498"/>
                <a:gd name="T26" fmla="*/ 2147483647 w 1950"/>
                <a:gd name="T27" fmla="*/ 0 h 498"/>
                <a:gd name="T28" fmla="*/ 2147483647 w 1950"/>
                <a:gd name="T29" fmla="*/ 0 h 49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950"/>
                <a:gd name="T46" fmla="*/ 0 h 498"/>
                <a:gd name="T47" fmla="*/ 1950 w 1950"/>
                <a:gd name="T48" fmla="*/ 498 h 498"/>
                <a:gd name="connsiteX0" fmla="*/ 0 w 10244"/>
                <a:gd name="connsiteY0" fmla="*/ 5540 h 10000"/>
                <a:gd name="connsiteX1" fmla="*/ 2567 w 10244"/>
                <a:gd name="connsiteY1" fmla="*/ 5462 h 10000"/>
                <a:gd name="connsiteX2" fmla="*/ 2803 w 10244"/>
                <a:gd name="connsiteY2" fmla="*/ 3635 h 10000"/>
                <a:gd name="connsiteX3" fmla="*/ 3034 w 10244"/>
                <a:gd name="connsiteY3" fmla="*/ 3635 h 10000"/>
                <a:gd name="connsiteX4" fmla="*/ 3265 w 10244"/>
                <a:gd name="connsiteY4" fmla="*/ 1807 h 10000"/>
                <a:gd name="connsiteX5" fmla="*/ 3731 w 10244"/>
                <a:gd name="connsiteY5" fmla="*/ 1807 h 10000"/>
                <a:gd name="connsiteX6" fmla="*/ 4665 w 10244"/>
                <a:gd name="connsiteY6" fmla="*/ 10000 h 10000"/>
                <a:gd name="connsiteX7" fmla="*/ 5126 w 10244"/>
                <a:gd name="connsiteY7" fmla="*/ 9096 h 10000"/>
                <a:gd name="connsiteX8" fmla="*/ 6059 w 10244"/>
                <a:gd name="connsiteY8" fmla="*/ 8193 h 10000"/>
                <a:gd name="connsiteX9" fmla="*/ 6988 w 10244"/>
                <a:gd name="connsiteY9" fmla="*/ 8193 h 10000"/>
                <a:gd name="connsiteX10" fmla="*/ 7223 w 10244"/>
                <a:gd name="connsiteY10" fmla="*/ 5462 h 10000"/>
                <a:gd name="connsiteX11" fmla="*/ 8382 w 10244"/>
                <a:gd name="connsiteY11" fmla="*/ 2731 h 10000"/>
                <a:gd name="connsiteX12" fmla="*/ 9080 w 10244"/>
                <a:gd name="connsiteY12" fmla="*/ 1807 h 10000"/>
                <a:gd name="connsiteX13" fmla="*/ 9547 w 10244"/>
                <a:gd name="connsiteY13" fmla="*/ 0 h 10000"/>
                <a:gd name="connsiteX14" fmla="*/ 10244 w 10244"/>
                <a:gd name="connsiteY14" fmla="*/ 0 h 10000"/>
                <a:gd name="connsiteX0" fmla="*/ 0 w 7677"/>
                <a:gd name="connsiteY0" fmla="*/ 5462 h 10000"/>
                <a:gd name="connsiteX1" fmla="*/ 236 w 7677"/>
                <a:gd name="connsiteY1" fmla="*/ 3635 h 10000"/>
                <a:gd name="connsiteX2" fmla="*/ 467 w 7677"/>
                <a:gd name="connsiteY2" fmla="*/ 3635 h 10000"/>
                <a:gd name="connsiteX3" fmla="*/ 698 w 7677"/>
                <a:gd name="connsiteY3" fmla="*/ 1807 h 10000"/>
                <a:gd name="connsiteX4" fmla="*/ 1164 w 7677"/>
                <a:gd name="connsiteY4" fmla="*/ 1807 h 10000"/>
                <a:gd name="connsiteX5" fmla="*/ 2098 w 7677"/>
                <a:gd name="connsiteY5" fmla="*/ 10000 h 10000"/>
                <a:gd name="connsiteX6" fmla="*/ 2559 w 7677"/>
                <a:gd name="connsiteY6" fmla="*/ 9096 h 10000"/>
                <a:gd name="connsiteX7" fmla="*/ 3492 w 7677"/>
                <a:gd name="connsiteY7" fmla="*/ 8193 h 10000"/>
                <a:gd name="connsiteX8" fmla="*/ 4421 w 7677"/>
                <a:gd name="connsiteY8" fmla="*/ 8193 h 10000"/>
                <a:gd name="connsiteX9" fmla="*/ 4656 w 7677"/>
                <a:gd name="connsiteY9" fmla="*/ 5462 h 10000"/>
                <a:gd name="connsiteX10" fmla="*/ 5815 w 7677"/>
                <a:gd name="connsiteY10" fmla="*/ 2731 h 10000"/>
                <a:gd name="connsiteX11" fmla="*/ 6513 w 7677"/>
                <a:gd name="connsiteY11" fmla="*/ 1807 h 10000"/>
                <a:gd name="connsiteX12" fmla="*/ 6980 w 7677"/>
                <a:gd name="connsiteY12" fmla="*/ 0 h 10000"/>
                <a:gd name="connsiteX13" fmla="*/ 7677 w 7677"/>
                <a:gd name="connsiteY13" fmla="*/ 0 h 10000"/>
                <a:gd name="connsiteX0" fmla="*/ 0 w 9693"/>
                <a:gd name="connsiteY0" fmla="*/ 3635 h 10000"/>
                <a:gd name="connsiteX1" fmla="*/ 301 w 9693"/>
                <a:gd name="connsiteY1" fmla="*/ 3635 h 10000"/>
                <a:gd name="connsiteX2" fmla="*/ 602 w 9693"/>
                <a:gd name="connsiteY2" fmla="*/ 1807 h 10000"/>
                <a:gd name="connsiteX3" fmla="*/ 1209 w 9693"/>
                <a:gd name="connsiteY3" fmla="*/ 1807 h 10000"/>
                <a:gd name="connsiteX4" fmla="*/ 2426 w 9693"/>
                <a:gd name="connsiteY4" fmla="*/ 10000 h 10000"/>
                <a:gd name="connsiteX5" fmla="*/ 3026 w 9693"/>
                <a:gd name="connsiteY5" fmla="*/ 9096 h 10000"/>
                <a:gd name="connsiteX6" fmla="*/ 4242 w 9693"/>
                <a:gd name="connsiteY6" fmla="*/ 8193 h 10000"/>
                <a:gd name="connsiteX7" fmla="*/ 5452 w 9693"/>
                <a:gd name="connsiteY7" fmla="*/ 8193 h 10000"/>
                <a:gd name="connsiteX8" fmla="*/ 5758 w 9693"/>
                <a:gd name="connsiteY8" fmla="*/ 5462 h 10000"/>
                <a:gd name="connsiteX9" fmla="*/ 7268 w 9693"/>
                <a:gd name="connsiteY9" fmla="*/ 2731 h 10000"/>
                <a:gd name="connsiteX10" fmla="*/ 8177 w 9693"/>
                <a:gd name="connsiteY10" fmla="*/ 1807 h 10000"/>
                <a:gd name="connsiteX11" fmla="*/ 8785 w 9693"/>
                <a:gd name="connsiteY11" fmla="*/ 0 h 10000"/>
                <a:gd name="connsiteX12" fmla="*/ 9693 w 9693"/>
                <a:gd name="connsiteY12" fmla="*/ 0 h 10000"/>
                <a:gd name="connsiteX0" fmla="*/ 0 w 9689"/>
                <a:gd name="connsiteY0" fmla="*/ 3635 h 10000"/>
                <a:gd name="connsiteX1" fmla="*/ 310 w 9689"/>
                <a:gd name="connsiteY1" fmla="*/ 1807 h 10000"/>
                <a:gd name="connsiteX2" fmla="*/ 936 w 9689"/>
                <a:gd name="connsiteY2" fmla="*/ 1807 h 10000"/>
                <a:gd name="connsiteX3" fmla="*/ 2192 w 9689"/>
                <a:gd name="connsiteY3" fmla="*/ 10000 h 10000"/>
                <a:gd name="connsiteX4" fmla="*/ 2811 w 9689"/>
                <a:gd name="connsiteY4" fmla="*/ 9096 h 10000"/>
                <a:gd name="connsiteX5" fmla="*/ 4065 w 9689"/>
                <a:gd name="connsiteY5" fmla="*/ 8193 h 10000"/>
                <a:gd name="connsiteX6" fmla="*/ 5314 w 9689"/>
                <a:gd name="connsiteY6" fmla="*/ 8193 h 10000"/>
                <a:gd name="connsiteX7" fmla="*/ 5629 w 9689"/>
                <a:gd name="connsiteY7" fmla="*/ 5462 h 10000"/>
                <a:gd name="connsiteX8" fmla="*/ 7187 w 9689"/>
                <a:gd name="connsiteY8" fmla="*/ 2731 h 10000"/>
                <a:gd name="connsiteX9" fmla="*/ 8125 w 9689"/>
                <a:gd name="connsiteY9" fmla="*/ 1807 h 10000"/>
                <a:gd name="connsiteX10" fmla="*/ 8752 w 9689"/>
                <a:gd name="connsiteY10" fmla="*/ 0 h 10000"/>
                <a:gd name="connsiteX11" fmla="*/ 9689 w 9689"/>
                <a:gd name="connsiteY11" fmla="*/ 0 h 10000"/>
                <a:gd name="connsiteX0" fmla="*/ 0 w 9680"/>
                <a:gd name="connsiteY0" fmla="*/ 1807 h 10000"/>
                <a:gd name="connsiteX1" fmla="*/ 646 w 9680"/>
                <a:gd name="connsiteY1" fmla="*/ 1807 h 10000"/>
                <a:gd name="connsiteX2" fmla="*/ 1942 w 9680"/>
                <a:gd name="connsiteY2" fmla="*/ 10000 h 10000"/>
                <a:gd name="connsiteX3" fmla="*/ 2581 w 9680"/>
                <a:gd name="connsiteY3" fmla="*/ 9096 h 10000"/>
                <a:gd name="connsiteX4" fmla="*/ 3875 w 9680"/>
                <a:gd name="connsiteY4" fmla="*/ 8193 h 10000"/>
                <a:gd name="connsiteX5" fmla="*/ 5165 w 9680"/>
                <a:gd name="connsiteY5" fmla="*/ 8193 h 10000"/>
                <a:gd name="connsiteX6" fmla="*/ 5490 w 9680"/>
                <a:gd name="connsiteY6" fmla="*/ 5462 h 10000"/>
                <a:gd name="connsiteX7" fmla="*/ 7098 w 9680"/>
                <a:gd name="connsiteY7" fmla="*/ 2731 h 10000"/>
                <a:gd name="connsiteX8" fmla="*/ 8066 w 9680"/>
                <a:gd name="connsiteY8" fmla="*/ 1807 h 10000"/>
                <a:gd name="connsiteX9" fmla="*/ 8713 w 9680"/>
                <a:gd name="connsiteY9" fmla="*/ 0 h 10000"/>
                <a:gd name="connsiteX10" fmla="*/ 9680 w 9680"/>
                <a:gd name="connsiteY10" fmla="*/ 0 h 10000"/>
                <a:gd name="connsiteX0" fmla="*/ 0 w 9333"/>
                <a:gd name="connsiteY0" fmla="*/ 1807 h 10000"/>
                <a:gd name="connsiteX1" fmla="*/ 1339 w 9333"/>
                <a:gd name="connsiteY1" fmla="*/ 10000 h 10000"/>
                <a:gd name="connsiteX2" fmla="*/ 1999 w 9333"/>
                <a:gd name="connsiteY2" fmla="*/ 9096 h 10000"/>
                <a:gd name="connsiteX3" fmla="*/ 3336 w 9333"/>
                <a:gd name="connsiteY3" fmla="*/ 8193 h 10000"/>
                <a:gd name="connsiteX4" fmla="*/ 4669 w 9333"/>
                <a:gd name="connsiteY4" fmla="*/ 8193 h 10000"/>
                <a:gd name="connsiteX5" fmla="*/ 5004 w 9333"/>
                <a:gd name="connsiteY5" fmla="*/ 5462 h 10000"/>
                <a:gd name="connsiteX6" fmla="*/ 6666 w 9333"/>
                <a:gd name="connsiteY6" fmla="*/ 2731 h 10000"/>
                <a:gd name="connsiteX7" fmla="*/ 7666 w 9333"/>
                <a:gd name="connsiteY7" fmla="*/ 1807 h 10000"/>
                <a:gd name="connsiteX8" fmla="*/ 8334 w 9333"/>
                <a:gd name="connsiteY8" fmla="*/ 0 h 10000"/>
                <a:gd name="connsiteX9" fmla="*/ 9333 w 9333"/>
                <a:gd name="connsiteY9" fmla="*/ 0 h 10000"/>
                <a:gd name="connsiteX0" fmla="*/ 0 w 13473"/>
                <a:gd name="connsiteY0" fmla="*/ 22957 h 22957"/>
                <a:gd name="connsiteX1" fmla="*/ 4908 w 13473"/>
                <a:gd name="connsiteY1" fmla="*/ 10000 h 22957"/>
                <a:gd name="connsiteX2" fmla="*/ 5615 w 13473"/>
                <a:gd name="connsiteY2" fmla="*/ 9096 h 22957"/>
                <a:gd name="connsiteX3" fmla="*/ 7047 w 13473"/>
                <a:gd name="connsiteY3" fmla="*/ 8193 h 22957"/>
                <a:gd name="connsiteX4" fmla="*/ 8476 w 13473"/>
                <a:gd name="connsiteY4" fmla="*/ 8193 h 22957"/>
                <a:gd name="connsiteX5" fmla="*/ 8835 w 13473"/>
                <a:gd name="connsiteY5" fmla="*/ 5462 h 22957"/>
                <a:gd name="connsiteX6" fmla="*/ 10615 w 13473"/>
                <a:gd name="connsiteY6" fmla="*/ 2731 h 22957"/>
                <a:gd name="connsiteX7" fmla="*/ 11687 w 13473"/>
                <a:gd name="connsiteY7" fmla="*/ 1807 h 22957"/>
                <a:gd name="connsiteX8" fmla="*/ 12403 w 13473"/>
                <a:gd name="connsiteY8" fmla="*/ 0 h 22957"/>
                <a:gd name="connsiteX9" fmla="*/ 13473 w 13473"/>
                <a:gd name="connsiteY9" fmla="*/ 0 h 22957"/>
                <a:gd name="connsiteX0" fmla="*/ 0 w 13473"/>
                <a:gd name="connsiteY0" fmla="*/ 22957 h 22957"/>
                <a:gd name="connsiteX1" fmla="*/ 4381 w 13473"/>
                <a:gd name="connsiteY1" fmla="*/ 11281 h 22957"/>
                <a:gd name="connsiteX2" fmla="*/ 4908 w 13473"/>
                <a:gd name="connsiteY2" fmla="*/ 10000 h 22957"/>
                <a:gd name="connsiteX3" fmla="*/ 5615 w 13473"/>
                <a:gd name="connsiteY3" fmla="*/ 9096 h 22957"/>
                <a:gd name="connsiteX4" fmla="*/ 7047 w 13473"/>
                <a:gd name="connsiteY4" fmla="*/ 8193 h 22957"/>
                <a:gd name="connsiteX5" fmla="*/ 8476 w 13473"/>
                <a:gd name="connsiteY5" fmla="*/ 8193 h 22957"/>
                <a:gd name="connsiteX6" fmla="*/ 8835 w 13473"/>
                <a:gd name="connsiteY6" fmla="*/ 5462 h 22957"/>
                <a:gd name="connsiteX7" fmla="*/ 10615 w 13473"/>
                <a:gd name="connsiteY7" fmla="*/ 2731 h 22957"/>
                <a:gd name="connsiteX8" fmla="*/ 11687 w 13473"/>
                <a:gd name="connsiteY8" fmla="*/ 1807 h 22957"/>
                <a:gd name="connsiteX9" fmla="*/ 12403 w 13473"/>
                <a:gd name="connsiteY9" fmla="*/ 0 h 22957"/>
                <a:gd name="connsiteX10" fmla="*/ 13473 w 13473"/>
                <a:gd name="connsiteY10" fmla="*/ 0 h 22957"/>
                <a:gd name="connsiteX0" fmla="*/ 0 w 13473"/>
                <a:gd name="connsiteY0" fmla="*/ 22957 h 22957"/>
                <a:gd name="connsiteX1" fmla="*/ 4221 w 13473"/>
                <a:gd name="connsiteY1" fmla="*/ 14559 h 22957"/>
                <a:gd name="connsiteX2" fmla="*/ 4908 w 13473"/>
                <a:gd name="connsiteY2" fmla="*/ 10000 h 22957"/>
                <a:gd name="connsiteX3" fmla="*/ 5615 w 13473"/>
                <a:gd name="connsiteY3" fmla="*/ 9096 h 22957"/>
                <a:gd name="connsiteX4" fmla="*/ 7047 w 13473"/>
                <a:gd name="connsiteY4" fmla="*/ 8193 h 22957"/>
                <a:gd name="connsiteX5" fmla="*/ 8476 w 13473"/>
                <a:gd name="connsiteY5" fmla="*/ 8193 h 22957"/>
                <a:gd name="connsiteX6" fmla="*/ 8835 w 13473"/>
                <a:gd name="connsiteY6" fmla="*/ 5462 h 22957"/>
                <a:gd name="connsiteX7" fmla="*/ 10615 w 13473"/>
                <a:gd name="connsiteY7" fmla="*/ 2731 h 22957"/>
                <a:gd name="connsiteX8" fmla="*/ 11687 w 13473"/>
                <a:gd name="connsiteY8" fmla="*/ 1807 h 22957"/>
                <a:gd name="connsiteX9" fmla="*/ 12403 w 13473"/>
                <a:gd name="connsiteY9" fmla="*/ 0 h 22957"/>
                <a:gd name="connsiteX10" fmla="*/ 13473 w 13473"/>
                <a:gd name="connsiteY10" fmla="*/ 0 h 22957"/>
                <a:gd name="connsiteX0" fmla="*/ 0 w 13473"/>
                <a:gd name="connsiteY0" fmla="*/ 22957 h 22957"/>
                <a:gd name="connsiteX1" fmla="*/ 4221 w 13473"/>
                <a:gd name="connsiteY1" fmla="*/ 14559 h 22957"/>
                <a:gd name="connsiteX2" fmla="*/ 4648 w 13473"/>
                <a:gd name="connsiteY2" fmla="*/ 11749 h 22957"/>
                <a:gd name="connsiteX3" fmla="*/ 4908 w 13473"/>
                <a:gd name="connsiteY3" fmla="*/ 10000 h 22957"/>
                <a:gd name="connsiteX4" fmla="*/ 5615 w 13473"/>
                <a:gd name="connsiteY4" fmla="*/ 9096 h 22957"/>
                <a:gd name="connsiteX5" fmla="*/ 7047 w 13473"/>
                <a:gd name="connsiteY5" fmla="*/ 8193 h 22957"/>
                <a:gd name="connsiteX6" fmla="*/ 8476 w 13473"/>
                <a:gd name="connsiteY6" fmla="*/ 8193 h 22957"/>
                <a:gd name="connsiteX7" fmla="*/ 8835 w 13473"/>
                <a:gd name="connsiteY7" fmla="*/ 5462 h 22957"/>
                <a:gd name="connsiteX8" fmla="*/ 10615 w 13473"/>
                <a:gd name="connsiteY8" fmla="*/ 2731 h 22957"/>
                <a:gd name="connsiteX9" fmla="*/ 11687 w 13473"/>
                <a:gd name="connsiteY9" fmla="*/ 1807 h 22957"/>
                <a:gd name="connsiteX10" fmla="*/ 12403 w 13473"/>
                <a:gd name="connsiteY10" fmla="*/ 0 h 22957"/>
                <a:gd name="connsiteX11" fmla="*/ 13473 w 13473"/>
                <a:gd name="connsiteY11" fmla="*/ 0 h 22957"/>
                <a:gd name="connsiteX0" fmla="*/ 0 w 13473"/>
                <a:gd name="connsiteY0" fmla="*/ 22957 h 22957"/>
                <a:gd name="connsiteX1" fmla="*/ 4221 w 13473"/>
                <a:gd name="connsiteY1" fmla="*/ 14559 h 22957"/>
                <a:gd name="connsiteX2" fmla="*/ 4568 w 13473"/>
                <a:gd name="connsiteY2" fmla="*/ 12686 h 22957"/>
                <a:gd name="connsiteX3" fmla="*/ 4908 w 13473"/>
                <a:gd name="connsiteY3" fmla="*/ 10000 h 22957"/>
                <a:gd name="connsiteX4" fmla="*/ 5615 w 13473"/>
                <a:gd name="connsiteY4" fmla="*/ 9096 h 22957"/>
                <a:gd name="connsiteX5" fmla="*/ 7047 w 13473"/>
                <a:gd name="connsiteY5" fmla="*/ 8193 h 22957"/>
                <a:gd name="connsiteX6" fmla="*/ 8476 w 13473"/>
                <a:gd name="connsiteY6" fmla="*/ 8193 h 22957"/>
                <a:gd name="connsiteX7" fmla="*/ 8835 w 13473"/>
                <a:gd name="connsiteY7" fmla="*/ 5462 h 22957"/>
                <a:gd name="connsiteX8" fmla="*/ 10615 w 13473"/>
                <a:gd name="connsiteY8" fmla="*/ 2731 h 22957"/>
                <a:gd name="connsiteX9" fmla="*/ 11687 w 13473"/>
                <a:gd name="connsiteY9" fmla="*/ 1807 h 22957"/>
                <a:gd name="connsiteX10" fmla="*/ 12403 w 13473"/>
                <a:gd name="connsiteY10" fmla="*/ 0 h 22957"/>
                <a:gd name="connsiteX11" fmla="*/ 13473 w 13473"/>
                <a:gd name="connsiteY11" fmla="*/ 0 h 22957"/>
                <a:gd name="connsiteX0" fmla="*/ 0 w 13473"/>
                <a:gd name="connsiteY0" fmla="*/ 22957 h 22957"/>
                <a:gd name="connsiteX1" fmla="*/ 2912 w 13473"/>
                <a:gd name="connsiteY1" fmla="*/ 17134 h 22957"/>
                <a:gd name="connsiteX2" fmla="*/ 4221 w 13473"/>
                <a:gd name="connsiteY2" fmla="*/ 14559 h 22957"/>
                <a:gd name="connsiteX3" fmla="*/ 4568 w 13473"/>
                <a:gd name="connsiteY3" fmla="*/ 12686 h 22957"/>
                <a:gd name="connsiteX4" fmla="*/ 4908 w 13473"/>
                <a:gd name="connsiteY4" fmla="*/ 10000 h 22957"/>
                <a:gd name="connsiteX5" fmla="*/ 5615 w 13473"/>
                <a:gd name="connsiteY5" fmla="*/ 9096 h 22957"/>
                <a:gd name="connsiteX6" fmla="*/ 7047 w 13473"/>
                <a:gd name="connsiteY6" fmla="*/ 8193 h 22957"/>
                <a:gd name="connsiteX7" fmla="*/ 8476 w 13473"/>
                <a:gd name="connsiteY7" fmla="*/ 8193 h 22957"/>
                <a:gd name="connsiteX8" fmla="*/ 8835 w 13473"/>
                <a:gd name="connsiteY8" fmla="*/ 5462 h 22957"/>
                <a:gd name="connsiteX9" fmla="*/ 10615 w 13473"/>
                <a:gd name="connsiteY9" fmla="*/ 2731 h 22957"/>
                <a:gd name="connsiteX10" fmla="*/ 11687 w 13473"/>
                <a:gd name="connsiteY10" fmla="*/ 1807 h 22957"/>
                <a:gd name="connsiteX11" fmla="*/ 12403 w 13473"/>
                <a:gd name="connsiteY11" fmla="*/ 0 h 22957"/>
                <a:gd name="connsiteX12" fmla="*/ 13473 w 13473"/>
                <a:gd name="connsiteY12" fmla="*/ 0 h 22957"/>
                <a:gd name="connsiteX0" fmla="*/ 0 w 13473"/>
                <a:gd name="connsiteY0" fmla="*/ 22957 h 22957"/>
                <a:gd name="connsiteX1" fmla="*/ 1389 w 13473"/>
                <a:gd name="connsiteY1" fmla="*/ 19944 h 22957"/>
                <a:gd name="connsiteX2" fmla="*/ 2912 w 13473"/>
                <a:gd name="connsiteY2" fmla="*/ 17134 h 22957"/>
                <a:gd name="connsiteX3" fmla="*/ 4221 w 13473"/>
                <a:gd name="connsiteY3" fmla="*/ 14559 h 22957"/>
                <a:gd name="connsiteX4" fmla="*/ 4568 w 13473"/>
                <a:gd name="connsiteY4" fmla="*/ 12686 h 22957"/>
                <a:gd name="connsiteX5" fmla="*/ 4908 w 13473"/>
                <a:gd name="connsiteY5" fmla="*/ 10000 h 22957"/>
                <a:gd name="connsiteX6" fmla="*/ 5615 w 13473"/>
                <a:gd name="connsiteY6" fmla="*/ 9096 h 22957"/>
                <a:gd name="connsiteX7" fmla="*/ 7047 w 13473"/>
                <a:gd name="connsiteY7" fmla="*/ 8193 h 22957"/>
                <a:gd name="connsiteX8" fmla="*/ 8476 w 13473"/>
                <a:gd name="connsiteY8" fmla="*/ 8193 h 22957"/>
                <a:gd name="connsiteX9" fmla="*/ 8835 w 13473"/>
                <a:gd name="connsiteY9" fmla="*/ 5462 h 22957"/>
                <a:gd name="connsiteX10" fmla="*/ 10615 w 13473"/>
                <a:gd name="connsiteY10" fmla="*/ 2731 h 22957"/>
                <a:gd name="connsiteX11" fmla="*/ 11687 w 13473"/>
                <a:gd name="connsiteY11" fmla="*/ 1807 h 22957"/>
                <a:gd name="connsiteX12" fmla="*/ 12403 w 13473"/>
                <a:gd name="connsiteY12" fmla="*/ 0 h 22957"/>
                <a:gd name="connsiteX13" fmla="*/ 13473 w 13473"/>
                <a:gd name="connsiteY13" fmla="*/ 0 h 22957"/>
                <a:gd name="connsiteX0" fmla="*/ 0 w 13473"/>
                <a:gd name="connsiteY0" fmla="*/ 22957 h 22957"/>
                <a:gd name="connsiteX1" fmla="*/ 1389 w 13473"/>
                <a:gd name="connsiteY1" fmla="*/ 19944 h 22957"/>
                <a:gd name="connsiteX2" fmla="*/ 3152 w 13473"/>
                <a:gd name="connsiteY2" fmla="*/ 14637 h 22957"/>
                <a:gd name="connsiteX3" fmla="*/ 4221 w 13473"/>
                <a:gd name="connsiteY3" fmla="*/ 14559 h 22957"/>
                <a:gd name="connsiteX4" fmla="*/ 4568 w 13473"/>
                <a:gd name="connsiteY4" fmla="*/ 12686 h 22957"/>
                <a:gd name="connsiteX5" fmla="*/ 4908 w 13473"/>
                <a:gd name="connsiteY5" fmla="*/ 10000 h 22957"/>
                <a:gd name="connsiteX6" fmla="*/ 5615 w 13473"/>
                <a:gd name="connsiteY6" fmla="*/ 9096 h 22957"/>
                <a:gd name="connsiteX7" fmla="*/ 7047 w 13473"/>
                <a:gd name="connsiteY7" fmla="*/ 8193 h 22957"/>
                <a:gd name="connsiteX8" fmla="*/ 8476 w 13473"/>
                <a:gd name="connsiteY8" fmla="*/ 8193 h 22957"/>
                <a:gd name="connsiteX9" fmla="*/ 8835 w 13473"/>
                <a:gd name="connsiteY9" fmla="*/ 5462 h 22957"/>
                <a:gd name="connsiteX10" fmla="*/ 10615 w 13473"/>
                <a:gd name="connsiteY10" fmla="*/ 2731 h 22957"/>
                <a:gd name="connsiteX11" fmla="*/ 11687 w 13473"/>
                <a:gd name="connsiteY11" fmla="*/ 1807 h 22957"/>
                <a:gd name="connsiteX12" fmla="*/ 12403 w 13473"/>
                <a:gd name="connsiteY12" fmla="*/ 0 h 22957"/>
                <a:gd name="connsiteX13" fmla="*/ 13473 w 13473"/>
                <a:gd name="connsiteY13" fmla="*/ 0 h 22957"/>
                <a:gd name="connsiteX0" fmla="*/ 0 w 13473"/>
                <a:gd name="connsiteY0" fmla="*/ 22957 h 22957"/>
                <a:gd name="connsiteX1" fmla="*/ 1362 w 13473"/>
                <a:gd name="connsiteY1" fmla="*/ 17369 h 22957"/>
                <a:gd name="connsiteX2" fmla="*/ 3152 w 13473"/>
                <a:gd name="connsiteY2" fmla="*/ 14637 h 22957"/>
                <a:gd name="connsiteX3" fmla="*/ 4221 w 13473"/>
                <a:gd name="connsiteY3" fmla="*/ 14559 h 22957"/>
                <a:gd name="connsiteX4" fmla="*/ 4568 w 13473"/>
                <a:gd name="connsiteY4" fmla="*/ 12686 h 22957"/>
                <a:gd name="connsiteX5" fmla="*/ 4908 w 13473"/>
                <a:gd name="connsiteY5" fmla="*/ 10000 h 22957"/>
                <a:gd name="connsiteX6" fmla="*/ 5615 w 13473"/>
                <a:gd name="connsiteY6" fmla="*/ 9096 h 22957"/>
                <a:gd name="connsiteX7" fmla="*/ 7047 w 13473"/>
                <a:gd name="connsiteY7" fmla="*/ 8193 h 22957"/>
                <a:gd name="connsiteX8" fmla="*/ 8476 w 13473"/>
                <a:gd name="connsiteY8" fmla="*/ 8193 h 22957"/>
                <a:gd name="connsiteX9" fmla="*/ 8835 w 13473"/>
                <a:gd name="connsiteY9" fmla="*/ 5462 h 22957"/>
                <a:gd name="connsiteX10" fmla="*/ 10615 w 13473"/>
                <a:gd name="connsiteY10" fmla="*/ 2731 h 22957"/>
                <a:gd name="connsiteX11" fmla="*/ 11687 w 13473"/>
                <a:gd name="connsiteY11" fmla="*/ 1807 h 22957"/>
                <a:gd name="connsiteX12" fmla="*/ 12403 w 13473"/>
                <a:gd name="connsiteY12" fmla="*/ 0 h 22957"/>
                <a:gd name="connsiteX13" fmla="*/ 13473 w 13473"/>
                <a:gd name="connsiteY13" fmla="*/ 0 h 22957"/>
                <a:gd name="connsiteX0" fmla="*/ 0 w 13473"/>
                <a:gd name="connsiteY0" fmla="*/ 22957 h 22957"/>
                <a:gd name="connsiteX1" fmla="*/ 534 w 13473"/>
                <a:gd name="connsiteY1" fmla="*/ 20568 h 22957"/>
                <a:gd name="connsiteX2" fmla="*/ 1362 w 13473"/>
                <a:gd name="connsiteY2" fmla="*/ 17369 h 22957"/>
                <a:gd name="connsiteX3" fmla="*/ 3152 w 13473"/>
                <a:gd name="connsiteY3" fmla="*/ 14637 h 22957"/>
                <a:gd name="connsiteX4" fmla="*/ 4221 w 13473"/>
                <a:gd name="connsiteY4" fmla="*/ 14559 h 22957"/>
                <a:gd name="connsiteX5" fmla="*/ 4568 w 13473"/>
                <a:gd name="connsiteY5" fmla="*/ 12686 h 22957"/>
                <a:gd name="connsiteX6" fmla="*/ 4908 w 13473"/>
                <a:gd name="connsiteY6" fmla="*/ 10000 h 22957"/>
                <a:gd name="connsiteX7" fmla="*/ 5615 w 13473"/>
                <a:gd name="connsiteY7" fmla="*/ 9096 h 22957"/>
                <a:gd name="connsiteX8" fmla="*/ 7047 w 13473"/>
                <a:gd name="connsiteY8" fmla="*/ 8193 h 22957"/>
                <a:gd name="connsiteX9" fmla="*/ 8476 w 13473"/>
                <a:gd name="connsiteY9" fmla="*/ 8193 h 22957"/>
                <a:gd name="connsiteX10" fmla="*/ 8835 w 13473"/>
                <a:gd name="connsiteY10" fmla="*/ 5462 h 22957"/>
                <a:gd name="connsiteX11" fmla="*/ 10615 w 13473"/>
                <a:gd name="connsiteY11" fmla="*/ 2731 h 22957"/>
                <a:gd name="connsiteX12" fmla="*/ 11687 w 13473"/>
                <a:gd name="connsiteY12" fmla="*/ 1807 h 22957"/>
                <a:gd name="connsiteX13" fmla="*/ 12403 w 13473"/>
                <a:gd name="connsiteY13" fmla="*/ 0 h 22957"/>
                <a:gd name="connsiteX14" fmla="*/ 13473 w 13473"/>
                <a:gd name="connsiteY14" fmla="*/ 0 h 22957"/>
                <a:gd name="connsiteX0" fmla="*/ 0 w 13473"/>
                <a:gd name="connsiteY0" fmla="*/ 22957 h 22957"/>
                <a:gd name="connsiteX1" fmla="*/ 1042 w 13473"/>
                <a:gd name="connsiteY1" fmla="*/ 19553 h 22957"/>
                <a:gd name="connsiteX2" fmla="*/ 1362 w 13473"/>
                <a:gd name="connsiteY2" fmla="*/ 17369 h 22957"/>
                <a:gd name="connsiteX3" fmla="*/ 3152 w 13473"/>
                <a:gd name="connsiteY3" fmla="*/ 14637 h 22957"/>
                <a:gd name="connsiteX4" fmla="*/ 4221 w 13473"/>
                <a:gd name="connsiteY4" fmla="*/ 14559 h 22957"/>
                <a:gd name="connsiteX5" fmla="*/ 4568 w 13473"/>
                <a:gd name="connsiteY5" fmla="*/ 12686 h 22957"/>
                <a:gd name="connsiteX6" fmla="*/ 4908 w 13473"/>
                <a:gd name="connsiteY6" fmla="*/ 10000 h 22957"/>
                <a:gd name="connsiteX7" fmla="*/ 5615 w 13473"/>
                <a:gd name="connsiteY7" fmla="*/ 9096 h 22957"/>
                <a:gd name="connsiteX8" fmla="*/ 7047 w 13473"/>
                <a:gd name="connsiteY8" fmla="*/ 8193 h 22957"/>
                <a:gd name="connsiteX9" fmla="*/ 8476 w 13473"/>
                <a:gd name="connsiteY9" fmla="*/ 8193 h 22957"/>
                <a:gd name="connsiteX10" fmla="*/ 8835 w 13473"/>
                <a:gd name="connsiteY10" fmla="*/ 5462 h 22957"/>
                <a:gd name="connsiteX11" fmla="*/ 10615 w 13473"/>
                <a:gd name="connsiteY11" fmla="*/ 2731 h 22957"/>
                <a:gd name="connsiteX12" fmla="*/ 11687 w 13473"/>
                <a:gd name="connsiteY12" fmla="*/ 1807 h 22957"/>
                <a:gd name="connsiteX13" fmla="*/ 12403 w 13473"/>
                <a:gd name="connsiteY13" fmla="*/ 0 h 22957"/>
                <a:gd name="connsiteX14" fmla="*/ 13473 w 13473"/>
                <a:gd name="connsiteY14" fmla="*/ 0 h 22957"/>
                <a:gd name="connsiteX0" fmla="*/ 0 w 13473"/>
                <a:gd name="connsiteY0" fmla="*/ 22957 h 22957"/>
                <a:gd name="connsiteX1" fmla="*/ 400 w 13473"/>
                <a:gd name="connsiteY1" fmla="*/ 21739 h 22957"/>
                <a:gd name="connsiteX2" fmla="*/ 1042 w 13473"/>
                <a:gd name="connsiteY2" fmla="*/ 19553 h 22957"/>
                <a:gd name="connsiteX3" fmla="*/ 1362 w 13473"/>
                <a:gd name="connsiteY3" fmla="*/ 17369 h 22957"/>
                <a:gd name="connsiteX4" fmla="*/ 3152 w 13473"/>
                <a:gd name="connsiteY4" fmla="*/ 14637 h 22957"/>
                <a:gd name="connsiteX5" fmla="*/ 4221 w 13473"/>
                <a:gd name="connsiteY5" fmla="*/ 14559 h 22957"/>
                <a:gd name="connsiteX6" fmla="*/ 4568 w 13473"/>
                <a:gd name="connsiteY6" fmla="*/ 12686 h 22957"/>
                <a:gd name="connsiteX7" fmla="*/ 4908 w 13473"/>
                <a:gd name="connsiteY7" fmla="*/ 10000 h 22957"/>
                <a:gd name="connsiteX8" fmla="*/ 5615 w 13473"/>
                <a:gd name="connsiteY8" fmla="*/ 9096 h 22957"/>
                <a:gd name="connsiteX9" fmla="*/ 7047 w 13473"/>
                <a:gd name="connsiteY9" fmla="*/ 8193 h 22957"/>
                <a:gd name="connsiteX10" fmla="*/ 8476 w 13473"/>
                <a:gd name="connsiteY10" fmla="*/ 8193 h 22957"/>
                <a:gd name="connsiteX11" fmla="*/ 8835 w 13473"/>
                <a:gd name="connsiteY11" fmla="*/ 5462 h 22957"/>
                <a:gd name="connsiteX12" fmla="*/ 10615 w 13473"/>
                <a:gd name="connsiteY12" fmla="*/ 2731 h 22957"/>
                <a:gd name="connsiteX13" fmla="*/ 11687 w 13473"/>
                <a:gd name="connsiteY13" fmla="*/ 1807 h 22957"/>
                <a:gd name="connsiteX14" fmla="*/ 12403 w 13473"/>
                <a:gd name="connsiteY14" fmla="*/ 0 h 22957"/>
                <a:gd name="connsiteX15" fmla="*/ 13473 w 13473"/>
                <a:gd name="connsiteY15" fmla="*/ 0 h 22957"/>
                <a:gd name="connsiteX0" fmla="*/ 0 w 13473"/>
                <a:gd name="connsiteY0" fmla="*/ 22957 h 22957"/>
                <a:gd name="connsiteX1" fmla="*/ 961 w 13473"/>
                <a:gd name="connsiteY1" fmla="*/ 21193 h 22957"/>
                <a:gd name="connsiteX2" fmla="*/ 1042 w 13473"/>
                <a:gd name="connsiteY2" fmla="*/ 19553 h 22957"/>
                <a:gd name="connsiteX3" fmla="*/ 1362 w 13473"/>
                <a:gd name="connsiteY3" fmla="*/ 17369 h 22957"/>
                <a:gd name="connsiteX4" fmla="*/ 3152 w 13473"/>
                <a:gd name="connsiteY4" fmla="*/ 14637 h 22957"/>
                <a:gd name="connsiteX5" fmla="*/ 4221 w 13473"/>
                <a:gd name="connsiteY5" fmla="*/ 14559 h 22957"/>
                <a:gd name="connsiteX6" fmla="*/ 4568 w 13473"/>
                <a:gd name="connsiteY6" fmla="*/ 12686 h 22957"/>
                <a:gd name="connsiteX7" fmla="*/ 4908 w 13473"/>
                <a:gd name="connsiteY7" fmla="*/ 10000 h 22957"/>
                <a:gd name="connsiteX8" fmla="*/ 5615 w 13473"/>
                <a:gd name="connsiteY8" fmla="*/ 9096 h 22957"/>
                <a:gd name="connsiteX9" fmla="*/ 7047 w 13473"/>
                <a:gd name="connsiteY9" fmla="*/ 8193 h 22957"/>
                <a:gd name="connsiteX10" fmla="*/ 8476 w 13473"/>
                <a:gd name="connsiteY10" fmla="*/ 8193 h 22957"/>
                <a:gd name="connsiteX11" fmla="*/ 8835 w 13473"/>
                <a:gd name="connsiteY11" fmla="*/ 5462 h 22957"/>
                <a:gd name="connsiteX12" fmla="*/ 10615 w 13473"/>
                <a:gd name="connsiteY12" fmla="*/ 2731 h 22957"/>
                <a:gd name="connsiteX13" fmla="*/ 11687 w 13473"/>
                <a:gd name="connsiteY13" fmla="*/ 1807 h 22957"/>
                <a:gd name="connsiteX14" fmla="*/ 12403 w 13473"/>
                <a:gd name="connsiteY14" fmla="*/ 0 h 22957"/>
                <a:gd name="connsiteX15" fmla="*/ 13473 w 13473"/>
                <a:gd name="connsiteY15" fmla="*/ 0 h 22957"/>
                <a:gd name="connsiteX0" fmla="*/ 0 w 13233"/>
                <a:gd name="connsiteY0" fmla="*/ 23191 h 23191"/>
                <a:gd name="connsiteX1" fmla="*/ 961 w 13233"/>
                <a:gd name="connsiteY1" fmla="*/ 21427 h 23191"/>
                <a:gd name="connsiteX2" fmla="*/ 1042 w 13233"/>
                <a:gd name="connsiteY2" fmla="*/ 19787 h 23191"/>
                <a:gd name="connsiteX3" fmla="*/ 1362 w 13233"/>
                <a:gd name="connsiteY3" fmla="*/ 17603 h 23191"/>
                <a:gd name="connsiteX4" fmla="*/ 3152 w 13233"/>
                <a:gd name="connsiteY4" fmla="*/ 14871 h 23191"/>
                <a:gd name="connsiteX5" fmla="*/ 4221 w 13233"/>
                <a:gd name="connsiteY5" fmla="*/ 14793 h 23191"/>
                <a:gd name="connsiteX6" fmla="*/ 4568 w 13233"/>
                <a:gd name="connsiteY6" fmla="*/ 12920 h 23191"/>
                <a:gd name="connsiteX7" fmla="*/ 4908 w 13233"/>
                <a:gd name="connsiteY7" fmla="*/ 10234 h 23191"/>
                <a:gd name="connsiteX8" fmla="*/ 5615 w 13233"/>
                <a:gd name="connsiteY8" fmla="*/ 9330 h 23191"/>
                <a:gd name="connsiteX9" fmla="*/ 7047 w 13233"/>
                <a:gd name="connsiteY9" fmla="*/ 8427 h 23191"/>
                <a:gd name="connsiteX10" fmla="*/ 8476 w 13233"/>
                <a:gd name="connsiteY10" fmla="*/ 8427 h 23191"/>
                <a:gd name="connsiteX11" fmla="*/ 8835 w 13233"/>
                <a:gd name="connsiteY11" fmla="*/ 5696 h 23191"/>
                <a:gd name="connsiteX12" fmla="*/ 10615 w 13233"/>
                <a:gd name="connsiteY12" fmla="*/ 2965 h 23191"/>
                <a:gd name="connsiteX13" fmla="*/ 11687 w 13233"/>
                <a:gd name="connsiteY13" fmla="*/ 2041 h 23191"/>
                <a:gd name="connsiteX14" fmla="*/ 12403 w 13233"/>
                <a:gd name="connsiteY14" fmla="*/ 234 h 23191"/>
                <a:gd name="connsiteX15" fmla="*/ 13233 w 13233"/>
                <a:gd name="connsiteY15" fmla="*/ 0 h 23191"/>
                <a:gd name="connsiteX0" fmla="*/ 0 w 13340"/>
                <a:gd name="connsiteY0" fmla="*/ 22567 h 22567"/>
                <a:gd name="connsiteX1" fmla="*/ 1068 w 13340"/>
                <a:gd name="connsiteY1" fmla="*/ 21427 h 22567"/>
                <a:gd name="connsiteX2" fmla="*/ 1149 w 13340"/>
                <a:gd name="connsiteY2" fmla="*/ 19787 h 22567"/>
                <a:gd name="connsiteX3" fmla="*/ 1469 w 13340"/>
                <a:gd name="connsiteY3" fmla="*/ 17603 h 22567"/>
                <a:gd name="connsiteX4" fmla="*/ 3259 w 13340"/>
                <a:gd name="connsiteY4" fmla="*/ 14871 h 22567"/>
                <a:gd name="connsiteX5" fmla="*/ 4328 w 13340"/>
                <a:gd name="connsiteY5" fmla="*/ 14793 h 22567"/>
                <a:gd name="connsiteX6" fmla="*/ 4675 w 13340"/>
                <a:gd name="connsiteY6" fmla="*/ 12920 h 22567"/>
                <a:gd name="connsiteX7" fmla="*/ 5015 w 13340"/>
                <a:gd name="connsiteY7" fmla="*/ 10234 h 22567"/>
                <a:gd name="connsiteX8" fmla="*/ 5722 w 13340"/>
                <a:gd name="connsiteY8" fmla="*/ 9330 h 22567"/>
                <a:gd name="connsiteX9" fmla="*/ 7154 w 13340"/>
                <a:gd name="connsiteY9" fmla="*/ 8427 h 22567"/>
                <a:gd name="connsiteX10" fmla="*/ 8583 w 13340"/>
                <a:gd name="connsiteY10" fmla="*/ 8427 h 22567"/>
                <a:gd name="connsiteX11" fmla="*/ 8942 w 13340"/>
                <a:gd name="connsiteY11" fmla="*/ 5696 h 22567"/>
                <a:gd name="connsiteX12" fmla="*/ 10722 w 13340"/>
                <a:gd name="connsiteY12" fmla="*/ 2965 h 22567"/>
                <a:gd name="connsiteX13" fmla="*/ 11794 w 13340"/>
                <a:gd name="connsiteY13" fmla="*/ 2041 h 22567"/>
                <a:gd name="connsiteX14" fmla="*/ 12510 w 13340"/>
                <a:gd name="connsiteY14" fmla="*/ 234 h 22567"/>
                <a:gd name="connsiteX15" fmla="*/ 13340 w 13340"/>
                <a:gd name="connsiteY15" fmla="*/ 0 h 22567"/>
                <a:gd name="connsiteX0" fmla="*/ 0 w 13340"/>
                <a:gd name="connsiteY0" fmla="*/ 22567 h 22567"/>
                <a:gd name="connsiteX1" fmla="*/ 641 w 13340"/>
                <a:gd name="connsiteY1" fmla="*/ 21973 h 22567"/>
                <a:gd name="connsiteX2" fmla="*/ 1068 w 13340"/>
                <a:gd name="connsiteY2" fmla="*/ 21427 h 22567"/>
                <a:gd name="connsiteX3" fmla="*/ 1149 w 13340"/>
                <a:gd name="connsiteY3" fmla="*/ 19787 h 22567"/>
                <a:gd name="connsiteX4" fmla="*/ 1469 w 13340"/>
                <a:gd name="connsiteY4" fmla="*/ 17603 h 22567"/>
                <a:gd name="connsiteX5" fmla="*/ 3259 w 13340"/>
                <a:gd name="connsiteY5" fmla="*/ 14871 h 22567"/>
                <a:gd name="connsiteX6" fmla="*/ 4328 w 13340"/>
                <a:gd name="connsiteY6" fmla="*/ 14793 h 22567"/>
                <a:gd name="connsiteX7" fmla="*/ 4675 w 13340"/>
                <a:gd name="connsiteY7" fmla="*/ 12920 h 22567"/>
                <a:gd name="connsiteX8" fmla="*/ 5015 w 13340"/>
                <a:gd name="connsiteY8" fmla="*/ 10234 h 22567"/>
                <a:gd name="connsiteX9" fmla="*/ 5722 w 13340"/>
                <a:gd name="connsiteY9" fmla="*/ 9330 h 22567"/>
                <a:gd name="connsiteX10" fmla="*/ 7154 w 13340"/>
                <a:gd name="connsiteY10" fmla="*/ 8427 h 22567"/>
                <a:gd name="connsiteX11" fmla="*/ 8583 w 13340"/>
                <a:gd name="connsiteY11" fmla="*/ 8427 h 22567"/>
                <a:gd name="connsiteX12" fmla="*/ 8942 w 13340"/>
                <a:gd name="connsiteY12" fmla="*/ 5696 h 22567"/>
                <a:gd name="connsiteX13" fmla="*/ 10722 w 13340"/>
                <a:gd name="connsiteY13" fmla="*/ 2965 h 22567"/>
                <a:gd name="connsiteX14" fmla="*/ 11794 w 13340"/>
                <a:gd name="connsiteY14" fmla="*/ 2041 h 22567"/>
                <a:gd name="connsiteX15" fmla="*/ 12510 w 13340"/>
                <a:gd name="connsiteY15" fmla="*/ 234 h 22567"/>
                <a:gd name="connsiteX16" fmla="*/ 13340 w 13340"/>
                <a:gd name="connsiteY16" fmla="*/ 0 h 22567"/>
                <a:gd name="connsiteX0" fmla="*/ 0 w 13340"/>
                <a:gd name="connsiteY0" fmla="*/ 22567 h 24236"/>
                <a:gd name="connsiteX1" fmla="*/ 427 w 13340"/>
                <a:gd name="connsiteY1" fmla="*/ 24236 h 24236"/>
                <a:gd name="connsiteX2" fmla="*/ 1068 w 13340"/>
                <a:gd name="connsiteY2" fmla="*/ 21427 h 24236"/>
                <a:gd name="connsiteX3" fmla="*/ 1149 w 13340"/>
                <a:gd name="connsiteY3" fmla="*/ 19787 h 24236"/>
                <a:gd name="connsiteX4" fmla="*/ 1469 w 13340"/>
                <a:gd name="connsiteY4" fmla="*/ 17603 h 24236"/>
                <a:gd name="connsiteX5" fmla="*/ 3259 w 13340"/>
                <a:gd name="connsiteY5" fmla="*/ 14871 h 24236"/>
                <a:gd name="connsiteX6" fmla="*/ 4328 w 13340"/>
                <a:gd name="connsiteY6" fmla="*/ 14793 h 24236"/>
                <a:gd name="connsiteX7" fmla="*/ 4675 w 13340"/>
                <a:gd name="connsiteY7" fmla="*/ 12920 h 24236"/>
                <a:gd name="connsiteX8" fmla="*/ 5015 w 13340"/>
                <a:gd name="connsiteY8" fmla="*/ 10234 h 24236"/>
                <a:gd name="connsiteX9" fmla="*/ 5722 w 13340"/>
                <a:gd name="connsiteY9" fmla="*/ 9330 h 24236"/>
                <a:gd name="connsiteX10" fmla="*/ 7154 w 13340"/>
                <a:gd name="connsiteY10" fmla="*/ 8427 h 24236"/>
                <a:gd name="connsiteX11" fmla="*/ 8583 w 13340"/>
                <a:gd name="connsiteY11" fmla="*/ 8427 h 24236"/>
                <a:gd name="connsiteX12" fmla="*/ 8942 w 13340"/>
                <a:gd name="connsiteY12" fmla="*/ 5696 h 24236"/>
                <a:gd name="connsiteX13" fmla="*/ 10722 w 13340"/>
                <a:gd name="connsiteY13" fmla="*/ 2965 h 24236"/>
                <a:gd name="connsiteX14" fmla="*/ 11794 w 13340"/>
                <a:gd name="connsiteY14" fmla="*/ 2041 h 24236"/>
                <a:gd name="connsiteX15" fmla="*/ 12510 w 13340"/>
                <a:gd name="connsiteY15" fmla="*/ 234 h 24236"/>
                <a:gd name="connsiteX16" fmla="*/ 13340 w 13340"/>
                <a:gd name="connsiteY16" fmla="*/ 0 h 24236"/>
                <a:gd name="connsiteX0" fmla="*/ 0 w 13340"/>
                <a:gd name="connsiteY0" fmla="*/ 22567 h 24236"/>
                <a:gd name="connsiteX1" fmla="*/ 427 w 13340"/>
                <a:gd name="connsiteY1" fmla="*/ 24236 h 24236"/>
                <a:gd name="connsiteX2" fmla="*/ 801 w 13340"/>
                <a:gd name="connsiteY2" fmla="*/ 22675 h 24236"/>
                <a:gd name="connsiteX3" fmla="*/ 1068 w 13340"/>
                <a:gd name="connsiteY3" fmla="*/ 21427 h 24236"/>
                <a:gd name="connsiteX4" fmla="*/ 1149 w 13340"/>
                <a:gd name="connsiteY4" fmla="*/ 19787 h 24236"/>
                <a:gd name="connsiteX5" fmla="*/ 1469 w 13340"/>
                <a:gd name="connsiteY5" fmla="*/ 17603 h 24236"/>
                <a:gd name="connsiteX6" fmla="*/ 3259 w 13340"/>
                <a:gd name="connsiteY6" fmla="*/ 14871 h 24236"/>
                <a:gd name="connsiteX7" fmla="*/ 4328 w 13340"/>
                <a:gd name="connsiteY7" fmla="*/ 14793 h 24236"/>
                <a:gd name="connsiteX8" fmla="*/ 4675 w 13340"/>
                <a:gd name="connsiteY8" fmla="*/ 12920 h 24236"/>
                <a:gd name="connsiteX9" fmla="*/ 5015 w 13340"/>
                <a:gd name="connsiteY9" fmla="*/ 10234 h 24236"/>
                <a:gd name="connsiteX10" fmla="*/ 5722 w 13340"/>
                <a:gd name="connsiteY10" fmla="*/ 9330 h 24236"/>
                <a:gd name="connsiteX11" fmla="*/ 7154 w 13340"/>
                <a:gd name="connsiteY11" fmla="*/ 8427 h 24236"/>
                <a:gd name="connsiteX12" fmla="*/ 8583 w 13340"/>
                <a:gd name="connsiteY12" fmla="*/ 8427 h 24236"/>
                <a:gd name="connsiteX13" fmla="*/ 8942 w 13340"/>
                <a:gd name="connsiteY13" fmla="*/ 5696 h 24236"/>
                <a:gd name="connsiteX14" fmla="*/ 10722 w 13340"/>
                <a:gd name="connsiteY14" fmla="*/ 2965 h 24236"/>
                <a:gd name="connsiteX15" fmla="*/ 11794 w 13340"/>
                <a:gd name="connsiteY15" fmla="*/ 2041 h 24236"/>
                <a:gd name="connsiteX16" fmla="*/ 12510 w 13340"/>
                <a:gd name="connsiteY16" fmla="*/ 234 h 24236"/>
                <a:gd name="connsiteX17" fmla="*/ 13340 w 13340"/>
                <a:gd name="connsiteY17" fmla="*/ 0 h 24236"/>
                <a:gd name="connsiteX0" fmla="*/ 0 w 13340"/>
                <a:gd name="connsiteY0" fmla="*/ 22567 h 24236"/>
                <a:gd name="connsiteX1" fmla="*/ 427 w 13340"/>
                <a:gd name="connsiteY1" fmla="*/ 24236 h 24236"/>
                <a:gd name="connsiteX2" fmla="*/ 1335 w 13340"/>
                <a:gd name="connsiteY2" fmla="*/ 24002 h 24236"/>
                <a:gd name="connsiteX3" fmla="*/ 1068 w 13340"/>
                <a:gd name="connsiteY3" fmla="*/ 21427 h 24236"/>
                <a:gd name="connsiteX4" fmla="*/ 1149 w 13340"/>
                <a:gd name="connsiteY4" fmla="*/ 19787 h 24236"/>
                <a:gd name="connsiteX5" fmla="*/ 1469 w 13340"/>
                <a:gd name="connsiteY5" fmla="*/ 17603 h 24236"/>
                <a:gd name="connsiteX6" fmla="*/ 3259 w 13340"/>
                <a:gd name="connsiteY6" fmla="*/ 14871 h 24236"/>
                <a:gd name="connsiteX7" fmla="*/ 4328 w 13340"/>
                <a:gd name="connsiteY7" fmla="*/ 14793 h 24236"/>
                <a:gd name="connsiteX8" fmla="*/ 4675 w 13340"/>
                <a:gd name="connsiteY8" fmla="*/ 12920 h 24236"/>
                <a:gd name="connsiteX9" fmla="*/ 5015 w 13340"/>
                <a:gd name="connsiteY9" fmla="*/ 10234 h 24236"/>
                <a:gd name="connsiteX10" fmla="*/ 5722 w 13340"/>
                <a:gd name="connsiteY10" fmla="*/ 9330 h 24236"/>
                <a:gd name="connsiteX11" fmla="*/ 7154 w 13340"/>
                <a:gd name="connsiteY11" fmla="*/ 8427 h 24236"/>
                <a:gd name="connsiteX12" fmla="*/ 8583 w 13340"/>
                <a:gd name="connsiteY12" fmla="*/ 8427 h 24236"/>
                <a:gd name="connsiteX13" fmla="*/ 8942 w 13340"/>
                <a:gd name="connsiteY13" fmla="*/ 5696 h 24236"/>
                <a:gd name="connsiteX14" fmla="*/ 10722 w 13340"/>
                <a:gd name="connsiteY14" fmla="*/ 2965 h 24236"/>
                <a:gd name="connsiteX15" fmla="*/ 11794 w 13340"/>
                <a:gd name="connsiteY15" fmla="*/ 2041 h 24236"/>
                <a:gd name="connsiteX16" fmla="*/ 12510 w 13340"/>
                <a:gd name="connsiteY16" fmla="*/ 234 h 24236"/>
                <a:gd name="connsiteX17" fmla="*/ 13340 w 13340"/>
                <a:gd name="connsiteY17" fmla="*/ 0 h 24236"/>
                <a:gd name="connsiteX0" fmla="*/ 0 w 13340"/>
                <a:gd name="connsiteY0" fmla="*/ 22567 h 24236"/>
                <a:gd name="connsiteX1" fmla="*/ 427 w 13340"/>
                <a:gd name="connsiteY1" fmla="*/ 24236 h 24236"/>
                <a:gd name="connsiteX2" fmla="*/ 1335 w 13340"/>
                <a:gd name="connsiteY2" fmla="*/ 24002 h 24236"/>
                <a:gd name="connsiteX3" fmla="*/ 1068 w 13340"/>
                <a:gd name="connsiteY3" fmla="*/ 21427 h 24236"/>
                <a:gd name="connsiteX4" fmla="*/ 1149 w 13340"/>
                <a:gd name="connsiteY4" fmla="*/ 19787 h 24236"/>
                <a:gd name="connsiteX5" fmla="*/ 1469 w 13340"/>
                <a:gd name="connsiteY5" fmla="*/ 17603 h 24236"/>
                <a:gd name="connsiteX6" fmla="*/ 3259 w 13340"/>
                <a:gd name="connsiteY6" fmla="*/ 14871 h 24236"/>
                <a:gd name="connsiteX7" fmla="*/ 4328 w 13340"/>
                <a:gd name="connsiteY7" fmla="*/ 14793 h 24236"/>
                <a:gd name="connsiteX8" fmla="*/ 4675 w 13340"/>
                <a:gd name="connsiteY8" fmla="*/ 12920 h 24236"/>
                <a:gd name="connsiteX9" fmla="*/ 5015 w 13340"/>
                <a:gd name="connsiteY9" fmla="*/ 10234 h 24236"/>
                <a:gd name="connsiteX10" fmla="*/ 5722 w 13340"/>
                <a:gd name="connsiteY10" fmla="*/ 9330 h 24236"/>
                <a:gd name="connsiteX11" fmla="*/ 7154 w 13340"/>
                <a:gd name="connsiteY11" fmla="*/ 8427 h 24236"/>
                <a:gd name="connsiteX12" fmla="*/ 8583 w 13340"/>
                <a:gd name="connsiteY12" fmla="*/ 8427 h 24236"/>
                <a:gd name="connsiteX13" fmla="*/ 8942 w 13340"/>
                <a:gd name="connsiteY13" fmla="*/ 5696 h 24236"/>
                <a:gd name="connsiteX14" fmla="*/ 10722 w 13340"/>
                <a:gd name="connsiteY14" fmla="*/ 2965 h 24236"/>
                <a:gd name="connsiteX15" fmla="*/ 11794 w 13340"/>
                <a:gd name="connsiteY15" fmla="*/ 2041 h 24236"/>
                <a:gd name="connsiteX16" fmla="*/ 12510 w 13340"/>
                <a:gd name="connsiteY16" fmla="*/ 234 h 24236"/>
                <a:gd name="connsiteX17" fmla="*/ 13340 w 13340"/>
                <a:gd name="connsiteY17" fmla="*/ 0 h 24236"/>
                <a:gd name="connsiteX0" fmla="*/ 0 w 13287"/>
                <a:gd name="connsiteY0" fmla="*/ 22255 h 24236"/>
                <a:gd name="connsiteX1" fmla="*/ 374 w 13287"/>
                <a:gd name="connsiteY1" fmla="*/ 24236 h 24236"/>
                <a:gd name="connsiteX2" fmla="*/ 1282 w 13287"/>
                <a:gd name="connsiteY2" fmla="*/ 24002 h 24236"/>
                <a:gd name="connsiteX3" fmla="*/ 1015 w 13287"/>
                <a:gd name="connsiteY3" fmla="*/ 21427 h 24236"/>
                <a:gd name="connsiteX4" fmla="*/ 1096 w 13287"/>
                <a:gd name="connsiteY4" fmla="*/ 19787 h 24236"/>
                <a:gd name="connsiteX5" fmla="*/ 1416 w 13287"/>
                <a:gd name="connsiteY5" fmla="*/ 17603 h 24236"/>
                <a:gd name="connsiteX6" fmla="*/ 3206 w 13287"/>
                <a:gd name="connsiteY6" fmla="*/ 14871 h 24236"/>
                <a:gd name="connsiteX7" fmla="*/ 4275 w 13287"/>
                <a:gd name="connsiteY7" fmla="*/ 14793 h 24236"/>
                <a:gd name="connsiteX8" fmla="*/ 4622 w 13287"/>
                <a:gd name="connsiteY8" fmla="*/ 12920 h 24236"/>
                <a:gd name="connsiteX9" fmla="*/ 4962 w 13287"/>
                <a:gd name="connsiteY9" fmla="*/ 10234 h 24236"/>
                <a:gd name="connsiteX10" fmla="*/ 5669 w 13287"/>
                <a:gd name="connsiteY10" fmla="*/ 9330 h 24236"/>
                <a:gd name="connsiteX11" fmla="*/ 7101 w 13287"/>
                <a:gd name="connsiteY11" fmla="*/ 8427 h 24236"/>
                <a:gd name="connsiteX12" fmla="*/ 8530 w 13287"/>
                <a:gd name="connsiteY12" fmla="*/ 8427 h 24236"/>
                <a:gd name="connsiteX13" fmla="*/ 8889 w 13287"/>
                <a:gd name="connsiteY13" fmla="*/ 5696 h 24236"/>
                <a:gd name="connsiteX14" fmla="*/ 10669 w 13287"/>
                <a:gd name="connsiteY14" fmla="*/ 2965 h 24236"/>
                <a:gd name="connsiteX15" fmla="*/ 11741 w 13287"/>
                <a:gd name="connsiteY15" fmla="*/ 2041 h 24236"/>
                <a:gd name="connsiteX16" fmla="*/ 12457 w 13287"/>
                <a:gd name="connsiteY16" fmla="*/ 234 h 24236"/>
                <a:gd name="connsiteX17" fmla="*/ 13287 w 13287"/>
                <a:gd name="connsiteY17" fmla="*/ 0 h 24236"/>
                <a:gd name="connsiteX0" fmla="*/ 0 w 13367"/>
                <a:gd name="connsiteY0" fmla="*/ 21943 h 24236"/>
                <a:gd name="connsiteX1" fmla="*/ 454 w 13367"/>
                <a:gd name="connsiteY1" fmla="*/ 24236 h 24236"/>
                <a:gd name="connsiteX2" fmla="*/ 1362 w 13367"/>
                <a:gd name="connsiteY2" fmla="*/ 24002 h 24236"/>
                <a:gd name="connsiteX3" fmla="*/ 1095 w 13367"/>
                <a:gd name="connsiteY3" fmla="*/ 21427 h 24236"/>
                <a:gd name="connsiteX4" fmla="*/ 1176 w 13367"/>
                <a:gd name="connsiteY4" fmla="*/ 19787 h 24236"/>
                <a:gd name="connsiteX5" fmla="*/ 1496 w 13367"/>
                <a:gd name="connsiteY5" fmla="*/ 17603 h 24236"/>
                <a:gd name="connsiteX6" fmla="*/ 3286 w 13367"/>
                <a:gd name="connsiteY6" fmla="*/ 14871 h 24236"/>
                <a:gd name="connsiteX7" fmla="*/ 4355 w 13367"/>
                <a:gd name="connsiteY7" fmla="*/ 14793 h 24236"/>
                <a:gd name="connsiteX8" fmla="*/ 4702 w 13367"/>
                <a:gd name="connsiteY8" fmla="*/ 12920 h 24236"/>
                <a:gd name="connsiteX9" fmla="*/ 5042 w 13367"/>
                <a:gd name="connsiteY9" fmla="*/ 10234 h 24236"/>
                <a:gd name="connsiteX10" fmla="*/ 5749 w 13367"/>
                <a:gd name="connsiteY10" fmla="*/ 9330 h 24236"/>
                <a:gd name="connsiteX11" fmla="*/ 7181 w 13367"/>
                <a:gd name="connsiteY11" fmla="*/ 8427 h 24236"/>
                <a:gd name="connsiteX12" fmla="*/ 8610 w 13367"/>
                <a:gd name="connsiteY12" fmla="*/ 8427 h 24236"/>
                <a:gd name="connsiteX13" fmla="*/ 8969 w 13367"/>
                <a:gd name="connsiteY13" fmla="*/ 5696 h 24236"/>
                <a:gd name="connsiteX14" fmla="*/ 10749 w 13367"/>
                <a:gd name="connsiteY14" fmla="*/ 2965 h 24236"/>
                <a:gd name="connsiteX15" fmla="*/ 11821 w 13367"/>
                <a:gd name="connsiteY15" fmla="*/ 2041 h 24236"/>
                <a:gd name="connsiteX16" fmla="*/ 12537 w 13367"/>
                <a:gd name="connsiteY16" fmla="*/ 234 h 24236"/>
                <a:gd name="connsiteX17" fmla="*/ 13367 w 13367"/>
                <a:gd name="connsiteY17" fmla="*/ 0 h 24236"/>
                <a:gd name="connsiteX0" fmla="*/ 0 w 13367"/>
                <a:gd name="connsiteY0" fmla="*/ 21943 h 24236"/>
                <a:gd name="connsiteX1" fmla="*/ 454 w 13367"/>
                <a:gd name="connsiteY1" fmla="*/ 24236 h 24236"/>
                <a:gd name="connsiteX2" fmla="*/ 881 w 13367"/>
                <a:gd name="connsiteY2" fmla="*/ 24236 h 24236"/>
                <a:gd name="connsiteX3" fmla="*/ 1095 w 13367"/>
                <a:gd name="connsiteY3" fmla="*/ 21427 h 24236"/>
                <a:gd name="connsiteX4" fmla="*/ 1176 w 13367"/>
                <a:gd name="connsiteY4" fmla="*/ 19787 h 24236"/>
                <a:gd name="connsiteX5" fmla="*/ 1496 w 13367"/>
                <a:gd name="connsiteY5" fmla="*/ 17603 h 24236"/>
                <a:gd name="connsiteX6" fmla="*/ 3286 w 13367"/>
                <a:gd name="connsiteY6" fmla="*/ 14871 h 24236"/>
                <a:gd name="connsiteX7" fmla="*/ 4355 w 13367"/>
                <a:gd name="connsiteY7" fmla="*/ 14793 h 24236"/>
                <a:gd name="connsiteX8" fmla="*/ 4702 w 13367"/>
                <a:gd name="connsiteY8" fmla="*/ 12920 h 24236"/>
                <a:gd name="connsiteX9" fmla="*/ 5042 w 13367"/>
                <a:gd name="connsiteY9" fmla="*/ 10234 h 24236"/>
                <a:gd name="connsiteX10" fmla="*/ 5749 w 13367"/>
                <a:gd name="connsiteY10" fmla="*/ 9330 h 24236"/>
                <a:gd name="connsiteX11" fmla="*/ 7181 w 13367"/>
                <a:gd name="connsiteY11" fmla="*/ 8427 h 24236"/>
                <a:gd name="connsiteX12" fmla="*/ 8610 w 13367"/>
                <a:gd name="connsiteY12" fmla="*/ 8427 h 24236"/>
                <a:gd name="connsiteX13" fmla="*/ 8969 w 13367"/>
                <a:gd name="connsiteY13" fmla="*/ 5696 h 24236"/>
                <a:gd name="connsiteX14" fmla="*/ 10749 w 13367"/>
                <a:gd name="connsiteY14" fmla="*/ 2965 h 24236"/>
                <a:gd name="connsiteX15" fmla="*/ 11821 w 13367"/>
                <a:gd name="connsiteY15" fmla="*/ 2041 h 24236"/>
                <a:gd name="connsiteX16" fmla="*/ 12537 w 13367"/>
                <a:gd name="connsiteY16" fmla="*/ 234 h 24236"/>
                <a:gd name="connsiteX17" fmla="*/ 13367 w 13367"/>
                <a:gd name="connsiteY17" fmla="*/ 0 h 24236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23412 w 23412"/>
                <a:gd name="connsiteY1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2984 w 23412"/>
                <a:gd name="connsiteY17" fmla="*/ 41874 h 67785"/>
                <a:gd name="connsiteX18" fmla="*/ 23412 w 23412"/>
                <a:gd name="connsiteY18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23412 w 23412"/>
                <a:gd name="connsiteY18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052 w 23412"/>
                <a:gd name="connsiteY18" fmla="*/ 40859 h 67785"/>
                <a:gd name="connsiteX19" fmla="*/ 23412 w 23412"/>
                <a:gd name="connsiteY1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23412 w 23412"/>
                <a:gd name="connsiteY1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5148 w 23412"/>
                <a:gd name="connsiteY19" fmla="*/ 36099 h 67785"/>
                <a:gd name="connsiteX20" fmla="*/ 23412 w 23412"/>
                <a:gd name="connsiteY2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23412 w 23412"/>
                <a:gd name="connsiteY2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4961 w 23412"/>
                <a:gd name="connsiteY20" fmla="*/ 34069 h 67785"/>
                <a:gd name="connsiteX21" fmla="*/ 23412 w 23412"/>
                <a:gd name="connsiteY21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23412 w 23412"/>
                <a:gd name="connsiteY21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563 w 23412"/>
                <a:gd name="connsiteY21" fmla="*/ 33367 h 67785"/>
                <a:gd name="connsiteX22" fmla="*/ 23412 w 23412"/>
                <a:gd name="connsiteY22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23412 w 23412"/>
                <a:gd name="connsiteY22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7098 w 23412"/>
                <a:gd name="connsiteY22" fmla="*/ 27904 h 67785"/>
                <a:gd name="connsiteX23" fmla="*/ 23412 w 23412"/>
                <a:gd name="connsiteY23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23412 w 23412"/>
                <a:gd name="connsiteY23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674 w 23412"/>
                <a:gd name="connsiteY23" fmla="*/ 25563 h 67785"/>
                <a:gd name="connsiteX24" fmla="*/ 23412 w 23412"/>
                <a:gd name="connsiteY24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23412 w 23412"/>
                <a:gd name="connsiteY24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8594 w 23412"/>
                <a:gd name="connsiteY24" fmla="*/ 23924 h 67785"/>
                <a:gd name="connsiteX25" fmla="*/ 23412 w 23412"/>
                <a:gd name="connsiteY25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7712 w 23412"/>
                <a:gd name="connsiteY24" fmla="*/ 20022 h 67785"/>
                <a:gd name="connsiteX25" fmla="*/ 23412 w 23412"/>
                <a:gd name="connsiteY25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8033 w 23412"/>
                <a:gd name="connsiteY24" fmla="*/ 21894 h 67785"/>
                <a:gd name="connsiteX25" fmla="*/ 17712 w 23412"/>
                <a:gd name="connsiteY25" fmla="*/ 20022 h 67785"/>
                <a:gd name="connsiteX26" fmla="*/ 23412 w 23412"/>
                <a:gd name="connsiteY26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8033 w 23412"/>
                <a:gd name="connsiteY24" fmla="*/ 21894 h 67785"/>
                <a:gd name="connsiteX25" fmla="*/ 17712 w 23412"/>
                <a:gd name="connsiteY25" fmla="*/ 20022 h 67785"/>
                <a:gd name="connsiteX26" fmla="*/ 23412 w 23412"/>
                <a:gd name="connsiteY26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7980 w 23412"/>
                <a:gd name="connsiteY24" fmla="*/ 22518 h 67785"/>
                <a:gd name="connsiteX25" fmla="*/ 17712 w 23412"/>
                <a:gd name="connsiteY25" fmla="*/ 20022 h 67785"/>
                <a:gd name="connsiteX26" fmla="*/ 23412 w 23412"/>
                <a:gd name="connsiteY26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7980 w 23412"/>
                <a:gd name="connsiteY24" fmla="*/ 22518 h 67785"/>
                <a:gd name="connsiteX25" fmla="*/ 17659 w 23412"/>
                <a:gd name="connsiteY25" fmla="*/ 20022 h 67785"/>
                <a:gd name="connsiteX26" fmla="*/ 23412 w 23412"/>
                <a:gd name="connsiteY26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7660 h 67785"/>
                <a:gd name="connsiteX20" fmla="*/ 14480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7660 h 67785"/>
                <a:gd name="connsiteX20" fmla="*/ 14480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3839 w 23412"/>
                <a:gd name="connsiteY19" fmla="*/ 36801 h 67785"/>
                <a:gd name="connsiteX20" fmla="*/ 14480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3839 w 23412"/>
                <a:gd name="connsiteY19" fmla="*/ 36801 h 67785"/>
                <a:gd name="connsiteX20" fmla="*/ 14480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160 w 23412"/>
                <a:gd name="connsiteY19" fmla="*/ 37659 h 67785"/>
                <a:gd name="connsiteX20" fmla="*/ 14480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160 w 23412"/>
                <a:gd name="connsiteY19" fmla="*/ 37659 h 67785"/>
                <a:gd name="connsiteX20" fmla="*/ 14587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160 w 23412"/>
                <a:gd name="connsiteY19" fmla="*/ 37659 h 67785"/>
                <a:gd name="connsiteX20" fmla="*/ 14534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865 w 23412"/>
                <a:gd name="connsiteY18" fmla="*/ 41718 h 67785"/>
                <a:gd name="connsiteX19" fmla="*/ 14479 w 23412"/>
                <a:gd name="connsiteY19" fmla="*/ 38830 h 67785"/>
                <a:gd name="connsiteX20" fmla="*/ 14160 w 23412"/>
                <a:gd name="connsiteY20" fmla="*/ 37659 h 67785"/>
                <a:gd name="connsiteX21" fmla="*/ 14534 w 23412"/>
                <a:gd name="connsiteY21" fmla="*/ 35865 h 67785"/>
                <a:gd name="connsiteX22" fmla="*/ 16083 w 23412"/>
                <a:gd name="connsiteY22" fmla="*/ 35630 h 67785"/>
                <a:gd name="connsiteX23" fmla="*/ 16456 w 23412"/>
                <a:gd name="connsiteY23" fmla="*/ 30948 h 67785"/>
                <a:gd name="connsiteX24" fmla="*/ 18060 w 23412"/>
                <a:gd name="connsiteY24" fmla="*/ 28763 h 67785"/>
                <a:gd name="connsiteX25" fmla="*/ 18434 w 23412"/>
                <a:gd name="connsiteY25" fmla="*/ 24939 h 67785"/>
                <a:gd name="connsiteX26" fmla="*/ 17980 w 23412"/>
                <a:gd name="connsiteY26" fmla="*/ 22518 h 67785"/>
                <a:gd name="connsiteX27" fmla="*/ 17659 w 23412"/>
                <a:gd name="connsiteY27" fmla="*/ 20022 h 67785"/>
                <a:gd name="connsiteX28" fmla="*/ 23412 w 23412"/>
                <a:gd name="connsiteY28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479 w 23412"/>
                <a:gd name="connsiteY19" fmla="*/ 38830 h 67785"/>
                <a:gd name="connsiteX20" fmla="*/ 14160 w 23412"/>
                <a:gd name="connsiteY20" fmla="*/ 37659 h 67785"/>
                <a:gd name="connsiteX21" fmla="*/ 14534 w 23412"/>
                <a:gd name="connsiteY21" fmla="*/ 35865 h 67785"/>
                <a:gd name="connsiteX22" fmla="*/ 16083 w 23412"/>
                <a:gd name="connsiteY22" fmla="*/ 35630 h 67785"/>
                <a:gd name="connsiteX23" fmla="*/ 16456 w 23412"/>
                <a:gd name="connsiteY23" fmla="*/ 30948 h 67785"/>
                <a:gd name="connsiteX24" fmla="*/ 18060 w 23412"/>
                <a:gd name="connsiteY24" fmla="*/ 28763 h 67785"/>
                <a:gd name="connsiteX25" fmla="*/ 18434 w 23412"/>
                <a:gd name="connsiteY25" fmla="*/ 24939 h 67785"/>
                <a:gd name="connsiteX26" fmla="*/ 17980 w 23412"/>
                <a:gd name="connsiteY26" fmla="*/ 22518 h 67785"/>
                <a:gd name="connsiteX27" fmla="*/ 17659 w 23412"/>
                <a:gd name="connsiteY27" fmla="*/ 20022 h 67785"/>
                <a:gd name="connsiteX28" fmla="*/ 23412 w 23412"/>
                <a:gd name="connsiteY28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86 w 23412"/>
                <a:gd name="connsiteY19" fmla="*/ 39923 h 67785"/>
                <a:gd name="connsiteX20" fmla="*/ 14479 w 23412"/>
                <a:gd name="connsiteY20" fmla="*/ 38830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434 w 23412"/>
                <a:gd name="connsiteY26" fmla="*/ 24939 h 67785"/>
                <a:gd name="connsiteX27" fmla="*/ 17980 w 23412"/>
                <a:gd name="connsiteY27" fmla="*/ 22518 h 67785"/>
                <a:gd name="connsiteX28" fmla="*/ 17659 w 23412"/>
                <a:gd name="connsiteY28" fmla="*/ 20022 h 67785"/>
                <a:gd name="connsiteX29" fmla="*/ 23412 w 23412"/>
                <a:gd name="connsiteY2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479 w 23412"/>
                <a:gd name="connsiteY20" fmla="*/ 38830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434 w 23412"/>
                <a:gd name="connsiteY26" fmla="*/ 24939 h 67785"/>
                <a:gd name="connsiteX27" fmla="*/ 17980 w 23412"/>
                <a:gd name="connsiteY27" fmla="*/ 22518 h 67785"/>
                <a:gd name="connsiteX28" fmla="*/ 17659 w 23412"/>
                <a:gd name="connsiteY28" fmla="*/ 20022 h 67785"/>
                <a:gd name="connsiteX29" fmla="*/ 23412 w 23412"/>
                <a:gd name="connsiteY2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59 w 23412"/>
                <a:gd name="connsiteY20" fmla="*/ 38986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434 w 23412"/>
                <a:gd name="connsiteY26" fmla="*/ 24939 h 67785"/>
                <a:gd name="connsiteX27" fmla="*/ 17980 w 23412"/>
                <a:gd name="connsiteY27" fmla="*/ 22518 h 67785"/>
                <a:gd name="connsiteX28" fmla="*/ 17659 w 23412"/>
                <a:gd name="connsiteY28" fmla="*/ 20022 h 67785"/>
                <a:gd name="connsiteX29" fmla="*/ 23412 w 23412"/>
                <a:gd name="connsiteY2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434 w 23412"/>
                <a:gd name="connsiteY26" fmla="*/ 24939 h 67785"/>
                <a:gd name="connsiteX27" fmla="*/ 17980 w 23412"/>
                <a:gd name="connsiteY27" fmla="*/ 22518 h 67785"/>
                <a:gd name="connsiteX28" fmla="*/ 17659 w 23412"/>
                <a:gd name="connsiteY28" fmla="*/ 20022 h 67785"/>
                <a:gd name="connsiteX29" fmla="*/ 23412 w 23412"/>
                <a:gd name="connsiteY2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434 w 23412"/>
                <a:gd name="connsiteY26" fmla="*/ 24939 h 67785"/>
                <a:gd name="connsiteX27" fmla="*/ 17980 w 23412"/>
                <a:gd name="connsiteY27" fmla="*/ 22518 h 67785"/>
                <a:gd name="connsiteX28" fmla="*/ 17659 w 23412"/>
                <a:gd name="connsiteY28" fmla="*/ 20022 h 67785"/>
                <a:gd name="connsiteX29" fmla="*/ 23412 w 23412"/>
                <a:gd name="connsiteY2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246 w 23412"/>
                <a:gd name="connsiteY26" fmla="*/ 26577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246 w 23412"/>
                <a:gd name="connsiteY26" fmla="*/ 26577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246 w 23412"/>
                <a:gd name="connsiteY26" fmla="*/ 26577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26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26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18220 w 23412"/>
                <a:gd name="connsiteY30" fmla="*/ 18070 h 67785"/>
                <a:gd name="connsiteX31" fmla="*/ 23412 w 23412"/>
                <a:gd name="connsiteY31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18060 w 23412"/>
                <a:gd name="connsiteY30" fmla="*/ 17992 h 67785"/>
                <a:gd name="connsiteX31" fmla="*/ 23412 w 23412"/>
                <a:gd name="connsiteY31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32 w 23412"/>
                <a:gd name="connsiteY29" fmla="*/ 19944 h 67785"/>
                <a:gd name="connsiteX30" fmla="*/ 18060 w 23412"/>
                <a:gd name="connsiteY30" fmla="*/ 17992 h 67785"/>
                <a:gd name="connsiteX31" fmla="*/ 23412 w 23412"/>
                <a:gd name="connsiteY31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32 w 23412"/>
                <a:gd name="connsiteY29" fmla="*/ 19944 h 67785"/>
                <a:gd name="connsiteX30" fmla="*/ 18060 w 23412"/>
                <a:gd name="connsiteY30" fmla="*/ 17992 h 67785"/>
                <a:gd name="connsiteX31" fmla="*/ 19021 w 23412"/>
                <a:gd name="connsiteY31" fmla="*/ 14792 h 67785"/>
                <a:gd name="connsiteX32" fmla="*/ 23412 w 23412"/>
                <a:gd name="connsiteY32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32 w 23412"/>
                <a:gd name="connsiteY29" fmla="*/ 19944 h 67785"/>
                <a:gd name="connsiteX30" fmla="*/ 18060 w 23412"/>
                <a:gd name="connsiteY30" fmla="*/ 17992 h 67785"/>
                <a:gd name="connsiteX31" fmla="*/ 19555 w 23412"/>
                <a:gd name="connsiteY31" fmla="*/ 15026 h 67785"/>
                <a:gd name="connsiteX32" fmla="*/ 23412 w 23412"/>
                <a:gd name="connsiteY32" fmla="*/ 0 h 67785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3519 w 23519"/>
                <a:gd name="connsiteY32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3109 w 23519"/>
                <a:gd name="connsiteY32" fmla="*/ 1681 h 67707"/>
                <a:gd name="connsiteX33" fmla="*/ 23519 w 23519"/>
                <a:gd name="connsiteY33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2708 w 23519"/>
                <a:gd name="connsiteY32" fmla="*/ 1915 h 67707"/>
                <a:gd name="connsiteX33" fmla="*/ 23519 w 23519"/>
                <a:gd name="connsiteY33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1399 w 23519"/>
                <a:gd name="connsiteY32" fmla="*/ 7300 h 67707"/>
                <a:gd name="connsiteX33" fmla="*/ 22708 w 23519"/>
                <a:gd name="connsiteY33" fmla="*/ 1915 h 67707"/>
                <a:gd name="connsiteX34" fmla="*/ 23519 w 23519"/>
                <a:gd name="connsiteY34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2628 w 23519"/>
                <a:gd name="connsiteY32" fmla="*/ 3164 h 67707"/>
                <a:gd name="connsiteX33" fmla="*/ 22708 w 23519"/>
                <a:gd name="connsiteY33" fmla="*/ 1915 h 67707"/>
                <a:gd name="connsiteX34" fmla="*/ 23519 w 23519"/>
                <a:gd name="connsiteY34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1239 w 23519"/>
                <a:gd name="connsiteY32" fmla="*/ 8627 h 67707"/>
                <a:gd name="connsiteX33" fmla="*/ 22628 w 23519"/>
                <a:gd name="connsiteY33" fmla="*/ 3164 h 67707"/>
                <a:gd name="connsiteX34" fmla="*/ 22708 w 23519"/>
                <a:gd name="connsiteY34" fmla="*/ 1915 h 67707"/>
                <a:gd name="connsiteX35" fmla="*/ 23519 w 23519"/>
                <a:gd name="connsiteY35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1506 w 23519"/>
                <a:gd name="connsiteY32" fmla="*/ 7768 h 67707"/>
                <a:gd name="connsiteX33" fmla="*/ 22628 w 23519"/>
                <a:gd name="connsiteY33" fmla="*/ 3164 h 67707"/>
                <a:gd name="connsiteX34" fmla="*/ 22708 w 23519"/>
                <a:gd name="connsiteY34" fmla="*/ 1915 h 67707"/>
                <a:gd name="connsiteX35" fmla="*/ 23519 w 23519"/>
                <a:gd name="connsiteY35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0651 w 23519"/>
                <a:gd name="connsiteY32" fmla="*/ 10968 h 67707"/>
                <a:gd name="connsiteX33" fmla="*/ 21506 w 23519"/>
                <a:gd name="connsiteY33" fmla="*/ 7768 h 67707"/>
                <a:gd name="connsiteX34" fmla="*/ 22628 w 23519"/>
                <a:gd name="connsiteY34" fmla="*/ 3164 h 67707"/>
                <a:gd name="connsiteX35" fmla="*/ 22708 w 23519"/>
                <a:gd name="connsiteY35" fmla="*/ 1915 h 67707"/>
                <a:gd name="connsiteX36" fmla="*/ 23519 w 23519"/>
                <a:gd name="connsiteY36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83 w 23519"/>
                <a:gd name="connsiteY32" fmla="*/ 10968 h 67707"/>
                <a:gd name="connsiteX33" fmla="*/ 21506 w 23519"/>
                <a:gd name="connsiteY33" fmla="*/ 7768 h 67707"/>
                <a:gd name="connsiteX34" fmla="*/ 22628 w 23519"/>
                <a:gd name="connsiteY34" fmla="*/ 3164 h 67707"/>
                <a:gd name="connsiteX35" fmla="*/ 22708 w 23519"/>
                <a:gd name="connsiteY35" fmla="*/ 1915 h 67707"/>
                <a:gd name="connsiteX36" fmla="*/ 23519 w 23519"/>
                <a:gd name="connsiteY36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83 w 23519"/>
                <a:gd name="connsiteY32" fmla="*/ 10968 h 67707"/>
                <a:gd name="connsiteX33" fmla="*/ 20971 w 23519"/>
                <a:gd name="connsiteY33" fmla="*/ 8939 h 67707"/>
                <a:gd name="connsiteX34" fmla="*/ 21506 w 23519"/>
                <a:gd name="connsiteY34" fmla="*/ 7768 h 67707"/>
                <a:gd name="connsiteX35" fmla="*/ 22628 w 23519"/>
                <a:gd name="connsiteY35" fmla="*/ 3164 h 67707"/>
                <a:gd name="connsiteX36" fmla="*/ 22708 w 23519"/>
                <a:gd name="connsiteY36" fmla="*/ 1915 h 67707"/>
                <a:gd name="connsiteX37" fmla="*/ 23519 w 23519"/>
                <a:gd name="connsiteY37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83 w 23519"/>
                <a:gd name="connsiteY32" fmla="*/ 10968 h 67707"/>
                <a:gd name="connsiteX33" fmla="*/ 20410 w 23519"/>
                <a:gd name="connsiteY33" fmla="*/ 11046 h 67707"/>
                <a:gd name="connsiteX34" fmla="*/ 21506 w 23519"/>
                <a:gd name="connsiteY34" fmla="*/ 7768 h 67707"/>
                <a:gd name="connsiteX35" fmla="*/ 22628 w 23519"/>
                <a:gd name="connsiteY35" fmla="*/ 3164 h 67707"/>
                <a:gd name="connsiteX36" fmla="*/ 22708 w 23519"/>
                <a:gd name="connsiteY36" fmla="*/ 1915 h 67707"/>
                <a:gd name="connsiteX37" fmla="*/ 23519 w 23519"/>
                <a:gd name="connsiteY37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83 w 23519"/>
                <a:gd name="connsiteY32" fmla="*/ 10968 h 67707"/>
                <a:gd name="connsiteX33" fmla="*/ 20410 w 23519"/>
                <a:gd name="connsiteY33" fmla="*/ 10812 h 67707"/>
                <a:gd name="connsiteX34" fmla="*/ 21506 w 23519"/>
                <a:gd name="connsiteY34" fmla="*/ 7768 h 67707"/>
                <a:gd name="connsiteX35" fmla="*/ 22628 w 23519"/>
                <a:gd name="connsiteY35" fmla="*/ 3164 h 67707"/>
                <a:gd name="connsiteX36" fmla="*/ 22708 w 23519"/>
                <a:gd name="connsiteY36" fmla="*/ 1915 h 67707"/>
                <a:gd name="connsiteX37" fmla="*/ 23519 w 23519"/>
                <a:gd name="connsiteY37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83 w 23519"/>
                <a:gd name="connsiteY32" fmla="*/ 10968 h 67707"/>
                <a:gd name="connsiteX33" fmla="*/ 20410 w 23519"/>
                <a:gd name="connsiteY33" fmla="*/ 10812 h 67707"/>
                <a:gd name="connsiteX34" fmla="*/ 21506 w 23519"/>
                <a:gd name="connsiteY34" fmla="*/ 7924 h 67707"/>
                <a:gd name="connsiteX35" fmla="*/ 22628 w 23519"/>
                <a:gd name="connsiteY35" fmla="*/ 3164 h 67707"/>
                <a:gd name="connsiteX36" fmla="*/ 22708 w 23519"/>
                <a:gd name="connsiteY36" fmla="*/ 1915 h 67707"/>
                <a:gd name="connsiteX37" fmla="*/ 23519 w 23519"/>
                <a:gd name="connsiteY37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769 w 23519"/>
                <a:gd name="connsiteY32" fmla="*/ 12607 h 67707"/>
                <a:gd name="connsiteX33" fmla="*/ 19983 w 23519"/>
                <a:gd name="connsiteY33" fmla="*/ 10968 h 67707"/>
                <a:gd name="connsiteX34" fmla="*/ 20410 w 23519"/>
                <a:gd name="connsiteY34" fmla="*/ 10812 h 67707"/>
                <a:gd name="connsiteX35" fmla="*/ 21506 w 23519"/>
                <a:gd name="connsiteY35" fmla="*/ 7924 h 67707"/>
                <a:gd name="connsiteX36" fmla="*/ 22628 w 23519"/>
                <a:gd name="connsiteY36" fmla="*/ 3164 h 67707"/>
                <a:gd name="connsiteX37" fmla="*/ 22708 w 23519"/>
                <a:gd name="connsiteY37" fmla="*/ 1915 h 67707"/>
                <a:gd name="connsiteX38" fmla="*/ 23519 w 23519"/>
                <a:gd name="connsiteY38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56 w 23519"/>
                <a:gd name="connsiteY32" fmla="*/ 11905 h 67707"/>
                <a:gd name="connsiteX33" fmla="*/ 19983 w 23519"/>
                <a:gd name="connsiteY33" fmla="*/ 10968 h 67707"/>
                <a:gd name="connsiteX34" fmla="*/ 20410 w 23519"/>
                <a:gd name="connsiteY34" fmla="*/ 10812 h 67707"/>
                <a:gd name="connsiteX35" fmla="*/ 21506 w 23519"/>
                <a:gd name="connsiteY35" fmla="*/ 7924 h 67707"/>
                <a:gd name="connsiteX36" fmla="*/ 22628 w 23519"/>
                <a:gd name="connsiteY36" fmla="*/ 3164 h 67707"/>
                <a:gd name="connsiteX37" fmla="*/ 22708 w 23519"/>
                <a:gd name="connsiteY37" fmla="*/ 1915 h 67707"/>
                <a:gd name="connsiteX38" fmla="*/ 23519 w 23519"/>
                <a:gd name="connsiteY38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743 w 23519"/>
                <a:gd name="connsiteY32" fmla="*/ 14090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609 w 23519"/>
                <a:gd name="connsiteY32" fmla="*/ 13856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235 w 23519"/>
                <a:gd name="connsiteY32" fmla="*/ 12607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235 w 23519"/>
                <a:gd name="connsiteY32" fmla="*/ 12607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235 w 23519"/>
                <a:gd name="connsiteY32" fmla="*/ 12607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609 w 23519"/>
                <a:gd name="connsiteY32" fmla="*/ 13856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075 w 23519"/>
                <a:gd name="connsiteY32" fmla="*/ 12451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075 w 23519"/>
                <a:gd name="connsiteY32" fmla="*/ 12451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075 w 23519"/>
                <a:gd name="connsiteY32" fmla="*/ 12451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37 w 23519"/>
                <a:gd name="connsiteY35" fmla="*/ 11046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37 w 23519"/>
                <a:gd name="connsiteY35" fmla="*/ 10734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19983 w 23519"/>
                <a:gd name="connsiteY34" fmla="*/ 9953 h 67707"/>
                <a:gd name="connsiteX35" fmla="*/ 20437 w 23519"/>
                <a:gd name="connsiteY35" fmla="*/ 10734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19983 w 23519"/>
                <a:gd name="connsiteY34" fmla="*/ 9953 h 67707"/>
                <a:gd name="connsiteX35" fmla="*/ 20437 w 23519"/>
                <a:gd name="connsiteY35" fmla="*/ 10734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20010 w 23519"/>
                <a:gd name="connsiteY34" fmla="*/ 10812 h 67707"/>
                <a:gd name="connsiteX35" fmla="*/ 20437 w 23519"/>
                <a:gd name="connsiteY35" fmla="*/ 10734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3519" h="67707">
                  <a:moveTo>
                    <a:pt x="0" y="65414"/>
                  </a:moveTo>
                  <a:cubicBezTo>
                    <a:pt x="125" y="66074"/>
                    <a:pt x="329" y="67047"/>
                    <a:pt x="454" y="67707"/>
                  </a:cubicBezTo>
                  <a:lnTo>
                    <a:pt x="881" y="67707"/>
                  </a:lnTo>
                  <a:cubicBezTo>
                    <a:pt x="952" y="66771"/>
                    <a:pt x="1024" y="65834"/>
                    <a:pt x="1095" y="64898"/>
                  </a:cubicBezTo>
                  <a:cubicBezTo>
                    <a:pt x="1122" y="64351"/>
                    <a:pt x="1149" y="63805"/>
                    <a:pt x="1176" y="63258"/>
                  </a:cubicBezTo>
                  <a:cubicBezTo>
                    <a:pt x="1283" y="62530"/>
                    <a:pt x="1389" y="61802"/>
                    <a:pt x="1496" y="61074"/>
                  </a:cubicBezTo>
                  <a:lnTo>
                    <a:pt x="3286" y="58342"/>
                  </a:lnTo>
                  <a:lnTo>
                    <a:pt x="4355" y="58264"/>
                  </a:lnTo>
                  <a:cubicBezTo>
                    <a:pt x="4497" y="57327"/>
                    <a:pt x="4560" y="57328"/>
                    <a:pt x="4702" y="56391"/>
                  </a:cubicBezTo>
                  <a:cubicBezTo>
                    <a:pt x="4789" y="55808"/>
                    <a:pt x="4955" y="54288"/>
                    <a:pt x="5042" y="53705"/>
                  </a:cubicBezTo>
                  <a:lnTo>
                    <a:pt x="5749" y="52801"/>
                  </a:lnTo>
                  <a:lnTo>
                    <a:pt x="7181" y="51898"/>
                  </a:lnTo>
                  <a:lnTo>
                    <a:pt x="8610" y="51898"/>
                  </a:lnTo>
                  <a:cubicBezTo>
                    <a:pt x="8728" y="50988"/>
                    <a:pt x="8849" y="50077"/>
                    <a:pt x="8969" y="49167"/>
                  </a:cubicBezTo>
                  <a:lnTo>
                    <a:pt x="10749" y="46436"/>
                  </a:lnTo>
                  <a:lnTo>
                    <a:pt x="11821" y="45512"/>
                  </a:lnTo>
                  <a:lnTo>
                    <a:pt x="12537" y="43705"/>
                  </a:lnTo>
                  <a:lnTo>
                    <a:pt x="13438" y="43279"/>
                  </a:lnTo>
                  <a:cubicBezTo>
                    <a:pt x="13545" y="42785"/>
                    <a:pt x="13651" y="42290"/>
                    <a:pt x="13758" y="41796"/>
                  </a:cubicBezTo>
                  <a:cubicBezTo>
                    <a:pt x="13901" y="41146"/>
                    <a:pt x="14016" y="41197"/>
                    <a:pt x="14159" y="40547"/>
                  </a:cubicBezTo>
                  <a:cubicBezTo>
                    <a:pt x="14283" y="39923"/>
                    <a:pt x="14408" y="39298"/>
                    <a:pt x="14532" y="38674"/>
                  </a:cubicBezTo>
                  <a:lnTo>
                    <a:pt x="14160" y="37581"/>
                  </a:lnTo>
                  <a:cubicBezTo>
                    <a:pt x="14267" y="36983"/>
                    <a:pt x="14427" y="36385"/>
                    <a:pt x="14534" y="35787"/>
                  </a:cubicBezTo>
                  <a:lnTo>
                    <a:pt x="16083" y="35552"/>
                  </a:lnTo>
                  <a:cubicBezTo>
                    <a:pt x="16207" y="33991"/>
                    <a:pt x="16332" y="32431"/>
                    <a:pt x="16456" y="30870"/>
                  </a:cubicBezTo>
                  <a:lnTo>
                    <a:pt x="18060" y="28685"/>
                  </a:lnTo>
                  <a:cubicBezTo>
                    <a:pt x="18149" y="28112"/>
                    <a:pt x="18290" y="27540"/>
                    <a:pt x="18379" y="26967"/>
                  </a:cubicBezTo>
                  <a:cubicBezTo>
                    <a:pt x="18397" y="26265"/>
                    <a:pt x="18416" y="25563"/>
                    <a:pt x="18434" y="24861"/>
                  </a:cubicBezTo>
                  <a:cubicBezTo>
                    <a:pt x="18283" y="24054"/>
                    <a:pt x="18131" y="23247"/>
                    <a:pt x="17980" y="22440"/>
                  </a:cubicBezTo>
                  <a:cubicBezTo>
                    <a:pt x="17891" y="21608"/>
                    <a:pt x="17721" y="20698"/>
                    <a:pt x="17632" y="19866"/>
                  </a:cubicBezTo>
                  <a:cubicBezTo>
                    <a:pt x="17766" y="19189"/>
                    <a:pt x="17926" y="18591"/>
                    <a:pt x="18060" y="17914"/>
                  </a:cubicBezTo>
                  <a:lnTo>
                    <a:pt x="19555" y="14948"/>
                  </a:lnTo>
                  <a:cubicBezTo>
                    <a:pt x="19555" y="14532"/>
                    <a:pt x="19556" y="14116"/>
                    <a:pt x="19556" y="13700"/>
                  </a:cubicBezTo>
                  <a:lnTo>
                    <a:pt x="19956" y="11905"/>
                  </a:lnTo>
                  <a:cubicBezTo>
                    <a:pt x="19965" y="11254"/>
                    <a:pt x="20001" y="11463"/>
                    <a:pt x="20010" y="10812"/>
                  </a:cubicBezTo>
                  <a:lnTo>
                    <a:pt x="20437" y="10734"/>
                  </a:lnTo>
                  <a:lnTo>
                    <a:pt x="21506" y="7924"/>
                  </a:lnTo>
                  <a:lnTo>
                    <a:pt x="22628" y="3164"/>
                  </a:lnTo>
                  <a:cubicBezTo>
                    <a:pt x="22655" y="2748"/>
                    <a:pt x="22681" y="2331"/>
                    <a:pt x="22708" y="1915"/>
                  </a:cubicBezTo>
                  <a:cubicBezTo>
                    <a:pt x="22845" y="1355"/>
                    <a:pt x="23382" y="560"/>
                    <a:pt x="23519" y="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37" name="Freeform 35"/>
            <p:cNvSpPr>
              <a:spLocks noChangeAspect="1"/>
            </p:cNvSpPr>
            <p:nvPr/>
          </p:nvSpPr>
          <p:spPr bwMode="gray">
            <a:xfrm>
              <a:off x="3224304" y="3542027"/>
              <a:ext cx="2096354" cy="2065815"/>
            </a:xfrm>
            <a:custGeom>
              <a:avLst/>
              <a:gdLst>
                <a:gd name="T0" fmla="*/ 0 w 1950"/>
                <a:gd name="T1" fmla="*/ 2147483647 h 498"/>
                <a:gd name="T2" fmla="*/ 2147483647 w 1950"/>
                <a:gd name="T3" fmla="*/ 2147483647 h 498"/>
                <a:gd name="T4" fmla="*/ 2147483647 w 1950"/>
                <a:gd name="T5" fmla="*/ 2147483647 h 498"/>
                <a:gd name="T6" fmla="*/ 2147483647 w 1950"/>
                <a:gd name="T7" fmla="*/ 2147483647 h 498"/>
                <a:gd name="T8" fmla="*/ 2147483647 w 1950"/>
                <a:gd name="T9" fmla="*/ 2147483647 h 498"/>
                <a:gd name="T10" fmla="*/ 2147483647 w 1950"/>
                <a:gd name="T11" fmla="*/ 2147483647 h 498"/>
                <a:gd name="T12" fmla="*/ 2147483647 w 1950"/>
                <a:gd name="T13" fmla="*/ 2147483647 h 498"/>
                <a:gd name="T14" fmla="*/ 2147483647 w 1950"/>
                <a:gd name="T15" fmla="*/ 2147483647 h 498"/>
                <a:gd name="T16" fmla="*/ 2147483647 w 1950"/>
                <a:gd name="T17" fmla="*/ 2147483647 h 498"/>
                <a:gd name="T18" fmla="*/ 2147483647 w 1950"/>
                <a:gd name="T19" fmla="*/ 2147483647 h 498"/>
                <a:gd name="T20" fmla="*/ 2147483647 w 1950"/>
                <a:gd name="T21" fmla="*/ 2147483647 h 498"/>
                <a:gd name="T22" fmla="*/ 2147483647 w 1950"/>
                <a:gd name="T23" fmla="*/ 2147483647 h 498"/>
                <a:gd name="T24" fmla="*/ 2147483647 w 1950"/>
                <a:gd name="T25" fmla="*/ 2147483647 h 498"/>
                <a:gd name="T26" fmla="*/ 2147483647 w 1950"/>
                <a:gd name="T27" fmla="*/ 0 h 498"/>
                <a:gd name="T28" fmla="*/ 2147483647 w 1950"/>
                <a:gd name="T29" fmla="*/ 0 h 49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950"/>
                <a:gd name="T46" fmla="*/ 0 h 498"/>
                <a:gd name="T47" fmla="*/ 1950 w 1950"/>
                <a:gd name="T48" fmla="*/ 498 h 498"/>
                <a:gd name="connsiteX0" fmla="*/ 0 w 10244"/>
                <a:gd name="connsiteY0" fmla="*/ 5540 h 10000"/>
                <a:gd name="connsiteX1" fmla="*/ 2567 w 10244"/>
                <a:gd name="connsiteY1" fmla="*/ 5462 h 10000"/>
                <a:gd name="connsiteX2" fmla="*/ 2803 w 10244"/>
                <a:gd name="connsiteY2" fmla="*/ 3635 h 10000"/>
                <a:gd name="connsiteX3" fmla="*/ 3034 w 10244"/>
                <a:gd name="connsiteY3" fmla="*/ 3635 h 10000"/>
                <a:gd name="connsiteX4" fmla="*/ 3265 w 10244"/>
                <a:gd name="connsiteY4" fmla="*/ 1807 h 10000"/>
                <a:gd name="connsiteX5" fmla="*/ 3731 w 10244"/>
                <a:gd name="connsiteY5" fmla="*/ 1807 h 10000"/>
                <a:gd name="connsiteX6" fmla="*/ 4665 w 10244"/>
                <a:gd name="connsiteY6" fmla="*/ 10000 h 10000"/>
                <a:gd name="connsiteX7" fmla="*/ 5126 w 10244"/>
                <a:gd name="connsiteY7" fmla="*/ 9096 h 10000"/>
                <a:gd name="connsiteX8" fmla="*/ 6059 w 10244"/>
                <a:gd name="connsiteY8" fmla="*/ 8193 h 10000"/>
                <a:gd name="connsiteX9" fmla="*/ 6988 w 10244"/>
                <a:gd name="connsiteY9" fmla="*/ 8193 h 10000"/>
                <a:gd name="connsiteX10" fmla="*/ 7223 w 10244"/>
                <a:gd name="connsiteY10" fmla="*/ 5462 h 10000"/>
                <a:gd name="connsiteX11" fmla="*/ 8382 w 10244"/>
                <a:gd name="connsiteY11" fmla="*/ 2731 h 10000"/>
                <a:gd name="connsiteX12" fmla="*/ 9080 w 10244"/>
                <a:gd name="connsiteY12" fmla="*/ 1807 h 10000"/>
                <a:gd name="connsiteX13" fmla="*/ 9547 w 10244"/>
                <a:gd name="connsiteY13" fmla="*/ 0 h 10000"/>
                <a:gd name="connsiteX14" fmla="*/ 10244 w 10244"/>
                <a:gd name="connsiteY14" fmla="*/ 0 h 10000"/>
                <a:gd name="connsiteX0" fmla="*/ 0 w 7677"/>
                <a:gd name="connsiteY0" fmla="*/ 5462 h 10000"/>
                <a:gd name="connsiteX1" fmla="*/ 236 w 7677"/>
                <a:gd name="connsiteY1" fmla="*/ 3635 h 10000"/>
                <a:gd name="connsiteX2" fmla="*/ 467 w 7677"/>
                <a:gd name="connsiteY2" fmla="*/ 3635 h 10000"/>
                <a:gd name="connsiteX3" fmla="*/ 698 w 7677"/>
                <a:gd name="connsiteY3" fmla="*/ 1807 h 10000"/>
                <a:gd name="connsiteX4" fmla="*/ 1164 w 7677"/>
                <a:gd name="connsiteY4" fmla="*/ 1807 h 10000"/>
                <a:gd name="connsiteX5" fmla="*/ 2098 w 7677"/>
                <a:gd name="connsiteY5" fmla="*/ 10000 h 10000"/>
                <a:gd name="connsiteX6" fmla="*/ 2559 w 7677"/>
                <a:gd name="connsiteY6" fmla="*/ 9096 h 10000"/>
                <a:gd name="connsiteX7" fmla="*/ 3492 w 7677"/>
                <a:gd name="connsiteY7" fmla="*/ 8193 h 10000"/>
                <a:gd name="connsiteX8" fmla="*/ 4421 w 7677"/>
                <a:gd name="connsiteY8" fmla="*/ 8193 h 10000"/>
                <a:gd name="connsiteX9" fmla="*/ 4656 w 7677"/>
                <a:gd name="connsiteY9" fmla="*/ 5462 h 10000"/>
                <a:gd name="connsiteX10" fmla="*/ 5815 w 7677"/>
                <a:gd name="connsiteY10" fmla="*/ 2731 h 10000"/>
                <a:gd name="connsiteX11" fmla="*/ 6513 w 7677"/>
                <a:gd name="connsiteY11" fmla="*/ 1807 h 10000"/>
                <a:gd name="connsiteX12" fmla="*/ 6980 w 7677"/>
                <a:gd name="connsiteY12" fmla="*/ 0 h 10000"/>
                <a:gd name="connsiteX13" fmla="*/ 7677 w 7677"/>
                <a:gd name="connsiteY13" fmla="*/ 0 h 10000"/>
                <a:gd name="connsiteX0" fmla="*/ 0 w 9693"/>
                <a:gd name="connsiteY0" fmla="*/ 3635 h 10000"/>
                <a:gd name="connsiteX1" fmla="*/ 301 w 9693"/>
                <a:gd name="connsiteY1" fmla="*/ 3635 h 10000"/>
                <a:gd name="connsiteX2" fmla="*/ 602 w 9693"/>
                <a:gd name="connsiteY2" fmla="*/ 1807 h 10000"/>
                <a:gd name="connsiteX3" fmla="*/ 1209 w 9693"/>
                <a:gd name="connsiteY3" fmla="*/ 1807 h 10000"/>
                <a:gd name="connsiteX4" fmla="*/ 2426 w 9693"/>
                <a:gd name="connsiteY4" fmla="*/ 10000 h 10000"/>
                <a:gd name="connsiteX5" fmla="*/ 3026 w 9693"/>
                <a:gd name="connsiteY5" fmla="*/ 9096 h 10000"/>
                <a:gd name="connsiteX6" fmla="*/ 4242 w 9693"/>
                <a:gd name="connsiteY6" fmla="*/ 8193 h 10000"/>
                <a:gd name="connsiteX7" fmla="*/ 5452 w 9693"/>
                <a:gd name="connsiteY7" fmla="*/ 8193 h 10000"/>
                <a:gd name="connsiteX8" fmla="*/ 5758 w 9693"/>
                <a:gd name="connsiteY8" fmla="*/ 5462 h 10000"/>
                <a:gd name="connsiteX9" fmla="*/ 7268 w 9693"/>
                <a:gd name="connsiteY9" fmla="*/ 2731 h 10000"/>
                <a:gd name="connsiteX10" fmla="*/ 8177 w 9693"/>
                <a:gd name="connsiteY10" fmla="*/ 1807 h 10000"/>
                <a:gd name="connsiteX11" fmla="*/ 8785 w 9693"/>
                <a:gd name="connsiteY11" fmla="*/ 0 h 10000"/>
                <a:gd name="connsiteX12" fmla="*/ 9693 w 9693"/>
                <a:gd name="connsiteY12" fmla="*/ 0 h 10000"/>
                <a:gd name="connsiteX0" fmla="*/ 0 w 9689"/>
                <a:gd name="connsiteY0" fmla="*/ 3635 h 10000"/>
                <a:gd name="connsiteX1" fmla="*/ 310 w 9689"/>
                <a:gd name="connsiteY1" fmla="*/ 1807 h 10000"/>
                <a:gd name="connsiteX2" fmla="*/ 936 w 9689"/>
                <a:gd name="connsiteY2" fmla="*/ 1807 h 10000"/>
                <a:gd name="connsiteX3" fmla="*/ 2192 w 9689"/>
                <a:gd name="connsiteY3" fmla="*/ 10000 h 10000"/>
                <a:gd name="connsiteX4" fmla="*/ 2811 w 9689"/>
                <a:gd name="connsiteY4" fmla="*/ 9096 h 10000"/>
                <a:gd name="connsiteX5" fmla="*/ 4065 w 9689"/>
                <a:gd name="connsiteY5" fmla="*/ 8193 h 10000"/>
                <a:gd name="connsiteX6" fmla="*/ 5314 w 9689"/>
                <a:gd name="connsiteY6" fmla="*/ 8193 h 10000"/>
                <a:gd name="connsiteX7" fmla="*/ 5629 w 9689"/>
                <a:gd name="connsiteY7" fmla="*/ 5462 h 10000"/>
                <a:gd name="connsiteX8" fmla="*/ 7187 w 9689"/>
                <a:gd name="connsiteY8" fmla="*/ 2731 h 10000"/>
                <a:gd name="connsiteX9" fmla="*/ 8125 w 9689"/>
                <a:gd name="connsiteY9" fmla="*/ 1807 h 10000"/>
                <a:gd name="connsiteX10" fmla="*/ 8752 w 9689"/>
                <a:gd name="connsiteY10" fmla="*/ 0 h 10000"/>
                <a:gd name="connsiteX11" fmla="*/ 9689 w 9689"/>
                <a:gd name="connsiteY11" fmla="*/ 0 h 10000"/>
                <a:gd name="connsiteX0" fmla="*/ 0 w 9680"/>
                <a:gd name="connsiteY0" fmla="*/ 1807 h 10000"/>
                <a:gd name="connsiteX1" fmla="*/ 646 w 9680"/>
                <a:gd name="connsiteY1" fmla="*/ 1807 h 10000"/>
                <a:gd name="connsiteX2" fmla="*/ 1942 w 9680"/>
                <a:gd name="connsiteY2" fmla="*/ 10000 h 10000"/>
                <a:gd name="connsiteX3" fmla="*/ 2581 w 9680"/>
                <a:gd name="connsiteY3" fmla="*/ 9096 h 10000"/>
                <a:gd name="connsiteX4" fmla="*/ 3875 w 9680"/>
                <a:gd name="connsiteY4" fmla="*/ 8193 h 10000"/>
                <a:gd name="connsiteX5" fmla="*/ 5165 w 9680"/>
                <a:gd name="connsiteY5" fmla="*/ 8193 h 10000"/>
                <a:gd name="connsiteX6" fmla="*/ 5490 w 9680"/>
                <a:gd name="connsiteY6" fmla="*/ 5462 h 10000"/>
                <a:gd name="connsiteX7" fmla="*/ 7098 w 9680"/>
                <a:gd name="connsiteY7" fmla="*/ 2731 h 10000"/>
                <a:gd name="connsiteX8" fmla="*/ 8066 w 9680"/>
                <a:gd name="connsiteY8" fmla="*/ 1807 h 10000"/>
                <a:gd name="connsiteX9" fmla="*/ 8713 w 9680"/>
                <a:gd name="connsiteY9" fmla="*/ 0 h 10000"/>
                <a:gd name="connsiteX10" fmla="*/ 9680 w 9680"/>
                <a:gd name="connsiteY10" fmla="*/ 0 h 10000"/>
                <a:gd name="connsiteX0" fmla="*/ 0 w 9333"/>
                <a:gd name="connsiteY0" fmla="*/ 1807 h 10000"/>
                <a:gd name="connsiteX1" fmla="*/ 1339 w 9333"/>
                <a:gd name="connsiteY1" fmla="*/ 10000 h 10000"/>
                <a:gd name="connsiteX2" fmla="*/ 1999 w 9333"/>
                <a:gd name="connsiteY2" fmla="*/ 9096 h 10000"/>
                <a:gd name="connsiteX3" fmla="*/ 3336 w 9333"/>
                <a:gd name="connsiteY3" fmla="*/ 8193 h 10000"/>
                <a:gd name="connsiteX4" fmla="*/ 4669 w 9333"/>
                <a:gd name="connsiteY4" fmla="*/ 8193 h 10000"/>
                <a:gd name="connsiteX5" fmla="*/ 5004 w 9333"/>
                <a:gd name="connsiteY5" fmla="*/ 5462 h 10000"/>
                <a:gd name="connsiteX6" fmla="*/ 6666 w 9333"/>
                <a:gd name="connsiteY6" fmla="*/ 2731 h 10000"/>
                <a:gd name="connsiteX7" fmla="*/ 7666 w 9333"/>
                <a:gd name="connsiteY7" fmla="*/ 1807 h 10000"/>
                <a:gd name="connsiteX8" fmla="*/ 8334 w 9333"/>
                <a:gd name="connsiteY8" fmla="*/ 0 h 10000"/>
                <a:gd name="connsiteX9" fmla="*/ 9333 w 9333"/>
                <a:gd name="connsiteY9" fmla="*/ 0 h 10000"/>
                <a:gd name="connsiteX0" fmla="*/ 0 w 13473"/>
                <a:gd name="connsiteY0" fmla="*/ 22957 h 22957"/>
                <a:gd name="connsiteX1" fmla="*/ 4908 w 13473"/>
                <a:gd name="connsiteY1" fmla="*/ 10000 h 22957"/>
                <a:gd name="connsiteX2" fmla="*/ 5615 w 13473"/>
                <a:gd name="connsiteY2" fmla="*/ 9096 h 22957"/>
                <a:gd name="connsiteX3" fmla="*/ 7047 w 13473"/>
                <a:gd name="connsiteY3" fmla="*/ 8193 h 22957"/>
                <a:gd name="connsiteX4" fmla="*/ 8476 w 13473"/>
                <a:gd name="connsiteY4" fmla="*/ 8193 h 22957"/>
                <a:gd name="connsiteX5" fmla="*/ 8835 w 13473"/>
                <a:gd name="connsiteY5" fmla="*/ 5462 h 22957"/>
                <a:gd name="connsiteX6" fmla="*/ 10615 w 13473"/>
                <a:gd name="connsiteY6" fmla="*/ 2731 h 22957"/>
                <a:gd name="connsiteX7" fmla="*/ 11687 w 13473"/>
                <a:gd name="connsiteY7" fmla="*/ 1807 h 22957"/>
                <a:gd name="connsiteX8" fmla="*/ 12403 w 13473"/>
                <a:gd name="connsiteY8" fmla="*/ 0 h 22957"/>
                <a:gd name="connsiteX9" fmla="*/ 13473 w 13473"/>
                <a:gd name="connsiteY9" fmla="*/ 0 h 22957"/>
                <a:gd name="connsiteX0" fmla="*/ 0 w 13473"/>
                <a:gd name="connsiteY0" fmla="*/ 22957 h 22957"/>
                <a:gd name="connsiteX1" fmla="*/ 4381 w 13473"/>
                <a:gd name="connsiteY1" fmla="*/ 11281 h 22957"/>
                <a:gd name="connsiteX2" fmla="*/ 4908 w 13473"/>
                <a:gd name="connsiteY2" fmla="*/ 10000 h 22957"/>
                <a:gd name="connsiteX3" fmla="*/ 5615 w 13473"/>
                <a:gd name="connsiteY3" fmla="*/ 9096 h 22957"/>
                <a:gd name="connsiteX4" fmla="*/ 7047 w 13473"/>
                <a:gd name="connsiteY4" fmla="*/ 8193 h 22957"/>
                <a:gd name="connsiteX5" fmla="*/ 8476 w 13473"/>
                <a:gd name="connsiteY5" fmla="*/ 8193 h 22957"/>
                <a:gd name="connsiteX6" fmla="*/ 8835 w 13473"/>
                <a:gd name="connsiteY6" fmla="*/ 5462 h 22957"/>
                <a:gd name="connsiteX7" fmla="*/ 10615 w 13473"/>
                <a:gd name="connsiteY7" fmla="*/ 2731 h 22957"/>
                <a:gd name="connsiteX8" fmla="*/ 11687 w 13473"/>
                <a:gd name="connsiteY8" fmla="*/ 1807 h 22957"/>
                <a:gd name="connsiteX9" fmla="*/ 12403 w 13473"/>
                <a:gd name="connsiteY9" fmla="*/ 0 h 22957"/>
                <a:gd name="connsiteX10" fmla="*/ 13473 w 13473"/>
                <a:gd name="connsiteY10" fmla="*/ 0 h 22957"/>
                <a:gd name="connsiteX0" fmla="*/ 0 w 13473"/>
                <a:gd name="connsiteY0" fmla="*/ 22957 h 22957"/>
                <a:gd name="connsiteX1" fmla="*/ 4221 w 13473"/>
                <a:gd name="connsiteY1" fmla="*/ 14559 h 22957"/>
                <a:gd name="connsiteX2" fmla="*/ 4908 w 13473"/>
                <a:gd name="connsiteY2" fmla="*/ 10000 h 22957"/>
                <a:gd name="connsiteX3" fmla="*/ 5615 w 13473"/>
                <a:gd name="connsiteY3" fmla="*/ 9096 h 22957"/>
                <a:gd name="connsiteX4" fmla="*/ 7047 w 13473"/>
                <a:gd name="connsiteY4" fmla="*/ 8193 h 22957"/>
                <a:gd name="connsiteX5" fmla="*/ 8476 w 13473"/>
                <a:gd name="connsiteY5" fmla="*/ 8193 h 22957"/>
                <a:gd name="connsiteX6" fmla="*/ 8835 w 13473"/>
                <a:gd name="connsiteY6" fmla="*/ 5462 h 22957"/>
                <a:gd name="connsiteX7" fmla="*/ 10615 w 13473"/>
                <a:gd name="connsiteY7" fmla="*/ 2731 h 22957"/>
                <a:gd name="connsiteX8" fmla="*/ 11687 w 13473"/>
                <a:gd name="connsiteY8" fmla="*/ 1807 h 22957"/>
                <a:gd name="connsiteX9" fmla="*/ 12403 w 13473"/>
                <a:gd name="connsiteY9" fmla="*/ 0 h 22957"/>
                <a:gd name="connsiteX10" fmla="*/ 13473 w 13473"/>
                <a:gd name="connsiteY10" fmla="*/ 0 h 22957"/>
                <a:gd name="connsiteX0" fmla="*/ 0 w 13473"/>
                <a:gd name="connsiteY0" fmla="*/ 22957 h 22957"/>
                <a:gd name="connsiteX1" fmla="*/ 4221 w 13473"/>
                <a:gd name="connsiteY1" fmla="*/ 14559 h 22957"/>
                <a:gd name="connsiteX2" fmla="*/ 4648 w 13473"/>
                <a:gd name="connsiteY2" fmla="*/ 11749 h 22957"/>
                <a:gd name="connsiteX3" fmla="*/ 4908 w 13473"/>
                <a:gd name="connsiteY3" fmla="*/ 10000 h 22957"/>
                <a:gd name="connsiteX4" fmla="*/ 5615 w 13473"/>
                <a:gd name="connsiteY4" fmla="*/ 9096 h 22957"/>
                <a:gd name="connsiteX5" fmla="*/ 7047 w 13473"/>
                <a:gd name="connsiteY5" fmla="*/ 8193 h 22957"/>
                <a:gd name="connsiteX6" fmla="*/ 8476 w 13473"/>
                <a:gd name="connsiteY6" fmla="*/ 8193 h 22957"/>
                <a:gd name="connsiteX7" fmla="*/ 8835 w 13473"/>
                <a:gd name="connsiteY7" fmla="*/ 5462 h 22957"/>
                <a:gd name="connsiteX8" fmla="*/ 10615 w 13473"/>
                <a:gd name="connsiteY8" fmla="*/ 2731 h 22957"/>
                <a:gd name="connsiteX9" fmla="*/ 11687 w 13473"/>
                <a:gd name="connsiteY9" fmla="*/ 1807 h 22957"/>
                <a:gd name="connsiteX10" fmla="*/ 12403 w 13473"/>
                <a:gd name="connsiteY10" fmla="*/ 0 h 22957"/>
                <a:gd name="connsiteX11" fmla="*/ 13473 w 13473"/>
                <a:gd name="connsiteY11" fmla="*/ 0 h 22957"/>
                <a:gd name="connsiteX0" fmla="*/ 0 w 13473"/>
                <a:gd name="connsiteY0" fmla="*/ 22957 h 22957"/>
                <a:gd name="connsiteX1" fmla="*/ 4221 w 13473"/>
                <a:gd name="connsiteY1" fmla="*/ 14559 h 22957"/>
                <a:gd name="connsiteX2" fmla="*/ 4568 w 13473"/>
                <a:gd name="connsiteY2" fmla="*/ 12686 h 22957"/>
                <a:gd name="connsiteX3" fmla="*/ 4908 w 13473"/>
                <a:gd name="connsiteY3" fmla="*/ 10000 h 22957"/>
                <a:gd name="connsiteX4" fmla="*/ 5615 w 13473"/>
                <a:gd name="connsiteY4" fmla="*/ 9096 h 22957"/>
                <a:gd name="connsiteX5" fmla="*/ 7047 w 13473"/>
                <a:gd name="connsiteY5" fmla="*/ 8193 h 22957"/>
                <a:gd name="connsiteX6" fmla="*/ 8476 w 13473"/>
                <a:gd name="connsiteY6" fmla="*/ 8193 h 22957"/>
                <a:gd name="connsiteX7" fmla="*/ 8835 w 13473"/>
                <a:gd name="connsiteY7" fmla="*/ 5462 h 22957"/>
                <a:gd name="connsiteX8" fmla="*/ 10615 w 13473"/>
                <a:gd name="connsiteY8" fmla="*/ 2731 h 22957"/>
                <a:gd name="connsiteX9" fmla="*/ 11687 w 13473"/>
                <a:gd name="connsiteY9" fmla="*/ 1807 h 22957"/>
                <a:gd name="connsiteX10" fmla="*/ 12403 w 13473"/>
                <a:gd name="connsiteY10" fmla="*/ 0 h 22957"/>
                <a:gd name="connsiteX11" fmla="*/ 13473 w 13473"/>
                <a:gd name="connsiteY11" fmla="*/ 0 h 22957"/>
                <a:gd name="connsiteX0" fmla="*/ 0 w 13473"/>
                <a:gd name="connsiteY0" fmla="*/ 22957 h 22957"/>
                <a:gd name="connsiteX1" fmla="*/ 2912 w 13473"/>
                <a:gd name="connsiteY1" fmla="*/ 17134 h 22957"/>
                <a:gd name="connsiteX2" fmla="*/ 4221 w 13473"/>
                <a:gd name="connsiteY2" fmla="*/ 14559 h 22957"/>
                <a:gd name="connsiteX3" fmla="*/ 4568 w 13473"/>
                <a:gd name="connsiteY3" fmla="*/ 12686 h 22957"/>
                <a:gd name="connsiteX4" fmla="*/ 4908 w 13473"/>
                <a:gd name="connsiteY4" fmla="*/ 10000 h 22957"/>
                <a:gd name="connsiteX5" fmla="*/ 5615 w 13473"/>
                <a:gd name="connsiteY5" fmla="*/ 9096 h 22957"/>
                <a:gd name="connsiteX6" fmla="*/ 7047 w 13473"/>
                <a:gd name="connsiteY6" fmla="*/ 8193 h 22957"/>
                <a:gd name="connsiteX7" fmla="*/ 8476 w 13473"/>
                <a:gd name="connsiteY7" fmla="*/ 8193 h 22957"/>
                <a:gd name="connsiteX8" fmla="*/ 8835 w 13473"/>
                <a:gd name="connsiteY8" fmla="*/ 5462 h 22957"/>
                <a:gd name="connsiteX9" fmla="*/ 10615 w 13473"/>
                <a:gd name="connsiteY9" fmla="*/ 2731 h 22957"/>
                <a:gd name="connsiteX10" fmla="*/ 11687 w 13473"/>
                <a:gd name="connsiteY10" fmla="*/ 1807 h 22957"/>
                <a:gd name="connsiteX11" fmla="*/ 12403 w 13473"/>
                <a:gd name="connsiteY11" fmla="*/ 0 h 22957"/>
                <a:gd name="connsiteX12" fmla="*/ 13473 w 13473"/>
                <a:gd name="connsiteY12" fmla="*/ 0 h 22957"/>
                <a:gd name="connsiteX0" fmla="*/ 0 w 13473"/>
                <a:gd name="connsiteY0" fmla="*/ 22957 h 22957"/>
                <a:gd name="connsiteX1" fmla="*/ 1389 w 13473"/>
                <a:gd name="connsiteY1" fmla="*/ 19944 h 22957"/>
                <a:gd name="connsiteX2" fmla="*/ 2912 w 13473"/>
                <a:gd name="connsiteY2" fmla="*/ 17134 h 22957"/>
                <a:gd name="connsiteX3" fmla="*/ 4221 w 13473"/>
                <a:gd name="connsiteY3" fmla="*/ 14559 h 22957"/>
                <a:gd name="connsiteX4" fmla="*/ 4568 w 13473"/>
                <a:gd name="connsiteY4" fmla="*/ 12686 h 22957"/>
                <a:gd name="connsiteX5" fmla="*/ 4908 w 13473"/>
                <a:gd name="connsiteY5" fmla="*/ 10000 h 22957"/>
                <a:gd name="connsiteX6" fmla="*/ 5615 w 13473"/>
                <a:gd name="connsiteY6" fmla="*/ 9096 h 22957"/>
                <a:gd name="connsiteX7" fmla="*/ 7047 w 13473"/>
                <a:gd name="connsiteY7" fmla="*/ 8193 h 22957"/>
                <a:gd name="connsiteX8" fmla="*/ 8476 w 13473"/>
                <a:gd name="connsiteY8" fmla="*/ 8193 h 22957"/>
                <a:gd name="connsiteX9" fmla="*/ 8835 w 13473"/>
                <a:gd name="connsiteY9" fmla="*/ 5462 h 22957"/>
                <a:gd name="connsiteX10" fmla="*/ 10615 w 13473"/>
                <a:gd name="connsiteY10" fmla="*/ 2731 h 22957"/>
                <a:gd name="connsiteX11" fmla="*/ 11687 w 13473"/>
                <a:gd name="connsiteY11" fmla="*/ 1807 h 22957"/>
                <a:gd name="connsiteX12" fmla="*/ 12403 w 13473"/>
                <a:gd name="connsiteY12" fmla="*/ 0 h 22957"/>
                <a:gd name="connsiteX13" fmla="*/ 13473 w 13473"/>
                <a:gd name="connsiteY13" fmla="*/ 0 h 22957"/>
                <a:gd name="connsiteX0" fmla="*/ 0 w 13473"/>
                <a:gd name="connsiteY0" fmla="*/ 22957 h 22957"/>
                <a:gd name="connsiteX1" fmla="*/ 1389 w 13473"/>
                <a:gd name="connsiteY1" fmla="*/ 19944 h 22957"/>
                <a:gd name="connsiteX2" fmla="*/ 3152 w 13473"/>
                <a:gd name="connsiteY2" fmla="*/ 14637 h 22957"/>
                <a:gd name="connsiteX3" fmla="*/ 4221 w 13473"/>
                <a:gd name="connsiteY3" fmla="*/ 14559 h 22957"/>
                <a:gd name="connsiteX4" fmla="*/ 4568 w 13473"/>
                <a:gd name="connsiteY4" fmla="*/ 12686 h 22957"/>
                <a:gd name="connsiteX5" fmla="*/ 4908 w 13473"/>
                <a:gd name="connsiteY5" fmla="*/ 10000 h 22957"/>
                <a:gd name="connsiteX6" fmla="*/ 5615 w 13473"/>
                <a:gd name="connsiteY6" fmla="*/ 9096 h 22957"/>
                <a:gd name="connsiteX7" fmla="*/ 7047 w 13473"/>
                <a:gd name="connsiteY7" fmla="*/ 8193 h 22957"/>
                <a:gd name="connsiteX8" fmla="*/ 8476 w 13473"/>
                <a:gd name="connsiteY8" fmla="*/ 8193 h 22957"/>
                <a:gd name="connsiteX9" fmla="*/ 8835 w 13473"/>
                <a:gd name="connsiteY9" fmla="*/ 5462 h 22957"/>
                <a:gd name="connsiteX10" fmla="*/ 10615 w 13473"/>
                <a:gd name="connsiteY10" fmla="*/ 2731 h 22957"/>
                <a:gd name="connsiteX11" fmla="*/ 11687 w 13473"/>
                <a:gd name="connsiteY11" fmla="*/ 1807 h 22957"/>
                <a:gd name="connsiteX12" fmla="*/ 12403 w 13473"/>
                <a:gd name="connsiteY12" fmla="*/ 0 h 22957"/>
                <a:gd name="connsiteX13" fmla="*/ 13473 w 13473"/>
                <a:gd name="connsiteY13" fmla="*/ 0 h 22957"/>
                <a:gd name="connsiteX0" fmla="*/ 0 w 13473"/>
                <a:gd name="connsiteY0" fmla="*/ 22957 h 22957"/>
                <a:gd name="connsiteX1" fmla="*/ 1362 w 13473"/>
                <a:gd name="connsiteY1" fmla="*/ 17369 h 22957"/>
                <a:gd name="connsiteX2" fmla="*/ 3152 w 13473"/>
                <a:gd name="connsiteY2" fmla="*/ 14637 h 22957"/>
                <a:gd name="connsiteX3" fmla="*/ 4221 w 13473"/>
                <a:gd name="connsiteY3" fmla="*/ 14559 h 22957"/>
                <a:gd name="connsiteX4" fmla="*/ 4568 w 13473"/>
                <a:gd name="connsiteY4" fmla="*/ 12686 h 22957"/>
                <a:gd name="connsiteX5" fmla="*/ 4908 w 13473"/>
                <a:gd name="connsiteY5" fmla="*/ 10000 h 22957"/>
                <a:gd name="connsiteX6" fmla="*/ 5615 w 13473"/>
                <a:gd name="connsiteY6" fmla="*/ 9096 h 22957"/>
                <a:gd name="connsiteX7" fmla="*/ 7047 w 13473"/>
                <a:gd name="connsiteY7" fmla="*/ 8193 h 22957"/>
                <a:gd name="connsiteX8" fmla="*/ 8476 w 13473"/>
                <a:gd name="connsiteY8" fmla="*/ 8193 h 22957"/>
                <a:gd name="connsiteX9" fmla="*/ 8835 w 13473"/>
                <a:gd name="connsiteY9" fmla="*/ 5462 h 22957"/>
                <a:gd name="connsiteX10" fmla="*/ 10615 w 13473"/>
                <a:gd name="connsiteY10" fmla="*/ 2731 h 22957"/>
                <a:gd name="connsiteX11" fmla="*/ 11687 w 13473"/>
                <a:gd name="connsiteY11" fmla="*/ 1807 h 22957"/>
                <a:gd name="connsiteX12" fmla="*/ 12403 w 13473"/>
                <a:gd name="connsiteY12" fmla="*/ 0 h 22957"/>
                <a:gd name="connsiteX13" fmla="*/ 13473 w 13473"/>
                <a:gd name="connsiteY13" fmla="*/ 0 h 22957"/>
                <a:gd name="connsiteX0" fmla="*/ 0 w 13473"/>
                <a:gd name="connsiteY0" fmla="*/ 22957 h 22957"/>
                <a:gd name="connsiteX1" fmla="*/ 534 w 13473"/>
                <a:gd name="connsiteY1" fmla="*/ 20568 h 22957"/>
                <a:gd name="connsiteX2" fmla="*/ 1362 w 13473"/>
                <a:gd name="connsiteY2" fmla="*/ 17369 h 22957"/>
                <a:gd name="connsiteX3" fmla="*/ 3152 w 13473"/>
                <a:gd name="connsiteY3" fmla="*/ 14637 h 22957"/>
                <a:gd name="connsiteX4" fmla="*/ 4221 w 13473"/>
                <a:gd name="connsiteY4" fmla="*/ 14559 h 22957"/>
                <a:gd name="connsiteX5" fmla="*/ 4568 w 13473"/>
                <a:gd name="connsiteY5" fmla="*/ 12686 h 22957"/>
                <a:gd name="connsiteX6" fmla="*/ 4908 w 13473"/>
                <a:gd name="connsiteY6" fmla="*/ 10000 h 22957"/>
                <a:gd name="connsiteX7" fmla="*/ 5615 w 13473"/>
                <a:gd name="connsiteY7" fmla="*/ 9096 h 22957"/>
                <a:gd name="connsiteX8" fmla="*/ 7047 w 13473"/>
                <a:gd name="connsiteY8" fmla="*/ 8193 h 22957"/>
                <a:gd name="connsiteX9" fmla="*/ 8476 w 13473"/>
                <a:gd name="connsiteY9" fmla="*/ 8193 h 22957"/>
                <a:gd name="connsiteX10" fmla="*/ 8835 w 13473"/>
                <a:gd name="connsiteY10" fmla="*/ 5462 h 22957"/>
                <a:gd name="connsiteX11" fmla="*/ 10615 w 13473"/>
                <a:gd name="connsiteY11" fmla="*/ 2731 h 22957"/>
                <a:gd name="connsiteX12" fmla="*/ 11687 w 13473"/>
                <a:gd name="connsiteY12" fmla="*/ 1807 h 22957"/>
                <a:gd name="connsiteX13" fmla="*/ 12403 w 13473"/>
                <a:gd name="connsiteY13" fmla="*/ 0 h 22957"/>
                <a:gd name="connsiteX14" fmla="*/ 13473 w 13473"/>
                <a:gd name="connsiteY14" fmla="*/ 0 h 22957"/>
                <a:gd name="connsiteX0" fmla="*/ 0 w 13473"/>
                <a:gd name="connsiteY0" fmla="*/ 22957 h 22957"/>
                <a:gd name="connsiteX1" fmla="*/ 1042 w 13473"/>
                <a:gd name="connsiteY1" fmla="*/ 19553 h 22957"/>
                <a:gd name="connsiteX2" fmla="*/ 1362 w 13473"/>
                <a:gd name="connsiteY2" fmla="*/ 17369 h 22957"/>
                <a:gd name="connsiteX3" fmla="*/ 3152 w 13473"/>
                <a:gd name="connsiteY3" fmla="*/ 14637 h 22957"/>
                <a:gd name="connsiteX4" fmla="*/ 4221 w 13473"/>
                <a:gd name="connsiteY4" fmla="*/ 14559 h 22957"/>
                <a:gd name="connsiteX5" fmla="*/ 4568 w 13473"/>
                <a:gd name="connsiteY5" fmla="*/ 12686 h 22957"/>
                <a:gd name="connsiteX6" fmla="*/ 4908 w 13473"/>
                <a:gd name="connsiteY6" fmla="*/ 10000 h 22957"/>
                <a:gd name="connsiteX7" fmla="*/ 5615 w 13473"/>
                <a:gd name="connsiteY7" fmla="*/ 9096 h 22957"/>
                <a:gd name="connsiteX8" fmla="*/ 7047 w 13473"/>
                <a:gd name="connsiteY8" fmla="*/ 8193 h 22957"/>
                <a:gd name="connsiteX9" fmla="*/ 8476 w 13473"/>
                <a:gd name="connsiteY9" fmla="*/ 8193 h 22957"/>
                <a:gd name="connsiteX10" fmla="*/ 8835 w 13473"/>
                <a:gd name="connsiteY10" fmla="*/ 5462 h 22957"/>
                <a:gd name="connsiteX11" fmla="*/ 10615 w 13473"/>
                <a:gd name="connsiteY11" fmla="*/ 2731 h 22957"/>
                <a:gd name="connsiteX12" fmla="*/ 11687 w 13473"/>
                <a:gd name="connsiteY12" fmla="*/ 1807 h 22957"/>
                <a:gd name="connsiteX13" fmla="*/ 12403 w 13473"/>
                <a:gd name="connsiteY13" fmla="*/ 0 h 22957"/>
                <a:gd name="connsiteX14" fmla="*/ 13473 w 13473"/>
                <a:gd name="connsiteY14" fmla="*/ 0 h 22957"/>
                <a:gd name="connsiteX0" fmla="*/ 0 w 13473"/>
                <a:gd name="connsiteY0" fmla="*/ 22957 h 22957"/>
                <a:gd name="connsiteX1" fmla="*/ 400 w 13473"/>
                <a:gd name="connsiteY1" fmla="*/ 21739 h 22957"/>
                <a:gd name="connsiteX2" fmla="*/ 1042 w 13473"/>
                <a:gd name="connsiteY2" fmla="*/ 19553 h 22957"/>
                <a:gd name="connsiteX3" fmla="*/ 1362 w 13473"/>
                <a:gd name="connsiteY3" fmla="*/ 17369 h 22957"/>
                <a:gd name="connsiteX4" fmla="*/ 3152 w 13473"/>
                <a:gd name="connsiteY4" fmla="*/ 14637 h 22957"/>
                <a:gd name="connsiteX5" fmla="*/ 4221 w 13473"/>
                <a:gd name="connsiteY5" fmla="*/ 14559 h 22957"/>
                <a:gd name="connsiteX6" fmla="*/ 4568 w 13473"/>
                <a:gd name="connsiteY6" fmla="*/ 12686 h 22957"/>
                <a:gd name="connsiteX7" fmla="*/ 4908 w 13473"/>
                <a:gd name="connsiteY7" fmla="*/ 10000 h 22957"/>
                <a:gd name="connsiteX8" fmla="*/ 5615 w 13473"/>
                <a:gd name="connsiteY8" fmla="*/ 9096 h 22957"/>
                <a:gd name="connsiteX9" fmla="*/ 7047 w 13473"/>
                <a:gd name="connsiteY9" fmla="*/ 8193 h 22957"/>
                <a:gd name="connsiteX10" fmla="*/ 8476 w 13473"/>
                <a:gd name="connsiteY10" fmla="*/ 8193 h 22957"/>
                <a:gd name="connsiteX11" fmla="*/ 8835 w 13473"/>
                <a:gd name="connsiteY11" fmla="*/ 5462 h 22957"/>
                <a:gd name="connsiteX12" fmla="*/ 10615 w 13473"/>
                <a:gd name="connsiteY12" fmla="*/ 2731 h 22957"/>
                <a:gd name="connsiteX13" fmla="*/ 11687 w 13473"/>
                <a:gd name="connsiteY13" fmla="*/ 1807 h 22957"/>
                <a:gd name="connsiteX14" fmla="*/ 12403 w 13473"/>
                <a:gd name="connsiteY14" fmla="*/ 0 h 22957"/>
                <a:gd name="connsiteX15" fmla="*/ 13473 w 13473"/>
                <a:gd name="connsiteY15" fmla="*/ 0 h 22957"/>
                <a:gd name="connsiteX0" fmla="*/ 0 w 13473"/>
                <a:gd name="connsiteY0" fmla="*/ 22957 h 22957"/>
                <a:gd name="connsiteX1" fmla="*/ 961 w 13473"/>
                <a:gd name="connsiteY1" fmla="*/ 21193 h 22957"/>
                <a:gd name="connsiteX2" fmla="*/ 1042 w 13473"/>
                <a:gd name="connsiteY2" fmla="*/ 19553 h 22957"/>
                <a:gd name="connsiteX3" fmla="*/ 1362 w 13473"/>
                <a:gd name="connsiteY3" fmla="*/ 17369 h 22957"/>
                <a:gd name="connsiteX4" fmla="*/ 3152 w 13473"/>
                <a:gd name="connsiteY4" fmla="*/ 14637 h 22957"/>
                <a:gd name="connsiteX5" fmla="*/ 4221 w 13473"/>
                <a:gd name="connsiteY5" fmla="*/ 14559 h 22957"/>
                <a:gd name="connsiteX6" fmla="*/ 4568 w 13473"/>
                <a:gd name="connsiteY6" fmla="*/ 12686 h 22957"/>
                <a:gd name="connsiteX7" fmla="*/ 4908 w 13473"/>
                <a:gd name="connsiteY7" fmla="*/ 10000 h 22957"/>
                <a:gd name="connsiteX8" fmla="*/ 5615 w 13473"/>
                <a:gd name="connsiteY8" fmla="*/ 9096 h 22957"/>
                <a:gd name="connsiteX9" fmla="*/ 7047 w 13473"/>
                <a:gd name="connsiteY9" fmla="*/ 8193 h 22957"/>
                <a:gd name="connsiteX10" fmla="*/ 8476 w 13473"/>
                <a:gd name="connsiteY10" fmla="*/ 8193 h 22957"/>
                <a:gd name="connsiteX11" fmla="*/ 8835 w 13473"/>
                <a:gd name="connsiteY11" fmla="*/ 5462 h 22957"/>
                <a:gd name="connsiteX12" fmla="*/ 10615 w 13473"/>
                <a:gd name="connsiteY12" fmla="*/ 2731 h 22957"/>
                <a:gd name="connsiteX13" fmla="*/ 11687 w 13473"/>
                <a:gd name="connsiteY13" fmla="*/ 1807 h 22957"/>
                <a:gd name="connsiteX14" fmla="*/ 12403 w 13473"/>
                <a:gd name="connsiteY14" fmla="*/ 0 h 22957"/>
                <a:gd name="connsiteX15" fmla="*/ 13473 w 13473"/>
                <a:gd name="connsiteY15" fmla="*/ 0 h 22957"/>
                <a:gd name="connsiteX0" fmla="*/ 0 w 13233"/>
                <a:gd name="connsiteY0" fmla="*/ 23191 h 23191"/>
                <a:gd name="connsiteX1" fmla="*/ 961 w 13233"/>
                <a:gd name="connsiteY1" fmla="*/ 21427 h 23191"/>
                <a:gd name="connsiteX2" fmla="*/ 1042 w 13233"/>
                <a:gd name="connsiteY2" fmla="*/ 19787 h 23191"/>
                <a:gd name="connsiteX3" fmla="*/ 1362 w 13233"/>
                <a:gd name="connsiteY3" fmla="*/ 17603 h 23191"/>
                <a:gd name="connsiteX4" fmla="*/ 3152 w 13233"/>
                <a:gd name="connsiteY4" fmla="*/ 14871 h 23191"/>
                <a:gd name="connsiteX5" fmla="*/ 4221 w 13233"/>
                <a:gd name="connsiteY5" fmla="*/ 14793 h 23191"/>
                <a:gd name="connsiteX6" fmla="*/ 4568 w 13233"/>
                <a:gd name="connsiteY6" fmla="*/ 12920 h 23191"/>
                <a:gd name="connsiteX7" fmla="*/ 4908 w 13233"/>
                <a:gd name="connsiteY7" fmla="*/ 10234 h 23191"/>
                <a:gd name="connsiteX8" fmla="*/ 5615 w 13233"/>
                <a:gd name="connsiteY8" fmla="*/ 9330 h 23191"/>
                <a:gd name="connsiteX9" fmla="*/ 7047 w 13233"/>
                <a:gd name="connsiteY9" fmla="*/ 8427 h 23191"/>
                <a:gd name="connsiteX10" fmla="*/ 8476 w 13233"/>
                <a:gd name="connsiteY10" fmla="*/ 8427 h 23191"/>
                <a:gd name="connsiteX11" fmla="*/ 8835 w 13233"/>
                <a:gd name="connsiteY11" fmla="*/ 5696 h 23191"/>
                <a:gd name="connsiteX12" fmla="*/ 10615 w 13233"/>
                <a:gd name="connsiteY12" fmla="*/ 2965 h 23191"/>
                <a:gd name="connsiteX13" fmla="*/ 11687 w 13233"/>
                <a:gd name="connsiteY13" fmla="*/ 2041 h 23191"/>
                <a:gd name="connsiteX14" fmla="*/ 12403 w 13233"/>
                <a:gd name="connsiteY14" fmla="*/ 234 h 23191"/>
                <a:gd name="connsiteX15" fmla="*/ 13233 w 13233"/>
                <a:gd name="connsiteY15" fmla="*/ 0 h 23191"/>
                <a:gd name="connsiteX0" fmla="*/ 0 w 13340"/>
                <a:gd name="connsiteY0" fmla="*/ 22567 h 22567"/>
                <a:gd name="connsiteX1" fmla="*/ 1068 w 13340"/>
                <a:gd name="connsiteY1" fmla="*/ 21427 h 22567"/>
                <a:gd name="connsiteX2" fmla="*/ 1149 w 13340"/>
                <a:gd name="connsiteY2" fmla="*/ 19787 h 22567"/>
                <a:gd name="connsiteX3" fmla="*/ 1469 w 13340"/>
                <a:gd name="connsiteY3" fmla="*/ 17603 h 22567"/>
                <a:gd name="connsiteX4" fmla="*/ 3259 w 13340"/>
                <a:gd name="connsiteY4" fmla="*/ 14871 h 22567"/>
                <a:gd name="connsiteX5" fmla="*/ 4328 w 13340"/>
                <a:gd name="connsiteY5" fmla="*/ 14793 h 22567"/>
                <a:gd name="connsiteX6" fmla="*/ 4675 w 13340"/>
                <a:gd name="connsiteY6" fmla="*/ 12920 h 22567"/>
                <a:gd name="connsiteX7" fmla="*/ 5015 w 13340"/>
                <a:gd name="connsiteY7" fmla="*/ 10234 h 22567"/>
                <a:gd name="connsiteX8" fmla="*/ 5722 w 13340"/>
                <a:gd name="connsiteY8" fmla="*/ 9330 h 22567"/>
                <a:gd name="connsiteX9" fmla="*/ 7154 w 13340"/>
                <a:gd name="connsiteY9" fmla="*/ 8427 h 22567"/>
                <a:gd name="connsiteX10" fmla="*/ 8583 w 13340"/>
                <a:gd name="connsiteY10" fmla="*/ 8427 h 22567"/>
                <a:gd name="connsiteX11" fmla="*/ 8942 w 13340"/>
                <a:gd name="connsiteY11" fmla="*/ 5696 h 22567"/>
                <a:gd name="connsiteX12" fmla="*/ 10722 w 13340"/>
                <a:gd name="connsiteY12" fmla="*/ 2965 h 22567"/>
                <a:gd name="connsiteX13" fmla="*/ 11794 w 13340"/>
                <a:gd name="connsiteY13" fmla="*/ 2041 h 22567"/>
                <a:gd name="connsiteX14" fmla="*/ 12510 w 13340"/>
                <a:gd name="connsiteY14" fmla="*/ 234 h 22567"/>
                <a:gd name="connsiteX15" fmla="*/ 13340 w 13340"/>
                <a:gd name="connsiteY15" fmla="*/ 0 h 22567"/>
                <a:gd name="connsiteX0" fmla="*/ 0 w 13340"/>
                <a:gd name="connsiteY0" fmla="*/ 22567 h 22567"/>
                <a:gd name="connsiteX1" fmla="*/ 641 w 13340"/>
                <a:gd name="connsiteY1" fmla="*/ 21973 h 22567"/>
                <a:gd name="connsiteX2" fmla="*/ 1068 w 13340"/>
                <a:gd name="connsiteY2" fmla="*/ 21427 h 22567"/>
                <a:gd name="connsiteX3" fmla="*/ 1149 w 13340"/>
                <a:gd name="connsiteY3" fmla="*/ 19787 h 22567"/>
                <a:gd name="connsiteX4" fmla="*/ 1469 w 13340"/>
                <a:gd name="connsiteY4" fmla="*/ 17603 h 22567"/>
                <a:gd name="connsiteX5" fmla="*/ 3259 w 13340"/>
                <a:gd name="connsiteY5" fmla="*/ 14871 h 22567"/>
                <a:gd name="connsiteX6" fmla="*/ 4328 w 13340"/>
                <a:gd name="connsiteY6" fmla="*/ 14793 h 22567"/>
                <a:gd name="connsiteX7" fmla="*/ 4675 w 13340"/>
                <a:gd name="connsiteY7" fmla="*/ 12920 h 22567"/>
                <a:gd name="connsiteX8" fmla="*/ 5015 w 13340"/>
                <a:gd name="connsiteY8" fmla="*/ 10234 h 22567"/>
                <a:gd name="connsiteX9" fmla="*/ 5722 w 13340"/>
                <a:gd name="connsiteY9" fmla="*/ 9330 h 22567"/>
                <a:gd name="connsiteX10" fmla="*/ 7154 w 13340"/>
                <a:gd name="connsiteY10" fmla="*/ 8427 h 22567"/>
                <a:gd name="connsiteX11" fmla="*/ 8583 w 13340"/>
                <a:gd name="connsiteY11" fmla="*/ 8427 h 22567"/>
                <a:gd name="connsiteX12" fmla="*/ 8942 w 13340"/>
                <a:gd name="connsiteY12" fmla="*/ 5696 h 22567"/>
                <a:gd name="connsiteX13" fmla="*/ 10722 w 13340"/>
                <a:gd name="connsiteY13" fmla="*/ 2965 h 22567"/>
                <a:gd name="connsiteX14" fmla="*/ 11794 w 13340"/>
                <a:gd name="connsiteY14" fmla="*/ 2041 h 22567"/>
                <a:gd name="connsiteX15" fmla="*/ 12510 w 13340"/>
                <a:gd name="connsiteY15" fmla="*/ 234 h 22567"/>
                <a:gd name="connsiteX16" fmla="*/ 13340 w 13340"/>
                <a:gd name="connsiteY16" fmla="*/ 0 h 22567"/>
                <a:gd name="connsiteX0" fmla="*/ 0 w 13340"/>
                <a:gd name="connsiteY0" fmla="*/ 22567 h 24236"/>
                <a:gd name="connsiteX1" fmla="*/ 427 w 13340"/>
                <a:gd name="connsiteY1" fmla="*/ 24236 h 24236"/>
                <a:gd name="connsiteX2" fmla="*/ 1068 w 13340"/>
                <a:gd name="connsiteY2" fmla="*/ 21427 h 24236"/>
                <a:gd name="connsiteX3" fmla="*/ 1149 w 13340"/>
                <a:gd name="connsiteY3" fmla="*/ 19787 h 24236"/>
                <a:gd name="connsiteX4" fmla="*/ 1469 w 13340"/>
                <a:gd name="connsiteY4" fmla="*/ 17603 h 24236"/>
                <a:gd name="connsiteX5" fmla="*/ 3259 w 13340"/>
                <a:gd name="connsiteY5" fmla="*/ 14871 h 24236"/>
                <a:gd name="connsiteX6" fmla="*/ 4328 w 13340"/>
                <a:gd name="connsiteY6" fmla="*/ 14793 h 24236"/>
                <a:gd name="connsiteX7" fmla="*/ 4675 w 13340"/>
                <a:gd name="connsiteY7" fmla="*/ 12920 h 24236"/>
                <a:gd name="connsiteX8" fmla="*/ 5015 w 13340"/>
                <a:gd name="connsiteY8" fmla="*/ 10234 h 24236"/>
                <a:gd name="connsiteX9" fmla="*/ 5722 w 13340"/>
                <a:gd name="connsiteY9" fmla="*/ 9330 h 24236"/>
                <a:gd name="connsiteX10" fmla="*/ 7154 w 13340"/>
                <a:gd name="connsiteY10" fmla="*/ 8427 h 24236"/>
                <a:gd name="connsiteX11" fmla="*/ 8583 w 13340"/>
                <a:gd name="connsiteY11" fmla="*/ 8427 h 24236"/>
                <a:gd name="connsiteX12" fmla="*/ 8942 w 13340"/>
                <a:gd name="connsiteY12" fmla="*/ 5696 h 24236"/>
                <a:gd name="connsiteX13" fmla="*/ 10722 w 13340"/>
                <a:gd name="connsiteY13" fmla="*/ 2965 h 24236"/>
                <a:gd name="connsiteX14" fmla="*/ 11794 w 13340"/>
                <a:gd name="connsiteY14" fmla="*/ 2041 h 24236"/>
                <a:gd name="connsiteX15" fmla="*/ 12510 w 13340"/>
                <a:gd name="connsiteY15" fmla="*/ 234 h 24236"/>
                <a:gd name="connsiteX16" fmla="*/ 13340 w 13340"/>
                <a:gd name="connsiteY16" fmla="*/ 0 h 24236"/>
                <a:gd name="connsiteX0" fmla="*/ 0 w 13340"/>
                <a:gd name="connsiteY0" fmla="*/ 22567 h 24236"/>
                <a:gd name="connsiteX1" fmla="*/ 427 w 13340"/>
                <a:gd name="connsiteY1" fmla="*/ 24236 h 24236"/>
                <a:gd name="connsiteX2" fmla="*/ 801 w 13340"/>
                <a:gd name="connsiteY2" fmla="*/ 22675 h 24236"/>
                <a:gd name="connsiteX3" fmla="*/ 1068 w 13340"/>
                <a:gd name="connsiteY3" fmla="*/ 21427 h 24236"/>
                <a:gd name="connsiteX4" fmla="*/ 1149 w 13340"/>
                <a:gd name="connsiteY4" fmla="*/ 19787 h 24236"/>
                <a:gd name="connsiteX5" fmla="*/ 1469 w 13340"/>
                <a:gd name="connsiteY5" fmla="*/ 17603 h 24236"/>
                <a:gd name="connsiteX6" fmla="*/ 3259 w 13340"/>
                <a:gd name="connsiteY6" fmla="*/ 14871 h 24236"/>
                <a:gd name="connsiteX7" fmla="*/ 4328 w 13340"/>
                <a:gd name="connsiteY7" fmla="*/ 14793 h 24236"/>
                <a:gd name="connsiteX8" fmla="*/ 4675 w 13340"/>
                <a:gd name="connsiteY8" fmla="*/ 12920 h 24236"/>
                <a:gd name="connsiteX9" fmla="*/ 5015 w 13340"/>
                <a:gd name="connsiteY9" fmla="*/ 10234 h 24236"/>
                <a:gd name="connsiteX10" fmla="*/ 5722 w 13340"/>
                <a:gd name="connsiteY10" fmla="*/ 9330 h 24236"/>
                <a:gd name="connsiteX11" fmla="*/ 7154 w 13340"/>
                <a:gd name="connsiteY11" fmla="*/ 8427 h 24236"/>
                <a:gd name="connsiteX12" fmla="*/ 8583 w 13340"/>
                <a:gd name="connsiteY12" fmla="*/ 8427 h 24236"/>
                <a:gd name="connsiteX13" fmla="*/ 8942 w 13340"/>
                <a:gd name="connsiteY13" fmla="*/ 5696 h 24236"/>
                <a:gd name="connsiteX14" fmla="*/ 10722 w 13340"/>
                <a:gd name="connsiteY14" fmla="*/ 2965 h 24236"/>
                <a:gd name="connsiteX15" fmla="*/ 11794 w 13340"/>
                <a:gd name="connsiteY15" fmla="*/ 2041 h 24236"/>
                <a:gd name="connsiteX16" fmla="*/ 12510 w 13340"/>
                <a:gd name="connsiteY16" fmla="*/ 234 h 24236"/>
                <a:gd name="connsiteX17" fmla="*/ 13340 w 13340"/>
                <a:gd name="connsiteY17" fmla="*/ 0 h 24236"/>
                <a:gd name="connsiteX0" fmla="*/ 0 w 13340"/>
                <a:gd name="connsiteY0" fmla="*/ 22567 h 24236"/>
                <a:gd name="connsiteX1" fmla="*/ 427 w 13340"/>
                <a:gd name="connsiteY1" fmla="*/ 24236 h 24236"/>
                <a:gd name="connsiteX2" fmla="*/ 1335 w 13340"/>
                <a:gd name="connsiteY2" fmla="*/ 24002 h 24236"/>
                <a:gd name="connsiteX3" fmla="*/ 1068 w 13340"/>
                <a:gd name="connsiteY3" fmla="*/ 21427 h 24236"/>
                <a:gd name="connsiteX4" fmla="*/ 1149 w 13340"/>
                <a:gd name="connsiteY4" fmla="*/ 19787 h 24236"/>
                <a:gd name="connsiteX5" fmla="*/ 1469 w 13340"/>
                <a:gd name="connsiteY5" fmla="*/ 17603 h 24236"/>
                <a:gd name="connsiteX6" fmla="*/ 3259 w 13340"/>
                <a:gd name="connsiteY6" fmla="*/ 14871 h 24236"/>
                <a:gd name="connsiteX7" fmla="*/ 4328 w 13340"/>
                <a:gd name="connsiteY7" fmla="*/ 14793 h 24236"/>
                <a:gd name="connsiteX8" fmla="*/ 4675 w 13340"/>
                <a:gd name="connsiteY8" fmla="*/ 12920 h 24236"/>
                <a:gd name="connsiteX9" fmla="*/ 5015 w 13340"/>
                <a:gd name="connsiteY9" fmla="*/ 10234 h 24236"/>
                <a:gd name="connsiteX10" fmla="*/ 5722 w 13340"/>
                <a:gd name="connsiteY10" fmla="*/ 9330 h 24236"/>
                <a:gd name="connsiteX11" fmla="*/ 7154 w 13340"/>
                <a:gd name="connsiteY11" fmla="*/ 8427 h 24236"/>
                <a:gd name="connsiteX12" fmla="*/ 8583 w 13340"/>
                <a:gd name="connsiteY12" fmla="*/ 8427 h 24236"/>
                <a:gd name="connsiteX13" fmla="*/ 8942 w 13340"/>
                <a:gd name="connsiteY13" fmla="*/ 5696 h 24236"/>
                <a:gd name="connsiteX14" fmla="*/ 10722 w 13340"/>
                <a:gd name="connsiteY14" fmla="*/ 2965 h 24236"/>
                <a:gd name="connsiteX15" fmla="*/ 11794 w 13340"/>
                <a:gd name="connsiteY15" fmla="*/ 2041 h 24236"/>
                <a:gd name="connsiteX16" fmla="*/ 12510 w 13340"/>
                <a:gd name="connsiteY16" fmla="*/ 234 h 24236"/>
                <a:gd name="connsiteX17" fmla="*/ 13340 w 13340"/>
                <a:gd name="connsiteY17" fmla="*/ 0 h 24236"/>
                <a:gd name="connsiteX0" fmla="*/ 0 w 13340"/>
                <a:gd name="connsiteY0" fmla="*/ 22567 h 24236"/>
                <a:gd name="connsiteX1" fmla="*/ 427 w 13340"/>
                <a:gd name="connsiteY1" fmla="*/ 24236 h 24236"/>
                <a:gd name="connsiteX2" fmla="*/ 1335 w 13340"/>
                <a:gd name="connsiteY2" fmla="*/ 24002 h 24236"/>
                <a:gd name="connsiteX3" fmla="*/ 1068 w 13340"/>
                <a:gd name="connsiteY3" fmla="*/ 21427 h 24236"/>
                <a:gd name="connsiteX4" fmla="*/ 1149 w 13340"/>
                <a:gd name="connsiteY4" fmla="*/ 19787 h 24236"/>
                <a:gd name="connsiteX5" fmla="*/ 1469 w 13340"/>
                <a:gd name="connsiteY5" fmla="*/ 17603 h 24236"/>
                <a:gd name="connsiteX6" fmla="*/ 3259 w 13340"/>
                <a:gd name="connsiteY6" fmla="*/ 14871 h 24236"/>
                <a:gd name="connsiteX7" fmla="*/ 4328 w 13340"/>
                <a:gd name="connsiteY7" fmla="*/ 14793 h 24236"/>
                <a:gd name="connsiteX8" fmla="*/ 4675 w 13340"/>
                <a:gd name="connsiteY8" fmla="*/ 12920 h 24236"/>
                <a:gd name="connsiteX9" fmla="*/ 5015 w 13340"/>
                <a:gd name="connsiteY9" fmla="*/ 10234 h 24236"/>
                <a:gd name="connsiteX10" fmla="*/ 5722 w 13340"/>
                <a:gd name="connsiteY10" fmla="*/ 9330 h 24236"/>
                <a:gd name="connsiteX11" fmla="*/ 7154 w 13340"/>
                <a:gd name="connsiteY11" fmla="*/ 8427 h 24236"/>
                <a:gd name="connsiteX12" fmla="*/ 8583 w 13340"/>
                <a:gd name="connsiteY12" fmla="*/ 8427 h 24236"/>
                <a:gd name="connsiteX13" fmla="*/ 8942 w 13340"/>
                <a:gd name="connsiteY13" fmla="*/ 5696 h 24236"/>
                <a:gd name="connsiteX14" fmla="*/ 10722 w 13340"/>
                <a:gd name="connsiteY14" fmla="*/ 2965 h 24236"/>
                <a:gd name="connsiteX15" fmla="*/ 11794 w 13340"/>
                <a:gd name="connsiteY15" fmla="*/ 2041 h 24236"/>
                <a:gd name="connsiteX16" fmla="*/ 12510 w 13340"/>
                <a:gd name="connsiteY16" fmla="*/ 234 h 24236"/>
                <a:gd name="connsiteX17" fmla="*/ 13340 w 13340"/>
                <a:gd name="connsiteY17" fmla="*/ 0 h 24236"/>
                <a:gd name="connsiteX0" fmla="*/ 0 w 13287"/>
                <a:gd name="connsiteY0" fmla="*/ 22255 h 24236"/>
                <a:gd name="connsiteX1" fmla="*/ 374 w 13287"/>
                <a:gd name="connsiteY1" fmla="*/ 24236 h 24236"/>
                <a:gd name="connsiteX2" fmla="*/ 1282 w 13287"/>
                <a:gd name="connsiteY2" fmla="*/ 24002 h 24236"/>
                <a:gd name="connsiteX3" fmla="*/ 1015 w 13287"/>
                <a:gd name="connsiteY3" fmla="*/ 21427 h 24236"/>
                <a:gd name="connsiteX4" fmla="*/ 1096 w 13287"/>
                <a:gd name="connsiteY4" fmla="*/ 19787 h 24236"/>
                <a:gd name="connsiteX5" fmla="*/ 1416 w 13287"/>
                <a:gd name="connsiteY5" fmla="*/ 17603 h 24236"/>
                <a:gd name="connsiteX6" fmla="*/ 3206 w 13287"/>
                <a:gd name="connsiteY6" fmla="*/ 14871 h 24236"/>
                <a:gd name="connsiteX7" fmla="*/ 4275 w 13287"/>
                <a:gd name="connsiteY7" fmla="*/ 14793 h 24236"/>
                <a:gd name="connsiteX8" fmla="*/ 4622 w 13287"/>
                <a:gd name="connsiteY8" fmla="*/ 12920 h 24236"/>
                <a:gd name="connsiteX9" fmla="*/ 4962 w 13287"/>
                <a:gd name="connsiteY9" fmla="*/ 10234 h 24236"/>
                <a:gd name="connsiteX10" fmla="*/ 5669 w 13287"/>
                <a:gd name="connsiteY10" fmla="*/ 9330 h 24236"/>
                <a:gd name="connsiteX11" fmla="*/ 7101 w 13287"/>
                <a:gd name="connsiteY11" fmla="*/ 8427 h 24236"/>
                <a:gd name="connsiteX12" fmla="*/ 8530 w 13287"/>
                <a:gd name="connsiteY12" fmla="*/ 8427 h 24236"/>
                <a:gd name="connsiteX13" fmla="*/ 8889 w 13287"/>
                <a:gd name="connsiteY13" fmla="*/ 5696 h 24236"/>
                <a:gd name="connsiteX14" fmla="*/ 10669 w 13287"/>
                <a:gd name="connsiteY14" fmla="*/ 2965 h 24236"/>
                <a:gd name="connsiteX15" fmla="*/ 11741 w 13287"/>
                <a:gd name="connsiteY15" fmla="*/ 2041 h 24236"/>
                <a:gd name="connsiteX16" fmla="*/ 12457 w 13287"/>
                <a:gd name="connsiteY16" fmla="*/ 234 h 24236"/>
                <a:gd name="connsiteX17" fmla="*/ 13287 w 13287"/>
                <a:gd name="connsiteY17" fmla="*/ 0 h 24236"/>
                <a:gd name="connsiteX0" fmla="*/ 0 w 13367"/>
                <a:gd name="connsiteY0" fmla="*/ 21943 h 24236"/>
                <a:gd name="connsiteX1" fmla="*/ 454 w 13367"/>
                <a:gd name="connsiteY1" fmla="*/ 24236 h 24236"/>
                <a:gd name="connsiteX2" fmla="*/ 1362 w 13367"/>
                <a:gd name="connsiteY2" fmla="*/ 24002 h 24236"/>
                <a:gd name="connsiteX3" fmla="*/ 1095 w 13367"/>
                <a:gd name="connsiteY3" fmla="*/ 21427 h 24236"/>
                <a:gd name="connsiteX4" fmla="*/ 1176 w 13367"/>
                <a:gd name="connsiteY4" fmla="*/ 19787 h 24236"/>
                <a:gd name="connsiteX5" fmla="*/ 1496 w 13367"/>
                <a:gd name="connsiteY5" fmla="*/ 17603 h 24236"/>
                <a:gd name="connsiteX6" fmla="*/ 3286 w 13367"/>
                <a:gd name="connsiteY6" fmla="*/ 14871 h 24236"/>
                <a:gd name="connsiteX7" fmla="*/ 4355 w 13367"/>
                <a:gd name="connsiteY7" fmla="*/ 14793 h 24236"/>
                <a:gd name="connsiteX8" fmla="*/ 4702 w 13367"/>
                <a:gd name="connsiteY8" fmla="*/ 12920 h 24236"/>
                <a:gd name="connsiteX9" fmla="*/ 5042 w 13367"/>
                <a:gd name="connsiteY9" fmla="*/ 10234 h 24236"/>
                <a:gd name="connsiteX10" fmla="*/ 5749 w 13367"/>
                <a:gd name="connsiteY10" fmla="*/ 9330 h 24236"/>
                <a:gd name="connsiteX11" fmla="*/ 7181 w 13367"/>
                <a:gd name="connsiteY11" fmla="*/ 8427 h 24236"/>
                <a:gd name="connsiteX12" fmla="*/ 8610 w 13367"/>
                <a:gd name="connsiteY12" fmla="*/ 8427 h 24236"/>
                <a:gd name="connsiteX13" fmla="*/ 8969 w 13367"/>
                <a:gd name="connsiteY13" fmla="*/ 5696 h 24236"/>
                <a:gd name="connsiteX14" fmla="*/ 10749 w 13367"/>
                <a:gd name="connsiteY14" fmla="*/ 2965 h 24236"/>
                <a:gd name="connsiteX15" fmla="*/ 11821 w 13367"/>
                <a:gd name="connsiteY15" fmla="*/ 2041 h 24236"/>
                <a:gd name="connsiteX16" fmla="*/ 12537 w 13367"/>
                <a:gd name="connsiteY16" fmla="*/ 234 h 24236"/>
                <a:gd name="connsiteX17" fmla="*/ 13367 w 13367"/>
                <a:gd name="connsiteY17" fmla="*/ 0 h 24236"/>
                <a:gd name="connsiteX0" fmla="*/ 0 w 13367"/>
                <a:gd name="connsiteY0" fmla="*/ 21943 h 24236"/>
                <a:gd name="connsiteX1" fmla="*/ 454 w 13367"/>
                <a:gd name="connsiteY1" fmla="*/ 24236 h 24236"/>
                <a:gd name="connsiteX2" fmla="*/ 881 w 13367"/>
                <a:gd name="connsiteY2" fmla="*/ 24236 h 24236"/>
                <a:gd name="connsiteX3" fmla="*/ 1095 w 13367"/>
                <a:gd name="connsiteY3" fmla="*/ 21427 h 24236"/>
                <a:gd name="connsiteX4" fmla="*/ 1176 w 13367"/>
                <a:gd name="connsiteY4" fmla="*/ 19787 h 24236"/>
                <a:gd name="connsiteX5" fmla="*/ 1496 w 13367"/>
                <a:gd name="connsiteY5" fmla="*/ 17603 h 24236"/>
                <a:gd name="connsiteX6" fmla="*/ 3286 w 13367"/>
                <a:gd name="connsiteY6" fmla="*/ 14871 h 24236"/>
                <a:gd name="connsiteX7" fmla="*/ 4355 w 13367"/>
                <a:gd name="connsiteY7" fmla="*/ 14793 h 24236"/>
                <a:gd name="connsiteX8" fmla="*/ 4702 w 13367"/>
                <a:gd name="connsiteY8" fmla="*/ 12920 h 24236"/>
                <a:gd name="connsiteX9" fmla="*/ 5042 w 13367"/>
                <a:gd name="connsiteY9" fmla="*/ 10234 h 24236"/>
                <a:gd name="connsiteX10" fmla="*/ 5749 w 13367"/>
                <a:gd name="connsiteY10" fmla="*/ 9330 h 24236"/>
                <a:gd name="connsiteX11" fmla="*/ 7181 w 13367"/>
                <a:gd name="connsiteY11" fmla="*/ 8427 h 24236"/>
                <a:gd name="connsiteX12" fmla="*/ 8610 w 13367"/>
                <a:gd name="connsiteY12" fmla="*/ 8427 h 24236"/>
                <a:gd name="connsiteX13" fmla="*/ 8969 w 13367"/>
                <a:gd name="connsiteY13" fmla="*/ 5696 h 24236"/>
                <a:gd name="connsiteX14" fmla="*/ 10749 w 13367"/>
                <a:gd name="connsiteY14" fmla="*/ 2965 h 24236"/>
                <a:gd name="connsiteX15" fmla="*/ 11821 w 13367"/>
                <a:gd name="connsiteY15" fmla="*/ 2041 h 24236"/>
                <a:gd name="connsiteX16" fmla="*/ 12537 w 13367"/>
                <a:gd name="connsiteY16" fmla="*/ 234 h 24236"/>
                <a:gd name="connsiteX17" fmla="*/ 13367 w 13367"/>
                <a:gd name="connsiteY17" fmla="*/ 0 h 24236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23412 w 23412"/>
                <a:gd name="connsiteY1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2984 w 23412"/>
                <a:gd name="connsiteY17" fmla="*/ 41874 h 67785"/>
                <a:gd name="connsiteX18" fmla="*/ 23412 w 23412"/>
                <a:gd name="connsiteY18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23412 w 23412"/>
                <a:gd name="connsiteY18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052 w 23412"/>
                <a:gd name="connsiteY18" fmla="*/ 40859 h 67785"/>
                <a:gd name="connsiteX19" fmla="*/ 23412 w 23412"/>
                <a:gd name="connsiteY1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23412 w 23412"/>
                <a:gd name="connsiteY1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5148 w 23412"/>
                <a:gd name="connsiteY19" fmla="*/ 36099 h 67785"/>
                <a:gd name="connsiteX20" fmla="*/ 23412 w 23412"/>
                <a:gd name="connsiteY2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23412 w 23412"/>
                <a:gd name="connsiteY2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4961 w 23412"/>
                <a:gd name="connsiteY20" fmla="*/ 34069 h 67785"/>
                <a:gd name="connsiteX21" fmla="*/ 23412 w 23412"/>
                <a:gd name="connsiteY21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23412 w 23412"/>
                <a:gd name="connsiteY21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563 w 23412"/>
                <a:gd name="connsiteY21" fmla="*/ 33367 h 67785"/>
                <a:gd name="connsiteX22" fmla="*/ 23412 w 23412"/>
                <a:gd name="connsiteY22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23412 w 23412"/>
                <a:gd name="connsiteY22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7098 w 23412"/>
                <a:gd name="connsiteY22" fmla="*/ 27904 h 67785"/>
                <a:gd name="connsiteX23" fmla="*/ 23412 w 23412"/>
                <a:gd name="connsiteY23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23412 w 23412"/>
                <a:gd name="connsiteY23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674 w 23412"/>
                <a:gd name="connsiteY23" fmla="*/ 25563 h 67785"/>
                <a:gd name="connsiteX24" fmla="*/ 23412 w 23412"/>
                <a:gd name="connsiteY24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23412 w 23412"/>
                <a:gd name="connsiteY24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8594 w 23412"/>
                <a:gd name="connsiteY24" fmla="*/ 23924 h 67785"/>
                <a:gd name="connsiteX25" fmla="*/ 23412 w 23412"/>
                <a:gd name="connsiteY25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7712 w 23412"/>
                <a:gd name="connsiteY24" fmla="*/ 20022 h 67785"/>
                <a:gd name="connsiteX25" fmla="*/ 23412 w 23412"/>
                <a:gd name="connsiteY25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8033 w 23412"/>
                <a:gd name="connsiteY24" fmla="*/ 21894 h 67785"/>
                <a:gd name="connsiteX25" fmla="*/ 17712 w 23412"/>
                <a:gd name="connsiteY25" fmla="*/ 20022 h 67785"/>
                <a:gd name="connsiteX26" fmla="*/ 23412 w 23412"/>
                <a:gd name="connsiteY26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8033 w 23412"/>
                <a:gd name="connsiteY24" fmla="*/ 21894 h 67785"/>
                <a:gd name="connsiteX25" fmla="*/ 17712 w 23412"/>
                <a:gd name="connsiteY25" fmla="*/ 20022 h 67785"/>
                <a:gd name="connsiteX26" fmla="*/ 23412 w 23412"/>
                <a:gd name="connsiteY26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7980 w 23412"/>
                <a:gd name="connsiteY24" fmla="*/ 22518 h 67785"/>
                <a:gd name="connsiteX25" fmla="*/ 17712 w 23412"/>
                <a:gd name="connsiteY25" fmla="*/ 20022 h 67785"/>
                <a:gd name="connsiteX26" fmla="*/ 23412 w 23412"/>
                <a:gd name="connsiteY26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5865 h 67785"/>
                <a:gd name="connsiteX20" fmla="*/ 16083 w 23412"/>
                <a:gd name="connsiteY20" fmla="*/ 35630 h 67785"/>
                <a:gd name="connsiteX21" fmla="*/ 16456 w 23412"/>
                <a:gd name="connsiteY21" fmla="*/ 30948 h 67785"/>
                <a:gd name="connsiteX22" fmla="*/ 18060 w 23412"/>
                <a:gd name="connsiteY22" fmla="*/ 28763 h 67785"/>
                <a:gd name="connsiteX23" fmla="*/ 18434 w 23412"/>
                <a:gd name="connsiteY23" fmla="*/ 24939 h 67785"/>
                <a:gd name="connsiteX24" fmla="*/ 17980 w 23412"/>
                <a:gd name="connsiteY24" fmla="*/ 22518 h 67785"/>
                <a:gd name="connsiteX25" fmla="*/ 17659 w 23412"/>
                <a:gd name="connsiteY25" fmla="*/ 20022 h 67785"/>
                <a:gd name="connsiteX26" fmla="*/ 23412 w 23412"/>
                <a:gd name="connsiteY26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7660 h 67785"/>
                <a:gd name="connsiteX20" fmla="*/ 14480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480 w 23412"/>
                <a:gd name="connsiteY19" fmla="*/ 37660 h 67785"/>
                <a:gd name="connsiteX20" fmla="*/ 14480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3839 w 23412"/>
                <a:gd name="connsiteY19" fmla="*/ 36801 h 67785"/>
                <a:gd name="connsiteX20" fmla="*/ 14480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3839 w 23412"/>
                <a:gd name="connsiteY19" fmla="*/ 36801 h 67785"/>
                <a:gd name="connsiteX20" fmla="*/ 14480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160 w 23412"/>
                <a:gd name="connsiteY19" fmla="*/ 37659 h 67785"/>
                <a:gd name="connsiteX20" fmla="*/ 14480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160 w 23412"/>
                <a:gd name="connsiteY19" fmla="*/ 37659 h 67785"/>
                <a:gd name="connsiteX20" fmla="*/ 14587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4479 w 23412"/>
                <a:gd name="connsiteY18" fmla="*/ 38830 h 67785"/>
                <a:gd name="connsiteX19" fmla="*/ 14160 w 23412"/>
                <a:gd name="connsiteY19" fmla="*/ 37659 h 67785"/>
                <a:gd name="connsiteX20" fmla="*/ 14534 w 23412"/>
                <a:gd name="connsiteY20" fmla="*/ 35865 h 67785"/>
                <a:gd name="connsiteX21" fmla="*/ 16083 w 23412"/>
                <a:gd name="connsiteY21" fmla="*/ 35630 h 67785"/>
                <a:gd name="connsiteX22" fmla="*/ 16456 w 23412"/>
                <a:gd name="connsiteY22" fmla="*/ 30948 h 67785"/>
                <a:gd name="connsiteX23" fmla="*/ 18060 w 23412"/>
                <a:gd name="connsiteY23" fmla="*/ 28763 h 67785"/>
                <a:gd name="connsiteX24" fmla="*/ 18434 w 23412"/>
                <a:gd name="connsiteY24" fmla="*/ 24939 h 67785"/>
                <a:gd name="connsiteX25" fmla="*/ 17980 w 23412"/>
                <a:gd name="connsiteY25" fmla="*/ 22518 h 67785"/>
                <a:gd name="connsiteX26" fmla="*/ 17659 w 23412"/>
                <a:gd name="connsiteY26" fmla="*/ 20022 h 67785"/>
                <a:gd name="connsiteX27" fmla="*/ 23412 w 23412"/>
                <a:gd name="connsiteY27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865 w 23412"/>
                <a:gd name="connsiteY18" fmla="*/ 41718 h 67785"/>
                <a:gd name="connsiteX19" fmla="*/ 14479 w 23412"/>
                <a:gd name="connsiteY19" fmla="*/ 38830 h 67785"/>
                <a:gd name="connsiteX20" fmla="*/ 14160 w 23412"/>
                <a:gd name="connsiteY20" fmla="*/ 37659 h 67785"/>
                <a:gd name="connsiteX21" fmla="*/ 14534 w 23412"/>
                <a:gd name="connsiteY21" fmla="*/ 35865 h 67785"/>
                <a:gd name="connsiteX22" fmla="*/ 16083 w 23412"/>
                <a:gd name="connsiteY22" fmla="*/ 35630 h 67785"/>
                <a:gd name="connsiteX23" fmla="*/ 16456 w 23412"/>
                <a:gd name="connsiteY23" fmla="*/ 30948 h 67785"/>
                <a:gd name="connsiteX24" fmla="*/ 18060 w 23412"/>
                <a:gd name="connsiteY24" fmla="*/ 28763 h 67785"/>
                <a:gd name="connsiteX25" fmla="*/ 18434 w 23412"/>
                <a:gd name="connsiteY25" fmla="*/ 24939 h 67785"/>
                <a:gd name="connsiteX26" fmla="*/ 17980 w 23412"/>
                <a:gd name="connsiteY26" fmla="*/ 22518 h 67785"/>
                <a:gd name="connsiteX27" fmla="*/ 17659 w 23412"/>
                <a:gd name="connsiteY27" fmla="*/ 20022 h 67785"/>
                <a:gd name="connsiteX28" fmla="*/ 23412 w 23412"/>
                <a:gd name="connsiteY28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479 w 23412"/>
                <a:gd name="connsiteY19" fmla="*/ 38830 h 67785"/>
                <a:gd name="connsiteX20" fmla="*/ 14160 w 23412"/>
                <a:gd name="connsiteY20" fmla="*/ 37659 h 67785"/>
                <a:gd name="connsiteX21" fmla="*/ 14534 w 23412"/>
                <a:gd name="connsiteY21" fmla="*/ 35865 h 67785"/>
                <a:gd name="connsiteX22" fmla="*/ 16083 w 23412"/>
                <a:gd name="connsiteY22" fmla="*/ 35630 h 67785"/>
                <a:gd name="connsiteX23" fmla="*/ 16456 w 23412"/>
                <a:gd name="connsiteY23" fmla="*/ 30948 h 67785"/>
                <a:gd name="connsiteX24" fmla="*/ 18060 w 23412"/>
                <a:gd name="connsiteY24" fmla="*/ 28763 h 67785"/>
                <a:gd name="connsiteX25" fmla="*/ 18434 w 23412"/>
                <a:gd name="connsiteY25" fmla="*/ 24939 h 67785"/>
                <a:gd name="connsiteX26" fmla="*/ 17980 w 23412"/>
                <a:gd name="connsiteY26" fmla="*/ 22518 h 67785"/>
                <a:gd name="connsiteX27" fmla="*/ 17659 w 23412"/>
                <a:gd name="connsiteY27" fmla="*/ 20022 h 67785"/>
                <a:gd name="connsiteX28" fmla="*/ 23412 w 23412"/>
                <a:gd name="connsiteY28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86 w 23412"/>
                <a:gd name="connsiteY19" fmla="*/ 39923 h 67785"/>
                <a:gd name="connsiteX20" fmla="*/ 14479 w 23412"/>
                <a:gd name="connsiteY20" fmla="*/ 38830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434 w 23412"/>
                <a:gd name="connsiteY26" fmla="*/ 24939 h 67785"/>
                <a:gd name="connsiteX27" fmla="*/ 17980 w 23412"/>
                <a:gd name="connsiteY27" fmla="*/ 22518 h 67785"/>
                <a:gd name="connsiteX28" fmla="*/ 17659 w 23412"/>
                <a:gd name="connsiteY28" fmla="*/ 20022 h 67785"/>
                <a:gd name="connsiteX29" fmla="*/ 23412 w 23412"/>
                <a:gd name="connsiteY2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479 w 23412"/>
                <a:gd name="connsiteY20" fmla="*/ 38830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434 w 23412"/>
                <a:gd name="connsiteY26" fmla="*/ 24939 h 67785"/>
                <a:gd name="connsiteX27" fmla="*/ 17980 w 23412"/>
                <a:gd name="connsiteY27" fmla="*/ 22518 h 67785"/>
                <a:gd name="connsiteX28" fmla="*/ 17659 w 23412"/>
                <a:gd name="connsiteY28" fmla="*/ 20022 h 67785"/>
                <a:gd name="connsiteX29" fmla="*/ 23412 w 23412"/>
                <a:gd name="connsiteY2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59 w 23412"/>
                <a:gd name="connsiteY20" fmla="*/ 38986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434 w 23412"/>
                <a:gd name="connsiteY26" fmla="*/ 24939 h 67785"/>
                <a:gd name="connsiteX27" fmla="*/ 17980 w 23412"/>
                <a:gd name="connsiteY27" fmla="*/ 22518 h 67785"/>
                <a:gd name="connsiteX28" fmla="*/ 17659 w 23412"/>
                <a:gd name="connsiteY28" fmla="*/ 20022 h 67785"/>
                <a:gd name="connsiteX29" fmla="*/ 23412 w 23412"/>
                <a:gd name="connsiteY2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434 w 23412"/>
                <a:gd name="connsiteY26" fmla="*/ 24939 h 67785"/>
                <a:gd name="connsiteX27" fmla="*/ 17980 w 23412"/>
                <a:gd name="connsiteY27" fmla="*/ 22518 h 67785"/>
                <a:gd name="connsiteX28" fmla="*/ 17659 w 23412"/>
                <a:gd name="connsiteY28" fmla="*/ 20022 h 67785"/>
                <a:gd name="connsiteX29" fmla="*/ 23412 w 23412"/>
                <a:gd name="connsiteY2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434 w 23412"/>
                <a:gd name="connsiteY26" fmla="*/ 24939 h 67785"/>
                <a:gd name="connsiteX27" fmla="*/ 17980 w 23412"/>
                <a:gd name="connsiteY27" fmla="*/ 22518 h 67785"/>
                <a:gd name="connsiteX28" fmla="*/ 17659 w 23412"/>
                <a:gd name="connsiteY28" fmla="*/ 20022 h 67785"/>
                <a:gd name="connsiteX29" fmla="*/ 23412 w 23412"/>
                <a:gd name="connsiteY29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246 w 23412"/>
                <a:gd name="connsiteY26" fmla="*/ 26577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246 w 23412"/>
                <a:gd name="connsiteY26" fmla="*/ 26577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246 w 23412"/>
                <a:gd name="connsiteY26" fmla="*/ 26577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26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26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23412 w 23412"/>
                <a:gd name="connsiteY30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18220 w 23412"/>
                <a:gd name="connsiteY30" fmla="*/ 18070 h 67785"/>
                <a:gd name="connsiteX31" fmla="*/ 23412 w 23412"/>
                <a:gd name="connsiteY31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59 w 23412"/>
                <a:gd name="connsiteY29" fmla="*/ 20022 h 67785"/>
                <a:gd name="connsiteX30" fmla="*/ 18060 w 23412"/>
                <a:gd name="connsiteY30" fmla="*/ 17992 h 67785"/>
                <a:gd name="connsiteX31" fmla="*/ 23412 w 23412"/>
                <a:gd name="connsiteY31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32 w 23412"/>
                <a:gd name="connsiteY29" fmla="*/ 19944 h 67785"/>
                <a:gd name="connsiteX30" fmla="*/ 18060 w 23412"/>
                <a:gd name="connsiteY30" fmla="*/ 17992 h 67785"/>
                <a:gd name="connsiteX31" fmla="*/ 23412 w 23412"/>
                <a:gd name="connsiteY31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32 w 23412"/>
                <a:gd name="connsiteY29" fmla="*/ 19944 h 67785"/>
                <a:gd name="connsiteX30" fmla="*/ 18060 w 23412"/>
                <a:gd name="connsiteY30" fmla="*/ 17992 h 67785"/>
                <a:gd name="connsiteX31" fmla="*/ 19021 w 23412"/>
                <a:gd name="connsiteY31" fmla="*/ 14792 h 67785"/>
                <a:gd name="connsiteX32" fmla="*/ 23412 w 23412"/>
                <a:gd name="connsiteY32" fmla="*/ 0 h 67785"/>
                <a:gd name="connsiteX0" fmla="*/ 0 w 23412"/>
                <a:gd name="connsiteY0" fmla="*/ 65492 h 67785"/>
                <a:gd name="connsiteX1" fmla="*/ 454 w 23412"/>
                <a:gd name="connsiteY1" fmla="*/ 67785 h 67785"/>
                <a:gd name="connsiteX2" fmla="*/ 881 w 23412"/>
                <a:gd name="connsiteY2" fmla="*/ 67785 h 67785"/>
                <a:gd name="connsiteX3" fmla="*/ 1095 w 23412"/>
                <a:gd name="connsiteY3" fmla="*/ 64976 h 67785"/>
                <a:gd name="connsiteX4" fmla="*/ 1176 w 23412"/>
                <a:gd name="connsiteY4" fmla="*/ 63336 h 67785"/>
                <a:gd name="connsiteX5" fmla="*/ 1496 w 23412"/>
                <a:gd name="connsiteY5" fmla="*/ 61152 h 67785"/>
                <a:gd name="connsiteX6" fmla="*/ 3286 w 23412"/>
                <a:gd name="connsiteY6" fmla="*/ 58420 h 67785"/>
                <a:gd name="connsiteX7" fmla="*/ 4355 w 23412"/>
                <a:gd name="connsiteY7" fmla="*/ 58342 h 67785"/>
                <a:gd name="connsiteX8" fmla="*/ 4702 w 23412"/>
                <a:gd name="connsiteY8" fmla="*/ 56469 h 67785"/>
                <a:gd name="connsiteX9" fmla="*/ 5042 w 23412"/>
                <a:gd name="connsiteY9" fmla="*/ 53783 h 67785"/>
                <a:gd name="connsiteX10" fmla="*/ 5749 w 23412"/>
                <a:gd name="connsiteY10" fmla="*/ 52879 h 67785"/>
                <a:gd name="connsiteX11" fmla="*/ 7181 w 23412"/>
                <a:gd name="connsiteY11" fmla="*/ 51976 h 67785"/>
                <a:gd name="connsiteX12" fmla="*/ 8610 w 23412"/>
                <a:gd name="connsiteY12" fmla="*/ 51976 h 67785"/>
                <a:gd name="connsiteX13" fmla="*/ 8969 w 23412"/>
                <a:gd name="connsiteY13" fmla="*/ 49245 h 67785"/>
                <a:gd name="connsiteX14" fmla="*/ 10749 w 23412"/>
                <a:gd name="connsiteY14" fmla="*/ 46514 h 67785"/>
                <a:gd name="connsiteX15" fmla="*/ 11821 w 23412"/>
                <a:gd name="connsiteY15" fmla="*/ 45590 h 67785"/>
                <a:gd name="connsiteX16" fmla="*/ 12537 w 23412"/>
                <a:gd name="connsiteY16" fmla="*/ 43783 h 67785"/>
                <a:gd name="connsiteX17" fmla="*/ 13438 w 23412"/>
                <a:gd name="connsiteY17" fmla="*/ 43357 h 67785"/>
                <a:gd name="connsiteX18" fmla="*/ 13758 w 23412"/>
                <a:gd name="connsiteY18" fmla="*/ 41874 h 67785"/>
                <a:gd name="connsiteX19" fmla="*/ 14159 w 23412"/>
                <a:gd name="connsiteY19" fmla="*/ 40625 h 67785"/>
                <a:gd name="connsiteX20" fmla="*/ 14532 w 23412"/>
                <a:gd name="connsiteY20" fmla="*/ 38752 h 67785"/>
                <a:gd name="connsiteX21" fmla="*/ 14160 w 23412"/>
                <a:gd name="connsiteY21" fmla="*/ 37659 h 67785"/>
                <a:gd name="connsiteX22" fmla="*/ 14534 w 23412"/>
                <a:gd name="connsiteY22" fmla="*/ 35865 h 67785"/>
                <a:gd name="connsiteX23" fmla="*/ 16083 w 23412"/>
                <a:gd name="connsiteY23" fmla="*/ 35630 h 67785"/>
                <a:gd name="connsiteX24" fmla="*/ 16456 w 23412"/>
                <a:gd name="connsiteY24" fmla="*/ 30948 h 67785"/>
                <a:gd name="connsiteX25" fmla="*/ 18060 w 23412"/>
                <a:gd name="connsiteY25" fmla="*/ 28763 h 67785"/>
                <a:gd name="connsiteX26" fmla="*/ 18379 w 23412"/>
                <a:gd name="connsiteY26" fmla="*/ 27045 h 67785"/>
                <a:gd name="connsiteX27" fmla="*/ 18434 w 23412"/>
                <a:gd name="connsiteY27" fmla="*/ 24939 h 67785"/>
                <a:gd name="connsiteX28" fmla="*/ 17980 w 23412"/>
                <a:gd name="connsiteY28" fmla="*/ 22518 h 67785"/>
                <a:gd name="connsiteX29" fmla="*/ 17632 w 23412"/>
                <a:gd name="connsiteY29" fmla="*/ 19944 h 67785"/>
                <a:gd name="connsiteX30" fmla="*/ 18060 w 23412"/>
                <a:gd name="connsiteY30" fmla="*/ 17992 h 67785"/>
                <a:gd name="connsiteX31" fmla="*/ 19555 w 23412"/>
                <a:gd name="connsiteY31" fmla="*/ 15026 h 67785"/>
                <a:gd name="connsiteX32" fmla="*/ 23412 w 23412"/>
                <a:gd name="connsiteY32" fmla="*/ 0 h 67785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3519 w 23519"/>
                <a:gd name="connsiteY32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3109 w 23519"/>
                <a:gd name="connsiteY32" fmla="*/ 1681 h 67707"/>
                <a:gd name="connsiteX33" fmla="*/ 23519 w 23519"/>
                <a:gd name="connsiteY33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2708 w 23519"/>
                <a:gd name="connsiteY32" fmla="*/ 1915 h 67707"/>
                <a:gd name="connsiteX33" fmla="*/ 23519 w 23519"/>
                <a:gd name="connsiteY33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1399 w 23519"/>
                <a:gd name="connsiteY32" fmla="*/ 7300 h 67707"/>
                <a:gd name="connsiteX33" fmla="*/ 22708 w 23519"/>
                <a:gd name="connsiteY33" fmla="*/ 1915 h 67707"/>
                <a:gd name="connsiteX34" fmla="*/ 23519 w 23519"/>
                <a:gd name="connsiteY34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2628 w 23519"/>
                <a:gd name="connsiteY32" fmla="*/ 3164 h 67707"/>
                <a:gd name="connsiteX33" fmla="*/ 22708 w 23519"/>
                <a:gd name="connsiteY33" fmla="*/ 1915 h 67707"/>
                <a:gd name="connsiteX34" fmla="*/ 23519 w 23519"/>
                <a:gd name="connsiteY34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1239 w 23519"/>
                <a:gd name="connsiteY32" fmla="*/ 8627 h 67707"/>
                <a:gd name="connsiteX33" fmla="*/ 22628 w 23519"/>
                <a:gd name="connsiteY33" fmla="*/ 3164 h 67707"/>
                <a:gd name="connsiteX34" fmla="*/ 22708 w 23519"/>
                <a:gd name="connsiteY34" fmla="*/ 1915 h 67707"/>
                <a:gd name="connsiteX35" fmla="*/ 23519 w 23519"/>
                <a:gd name="connsiteY35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1506 w 23519"/>
                <a:gd name="connsiteY32" fmla="*/ 7768 h 67707"/>
                <a:gd name="connsiteX33" fmla="*/ 22628 w 23519"/>
                <a:gd name="connsiteY33" fmla="*/ 3164 h 67707"/>
                <a:gd name="connsiteX34" fmla="*/ 22708 w 23519"/>
                <a:gd name="connsiteY34" fmla="*/ 1915 h 67707"/>
                <a:gd name="connsiteX35" fmla="*/ 23519 w 23519"/>
                <a:gd name="connsiteY35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20651 w 23519"/>
                <a:gd name="connsiteY32" fmla="*/ 10968 h 67707"/>
                <a:gd name="connsiteX33" fmla="*/ 21506 w 23519"/>
                <a:gd name="connsiteY33" fmla="*/ 7768 h 67707"/>
                <a:gd name="connsiteX34" fmla="*/ 22628 w 23519"/>
                <a:gd name="connsiteY34" fmla="*/ 3164 h 67707"/>
                <a:gd name="connsiteX35" fmla="*/ 22708 w 23519"/>
                <a:gd name="connsiteY35" fmla="*/ 1915 h 67707"/>
                <a:gd name="connsiteX36" fmla="*/ 23519 w 23519"/>
                <a:gd name="connsiteY36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83 w 23519"/>
                <a:gd name="connsiteY32" fmla="*/ 10968 h 67707"/>
                <a:gd name="connsiteX33" fmla="*/ 21506 w 23519"/>
                <a:gd name="connsiteY33" fmla="*/ 7768 h 67707"/>
                <a:gd name="connsiteX34" fmla="*/ 22628 w 23519"/>
                <a:gd name="connsiteY34" fmla="*/ 3164 h 67707"/>
                <a:gd name="connsiteX35" fmla="*/ 22708 w 23519"/>
                <a:gd name="connsiteY35" fmla="*/ 1915 h 67707"/>
                <a:gd name="connsiteX36" fmla="*/ 23519 w 23519"/>
                <a:gd name="connsiteY36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83 w 23519"/>
                <a:gd name="connsiteY32" fmla="*/ 10968 h 67707"/>
                <a:gd name="connsiteX33" fmla="*/ 20971 w 23519"/>
                <a:gd name="connsiteY33" fmla="*/ 8939 h 67707"/>
                <a:gd name="connsiteX34" fmla="*/ 21506 w 23519"/>
                <a:gd name="connsiteY34" fmla="*/ 7768 h 67707"/>
                <a:gd name="connsiteX35" fmla="*/ 22628 w 23519"/>
                <a:gd name="connsiteY35" fmla="*/ 3164 h 67707"/>
                <a:gd name="connsiteX36" fmla="*/ 22708 w 23519"/>
                <a:gd name="connsiteY36" fmla="*/ 1915 h 67707"/>
                <a:gd name="connsiteX37" fmla="*/ 23519 w 23519"/>
                <a:gd name="connsiteY37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83 w 23519"/>
                <a:gd name="connsiteY32" fmla="*/ 10968 h 67707"/>
                <a:gd name="connsiteX33" fmla="*/ 20410 w 23519"/>
                <a:gd name="connsiteY33" fmla="*/ 11046 h 67707"/>
                <a:gd name="connsiteX34" fmla="*/ 21506 w 23519"/>
                <a:gd name="connsiteY34" fmla="*/ 7768 h 67707"/>
                <a:gd name="connsiteX35" fmla="*/ 22628 w 23519"/>
                <a:gd name="connsiteY35" fmla="*/ 3164 h 67707"/>
                <a:gd name="connsiteX36" fmla="*/ 22708 w 23519"/>
                <a:gd name="connsiteY36" fmla="*/ 1915 h 67707"/>
                <a:gd name="connsiteX37" fmla="*/ 23519 w 23519"/>
                <a:gd name="connsiteY37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83 w 23519"/>
                <a:gd name="connsiteY32" fmla="*/ 10968 h 67707"/>
                <a:gd name="connsiteX33" fmla="*/ 20410 w 23519"/>
                <a:gd name="connsiteY33" fmla="*/ 10812 h 67707"/>
                <a:gd name="connsiteX34" fmla="*/ 21506 w 23519"/>
                <a:gd name="connsiteY34" fmla="*/ 7768 h 67707"/>
                <a:gd name="connsiteX35" fmla="*/ 22628 w 23519"/>
                <a:gd name="connsiteY35" fmla="*/ 3164 h 67707"/>
                <a:gd name="connsiteX36" fmla="*/ 22708 w 23519"/>
                <a:gd name="connsiteY36" fmla="*/ 1915 h 67707"/>
                <a:gd name="connsiteX37" fmla="*/ 23519 w 23519"/>
                <a:gd name="connsiteY37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83 w 23519"/>
                <a:gd name="connsiteY32" fmla="*/ 10968 h 67707"/>
                <a:gd name="connsiteX33" fmla="*/ 20410 w 23519"/>
                <a:gd name="connsiteY33" fmla="*/ 10812 h 67707"/>
                <a:gd name="connsiteX34" fmla="*/ 21506 w 23519"/>
                <a:gd name="connsiteY34" fmla="*/ 7924 h 67707"/>
                <a:gd name="connsiteX35" fmla="*/ 22628 w 23519"/>
                <a:gd name="connsiteY35" fmla="*/ 3164 h 67707"/>
                <a:gd name="connsiteX36" fmla="*/ 22708 w 23519"/>
                <a:gd name="connsiteY36" fmla="*/ 1915 h 67707"/>
                <a:gd name="connsiteX37" fmla="*/ 23519 w 23519"/>
                <a:gd name="connsiteY37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769 w 23519"/>
                <a:gd name="connsiteY32" fmla="*/ 12607 h 67707"/>
                <a:gd name="connsiteX33" fmla="*/ 19983 w 23519"/>
                <a:gd name="connsiteY33" fmla="*/ 10968 h 67707"/>
                <a:gd name="connsiteX34" fmla="*/ 20410 w 23519"/>
                <a:gd name="connsiteY34" fmla="*/ 10812 h 67707"/>
                <a:gd name="connsiteX35" fmla="*/ 21506 w 23519"/>
                <a:gd name="connsiteY35" fmla="*/ 7924 h 67707"/>
                <a:gd name="connsiteX36" fmla="*/ 22628 w 23519"/>
                <a:gd name="connsiteY36" fmla="*/ 3164 h 67707"/>
                <a:gd name="connsiteX37" fmla="*/ 22708 w 23519"/>
                <a:gd name="connsiteY37" fmla="*/ 1915 h 67707"/>
                <a:gd name="connsiteX38" fmla="*/ 23519 w 23519"/>
                <a:gd name="connsiteY38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956 w 23519"/>
                <a:gd name="connsiteY32" fmla="*/ 11905 h 67707"/>
                <a:gd name="connsiteX33" fmla="*/ 19983 w 23519"/>
                <a:gd name="connsiteY33" fmla="*/ 10968 h 67707"/>
                <a:gd name="connsiteX34" fmla="*/ 20410 w 23519"/>
                <a:gd name="connsiteY34" fmla="*/ 10812 h 67707"/>
                <a:gd name="connsiteX35" fmla="*/ 21506 w 23519"/>
                <a:gd name="connsiteY35" fmla="*/ 7924 h 67707"/>
                <a:gd name="connsiteX36" fmla="*/ 22628 w 23519"/>
                <a:gd name="connsiteY36" fmla="*/ 3164 h 67707"/>
                <a:gd name="connsiteX37" fmla="*/ 22708 w 23519"/>
                <a:gd name="connsiteY37" fmla="*/ 1915 h 67707"/>
                <a:gd name="connsiteX38" fmla="*/ 23519 w 23519"/>
                <a:gd name="connsiteY38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743 w 23519"/>
                <a:gd name="connsiteY32" fmla="*/ 14090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609 w 23519"/>
                <a:gd name="connsiteY32" fmla="*/ 13856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235 w 23519"/>
                <a:gd name="connsiteY32" fmla="*/ 12607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235 w 23519"/>
                <a:gd name="connsiteY32" fmla="*/ 12607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235 w 23519"/>
                <a:gd name="connsiteY32" fmla="*/ 12607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609 w 23519"/>
                <a:gd name="connsiteY32" fmla="*/ 13856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075 w 23519"/>
                <a:gd name="connsiteY32" fmla="*/ 12451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075 w 23519"/>
                <a:gd name="connsiteY32" fmla="*/ 12451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075 w 23519"/>
                <a:gd name="connsiteY32" fmla="*/ 12451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10 w 23519"/>
                <a:gd name="connsiteY35" fmla="*/ 10812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37 w 23519"/>
                <a:gd name="connsiteY35" fmla="*/ 11046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19983 w 23519"/>
                <a:gd name="connsiteY34" fmla="*/ 10968 h 67707"/>
                <a:gd name="connsiteX35" fmla="*/ 20437 w 23519"/>
                <a:gd name="connsiteY35" fmla="*/ 10734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19983 w 23519"/>
                <a:gd name="connsiteY34" fmla="*/ 9953 h 67707"/>
                <a:gd name="connsiteX35" fmla="*/ 20437 w 23519"/>
                <a:gd name="connsiteY35" fmla="*/ 10734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19983 w 23519"/>
                <a:gd name="connsiteY34" fmla="*/ 9953 h 67707"/>
                <a:gd name="connsiteX35" fmla="*/ 20437 w 23519"/>
                <a:gd name="connsiteY35" fmla="*/ 10734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  <a:gd name="connsiteX0" fmla="*/ 0 w 23519"/>
                <a:gd name="connsiteY0" fmla="*/ 65414 h 67707"/>
                <a:gd name="connsiteX1" fmla="*/ 454 w 23519"/>
                <a:gd name="connsiteY1" fmla="*/ 67707 h 67707"/>
                <a:gd name="connsiteX2" fmla="*/ 881 w 23519"/>
                <a:gd name="connsiteY2" fmla="*/ 67707 h 67707"/>
                <a:gd name="connsiteX3" fmla="*/ 1095 w 23519"/>
                <a:gd name="connsiteY3" fmla="*/ 64898 h 67707"/>
                <a:gd name="connsiteX4" fmla="*/ 1176 w 23519"/>
                <a:gd name="connsiteY4" fmla="*/ 63258 h 67707"/>
                <a:gd name="connsiteX5" fmla="*/ 1496 w 23519"/>
                <a:gd name="connsiteY5" fmla="*/ 61074 h 67707"/>
                <a:gd name="connsiteX6" fmla="*/ 3286 w 23519"/>
                <a:gd name="connsiteY6" fmla="*/ 58342 h 67707"/>
                <a:gd name="connsiteX7" fmla="*/ 4355 w 23519"/>
                <a:gd name="connsiteY7" fmla="*/ 58264 h 67707"/>
                <a:gd name="connsiteX8" fmla="*/ 4702 w 23519"/>
                <a:gd name="connsiteY8" fmla="*/ 56391 h 67707"/>
                <a:gd name="connsiteX9" fmla="*/ 5042 w 23519"/>
                <a:gd name="connsiteY9" fmla="*/ 53705 h 67707"/>
                <a:gd name="connsiteX10" fmla="*/ 5749 w 23519"/>
                <a:gd name="connsiteY10" fmla="*/ 52801 h 67707"/>
                <a:gd name="connsiteX11" fmla="*/ 7181 w 23519"/>
                <a:gd name="connsiteY11" fmla="*/ 51898 h 67707"/>
                <a:gd name="connsiteX12" fmla="*/ 8610 w 23519"/>
                <a:gd name="connsiteY12" fmla="*/ 51898 h 67707"/>
                <a:gd name="connsiteX13" fmla="*/ 8969 w 23519"/>
                <a:gd name="connsiteY13" fmla="*/ 49167 h 67707"/>
                <a:gd name="connsiteX14" fmla="*/ 10749 w 23519"/>
                <a:gd name="connsiteY14" fmla="*/ 46436 h 67707"/>
                <a:gd name="connsiteX15" fmla="*/ 11821 w 23519"/>
                <a:gd name="connsiteY15" fmla="*/ 45512 h 67707"/>
                <a:gd name="connsiteX16" fmla="*/ 12537 w 23519"/>
                <a:gd name="connsiteY16" fmla="*/ 43705 h 67707"/>
                <a:gd name="connsiteX17" fmla="*/ 13438 w 23519"/>
                <a:gd name="connsiteY17" fmla="*/ 43279 h 67707"/>
                <a:gd name="connsiteX18" fmla="*/ 13758 w 23519"/>
                <a:gd name="connsiteY18" fmla="*/ 41796 h 67707"/>
                <a:gd name="connsiteX19" fmla="*/ 14159 w 23519"/>
                <a:gd name="connsiteY19" fmla="*/ 40547 h 67707"/>
                <a:gd name="connsiteX20" fmla="*/ 14532 w 23519"/>
                <a:gd name="connsiteY20" fmla="*/ 38674 h 67707"/>
                <a:gd name="connsiteX21" fmla="*/ 14160 w 23519"/>
                <a:gd name="connsiteY21" fmla="*/ 37581 h 67707"/>
                <a:gd name="connsiteX22" fmla="*/ 14534 w 23519"/>
                <a:gd name="connsiteY22" fmla="*/ 35787 h 67707"/>
                <a:gd name="connsiteX23" fmla="*/ 16083 w 23519"/>
                <a:gd name="connsiteY23" fmla="*/ 35552 h 67707"/>
                <a:gd name="connsiteX24" fmla="*/ 16456 w 23519"/>
                <a:gd name="connsiteY24" fmla="*/ 30870 h 67707"/>
                <a:gd name="connsiteX25" fmla="*/ 18060 w 23519"/>
                <a:gd name="connsiteY25" fmla="*/ 28685 h 67707"/>
                <a:gd name="connsiteX26" fmla="*/ 18379 w 23519"/>
                <a:gd name="connsiteY26" fmla="*/ 26967 h 67707"/>
                <a:gd name="connsiteX27" fmla="*/ 18434 w 23519"/>
                <a:gd name="connsiteY27" fmla="*/ 24861 h 67707"/>
                <a:gd name="connsiteX28" fmla="*/ 17980 w 23519"/>
                <a:gd name="connsiteY28" fmla="*/ 22440 h 67707"/>
                <a:gd name="connsiteX29" fmla="*/ 17632 w 23519"/>
                <a:gd name="connsiteY29" fmla="*/ 19866 h 67707"/>
                <a:gd name="connsiteX30" fmla="*/ 18060 w 23519"/>
                <a:gd name="connsiteY30" fmla="*/ 17914 h 67707"/>
                <a:gd name="connsiteX31" fmla="*/ 19555 w 23519"/>
                <a:gd name="connsiteY31" fmla="*/ 14948 h 67707"/>
                <a:gd name="connsiteX32" fmla="*/ 19556 w 23519"/>
                <a:gd name="connsiteY32" fmla="*/ 13700 h 67707"/>
                <a:gd name="connsiteX33" fmla="*/ 19956 w 23519"/>
                <a:gd name="connsiteY33" fmla="*/ 11905 h 67707"/>
                <a:gd name="connsiteX34" fmla="*/ 20010 w 23519"/>
                <a:gd name="connsiteY34" fmla="*/ 10812 h 67707"/>
                <a:gd name="connsiteX35" fmla="*/ 20437 w 23519"/>
                <a:gd name="connsiteY35" fmla="*/ 10734 h 67707"/>
                <a:gd name="connsiteX36" fmla="*/ 21506 w 23519"/>
                <a:gd name="connsiteY36" fmla="*/ 7924 h 67707"/>
                <a:gd name="connsiteX37" fmla="*/ 22628 w 23519"/>
                <a:gd name="connsiteY37" fmla="*/ 3164 h 67707"/>
                <a:gd name="connsiteX38" fmla="*/ 22708 w 23519"/>
                <a:gd name="connsiteY38" fmla="*/ 1915 h 67707"/>
                <a:gd name="connsiteX39" fmla="*/ 23519 w 23519"/>
                <a:gd name="connsiteY39" fmla="*/ 0 h 6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3519" h="67707">
                  <a:moveTo>
                    <a:pt x="0" y="65414"/>
                  </a:moveTo>
                  <a:cubicBezTo>
                    <a:pt x="125" y="66074"/>
                    <a:pt x="329" y="67047"/>
                    <a:pt x="454" y="67707"/>
                  </a:cubicBezTo>
                  <a:lnTo>
                    <a:pt x="881" y="67707"/>
                  </a:lnTo>
                  <a:cubicBezTo>
                    <a:pt x="952" y="66771"/>
                    <a:pt x="1024" y="65834"/>
                    <a:pt x="1095" y="64898"/>
                  </a:cubicBezTo>
                  <a:cubicBezTo>
                    <a:pt x="1122" y="64351"/>
                    <a:pt x="1149" y="63805"/>
                    <a:pt x="1176" y="63258"/>
                  </a:cubicBezTo>
                  <a:cubicBezTo>
                    <a:pt x="1283" y="62530"/>
                    <a:pt x="1389" y="61802"/>
                    <a:pt x="1496" y="61074"/>
                  </a:cubicBezTo>
                  <a:lnTo>
                    <a:pt x="3286" y="58342"/>
                  </a:lnTo>
                  <a:lnTo>
                    <a:pt x="4355" y="58264"/>
                  </a:lnTo>
                  <a:cubicBezTo>
                    <a:pt x="4497" y="57327"/>
                    <a:pt x="4560" y="57328"/>
                    <a:pt x="4702" y="56391"/>
                  </a:cubicBezTo>
                  <a:cubicBezTo>
                    <a:pt x="4789" y="55808"/>
                    <a:pt x="4955" y="54288"/>
                    <a:pt x="5042" y="53705"/>
                  </a:cubicBezTo>
                  <a:lnTo>
                    <a:pt x="5749" y="52801"/>
                  </a:lnTo>
                  <a:lnTo>
                    <a:pt x="7181" y="51898"/>
                  </a:lnTo>
                  <a:lnTo>
                    <a:pt x="8610" y="51898"/>
                  </a:lnTo>
                  <a:cubicBezTo>
                    <a:pt x="8728" y="50988"/>
                    <a:pt x="8849" y="50077"/>
                    <a:pt x="8969" y="49167"/>
                  </a:cubicBezTo>
                  <a:lnTo>
                    <a:pt x="10749" y="46436"/>
                  </a:lnTo>
                  <a:lnTo>
                    <a:pt x="11821" y="45512"/>
                  </a:lnTo>
                  <a:lnTo>
                    <a:pt x="12537" y="43705"/>
                  </a:lnTo>
                  <a:lnTo>
                    <a:pt x="13438" y="43279"/>
                  </a:lnTo>
                  <a:cubicBezTo>
                    <a:pt x="13545" y="42785"/>
                    <a:pt x="13651" y="42290"/>
                    <a:pt x="13758" y="41796"/>
                  </a:cubicBezTo>
                  <a:cubicBezTo>
                    <a:pt x="13901" y="41146"/>
                    <a:pt x="14016" y="41197"/>
                    <a:pt x="14159" y="40547"/>
                  </a:cubicBezTo>
                  <a:cubicBezTo>
                    <a:pt x="14283" y="39923"/>
                    <a:pt x="14408" y="39298"/>
                    <a:pt x="14532" y="38674"/>
                  </a:cubicBezTo>
                  <a:lnTo>
                    <a:pt x="14160" y="37581"/>
                  </a:lnTo>
                  <a:cubicBezTo>
                    <a:pt x="14267" y="36983"/>
                    <a:pt x="14427" y="36385"/>
                    <a:pt x="14534" y="35787"/>
                  </a:cubicBezTo>
                  <a:lnTo>
                    <a:pt x="16083" y="35552"/>
                  </a:lnTo>
                  <a:cubicBezTo>
                    <a:pt x="16207" y="33991"/>
                    <a:pt x="16332" y="32431"/>
                    <a:pt x="16456" y="30870"/>
                  </a:cubicBezTo>
                  <a:lnTo>
                    <a:pt x="18060" y="28685"/>
                  </a:lnTo>
                  <a:cubicBezTo>
                    <a:pt x="18149" y="28112"/>
                    <a:pt x="18290" y="27540"/>
                    <a:pt x="18379" y="26967"/>
                  </a:cubicBezTo>
                  <a:cubicBezTo>
                    <a:pt x="18397" y="26265"/>
                    <a:pt x="18416" y="25563"/>
                    <a:pt x="18434" y="24861"/>
                  </a:cubicBezTo>
                  <a:cubicBezTo>
                    <a:pt x="18283" y="24054"/>
                    <a:pt x="18131" y="23247"/>
                    <a:pt x="17980" y="22440"/>
                  </a:cubicBezTo>
                  <a:cubicBezTo>
                    <a:pt x="17891" y="21608"/>
                    <a:pt x="17721" y="20698"/>
                    <a:pt x="17632" y="19866"/>
                  </a:cubicBezTo>
                  <a:cubicBezTo>
                    <a:pt x="17766" y="19189"/>
                    <a:pt x="17926" y="18591"/>
                    <a:pt x="18060" y="17914"/>
                  </a:cubicBezTo>
                  <a:lnTo>
                    <a:pt x="19555" y="14948"/>
                  </a:lnTo>
                  <a:cubicBezTo>
                    <a:pt x="19555" y="14532"/>
                    <a:pt x="19556" y="14116"/>
                    <a:pt x="19556" y="13700"/>
                  </a:cubicBezTo>
                  <a:lnTo>
                    <a:pt x="19956" y="11905"/>
                  </a:lnTo>
                  <a:cubicBezTo>
                    <a:pt x="19965" y="11254"/>
                    <a:pt x="20001" y="11463"/>
                    <a:pt x="20010" y="10812"/>
                  </a:cubicBezTo>
                  <a:lnTo>
                    <a:pt x="20437" y="10734"/>
                  </a:lnTo>
                  <a:lnTo>
                    <a:pt x="21506" y="7924"/>
                  </a:lnTo>
                  <a:lnTo>
                    <a:pt x="22628" y="3164"/>
                  </a:lnTo>
                  <a:cubicBezTo>
                    <a:pt x="22655" y="2748"/>
                    <a:pt x="22681" y="2331"/>
                    <a:pt x="22708" y="1915"/>
                  </a:cubicBezTo>
                  <a:cubicBezTo>
                    <a:pt x="22845" y="1355"/>
                    <a:pt x="23382" y="560"/>
                    <a:pt x="23519" y="0"/>
                  </a:cubicBez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 bwMode="gray">
          <a:xfrm>
            <a:off x="1945084" y="10443055"/>
            <a:ext cx="880222" cy="290297"/>
            <a:chOff x="1964582" y="3695717"/>
            <a:chExt cx="880222" cy="290297"/>
          </a:xfrm>
        </p:grpSpPr>
        <p:sp>
          <p:nvSpPr>
            <p:cNvPr id="167" name="Freeform 39"/>
            <p:cNvSpPr>
              <a:spLocks noChangeAspect="1"/>
            </p:cNvSpPr>
            <p:nvPr/>
          </p:nvSpPr>
          <p:spPr bwMode="gray">
            <a:xfrm>
              <a:off x="1964582" y="3695717"/>
              <a:ext cx="880222" cy="289274"/>
            </a:xfrm>
            <a:custGeom>
              <a:avLst/>
              <a:gdLst>
                <a:gd name="T0" fmla="*/ 0 w 1224"/>
                <a:gd name="T1" fmla="*/ 0 h 454"/>
                <a:gd name="T2" fmla="*/ 2147483647 w 1224"/>
                <a:gd name="T3" fmla="*/ 2147483647 h 454"/>
                <a:gd name="T4" fmla="*/ 2147483647 w 1224"/>
                <a:gd name="T5" fmla="*/ 2147483647 h 454"/>
                <a:gd name="T6" fmla="*/ 2147483647 w 1224"/>
                <a:gd name="T7" fmla="*/ 0 h 454"/>
                <a:gd name="T8" fmla="*/ 2147483647 w 1224"/>
                <a:gd name="T9" fmla="*/ 2147483647 h 454"/>
                <a:gd name="T10" fmla="*/ 2147483647 w 1224"/>
                <a:gd name="T11" fmla="*/ 2147483647 h 454"/>
                <a:gd name="T12" fmla="*/ 2147483647 w 1224"/>
                <a:gd name="T13" fmla="*/ 2147483647 h 454"/>
                <a:gd name="T14" fmla="*/ 2147483647 w 1224"/>
                <a:gd name="T15" fmla="*/ 2147483647 h 454"/>
                <a:gd name="T16" fmla="*/ 2147483647 w 1224"/>
                <a:gd name="T17" fmla="*/ 2147483647 h 454"/>
                <a:gd name="T18" fmla="*/ 2147483647 w 1224"/>
                <a:gd name="T19" fmla="*/ 2147483647 h 454"/>
                <a:gd name="T20" fmla="*/ 2147483647 w 1224"/>
                <a:gd name="T21" fmla="*/ 2147483647 h 454"/>
                <a:gd name="T22" fmla="*/ 2147483647 w 1224"/>
                <a:gd name="T23" fmla="*/ 2147483647 h 454"/>
                <a:gd name="T24" fmla="*/ 2147483647 w 1224"/>
                <a:gd name="T25" fmla="*/ 2147483647 h 4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24"/>
                <a:gd name="T40" fmla="*/ 0 h 454"/>
                <a:gd name="T41" fmla="*/ 1224 w 1224"/>
                <a:gd name="T42" fmla="*/ 454 h 454"/>
                <a:gd name="connsiteX0" fmla="*/ 0 w 10388"/>
                <a:gd name="connsiteY0" fmla="*/ 0 h 10515"/>
                <a:gd name="connsiteX1" fmla="*/ 756 w 10388"/>
                <a:gd name="connsiteY1" fmla="*/ 1528 h 10515"/>
                <a:gd name="connsiteX2" fmla="*/ 1867 w 10388"/>
                <a:gd name="connsiteY2" fmla="*/ 1528 h 10515"/>
                <a:gd name="connsiteX3" fmla="*/ 2610 w 10388"/>
                <a:gd name="connsiteY3" fmla="*/ 515 h 10515"/>
                <a:gd name="connsiteX4" fmla="*/ 3346 w 10388"/>
                <a:gd name="connsiteY4" fmla="*/ 2519 h 10515"/>
                <a:gd name="connsiteX5" fmla="*/ 4089 w 10388"/>
                <a:gd name="connsiteY5" fmla="*/ 2519 h 10515"/>
                <a:gd name="connsiteX6" fmla="*/ 6311 w 10388"/>
                <a:gd name="connsiteY6" fmla="*/ 3511 h 10515"/>
                <a:gd name="connsiteX7" fmla="*/ 6687 w 10388"/>
                <a:gd name="connsiteY7" fmla="*/ 4524 h 10515"/>
                <a:gd name="connsiteX8" fmla="*/ 7422 w 10388"/>
                <a:gd name="connsiteY8" fmla="*/ 3511 h 10515"/>
                <a:gd name="connsiteX9" fmla="*/ 8166 w 10388"/>
                <a:gd name="connsiteY9" fmla="*/ 5515 h 10515"/>
                <a:gd name="connsiteX10" fmla="*/ 8909 w 10388"/>
                <a:gd name="connsiteY10" fmla="*/ 5515 h 10515"/>
                <a:gd name="connsiteX11" fmla="*/ 9645 w 10388"/>
                <a:gd name="connsiteY11" fmla="*/ 10515 h 10515"/>
                <a:gd name="connsiteX12" fmla="*/ 10388 w 10388"/>
                <a:gd name="connsiteY12" fmla="*/ 9524 h 10515"/>
                <a:gd name="connsiteX0" fmla="*/ 0 w 10249"/>
                <a:gd name="connsiteY0" fmla="*/ 0 h 10429"/>
                <a:gd name="connsiteX1" fmla="*/ 617 w 10249"/>
                <a:gd name="connsiteY1" fmla="*/ 1442 h 10429"/>
                <a:gd name="connsiteX2" fmla="*/ 1728 w 10249"/>
                <a:gd name="connsiteY2" fmla="*/ 1442 h 10429"/>
                <a:gd name="connsiteX3" fmla="*/ 2471 w 10249"/>
                <a:gd name="connsiteY3" fmla="*/ 429 h 10429"/>
                <a:gd name="connsiteX4" fmla="*/ 3207 w 10249"/>
                <a:gd name="connsiteY4" fmla="*/ 2433 h 10429"/>
                <a:gd name="connsiteX5" fmla="*/ 3950 w 10249"/>
                <a:gd name="connsiteY5" fmla="*/ 2433 h 10429"/>
                <a:gd name="connsiteX6" fmla="*/ 6172 w 10249"/>
                <a:gd name="connsiteY6" fmla="*/ 3425 h 10429"/>
                <a:gd name="connsiteX7" fmla="*/ 6548 w 10249"/>
                <a:gd name="connsiteY7" fmla="*/ 4438 h 10429"/>
                <a:gd name="connsiteX8" fmla="*/ 7283 w 10249"/>
                <a:gd name="connsiteY8" fmla="*/ 3425 h 10429"/>
                <a:gd name="connsiteX9" fmla="*/ 8027 w 10249"/>
                <a:gd name="connsiteY9" fmla="*/ 5429 h 10429"/>
                <a:gd name="connsiteX10" fmla="*/ 8770 w 10249"/>
                <a:gd name="connsiteY10" fmla="*/ 5429 h 10429"/>
                <a:gd name="connsiteX11" fmla="*/ 9506 w 10249"/>
                <a:gd name="connsiteY11" fmla="*/ 10429 h 10429"/>
                <a:gd name="connsiteX12" fmla="*/ 10249 w 10249"/>
                <a:gd name="connsiteY12" fmla="*/ 9438 h 10429"/>
                <a:gd name="connsiteX0" fmla="*/ 0 w 10249"/>
                <a:gd name="connsiteY0" fmla="*/ 0 h 10429"/>
                <a:gd name="connsiteX1" fmla="*/ 617 w 10249"/>
                <a:gd name="connsiteY1" fmla="*/ 1442 h 10429"/>
                <a:gd name="connsiteX2" fmla="*/ 1728 w 10249"/>
                <a:gd name="connsiteY2" fmla="*/ 1442 h 10429"/>
                <a:gd name="connsiteX3" fmla="*/ 2471 w 10249"/>
                <a:gd name="connsiteY3" fmla="*/ 429 h 10429"/>
                <a:gd name="connsiteX4" fmla="*/ 3207 w 10249"/>
                <a:gd name="connsiteY4" fmla="*/ 2433 h 10429"/>
                <a:gd name="connsiteX5" fmla="*/ 3950 w 10249"/>
                <a:gd name="connsiteY5" fmla="*/ 2433 h 10429"/>
                <a:gd name="connsiteX6" fmla="*/ 6172 w 10249"/>
                <a:gd name="connsiteY6" fmla="*/ 3425 h 10429"/>
                <a:gd name="connsiteX7" fmla="*/ 6548 w 10249"/>
                <a:gd name="connsiteY7" fmla="*/ 4438 h 10429"/>
                <a:gd name="connsiteX8" fmla="*/ 7283 w 10249"/>
                <a:gd name="connsiteY8" fmla="*/ 3425 h 10429"/>
                <a:gd name="connsiteX9" fmla="*/ 8027 w 10249"/>
                <a:gd name="connsiteY9" fmla="*/ 5429 h 10429"/>
                <a:gd name="connsiteX10" fmla="*/ 8770 w 10249"/>
                <a:gd name="connsiteY10" fmla="*/ 5429 h 10429"/>
                <a:gd name="connsiteX11" fmla="*/ 9506 w 10249"/>
                <a:gd name="connsiteY11" fmla="*/ 10429 h 10429"/>
                <a:gd name="connsiteX12" fmla="*/ 10249 w 10249"/>
                <a:gd name="connsiteY12" fmla="*/ 9438 h 10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49" h="10429">
                  <a:moveTo>
                    <a:pt x="0" y="0"/>
                  </a:moveTo>
                  <a:lnTo>
                    <a:pt x="617" y="1442"/>
                  </a:lnTo>
                  <a:lnTo>
                    <a:pt x="1728" y="1442"/>
                  </a:lnTo>
                  <a:lnTo>
                    <a:pt x="2471" y="429"/>
                  </a:lnTo>
                  <a:lnTo>
                    <a:pt x="3207" y="2433"/>
                  </a:lnTo>
                  <a:lnTo>
                    <a:pt x="3950" y="2433"/>
                  </a:lnTo>
                  <a:lnTo>
                    <a:pt x="6172" y="3425"/>
                  </a:lnTo>
                  <a:lnTo>
                    <a:pt x="6548" y="4438"/>
                  </a:lnTo>
                  <a:lnTo>
                    <a:pt x="7283" y="3425"/>
                  </a:lnTo>
                  <a:lnTo>
                    <a:pt x="8027" y="5429"/>
                  </a:lnTo>
                  <a:lnTo>
                    <a:pt x="8770" y="5429"/>
                  </a:lnTo>
                  <a:cubicBezTo>
                    <a:pt x="9015" y="7096"/>
                    <a:pt x="9261" y="8762"/>
                    <a:pt x="9506" y="10429"/>
                  </a:cubicBezTo>
                  <a:lnTo>
                    <a:pt x="10249" y="9438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46" name="Freeform 39"/>
            <p:cNvSpPr>
              <a:spLocks noChangeAspect="1"/>
            </p:cNvSpPr>
            <p:nvPr/>
          </p:nvSpPr>
          <p:spPr bwMode="gray">
            <a:xfrm>
              <a:off x="1964582" y="3696740"/>
              <a:ext cx="880222" cy="289274"/>
            </a:xfrm>
            <a:custGeom>
              <a:avLst/>
              <a:gdLst>
                <a:gd name="T0" fmla="*/ 0 w 1224"/>
                <a:gd name="T1" fmla="*/ 0 h 454"/>
                <a:gd name="T2" fmla="*/ 2147483647 w 1224"/>
                <a:gd name="T3" fmla="*/ 2147483647 h 454"/>
                <a:gd name="T4" fmla="*/ 2147483647 w 1224"/>
                <a:gd name="T5" fmla="*/ 2147483647 h 454"/>
                <a:gd name="T6" fmla="*/ 2147483647 w 1224"/>
                <a:gd name="T7" fmla="*/ 0 h 454"/>
                <a:gd name="T8" fmla="*/ 2147483647 w 1224"/>
                <a:gd name="T9" fmla="*/ 2147483647 h 454"/>
                <a:gd name="T10" fmla="*/ 2147483647 w 1224"/>
                <a:gd name="T11" fmla="*/ 2147483647 h 454"/>
                <a:gd name="T12" fmla="*/ 2147483647 w 1224"/>
                <a:gd name="T13" fmla="*/ 2147483647 h 454"/>
                <a:gd name="T14" fmla="*/ 2147483647 w 1224"/>
                <a:gd name="T15" fmla="*/ 2147483647 h 454"/>
                <a:gd name="T16" fmla="*/ 2147483647 w 1224"/>
                <a:gd name="T17" fmla="*/ 2147483647 h 454"/>
                <a:gd name="T18" fmla="*/ 2147483647 w 1224"/>
                <a:gd name="T19" fmla="*/ 2147483647 h 454"/>
                <a:gd name="T20" fmla="*/ 2147483647 w 1224"/>
                <a:gd name="T21" fmla="*/ 2147483647 h 454"/>
                <a:gd name="T22" fmla="*/ 2147483647 w 1224"/>
                <a:gd name="T23" fmla="*/ 2147483647 h 454"/>
                <a:gd name="T24" fmla="*/ 2147483647 w 1224"/>
                <a:gd name="T25" fmla="*/ 2147483647 h 4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24"/>
                <a:gd name="T40" fmla="*/ 0 h 454"/>
                <a:gd name="T41" fmla="*/ 1224 w 1224"/>
                <a:gd name="T42" fmla="*/ 454 h 454"/>
                <a:gd name="connsiteX0" fmla="*/ 0 w 10388"/>
                <a:gd name="connsiteY0" fmla="*/ 0 h 10515"/>
                <a:gd name="connsiteX1" fmla="*/ 756 w 10388"/>
                <a:gd name="connsiteY1" fmla="*/ 1528 h 10515"/>
                <a:gd name="connsiteX2" fmla="*/ 1867 w 10388"/>
                <a:gd name="connsiteY2" fmla="*/ 1528 h 10515"/>
                <a:gd name="connsiteX3" fmla="*/ 2610 w 10388"/>
                <a:gd name="connsiteY3" fmla="*/ 515 h 10515"/>
                <a:gd name="connsiteX4" fmla="*/ 3346 w 10388"/>
                <a:gd name="connsiteY4" fmla="*/ 2519 h 10515"/>
                <a:gd name="connsiteX5" fmla="*/ 4089 w 10388"/>
                <a:gd name="connsiteY5" fmla="*/ 2519 h 10515"/>
                <a:gd name="connsiteX6" fmla="*/ 6311 w 10388"/>
                <a:gd name="connsiteY6" fmla="*/ 3511 h 10515"/>
                <a:gd name="connsiteX7" fmla="*/ 6687 w 10388"/>
                <a:gd name="connsiteY7" fmla="*/ 4524 h 10515"/>
                <a:gd name="connsiteX8" fmla="*/ 7422 w 10388"/>
                <a:gd name="connsiteY8" fmla="*/ 3511 h 10515"/>
                <a:gd name="connsiteX9" fmla="*/ 8166 w 10388"/>
                <a:gd name="connsiteY9" fmla="*/ 5515 h 10515"/>
                <a:gd name="connsiteX10" fmla="*/ 8909 w 10388"/>
                <a:gd name="connsiteY10" fmla="*/ 5515 h 10515"/>
                <a:gd name="connsiteX11" fmla="*/ 9645 w 10388"/>
                <a:gd name="connsiteY11" fmla="*/ 10515 h 10515"/>
                <a:gd name="connsiteX12" fmla="*/ 10388 w 10388"/>
                <a:gd name="connsiteY12" fmla="*/ 9524 h 10515"/>
                <a:gd name="connsiteX0" fmla="*/ 0 w 10249"/>
                <a:gd name="connsiteY0" fmla="*/ 0 h 10429"/>
                <a:gd name="connsiteX1" fmla="*/ 617 w 10249"/>
                <a:gd name="connsiteY1" fmla="*/ 1442 h 10429"/>
                <a:gd name="connsiteX2" fmla="*/ 1728 w 10249"/>
                <a:gd name="connsiteY2" fmla="*/ 1442 h 10429"/>
                <a:gd name="connsiteX3" fmla="*/ 2471 w 10249"/>
                <a:gd name="connsiteY3" fmla="*/ 429 h 10429"/>
                <a:gd name="connsiteX4" fmla="*/ 3207 w 10249"/>
                <a:gd name="connsiteY4" fmla="*/ 2433 h 10429"/>
                <a:gd name="connsiteX5" fmla="*/ 3950 w 10249"/>
                <a:gd name="connsiteY5" fmla="*/ 2433 h 10429"/>
                <a:gd name="connsiteX6" fmla="*/ 6172 w 10249"/>
                <a:gd name="connsiteY6" fmla="*/ 3425 h 10429"/>
                <a:gd name="connsiteX7" fmla="*/ 6548 w 10249"/>
                <a:gd name="connsiteY7" fmla="*/ 4438 h 10429"/>
                <a:gd name="connsiteX8" fmla="*/ 7283 w 10249"/>
                <a:gd name="connsiteY8" fmla="*/ 3425 h 10429"/>
                <a:gd name="connsiteX9" fmla="*/ 8027 w 10249"/>
                <a:gd name="connsiteY9" fmla="*/ 5429 h 10429"/>
                <a:gd name="connsiteX10" fmla="*/ 8770 w 10249"/>
                <a:gd name="connsiteY10" fmla="*/ 5429 h 10429"/>
                <a:gd name="connsiteX11" fmla="*/ 9506 w 10249"/>
                <a:gd name="connsiteY11" fmla="*/ 10429 h 10429"/>
                <a:gd name="connsiteX12" fmla="*/ 10249 w 10249"/>
                <a:gd name="connsiteY12" fmla="*/ 9438 h 10429"/>
                <a:gd name="connsiteX0" fmla="*/ 0 w 10249"/>
                <a:gd name="connsiteY0" fmla="*/ 0 h 10429"/>
                <a:gd name="connsiteX1" fmla="*/ 617 w 10249"/>
                <a:gd name="connsiteY1" fmla="*/ 1442 h 10429"/>
                <a:gd name="connsiteX2" fmla="*/ 1728 w 10249"/>
                <a:gd name="connsiteY2" fmla="*/ 1442 h 10429"/>
                <a:gd name="connsiteX3" fmla="*/ 2471 w 10249"/>
                <a:gd name="connsiteY3" fmla="*/ 429 h 10429"/>
                <a:gd name="connsiteX4" fmla="*/ 3207 w 10249"/>
                <a:gd name="connsiteY4" fmla="*/ 2433 h 10429"/>
                <a:gd name="connsiteX5" fmla="*/ 3950 w 10249"/>
                <a:gd name="connsiteY5" fmla="*/ 2433 h 10429"/>
                <a:gd name="connsiteX6" fmla="*/ 6172 w 10249"/>
                <a:gd name="connsiteY6" fmla="*/ 3425 h 10429"/>
                <a:gd name="connsiteX7" fmla="*/ 6548 w 10249"/>
                <a:gd name="connsiteY7" fmla="*/ 4438 h 10429"/>
                <a:gd name="connsiteX8" fmla="*/ 7283 w 10249"/>
                <a:gd name="connsiteY8" fmla="*/ 3425 h 10429"/>
                <a:gd name="connsiteX9" fmla="*/ 8027 w 10249"/>
                <a:gd name="connsiteY9" fmla="*/ 5429 h 10429"/>
                <a:gd name="connsiteX10" fmla="*/ 8770 w 10249"/>
                <a:gd name="connsiteY10" fmla="*/ 5429 h 10429"/>
                <a:gd name="connsiteX11" fmla="*/ 9506 w 10249"/>
                <a:gd name="connsiteY11" fmla="*/ 10429 h 10429"/>
                <a:gd name="connsiteX12" fmla="*/ 10249 w 10249"/>
                <a:gd name="connsiteY12" fmla="*/ 9438 h 10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49" h="10429">
                  <a:moveTo>
                    <a:pt x="0" y="0"/>
                  </a:moveTo>
                  <a:lnTo>
                    <a:pt x="617" y="1442"/>
                  </a:lnTo>
                  <a:lnTo>
                    <a:pt x="1728" y="1442"/>
                  </a:lnTo>
                  <a:lnTo>
                    <a:pt x="2471" y="429"/>
                  </a:lnTo>
                  <a:lnTo>
                    <a:pt x="3207" y="2433"/>
                  </a:lnTo>
                  <a:lnTo>
                    <a:pt x="3950" y="2433"/>
                  </a:lnTo>
                  <a:lnTo>
                    <a:pt x="6172" y="3425"/>
                  </a:lnTo>
                  <a:lnTo>
                    <a:pt x="6548" y="4438"/>
                  </a:lnTo>
                  <a:lnTo>
                    <a:pt x="7283" y="3425"/>
                  </a:lnTo>
                  <a:lnTo>
                    <a:pt x="8027" y="5429"/>
                  </a:lnTo>
                  <a:lnTo>
                    <a:pt x="8770" y="5429"/>
                  </a:lnTo>
                  <a:cubicBezTo>
                    <a:pt x="9015" y="7096"/>
                    <a:pt x="9261" y="8762"/>
                    <a:pt x="9506" y="10429"/>
                  </a:cubicBezTo>
                  <a:lnTo>
                    <a:pt x="10249" y="9438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465" name="グループ化 464"/>
          <p:cNvGrpSpPr/>
          <p:nvPr/>
        </p:nvGrpSpPr>
        <p:grpSpPr bwMode="gray">
          <a:xfrm>
            <a:off x="7513105" y="11208260"/>
            <a:ext cx="1332793" cy="1184231"/>
            <a:chOff x="7532603" y="4460922"/>
            <a:chExt cx="1332793" cy="1184231"/>
          </a:xfrm>
        </p:grpSpPr>
        <p:sp>
          <p:nvSpPr>
            <p:cNvPr id="179" name="Freeform 45"/>
            <p:cNvSpPr>
              <a:spLocks/>
            </p:cNvSpPr>
            <p:nvPr/>
          </p:nvSpPr>
          <p:spPr bwMode="gray">
            <a:xfrm>
              <a:off x="7532603" y="4461235"/>
              <a:ext cx="1332793" cy="1183918"/>
            </a:xfrm>
            <a:custGeom>
              <a:avLst/>
              <a:gdLst>
                <a:gd name="T0" fmla="*/ 0 w 953"/>
                <a:gd name="T1" fmla="*/ 2147483647 h 499"/>
                <a:gd name="T2" fmla="*/ 2147483647 w 953"/>
                <a:gd name="T3" fmla="*/ 2147483647 h 499"/>
                <a:gd name="T4" fmla="*/ 2147483647 w 953"/>
                <a:gd name="T5" fmla="*/ 2147483647 h 499"/>
                <a:gd name="T6" fmla="*/ 2147483647 w 953"/>
                <a:gd name="T7" fmla="*/ 2147483647 h 499"/>
                <a:gd name="T8" fmla="*/ 2147483647 w 953"/>
                <a:gd name="T9" fmla="*/ 2147483647 h 499"/>
                <a:gd name="T10" fmla="*/ 2147483647 w 953"/>
                <a:gd name="T11" fmla="*/ 2147483647 h 499"/>
                <a:gd name="T12" fmla="*/ 2147483647 w 953"/>
                <a:gd name="T13" fmla="*/ 2147483647 h 499"/>
                <a:gd name="T14" fmla="*/ 2147483647 w 953"/>
                <a:gd name="T15" fmla="*/ 2147483647 h 499"/>
                <a:gd name="T16" fmla="*/ 2147483647 w 953"/>
                <a:gd name="T17" fmla="*/ 0 h 4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53"/>
                <a:gd name="T28" fmla="*/ 0 h 499"/>
                <a:gd name="T29" fmla="*/ 953 w 953"/>
                <a:gd name="T30" fmla="*/ 499 h 499"/>
                <a:gd name="connsiteX0" fmla="*/ 0 w 10000"/>
                <a:gd name="connsiteY0" fmla="*/ 10000 h 10000"/>
                <a:gd name="connsiteX1" fmla="*/ 1427 w 10000"/>
                <a:gd name="connsiteY1" fmla="*/ 10000 h 10000"/>
                <a:gd name="connsiteX2" fmla="*/ 2854 w 10000"/>
                <a:gd name="connsiteY2" fmla="*/ 8176 h 10000"/>
                <a:gd name="connsiteX3" fmla="*/ 4764 w 10000"/>
                <a:gd name="connsiteY3" fmla="*/ 8176 h 10000"/>
                <a:gd name="connsiteX4" fmla="*/ 7146 w 10000"/>
                <a:gd name="connsiteY4" fmla="*/ 8176 h 10000"/>
                <a:gd name="connsiteX5" fmla="*/ 7618 w 10000"/>
                <a:gd name="connsiteY5" fmla="*/ 6353 h 10000"/>
                <a:gd name="connsiteX6" fmla="*/ 8090 w 10000"/>
                <a:gd name="connsiteY6" fmla="*/ 2725 h 10000"/>
                <a:gd name="connsiteX7" fmla="*/ 8573 w 10000"/>
                <a:gd name="connsiteY7" fmla="*/ 1804 h 10000"/>
                <a:gd name="connsiteX8" fmla="*/ 9705 w 10000"/>
                <a:gd name="connsiteY8" fmla="*/ 396 h 10000"/>
                <a:gd name="connsiteX9" fmla="*/ 10000 w 10000"/>
                <a:gd name="connsiteY9" fmla="*/ 0 h 10000"/>
                <a:gd name="connsiteX0" fmla="*/ 0 w 11608"/>
                <a:gd name="connsiteY0" fmla="*/ 10575 h 10575"/>
                <a:gd name="connsiteX1" fmla="*/ 1427 w 11608"/>
                <a:gd name="connsiteY1" fmla="*/ 10575 h 10575"/>
                <a:gd name="connsiteX2" fmla="*/ 2854 w 11608"/>
                <a:gd name="connsiteY2" fmla="*/ 8751 h 10575"/>
                <a:gd name="connsiteX3" fmla="*/ 4764 w 11608"/>
                <a:gd name="connsiteY3" fmla="*/ 8751 h 10575"/>
                <a:gd name="connsiteX4" fmla="*/ 7146 w 11608"/>
                <a:gd name="connsiteY4" fmla="*/ 8751 h 10575"/>
                <a:gd name="connsiteX5" fmla="*/ 7618 w 11608"/>
                <a:gd name="connsiteY5" fmla="*/ 6928 h 10575"/>
                <a:gd name="connsiteX6" fmla="*/ 8090 w 11608"/>
                <a:gd name="connsiteY6" fmla="*/ 3300 h 10575"/>
                <a:gd name="connsiteX7" fmla="*/ 8573 w 11608"/>
                <a:gd name="connsiteY7" fmla="*/ 2379 h 10575"/>
                <a:gd name="connsiteX8" fmla="*/ 9705 w 11608"/>
                <a:gd name="connsiteY8" fmla="*/ 971 h 10575"/>
                <a:gd name="connsiteX9" fmla="*/ 11608 w 11608"/>
                <a:gd name="connsiteY9" fmla="*/ 0 h 10575"/>
                <a:gd name="connsiteX0" fmla="*/ 0 w 11608"/>
                <a:gd name="connsiteY0" fmla="*/ 10575 h 10575"/>
                <a:gd name="connsiteX1" fmla="*/ 1427 w 11608"/>
                <a:gd name="connsiteY1" fmla="*/ 10575 h 10575"/>
                <a:gd name="connsiteX2" fmla="*/ 2854 w 11608"/>
                <a:gd name="connsiteY2" fmla="*/ 8751 h 10575"/>
                <a:gd name="connsiteX3" fmla="*/ 4764 w 11608"/>
                <a:gd name="connsiteY3" fmla="*/ 8751 h 10575"/>
                <a:gd name="connsiteX4" fmla="*/ 7146 w 11608"/>
                <a:gd name="connsiteY4" fmla="*/ 8751 h 10575"/>
                <a:gd name="connsiteX5" fmla="*/ 7618 w 11608"/>
                <a:gd name="connsiteY5" fmla="*/ 6928 h 10575"/>
                <a:gd name="connsiteX6" fmla="*/ 8090 w 11608"/>
                <a:gd name="connsiteY6" fmla="*/ 3300 h 10575"/>
                <a:gd name="connsiteX7" fmla="*/ 8573 w 11608"/>
                <a:gd name="connsiteY7" fmla="*/ 2379 h 10575"/>
                <a:gd name="connsiteX8" fmla="*/ 10066 w 11608"/>
                <a:gd name="connsiteY8" fmla="*/ 468 h 10575"/>
                <a:gd name="connsiteX9" fmla="*/ 11608 w 11608"/>
                <a:gd name="connsiteY9" fmla="*/ 0 h 10575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3709 w 13709"/>
                <a:gd name="connsiteY9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1838 w 13709"/>
                <a:gd name="connsiteY9" fmla="*/ 6648 h 23294"/>
                <a:gd name="connsiteX10" fmla="*/ 13709 w 13709"/>
                <a:gd name="connsiteY10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2462 w 13709"/>
                <a:gd name="connsiteY9" fmla="*/ 7726 h 23294"/>
                <a:gd name="connsiteX10" fmla="*/ 13709 w 13709"/>
                <a:gd name="connsiteY10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0919 w 13709"/>
                <a:gd name="connsiteY9" fmla="*/ 11247 h 23294"/>
                <a:gd name="connsiteX10" fmla="*/ 12462 w 13709"/>
                <a:gd name="connsiteY10" fmla="*/ 7726 h 23294"/>
                <a:gd name="connsiteX11" fmla="*/ 13709 w 13709"/>
                <a:gd name="connsiteY11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1017 w 13709"/>
                <a:gd name="connsiteY9" fmla="*/ 11534 h 23294"/>
                <a:gd name="connsiteX10" fmla="*/ 12462 w 13709"/>
                <a:gd name="connsiteY10" fmla="*/ 7726 h 23294"/>
                <a:gd name="connsiteX11" fmla="*/ 13709 w 13709"/>
                <a:gd name="connsiteY11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0951 w 13709"/>
                <a:gd name="connsiteY9" fmla="*/ 11462 h 23294"/>
                <a:gd name="connsiteX10" fmla="*/ 12462 w 13709"/>
                <a:gd name="connsiteY10" fmla="*/ 7726 h 23294"/>
                <a:gd name="connsiteX11" fmla="*/ 13709 w 13709"/>
                <a:gd name="connsiteY11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1017 w 13709"/>
                <a:gd name="connsiteY9" fmla="*/ 11462 h 23294"/>
                <a:gd name="connsiteX10" fmla="*/ 12462 w 13709"/>
                <a:gd name="connsiteY10" fmla="*/ 7726 h 23294"/>
                <a:gd name="connsiteX11" fmla="*/ 13709 w 13709"/>
                <a:gd name="connsiteY11" fmla="*/ 0 h 23294"/>
                <a:gd name="connsiteX0" fmla="*/ 0 w 13709"/>
                <a:gd name="connsiteY0" fmla="*/ 23294 h 23294"/>
                <a:gd name="connsiteX1" fmla="*/ 514 w 13709"/>
                <a:gd name="connsiteY1" fmla="*/ 23247 h 23294"/>
                <a:gd name="connsiteX2" fmla="*/ 1427 w 13709"/>
                <a:gd name="connsiteY2" fmla="*/ 23294 h 23294"/>
                <a:gd name="connsiteX3" fmla="*/ 2854 w 13709"/>
                <a:gd name="connsiteY3" fmla="*/ 21470 h 23294"/>
                <a:gd name="connsiteX4" fmla="*/ 4764 w 13709"/>
                <a:gd name="connsiteY4" fmla="*/ 21470 h 23294"/>
                <a:gd name="connsiteX5" fmla="*/ 7146 w 13709"/>
                <a:gd name="connsiteY5" fmla="*/ 21470 h 23294"/>
                <a:gd name="connsiteX6" fmla="*/ 7618 w 13709"/>
                <a:gd name="connsiteY6" fmla="*/ 19647 h 23294"/>
                <a:gd name="connsiteX7" fmla="*/ 8090 w 13709"/>
                <a:gd name="connsiteY7" fmla="*/ 16019 h 23294"/>
                <a:gd name="connsiteX8" fmla="*/ 8573 w 13709"/>
                <a:gd name="connsiteY8" fmla="*/ 15098 h 23294"/>
                <a:gd name="connsiteX9" fmla="*/ 10066 w 13709"/>
                <a:gd name="connsiteY9" fmla="*/ 13187 h 23294"/>
                <a:gd name="connsiteX10" fmla="*/ 11017 w 13709"/>
                <a:gd name="connsiteY10" fmla="*/ 11462 h 23294"/>
                <a:gd name="connsiteX11" fmla="*/ 12462 w 13709"/>
                <a:gd name="connsiteY11" fmla="*/ 7726 h 23294"/>
                <a:gd name="connsiteX12" fmla="*/ 13709 w 13709"/>
                <a:gd name="connsiteY12" fmla="*/ 0 h 23294"/>
                <a:gd name="connsiteX0" fmla="*/ 0 w 18600"/>
                <a:gd name="connsiteY0" fmla="*/ 36013 h 36013"/>
                <a:gd name="connsiteX1" fmla="*/ 5405 w 18600"/>
                <a:gd name="connsiteY1" fmla="*/ 23247 h 36013"/>
                <a:gd name="connsiteX2" fmla="*/ 6318 w 18600"/>
                <a:gd name="connsiteY2" fmla="*/ 23294 h 36013"/>
                <a:gd name="connsiteX3" fmla="*/ 7745 w 18600"/>
                <a:gd name="connsiteY3" fmla="*/ 21470 h 36013"/>
                <a:gd name="connsiteX4" fmla="*/ 9655 w 18600"/>
                <a:gd name="connsiteY4" fmla="*/ 21470 h 36013"/>
                <a:gd name="connsiteX5" fmla="*/ 12037 w 18600"/>
                <a:gd name="connsiteY5" fmla="*/ 21470 h 36013"/>
                <a:gd name="connsiteX6" fmla="*/ 12509 w 18600"/>
                <a:gd name="connsiteY6" fmla="*/ 19647 h 36013"/>
                <a:gd name="connsiteX7" fmla="*/ 12981 w 18600"/>
                <a:gd name="connsiteY7" fmla="*/ 16019 h 36013"/>
                <a:gd name="connsiteX8" fmla="*/ 13464 w 18600"/>
                <a:gd name="connsiteY8" fmla="*/ 15098 h 36013"/>
                <a:gd name="connsiteX9" fmla="*/ 14957 w 18600"/>
                <a:gd name="connsiteY9" fmla="*/ 13187 h 36013"/>
                <a:gd name="connsiteX10" fmla="*/ 15908 w 18600"/>
                <a:gd name="connsiteY10" fmla="*/ 11462 h 36013"/>
                <a:gd name="connsiteX11" fmla="*/ 17353 w 18600"/>
                <a:gd name="connsiteY11" fmla="*/ 7726 h 36013"/>
                <a:gd name="connsiteX12" fmla="*/ 18600 w 18600"/>
                <a:gd name="connsiteY12" fmla="*/ 0 h 36013"/>
                <a:gd name="connsiteX0" fmla="*/ 0 w 18600"/>
                <a:gd name="connsiteY0" fmla="*/ 36013 h 36013"/>
                <a:gd name="connsiteX1" fmla="*/ 4945 w 18600"/>
                <a:gd name="connsiteY1" fmla="*/ 23391 h 36013"/>
                <a:gd name="connsiteX2" fmla="*/ 6318 w 18600"/>
                <a:gd name="connsiteY2" fmla="*/ 23294 h 36013"/>
                <a:gd name="connsiteX3" fmla="*/ 7745 w 18600"/>
                <a:gd name="connsiteY3" fmla="*/ 21470 h 36013"/>
                <a:gd name="connsiteX4" fmla="*/ 9655 w 18600"/>
                <a:gd name="connsiteY4" fmla="*/ 21470 h 36013"/>
                <a:gd name="connsiteX5" fmla="*/ 12037 w 18600"/>
                <a:gd name="connsiteY5" fmla="*/ 21470 h 36013"/>
                <a:gd name="connsiteX6" fmla="*/ 12509 w 18600"/>
                <a:gd name="connsiteY6" fmla="*/ 19647 h 36013"/>
                <a:gd name="connsiteX7" fmla="*/ 12981 w 18600"/>
                <a:gd name="connsiteY7" fmla="*/ 16019 h 36013"/>
                <a:gd name="connsiteX8" fmla="*/ 13464 w 18600"/>
                <a:gd name="connsiteY8" fmla="*/ 15098 h 36013"/>
                <a:gd name="connsiteX9" fmla="*/ 14957 w 18600"/>
                <a:gd name="connsiteY9" fmla="*/ 13187 h 36013"/>
                <a:gd name="connsiteX10" fmla="*/ 15908 w 18600"/>
                <a:gd name="connsiteY10" fmla="*/ 11462 h 36013"/>
                <a:gd name="connsiteX11" fmla="*/ 17353 w 18600"/>
                <a:gd name="connsiteY11" fmla="*/ 7726 h 36013"/>
                <a:gd name="connsiteX12" fmla="*/ 18600 w 18600"/>
                <a:gd name="connsiteY12" fmla="*/ 0 h 36013"/>
                <a:gd name="connsiteX0" fmla="*/ 0 w 18600"/>
                <a:gd name="connsiteY0" fmla="*/ 36013 h 36013"/>
                <a:gd name="connsiteX1" fmla="*/ 4912 w 18600"/>
                <a:gd name="connsiteY1" fmla="*/ 23319 h 36013"/>
                <a:gd name="connsiteX2" fmla="*/ 6318 w 18600"/>
                <a:gd name="connsiteY2" fmla="*/ 23294 h 36013"/>
                <a:gd name="connsiteX3" fmla="*/ 7745 w 18600"/>
                <a:gd name="connsiteY3" fmla="*/ 21470 h 36013"/>
                <a:gd name="connsiteX4" fmla="*/ 9655 w 18600"/>
                <a:gd name="connsiteY4" fmla="*/ 21470 h 36013"/>
                <a:gd name="connsiteX5" fmla="*/ 12037 w 18600"/>
                <a:gd name="connsiteY5" fmla="*/ 21470 h 36013"/>
                <a:gd name="connsiteX6" fmla="*/ 12509 w 18600"/>
                <a:gd name="connsiteY6" fmla="*/ 19647 h 36013"/>
                <a:gd name="connsiteX7" fmla="*/ 12981 w 18600"/>
                <a:gd name="connsiteY7" fmla="*/ 16019 h 36013"/>
                <a:gd name="connsiteX8" fmla="*/ 13464 w 18600"/>
                <a:gd name="connsiteY8" fmla="*/ 15098 h 36013"/>
                <a:gd name="connsiteX9" fmla="*/ 14957 w 18600"/>
                <a:gd name="connsiteY9" fmla="*/ 13187 h 36013"/>
                <a:gd name="connsiteX10" fmla="*/ 15908 w 18600"/>
                <a:gd name="connsiteY10" fmla="*/ 11462 h 36013"/>
                <a:gd name="connsiteX11" fmla="*/ 17353 w 18600"/>
                <a:gd name="connsiteY11" fmla="*/ 7726 h 36013"/>
                <a:gd name="connsiteX12" fmla="*/ 18600 w 18600"/>
                <a:gd name="connsiteY12" fmla="*/ 0 h 36013"/>
                <a:gd name="connsiteX0" fmla="*/ 0 w 18600"/>
                <a:gd name="connsiteY0" fmla="*/ 36013 h 36013"/>
                <a:gd name="connsiteX1" fmla="*/ 3600 w 18600"/>
                <a:gd name="connsiteY1" fmla="*/ 26624 h 36013"/>
                <a:gd name="connsiteX2" fmla="*/ 4912 w 18600"/>
                <a:gd name="connsiteY2" fmla="*/ 23319 h 36013"/>
                <a:gd name="connsiteX3" fmla="*/ 6318 w 18600"/>
                <a:gd name="connsiteY3" fmla="*/ 23294 h 36013"/>
                <a:gd name="connsiteX4" fmla="*/ 7745 w 18600"/>
                <a:gd name="connsiteY4" fmla="*/ 21470 h 36013"/>
                <a:gd name="connsiteX5" fmla="*/ 9655 w 18600"/>
                <a:gd name="connsiteY5" fmla="*/ 21470 h 36013"/>
                <a:gd name="connsiteX6" fmla="*/ 12037 w 18600"/>
                <a:gd name="connsiteY6" fmla="*/ 21470 h 36013"/>
                <a:gd name="connsiteX7" fmla="*/ 12509 w 18600"/>
                <a:gd name="connsiteY7" fmla="*/ 19647 h 36013"/>
                <a:gd name="connsiteX8" fmla="*/ 12981 w 18600"/>
                <a:gd name="connsiteY8" fmla="*/ 16019 h 36013"/>
                <a:gd name="connsiteX9" fmla="*/ 13464 w 18600"/>
                <a:gd name="connsiteY9" fmla="*/ 15098 h 36013"/>
                <a:gd name="connsiteX10" fmla="*/ 14957 w 18600"/>
                <a:gd name="connsiteY10" fmla="*/ 13187 h 36013"/>
                <a:gd name="connsiteX11" fmla="*/ 15908 w 18600"/>
                <a:gd name="connsiteY11" fmla="*/ 11462 h 36013"/>
                <a:gd name="connsiteX12" fmla="*/ 17353 w 18600"/>
                <a:gd name="connsiteY12" fmla="*/ 7726 h 36013"/>
                <a:gd name="connsiteX13" fmla="*/ 18600 w 18600"/>
                <a:gd name="connsiteY13" fmla="*/ 0 h 36013"/>
                <a:gd name="connsiteX0" fmla="*/ 0 w 18600"/>
                <a:gd name="connsiteY0" fmla="*/ 36013 h 36013"/>
                <a:gd name="connsiteX1" fmla="*/ 2648 w 18600"/>
                <a:gd name="connsiteY1" fmla="*/ 25834 h 36013"/>
                <a:gd name="connsiteX2" fmla="*/ 4912 w 18600"/>
                <a:gd name="connsiteY2" fmla="*/ 23319 h 36013"/>
                <a:gd name="connsiteX3" fmla="*/ 6318 w 18600"/>
                <a:gd name="connsiteY3" fmla="*/ 23294 h 36013"/>
                <a:gd name="connsiteX4" fmla="*/ 7745 w 18600"/>
                <a:gd name="connsiteY4" fmla="*/ 21470 h 36013"/>
                <a:gd name="connsiteX5" fmla="*/ 9655 w 18600"/>
                <a:gd name="connsiteY5" fmla="*/ 21470 h 36013"/>
                <a:gd name="connsiteX6" fmla="*/ 12037 w 18600"/>
                <a:gd name="connsiteY6" fmla="*/ 21470 h 36013"/>
                <a:gd name="connsiteX7" fmla="*/ 12509 w 18600"/>
                <a:gd name="connsiteY7" fmla="*/ 19647 h 36013"/>
                <a:gd name="connsiteX8" fmla="*/ 12981 w 18600"/>
                <a:gd name="connsiteY8" fmla="*/ 16019 h 36013"/>
                <a:gd name="connsiteX9" fmla="*/ 13464 w 18600"/>
                <a:gd name="connsiteY9" fmla="*/ 15098 h 36013"/>
                <a:gd name="connsiteX10" fmla="*/ 14957 w 18600"/>
                <a:gd name="connsiteY10" fmla="*/ 13187 h 36013"/>
                <a:gd name="connsiteX11" fmla="*/ 15908 w 18600"/>
                <a:gd name="connsiteY11" fmla="*/ 11462 h 36013"/>
                <a:gd name="connsiteX12" fmla="*/ 17353 w 18600"/>
                <a:gd name="connsiteY12" fmla="*/ 7726 h 36013"/>
                <a:gd name="connsiteX13" fmla="*/ 18600 w 18600"/>
                <a:gd name="connsiteY13" fmla="*/ 0 h 36013"/>
                <a:gd name="connsiteX0" fmla="*/ 0 w 18600"/>
                <a:gd name="connsiteY0" fmla="*/ 36013 h 36013"/>
                <a:gd name="connsiteX1" fmla="*/ 1434 w 18600"/>
                <a:gd name="connsiteY1" fmla="*/ 30648 h 36013"/>
                <a:gd name="connsiteX2" fmla="*/ 2648 w 18600"/>
                <a:gd name="connsiteY2" fmla="*/ 25834 h 36013"/>
                <a:gd name="connsiteX3" fmla="*/ 4912 w 18600"/>
                <a:gd name="connsiteY3" fmla="*/ 23319 h 36013"/>
                <a:gd name="connsiteX4" fmla="*/ 6318 w 18600"/>
                <a:gd name="connsiteY4" fmla="*/ 23294 h 36013"/>
                <a:gd name="connsiteX5" fmla="*/ 7745 w 18600"/>
                <a:gd name="connsiteY5" fmla="*/ 21470 h 36013"/>
                <a:gd name="connsiteX6" fmla="*/ 9655 w 18600"/>
                <a:gd name="connsiteY6" fmla="*/ 21470 h 36013"/>
                <a:gd name="connsiteX7" fmla="*/ 12037 w 18600"/>
                <a:gd name="connsiteY7" fmla="*/ 21470 h 36013"/>
                <a:gd name="connsiteX8" fmla="*/ 12509 w 18600"/>
                <a:gd name="connsiteY8" fmla="*/ 19647 h 36013"/>
                <a:gd name="connsiteX9" fmla="*/ 12981 w 18600"/>
                <a:gd name="connsiteY9" fmla="*/ 16019 h 36013"/>
                <a:gd name="connsiteX10" fmla="*/ 13464 w 18600"/>
                <a:gd name="connsiteY10" fmla="*/ 15098 h 36013"/>
                <a:gd name="connsiteX11" fmla="*/ 14957 w 18600"/>
                <a:gd name="connsiteY11" fmla="*/ 13187 h 36013"/>
                <a:gd name="connsiteX12" fmla="*/ 15908 w 18600"/>
                <a:gd name="connsiteY12" fmla="*/ 11462 h 36013"/>
                <a:gd name="connsiteX13" fmla="*/ 17353 w 18600"/>
                <a:gd name="connsiteY13" fmla="*/ 7726 h 36013"/>
                <a:gd name="connsiteX14" fmla="*/ 18600 w 18600"/>
                <a:gd name="connsiteY14" fmla="*/ 0 h 36013"/>
                <a:gd name="connsiteX0" fmla="*/ 0 w 18600"/>
                <a:gd name="connsiteY0" fmla="*/ 36013 h 36013"/>
                <a:gd name="connsiteX1" fmla="*/ 2058 w 18600"/>
                <a:gd name="connsiteY1" fmla="*/ 29498 h 36013"/>
                <a:gd name="connsiteX2" fmla="*/ 2648 w 18600"/>
                <a:gd name="connsiteY2" fmla="*/ 25834 h 36013"/>
                <a:gd name="connsiteX3" fmla="*/ 4912 w 18600"/>
                <a:gd name="connsiteY3" fmla="*/ 23319 h 36013"/>
                <a:gd name="connsiteX4" fmla="*/ 6318 w 18600"/>
                <a:gd name="connsiteY4" fmla="*/ 23294 h 36013"/>
                <a:gd name="connsiteX5" fmla="*/ 7745 w 18600"/>
                <a:gd name="connsiteY5" fmla="*/ 21470 h 36013"/>
                <a:gd name="connsiteX6" fmla="*/ 9655 w 18600"/>
                <a:gd name="connsiteY6" fmla="*/ 21470 h 36013"/>
                <a:gd name="connsiteX7" fmla="*/ 12037 w 18600"/>
                <a:gd name="connsiteY7" fmla="*/ 21470 h 36013"/>
                <a:gd name="connsiteX8" fmla="*/ 12509 w 18600"/>
                <a:gd name="connsiteY8" fmla="*/ 19647 h 36013"/>
                <a:gd name="connsiteX9" fmla="*/ 12981 w 18600"/>
                <a:gd name="connsiteY9" fmla="*/ 16019 h 36013"/>
                <a:gd name="connsiteX10" fmla="*/ 13464 w 18600"/>
                <a:gd name="connsiteY10" fmla="*/ 15098 h 36013"/>
                <a:gd name="connsiteX11" fmla="*/ 14957 w 18600"/>
                <a:gd name="connsiteY11" fmla="*/ 13187 h 36013"/>
                <a:gd name="connsiteX12" fmla="*/ 15908 w 18600"/>
                <a:gd name="connsiteY12" fmla="*/ 11462 h 36013"/>
                <a:gd name="connsiteX13" fmla="*/ 17353 w 18600"/>
                <a:gd name="connsiteY13" fmla="*/ 7726 h 36013"/>
                <a:gd name="connsiteX14" fmla="*/ 18600 w 18600"/>
                <a:gd name="connsiteY14" fmla="*/ 0 h 36013"/>
                <a:gd name="connsiteX0" fmla="*/ 0 w 18600"/>
                <a:gd name="connsiteY0" fmla="*/ 36013 h 36013"/>
                <a:gd name="connsiteX1" fmla="*/ 909 w 18600"/>
                <a:gd name="connsiteY1" fmla="*/ 32947 h 36013"/>
                <a:gd name="connsiteX2" fmla="*/ 2058 w 18600"/>
                <a:gd name="connsiteY2" fmla="*/ 29498 h 36013"/>
                <a:gd name="connsiteX3" fmla="*/ 2648 w 18600"/>
                <a:gd name="connsiteY3" fmla="*/ 25834 h 36013"/>
                <a:gd name="connsiteX4" fmla="*/ 4912 w 18600"/>
                <a:gd name="connsiteY4" fmla="*/ 23319 h 36013"/>
                <a:gd name="connsiteX5" fmla="*/ 6318 w 18600"/>
                <a:gd name="connsiteY5" fmla="*/ 23294 h 36013"/>
                <a:gd name="connsiteX6" fmla="*/ 7745 w 18600"/>
                <a:gd name="connsiteY6" fmla="*/ 21470 h 36013"/>
                <a:gd name="connsiteX7" fmla="*/ 9655 w 18600"/>
                <a:gd name="connsiteY7" fmla="*/ 21470 h 36013"/>
                <a:gd name="connsiteX8" fmla="*/ 12037 w 18600"/>
                <a:gd name="connsiteY8" fmla="*/ 21470 h 36013"/>
                <a:gd name="connsiteX9" fmla="*/ 12509 w 18600"/>
                <a:gd name="connsiteY9" fmla="*/ 19647 h 36013"/>
                <a:gd name="connsiteX10" fmla="*/ 12981 w 18600"/>
                <a:gd name="connsiteY10" fmla="*/ 16019 h 36013"/>
                <a:gd name="connsiteX11" fmla="*/ 13464 w 18600"/>
                <a:gd name="connsiteY11" fmla="*/ 15098 h 36013"/>
                <a:gd name="connsiteX12" fmla="*/ 14957 w 18600"/>
                <a:gd name="connsiteY12" fmla="*/ 13187 h 36013"/>
                <a:gd name="connsiteX13" fmla="*/ 15908 w 18600"/>
                <a:gd name="connsiteY13" fmla="*/ 11462 h 36013"/>
                <a:gd name="connsiteX14" fmla="*/ 17353 w 18600"/>
                <a:gd name="connsiteY14" fmla="*/ 7726 h 36013"/>
                <a:gd name="connsiteX15" fmla="*/ 18600 w 18600"/>
                <a:gd name="connsiteY15" fmla="*/ 0 h 36013"/>
                <a:gd name="connsiteX0" fmla="*/ 0 w 18600"/>
                <a:gd name="connsiteY0" fmla="*/ 36013 h 36013"/>
                <a:gd name="connsiteX1" fmla="*/ 1992 w 18600"/>
                <a:gd name="connsiteY1" fmla="*/ 32228 h 36013"/>
                <a:gd name="connsiteX2" fmla="*/ 2058 w 18600"/>
                <a:gd name="connsiteY2" fmla="*/ 29498 h 36013"/>
                <a:gd name="connsiteX3" fmla="*/ 2648 w 18600"/>
                <a:gd name="connsiteY3" fmla="*/ 25834 h 36013"/>
                <a:gd name="connsiteX4" fmla="*/ 4912 w 18600"/>
                <a:gd name="connsiteY4" fmla="*/ 23319 h 36013"/>
                <a:gd name="connsiteX5" fmla="*/ 6318 w 18600"/>
                <a:gd name="connsiteY5" fmla="*/ 23294 h 36013"/>
                <a:gd name="connsiteX6" fmla="*/ 7745 w 18600"/>
                <a:gd name="connsiteY6" fmla="*/ 21470 h 36013"/>
                <a:gd name="connsiteX7" fmla="*/ 9655 w 18600"/>
                <a:gd name="connsiteY7" fmla="*/ 21470 h 36013"/>
                <a:gd name="connsiteX8" fmla="*/ 12037 w 18600"/>
                <a:gd name="connsiteY8" fmla="*/ 21470 h 36013"/>
                <a:gd name="connsiteX9" fmla="*/ 12509 w 18600"/>
                <a:gd name="connsiteY9" fmla="*/ 19647 h 36013"/>
                <a:gd name="connsiteX10" fmla="*/ 12981 w 18600"/>
                <a:gd name="connsiteY10" fmla="*/ 16019 h 36013"/>
                <a:gd name="connsiteX11" fmla="*/ 13464 w 18600"/>
                <a:gd name="connsiteY11" fmla="*/ 15098 h 36013"/>
                <a:gd name="connsiteX12" fmla="*/ 14957 w 18600"/>
                <a:gd name="connsiteY12" fmla="*/ 13187 h 36013"/>
                <a:gd name="connsiteX13" fmla="*/ 15908 w 18600"/>
                <a:gd name="connsiteY13" fmla="*/ 11462 h 36013"/>
                <a:gd name="connsiteX14" fmla="*/ 17353 w 18600"/>
                <a:gd name="connsiteY14" fmla="*/ 7726 h 36013"/>
                <a:gd name="connsiteX15" fmla="*/ 18600 w 18600"/>
                <a:gd name="connsiteY15" fmla="*/ 0 h 36013"/>
                <a:gd name="connsiteX0" fmla="*/ 0 w 18600"/>
                <a:gd name="connsiteY0" fmla="*/ 36013 h 36013"/>
                <a:gd name="connsiteX1" fmla="*/ 876 w 18600"/>
                <a:gd name="connsiteY1" fmla="*/ 34241 h 36013"/>
                <a:gd name="connsiteX2" fmla="*/ 1992 w 18600"/>
                <a:gd name="connsiteY2" fmla="*/ 32228 h 36013"/>
                <a:gd name="connsiteX3" fmla="*/ 2058 w 18600"/>
                <a:gd name="connsiteY3" fmla="*/ 29498 h 36013"/>
                <a:gd name="connsiteX4" fmla="*/ 2648 w 18600"/>
                <a:gd name="connsiteY4" fmla="*/ 25834 h 36013"/>
                <a:gd name="connsiteX5" fmla="*/ 4912 w 18600"/>
                <a:gd name="connsiteY5" fmla="*/ 23319 h 36013"/>
                <a:gd name="connsiteX6" fmla="*/ 6318 w 18600"/>
                <a:gd name="connsiteY6" fmla="*/ 23294 h 36013"/>
                <a:gd name="connsiteX7" fmla="*/ 7745 w 18600"/>
                <a:gd name="connsiteY7" fmla="*/ 21470 h 36013"/>
                <a:gd name="connsiteX8" fmla="*/ 9655 w 18600"/>
                <a:gd name="connsiteY8" fmla="*/ 21470 h 36013"/>
                <a:gd name="connsiteX9" fmla="*/ 12037 w 18600"/>
                <a:gd name="connsiteY9" fmla="*/ 21470 h 36013"/>
                <a:gd name="connsiteX10" fmla="*/ 12509 w 18600"/>
                <a:gd name="connsiteY10" fmla="*/ 19647 h 36013"/>
                <a:gd name="connsiteX11" fmla="*/ 12981 w 18600"/>
                <a:gd name="connsiteY11" fmla="*/ 16019 h 36013"/>
                <a:gd name="connsiteX12" fmla="*/ 13464 w 18600"/>
                <a:gd name="connsiteY12" fmla="*/ 15098 h 36013"/>
                <a:gd name="connsiteX13" fmla="*/ 14957 w 18600"/>
                <a:gd name="connsiteY13" fmla="*/ 13187 h 36013"/>
                <a:gd name="connsiteX14" fmla="*/ 15908 w 18600"/>
                <a:gd name="connsiteY14" fmla="*/ 11462 h 36013"/>
                <a:gd name="connsiteX15" fmla="*/ 17353 w 18600"/>
                <a:gd name="connsiteY15" fmla="*/ 7726 h 36013"/>
                <a:gd name="connsiteX16" fmla="*/ 18600 w 18600"/>
                <a:gd name="connsiteY16" fmla="*/ 0 h 36013"/>
                <a:gd name="connsiteX0" fmla="*/ 0 w 18600"/>
                <a:gd name="connsiteY0" fmla="*/ 36013 h 36013"/>
                <a:gd name="connsiteX1" fmla="*/ 1139 w 18600"/>
                <a:gd name="connsiteY1" fmla="*/ 33379 h 36013"/>
                <a:gd name="connsiteX2" fmla="*/ 1992 w 18600"/>
                <a:gd name="connsiteY2" fmla="*/ 32228 h 36013"/>
                <a:gd name="connsiteX3" fmla="*/ 2058 w 18600"/>
                <a:gd name="connsiteY3" fmla="*/ 29498 h 36013"/>
                <a:gd name="connsiteX4" fmla="*/ 2648 w 18600"/>
                <a:gd name="connsiteY4" fmla="*/ 25834 h 36013"/>
                <a:gd name="connsiteX5" fmla="*/ 4912 w 18600"/>
                <a:gd name="connsiteY5" fmla="*/ 23319 h 36013"/>
                <a:gd name="connsiteX6" fmla="*/ 6318 w 18600"/>
                <a:gd name="connsiteY6" fmla="*/ 23294 h 36013"/>
                <a:gd name="connsiteX7" fmla="*/ 7745 w 18600"/>
                <a:gd name="connsiteY7" fmla="*/ 21470 h 36013"/>
                <a:gd name="connsiteX8" fmla="*/ 9655 w 18600"/>
                <a:gd name="connsiteY8" fmla="*/ 21470 h 36013"/>
                <a:gd name="connsiteX9" fmla="*/ 12037 w 18600"/>
                <a:gd name="connsiteY9" fmla="*/ 21470 h 36013"/>
                <a:gd name="connsiteX10" fmla="*/ 12509 w 18600"/>
                <a:gd name="connsiteY10" fmla="*/ 19647 h 36013"/>
                <a:gd name="connsiteX11" fmla="*/ 12981 w 18600"/>
                <a:gd name="connsiteY11" fmla="*/ 16019 h 36013"/>
                <a:gd name="connsiteX12" fmla="*/ 13464 w 18600"/>
                <a:gd name="connsiteY12" fmla="*/ 15098 h 36013"/>
                <a:gd name="connsiteX13" fmla="*/ 14957 w 18600"/>
                <a:gd name="connsiteY13" fmla="*/ 13187 h 36013"/>
                <a:gd name="connsiteX14" fmla="*/ 15908 w 18600"/>
                <a:gd name="connsiteY14" fmla="*/ 11462 h 36013"/>
                <a:gd name="connsiteX15" fmla="*/ 17353 w 18600"/>
                <a:gd name="connsiteY15" fmla="*/ 7726 h 36013"/>
                <a:gd name="connsiteX16" fmla="*/ 18600 w 18600"/>
                <a:gd name="connsiteY16" fmla="*/ 0 h 36013"/>
                <a:gd name="connsiteX0" fmla="*/ 0 w 18600"/>
                <a:gd name="connsiteY0" fmla="*/ 36013 h 36013"/>
                <a:gd name="connsiteX1" fmla="*/ 1139 w 18600"/>
                <a:gd name="connsiteY1" fmla="*/ 33379 h 36013"/>
                <a:gd name="connsiteX2" fmla="*/ 1992 w 18600"/>
                <a:gd name="connsiteY2" fmla="*/ 32444 h 36013"/>
                <a:gd name="connsiteX3" fmla="*/ 2058 w 18600"/>
                <a:gd name="connsiteY3" fmla="*/ 29498 h 36013"/>
                <a:gd name="connsiteX4" fmla="*/ 2648 w 18600"/>
                <a:gd name="connsiteY4" fmla="*/ 25834 h 36013"/>
                <a:gd name="connsiteX5" fmla="*/ 4912 w 18600"/>
                <a:gd name="connsiteY5" fmla="*/ 23319 h 36013"/>
                <a:gd name="connsiteX6" fmla="*/ 6318 w 18600"/>
                <a:gd name="connsiteY6" fmla="*/ 23294 h 36013"/>
                <a:gd name="connsiteX7" fmla="*/ 7745 w 18600"/>
                <a:gd name="connsiteY7" fmla="*/ 21470 h 36013"/>
                <a:gd name="connsiteX8" fmla="*/ 9655 w 18600"/>
                <a:gd name="connsiteY8" fmla="*/ 21470 h 36013"/>
                <a:gd name="connsiteX9" fmla="*/ 12037 w 18600"/>
                <a:gd name="connsiteY9" fmla="*/ 21470 h 36013"/>
                <a:gd name="connsiteX10" fmla="*/ 12509 w 18600"/>
                <a:gd name="connsiteY10" fmla="*/ 19647 h 36013"/>
                <a:gd name="connsiteX11" fmla="*/ 12981 w 18600"/>
                <a:gd name="connsiteY11" fmla="*/ 16019 h 36013"/>
                <a:gd name="connsiteX12" fmla="*/ 13464 w 18600"/>
                <a:gd name="connsiteY12" fmla="*/ 15098 h 36013"/>
                <a:gd name="connsiteX13" fmla="*/ 14957 w 18600"/>
                <a:gd name="connsiteY13" fmla="*/ 13187 h 36013"/>
                <a:gd name="connsiteX14" fmla="*/ 15908 w 18600"/>
                <a:gd name="connsiteY14" fmla="*/ 11462 h 36013"/>
                <a:gd name="connsiteX15" fmla="*/ 17353 w 18600"/>
                <a:gd name="connsiteY15" fmla="*/ 7726 h 36013"/>
                <a:gd name="connsiteX16" fmla="*/ 18600 w 18600"/>
                <a:gd name="connsiteY16" fmla="*/ 0 h 36013"/>
                <a:gd name="connsiteX0" fmla="*/ 0 w 18600"/>
                <a:gd name="connsiteY0" fmla="*/ 36013 h 36013"/>
                <a:gd name="connsiteX1" fmla="*/ 613 w 18600"/>
                <a:gd name="connsiteY1" fmla="*/ 34528 h 36013"/>
                <a:gd name="connsiteX2" fmla="*/ 1139 w 18600"/>
                <a:gd name="connsiteY2" fmla="*/ 33379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648 w 18600"/>
                <a:gd name="connsiteY5" fmla="*/ 25834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600"/>
                <a:gd name="connsiteY0" fmla="*/ 36013 h 36013"/>
                <a:gd name="connsiteX1" fmla="*/ 613 w 18600"/>
                <a:gd name="connsiteY1" fmla="*/ 35318 h 36013"/>
                <a:gd name="connsiteX2" fmla="*/ 1139 w 18600"/>
                <a:gd name="connsiteY2" fmla="*/ 33379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648 w 18600"/>
                <a:gd name="connsiteY5" fmla="*/ 25834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600"/>
                <a:gd name="connsiteY0" fmla="*/ 36013 h 36013"/>
                <a:gd name="connsiteX1" fmla="*/ 482 w 18600"/>
                <a:gd name="connsiteY1" fmla="*/ 35246 h 36013"/>
                <a:gd name="connsiteX2" fmla="*/ 1139 w 18600"/>
                <a:gd name="connsiteY2" fmla="*/ 33379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648 w 18600"/>
                <a:gd name="connsiteY5" fmla="*/ 25834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600"/>
                <a:gd name="connsiteY0" fmla="*/ 36013 h 36013"/>
                <a:gd name="connsiteX1" fmla="*/ 482 w 18600"/>
                <a:gd name="connsiteY1" fmla="*/ 35246 h 36013"/>
                <a:gd name="connsiteX2" fmla="*/ 1106 w 18600"/>
                <a:gd name="connsiteY2" fmla="*/ 33307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648 w 18600"/>
                <a:gd name="connsiteY5" fmla="*/ 25834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600"/>
                <a:gd name="connsiteY0" fmla="*/ 36013 h 36013"/>
                <a:gd name="connsiteX1" fmla="*/ 613 w 18600"/>
                <a:gd name="connsiteY1" fmla="*/ 35246 h 36013"/>
                <a:gd name="connsiteX2" fmla="*/ 1106 w 18600"/>
                <a:gd name="connsiteY2" fmla="*/ 33307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648 w 18600"/>
                <a:gd name="connsiteY5" fmla="*/ 25834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600"/>
                <a:gd name="connsiteY0" fmla="*/ 36013 h 36013"/>
                <a:gd name="connsiteX1" fmla="*/ 613 w 18600"/>
                <a:gd name="connsiteY1" fmla="*/ 35246 h 36013"/>
                <a:gd name="connsiteX2" fmla="*/ 1106 w 18600"/>
                <a:gd name="connsiteY2" fmla="*/ 33307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517 w 18600"/>
                <a:gd name="connsiteY5" fmla="*/ 26050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469"/>
                <a:gd name="connsiteY0" fmla="*/ 35726 h 35726"/>
                <a:gd name="connsiteX1" fmla="*/ 482 w 18469"/>
                <a:gd name="connsiteY1" fmla="*/ 35246 h 35726"/>
                <a:gd name="connsiteX2" fmla="*/ 975 w 18469"/>
                <a:gd name="connsiteY2" fmla="*/ 33307 h 35726"/>
                <a:gd name="connsiteX3" fmla="*/ 1861 w 18469"/>
                <a:gd name="connsiteY3" fmla="*/ 32444 h 35726"/>
                <a:gd name="connsiteX4" fmla="*/ 1927 w 18469"/>
                <a:gd name="connsiteY4" fmla="*/ 29498 h 35726"/>
                <a:gd name="connsiteX5" fmla="*/ 2386 w 18469"/>
                <a:gd name="connsiteY5" fmla="*/ 26050 h 35726"/>
                <a:gd name="connsiteX6" fmla="*/ 4781 w 18469"/>
                <a:gd name="connsiteY6" fmla="*/ 23319 h 35726"/>
                <a:gd name="connsiteX7" fmla="*/ 6187 w 18469"/>
                <a:gd name="connsiteY7" fmla="*/ 23294 h 35726"/>
                <a:gd name="connsiteX8" fmla="*/ 7614 w 18469"/>
                <a:gd name="connsiteY8" fmla="*/ 21470 h 35726"/>
                <a:gd name="connsiteX9" fmla="*/ 9524 w 18469"/>
                <a:gd name="connsiteY9" fmla="*/ 21470 h 35726"/>
                <a:gd name="connsiteX10" fmla="*/ 11906 w 18469"/>
                <a:gd name="connsiteY10" fmla="*/ 21470 h 35726"/>
                <a:gd name="connsiteX11" fmla="*/ 12378 w 18469"/>
                <a:gd name="connsiteY11" fmla="*/ 19647 h 35726"/>
                <a:gd name="connsiteX12" fmla="*/ 12850 w 18469"/>
                <a:gd name="connsiteY12" fmla="*/ 16019 h 35726"/>
                <a:gd name="connsiteX13" fmla="*/ 13333 w 18469"/>
                <a:gd name="connsiteY13" fmla="*/ 15098 h 35726"/>
                <a:gd name="connsiteX14" fmla="*/ 14826 w 18469"/>
                <a:gd name="connsiteY14" fmla="*/ 13187 h 35726"/>
                <a:gd name="connsiteX15" fmla="*/ 15777 w 18469"/>
                <a:gd name="connsiteY15" fmla="*/ 11462 h 35726"/>
                <a:gd name="connsiteX16" fmla="*/ 17222 w 18469"/>
                <a:gd name="connsiteY16" fmla="*/ 7726 h 35726"/>
                <a:gd name="connsiteX17" fmla="*/ 18469 w 18469"/>
                <a:gd name="connsiteY17" fmla="*/ 0 h 35726"/>
                <a:gd name="connsiteX0" fmla="*/ 0 w 18305"/>
                <a:gd name="connsiteY0" fmla="*/ 35510 h 35510"/>
                <a:gd name="connsiteX1" fmla="*/ 318 w 18305"/>
                <a:gd name="connsiteY1" fmla="*/ 35246 h 35510"/>
                <a:gd name="connsiteX2" fmla="*/ 811 w 18305"/>
                <a:gd name="connsiteY2" fmla="*/ 33307 h 35510"/>
                <a:gd name="connsiteX3" fmla="*/ 1697 w 18305"/>
                <a:gd name="connsiteY3" fmla="*/ 32444 h 35510"/>
                <a:gd name="connsiteX4" fmla="*/ 1763 w 18305"/>
                <a:gd name="connsiteY4" fmla="*/ 29498 h 35510"/>
                <a:gd name="connsiteX5" fmla="*/ 2222 w 18305"/>
                <a:gd name="connsiteY5" fmla="*/ 26050 h 35510"/>
                <a:gd name="connsiteX6" fmla="*/ 4617 w 18305"/>
                <a:gd name="connsiteY6" fmla="*/ 23319 h 35510"/>
                <a:gd name="connsiteX7" fmla="*/ 6023 w 18305"/>
                <a:gd name="connsiteY7" fmla="*/ 23294 h 35510"/>
                <a:gd name="connsiteX8" fmla="*/ 7450 w 18305"/>
                <a:gd name="connsiteY8" fmla="*/ 21470 h 35510"/>
                <a:gd name="connsiteX9" fmla="*/ 9360 w 18305"/>
                <a:gd name="connsiteY9" fmla="*/ 21470 h 35510"/>
                <a:gd name="connsiteX10" fmla="*/ 11742 w 18305"/>
                <a:gd name="connsiteY10" fmla="*/ 21470 h 35510"/>
                <a:gd name="connsiteX11" fmla="*/ 12214 w 18305"/>
                <a:gd name="connsiteY11" fmla="*/ 19647 h 35510"/>
                <a:gd name="connsiteX12" fmla="*/ 12686 w 18305"/>
                <a:gd name="connsiteY12" fmla="*/ 16019 h 35510"/>
                <a:gd name="connsiteX13" fmla="*/ 13169 w 18305"/>
                <a:gd name="connsiteY13" fmla="*/ 15098 h 35510"/>
                <a:gd name="connsiteX14" fmla="*/ 14662 w 18305"/>
                <a:gd name="connsiteY14" fmla="*/ 13187 h 35510"/>
                <a:gd name="connsiteX15" fmla="*/ 15613 w 18305"/>
                <a:gd name="connsiteY15" fmla="*/ 11462 h 35510"/>
                <a:gd name="connsiteX16" fmla="*/ 17058 w 18305"/>
                <a:gd name="connsiteY16" fmla="*/ 7726 h 35510"/>
                <a:gd name="connsiteX17" fmla="*/ 18305 w 18305"/>
                <a:gd name="connsiteY17" fmla="*/ 0 h 35510"/>
                <a:gd name="connsiteX0" fmla="*/ 0 w 18371"/>
                <a:gd name="connsiteY0" fmla="*/ 35726 h 35726"/>
                <a:gd name="connsiteX1" fmla="*/ 384 w 18371"/>
                <a:gd name="connsiteY1" fmla="*/ 35246 h 35726"/>
                <a:gd name="connsiteX2" fmla="*/ 877 w 18371"/>
                <a:gd name="connsiteY2" fmla="*/ 33307 h 35726"/>
                <a:gd name="connsiteX3" fmla="*/ 1763 w 18371"/>
                <a:gd name="connsiteY3" fmla="*/ 32444 h 35726"/>
                <a:gd name="connsiteX4" fmla="*/ 1829 w 18371"/>
                <a:gd name="connsiteY4" fmla="*/ 29498 h 35726"/>
                <a:gd name="connsiteX5" fmla="*/ 2288 w 18371"/>
                <a:gd name="connsiteY5" fmla="*/ 26050 h 35726"/>
                <a:gd name="connsiteX6" fmla="*/ 4683 w 18371"/>
                <a:gd name="connsiteY6" fmla="*/ 23319 h 35726"/>
                <a:gd name="connsiteX7" fmla="*/ 6089 w 18371"/>
                <a:gd name="connsiteY7" fmla="*/ 23294 h 35726"/>
                <a:gd name="connsiteX8" fmla="*/ 7516 w 18371"/>
                <a:gd name="connsiteY8" fmla="*/ 21470 h 35726"/>
                <a:gd name="connsiteX9" fmla="*/ 9426 w 18371"/>
                <a:gd name="connsiteY9" fmla="*/ 21470 h 35726"/>
                <a:gd name="connsiteX10" fmla="*/ 11808 w 18371"/>
                <a:gd name="connsiteY10" fmla="*/ 21470 h 35726"/>
                <a:gd name="connsiteX11" fmla="*/ 12280 w 18371"/>
                <a:gd name="connsiteY11" fmla="*/ 19647 h 35726"/>
                <a:gd name="connsiteX12" fmla="*/ 12752 w 18371"/>
                <a:gd name="connsiteY12" fmla="*/ 16019 h 35726"/>
                <a:gd name="connsiteX13" fmla="*/ 13235 w 18371"/>
                <a:gd name="connsiteY13" fmla="*/ 15098 h 35726"/>
                <a:gd name="connsiteX14" fmla="*/ 14728 w 18371"/>
                <a:gd name="connsiteY14" fmla="*/ 13187 h 35726"/>
                <a:gd name="connsiteX15" fmla="*/ 15679 w 18371"/>
                <a:gd name="connsiteY15" fmla="*/ 11462 h 35726"/>
                <a:gd name="connsiteX16" fmla="*/ 17124 w 18371"/>
                <a:gd name="connsiteY16" fmla="*/ 7726 h 35726"/>
                <a:gd name="connsiteX17" fmla="*/ 18371 w 18371"/>
                <a:gd name="connsiteY17" fmla="*/ 0 h 35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371" h="35726">
                  <a:moveTo>
                    <a:pt x="0" y="35726"/>
                  </a:moveTo>
                  <a:lnTo>
                    <a:pt x="384" y="35246"/>
                  </a:lnTo>
                  <a:lnTo>
                    <a:pt x="877" y="33307"/>
                  </a:lnTo>
                  <a:lnTo>
                    <a:pt x="1763" y="32444"/>
                  </a:lnTo>
                  <a:lnTo>
                    <a:pt x="1829" y="29498"/>
                  </a:lnTo>
                  <a:cubicBezTo>
                    <a:pt x="2026" y="28277"/>
                    <a:pt x="2091" y="27271"/>
                    <a:pt x="2288" y="26050"/>
                  </a:cubicBezTo>
                  <a:lnTo>
                    <a:pt x="4683" y="23319"/>
                  </a:lnTo>
                  <a:lnTo>
                    <a:pt x="6089" y="23294"/>
                  </a:lnTo>
                  <a:lnTo>
                    <a:pt x="7516" y="21470"/>
                  </a:lnTo>
                  <a:lnTo>
                    <a:pt x="9426" y="21470"/>
                  </a:lnTo>
                  <a:lnTo>
                    <a:pt x="11808" y="21470"/>
                  </a:lnTo>
                  <a:cubicBezTo>
                    <a:pt x="11965" y="20862"/>
                    <a:pt x="12123" y="20255"/>
                    <a:pt x="12280" y="19647"/>
                  </a:cubicBezTo>
                  <a:cubicBezTo>
                    <a:pt x="12437" y="18438"/>
                    <a:pt x="12595" y="17228"/>
                    <a:pt x="12752" y="16019"/>
                  </a:cubicBezTo>
                  <a:lnTo>
                    <a:pt x="13235" y="15098"/>
                  </a:lnTo>
                  <a:lnTo>
                    <a:pt x="14728" y="13187"/>
                  </a:lnTo>
                  <a:lnTo>
                    <a:pt x="15679" y="11462"/>
                  </a:lnTo>
                  <a:lnTo>
                    <a:pt x="17124" y="7726"/>
                  </a:lnTo>
                  <a:lnTo>
                    <a:pt x="18371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64" name="Freeform 45"/>
            <p:cNvSpPr>
              <a:spLocks/>
            </p:cNvSpPr>
            <p:nvPr/>
          </p:nvSpPr>
          <p:spPr bwMode="gray">
            <a:xfrm>
              <a:off x="7532603" y="4460922"/>
              <a:ext cx="1332793" cy="1183918"/>
            </a:xfrm>
            <a:custGeom>
              <a:avLst/>
              <a:gdLst>
                <a:gd name="T0" fmla="*/ 0 w 953"/>
                <a:gd name="T1" fmla="*/ 2147483647 h 499"/>
                <a:gd name="T2" fmla="*/ 2147483647 w 953"/>
                <a:gd name="T3" fmla="*/ 2147483647 h 499"/>
                <a:gd name="T4" fmla="*/ 2147483647 w 953"/>
                <a:gd name="T5" fmla="*/ 2147483647 h 499"/>
                <a:gd name="T6" fmla="*/ 2147483647 w 953"/>
                <a:gd name="T7" fmla="*/ 2147483647 h 499"/>
                <a:gd name="T8" fmla="*/ 2147483647 w 953"/>
                <a:gd name="T9" fmla="*/ 2147483647 h 499"/>
                <a:gd name="T10" fmla="*/ 2147483647 w 953"/>
                <a:gd name="T11" fmla="*/ 2147483647 h 499"/>
                <a:gd name="T12" fmla="*/ 2147483647 w 953"/>
                <a:gd name="T13" fmla="*/ 2147483647 h 499"/>
                <a:gd name="T14" fmla="*/ 2147483647 w 953"/>
                <a:gd name="T15" fmla="*/ 2147483647 h 499"/>
                <a:gd name="T16" fmla="*/ 2147483647 w 953"/>
                <a:gd name="T17" fmla="*/ 0 h 4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53"/>
                <a:gd name="T28" fmla="*/ 0 h 499"/>
                <a:gd name="T29" fmla="*/ 953 w 953"/>
                <a:gd name="T30" fmla="*/ 499 h 499"/>
                <a:gd name="connsiteX0" fmla="*/ 0 w 10000"/>
                <a:gd name="connsiteY0" fmla="*/ 10000 h 10000"/>
                <a:gd name="connsiteX1" fmla="*/ 1427 w 10000"/>
                <a:gd name="connsiteY1" fmla="*/ 10000 h 10000"/>
                <a:gd name="connsiteX2" fmla="*/ 2854 w 10000"/>
                <a:gd name="connsiteY2" fmla="*/ 8176 h 10000"/>
                <a:gd name="connsiteX3" fmla="*/ 4764 w 10000"/>
                <a:gd name="connsiteY3" fmla="*/ 8176 h 10000"/>
                <a:gd name="connsiteX4" fmla="*/ 7146 w 10000"/>
                <a:gd name="connsiteY4" fmla="*/ 8176 h 10000"/>
                <a:gd name="connsiteX5" fmla="*/ 7618 w 10000"/>
                <a:gd name="connsiteY5" fmla="*/ 6353 h 10000"/>
                <a:gd name="connsiteX6" fmla="*/ 8090 w 10000"/>
                <a:gd name="connsiteY6" fmla="*/ 2725 h 10000"/>
                <a:gd name="connsiteX7" fmla="*/ 8573 w 10000"/>
                <a:gd name="connsiteY7" fmla="*/ 1804 h 10000"/>
                <a:gd name="connsiteX8" fmla="*/ 9705 w 10000"/>
                <a:gd name="connsiteY8" fmla="*/ 396 h 10000"/>
                <a:gd name="connsiteX9" fmla="*/ 10000 w 10000"/>
                <a:gd name="connsiteY9" fmla="*/ 0 h 10000"/>
                <a:gd name="connsiteX0" fmla="*/ 0 w 11608"/>
                <a:gd name="connsiteY0" fmla="*/ 10575 h 10575"/>
                <a:gd name="connsiteX1" fmla="*/ 1427 w 11608"/>
                <a:gd name="connsiteY1" fmla="*/ 10575 h 10575"/>
                <a:gd name="connsiteX2" fmla="*/ 2854 w 11608"/>
                <a:gd name="connsiteY2" fmla="*/ 8751 h 10575"/>
                <a:gd name="connsiteX3" fmla="*/ 4764 w 11608"/>
                <a:gd name="connsiteY3" fmla="*/ 8751 h 10575"/>
                <a:gd name="connsiteX4" fmla="*/ 7146 w 11608"/>
                <a:gd name="connsiteY4" fmla="*/ 8751 h 10575"/>
                <a:gd name="connsiteX5" fmla="*/ 7618 w 11608"/>
                <a:gd name="connsiteY5" fmla="*/ 6928 h 10575"/>
                <a:gd name="connsiteX6" fmla="*/ 8090 w 11608"/>
                <a:gd name="connsiteY6" fmla="*/ 3300 h 10575"/>
                <a:gd name="connsiteX7" fmla="*/ 8573 w 11608"/>
                <a:gd name="connsiteY7" fmla="*/ 2379 h 10575"/>
                <a:gd name="connsiteX8" fmla="*/ 9705 w 11608"/>
                <a:gd name="connsiteY8" fmla="*/ 971 h 10575"/>
                <a:gd name="connsiteX9" fmla="*/ 11608 w 11608"/>
                <a:gd name="connsiteY9" fmla="*/ 0 h 10575"/>
                <a:gd name="connsiteX0" fmla="*/ 0 w 11608"/>
                <a:gd name="connsiteY0" fmla="*/ 10575 h 10575"/>
                <a:gd name="connsiteX1" fmla="*/ 1427 w 11608"/>
                <a:gd name="connsiteY1" fmla="*/ 10575 h 10575"/>
                <a:gd name="connsiteX2" fmla="*/ 2854 w 11608"/>
                <a:gd name="connsiteY2" fmla="*/ 8751 h 10575"/>
                <a:gd name="connsiteX3" fmla="*/ 4764 w 11608"/>
                <a:gd name="connsiteY3" fmla="*/ 8751 h 10575"/>
                <a:gd name="connsiteX4" fmla="*/ 7146 w 11608"/>
                <a:gd name="connsiteY4" fmla="*/ 8751 h 10575"/>
                <a:gd name="connsiteX5" fmla="*/ 7618 w 11608"/>
                <a:gd name="connsiteY5" fmla="*/ 6928 h 10575"/>
                <a:gd name="connsiteX6" fmla="*/ 8090 w 11608"/>
                <a:gd name="connsiteY6" fmla="*/ 3300 h 10575"/>
                <a:gd name="connsiteX7" fmla="*/ 8573 w 11608"/>
                <a:gd name="connsiteY7" fmla="*/ 2379 h 10575"/>
                <a:gd name="connsiteX8" fmla="*/ 10066 w 11608"/>
                <a:gd name="connsiteY8" fmla="*/ 468 h 10575"/>
                <a:gd name="connsiteX9" fmla="*/ 11608 w 11608"/>
                <a:gd name="connsiteY9" fmla="*/ 0 h 10575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3709 w 13709"/>
                <a:gd name="connsiteY9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1838 w 13709"/>
                <a:gd name="connsiteY9" fmla="*/ 6648 h 23294"/>
                <a:gd name="connsiteX10" fmla="*/ 13709 w 13709"/>
                <a:gd name="connsiteY10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2462 w 13709"/>
                <a:gd name="connsiteY9" fmla="*/ 7726 h 23294"/>
                <a:gd name="connsiteX10" fmla="*/ 13709 w 13709"/>
                <a:gd name="connsiteY10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0919 w 13709"/>
                <a:gd name="connsiteY9" fmla="*/ 11247 h 23294"/>
                <a:gd name="connsiteX10" fmla="*/ 12462 w 13709"/>
                <a:gd name="connsiteY10" fmla="*/ 7726 h 23294"/>
                <a:gd name="connsiteX11" fmla="*/ 13709 w 13709"/>
                <a:gd name="connsiteY11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1017 w 13709"/>
                <a:gd name="connsiteY9" fmla="*/ 11534 h 23294"/>
                <a:gd name="connsiteX10" fmla="*/ 12462 w 13709"/>
                <a:gd name="connsiteY10" fmla="*/ 7726 h 23294"/>
                <a:gd name="connsiteX11" fmla="*/ 13709 w 13709"/>
                <a:gd name="connsiteY11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0951 w 13709"/>
                <a:gd name="connsiteY9" fmla="*/ 11462 h 23294"/>
                <a:gd name="connsiteX10" fmla="*/ 12462 w 13709"/>
                <a:gd name="connsiteY10" fmla="*/ 7726 h 23294"/>
                <a:gd name="connsiteX11" fmla="*/ 13709 w 13709"/>
                <a:gd name="connsiteY11" fmla="*/ 0 h 23294"/>
                <a:gd name="connsiteX0" fmla="*/ 0 w 13709"/>
                <a:gd name="connsiteY0" fmla="*/ 23294 h 23294"/>
                <a:gd name="connsiteX1" fmla="*/ 1427 w 13709"/>
                <a:gd name="connsiteY1" fmla="*/ 23294 h 23294"/>
                <a:gd name="connsiteX2" fmla="*/ 2854 w 13709"/>
                <a:gd name="connsiteY2" fmla="*/ 21470 h 23294"/>
                <a:gd name="connsiteX3" fmla="*/ 4764 w 13709"/>
                <a:gd name="connsiteY3" fmla="*/ 21470 h 23294"/>
                <a:gd name="connsiteX4" fmla="*/ 7146 w 13709"/>
                <a:gd name="connsiteY4" fmla="*/ 21470 h 23294"/>
                <a:gd name="connsiteX5" fmla="*/ 7618 w 13709"/>
                <a:gd name="connsiteY5" fmla="*/ 19647 h 23294"/>
                <a:gd name="connsiteX6" fmla="*/ 8090 w 13709"/>
                <a:gd name="connsiteY6" fmla="*/ 16019 h 23294"/>
                <a:gd name="connsiteX7" fmla="*/ 8573 w 13709"/>
                <a:gd name="connsiteY7" fmla="*/ 15098 h 23294"/>
                <a:gd name="connsiteX8" fmla="*/ 10066 w 13709"/>
                <a:gd name="connsiteY8" fmla="*/ 13187 h 23294"/>
                <a:gd name="connsiteX9" fmla="*/ 11017 w 13709"/>
                <a:gd name="connsiteY9" fmla="*/ 11462 h 23294"/>
                <a:gd name="connsiteX10" fmla="*/ 12462 w 13709"/>
                <a:gd name="connsiteY10" fmla="*/ 7726 h 23294"/>
                <a:gd name="connsiteX11" fmla="*/ 13709 w 13709"/>
                <a:gd name="connsiteY11" fmla="*/ 0 h 23294"/>
                <a:gd name="connsiteX0" fmla="*/ 0 w 13709"/>
                <a:gd name="connsiteY0" fmla="*/ 23294 h 23294"/>
                <a:gd name="connsiteX1" fmla="*/ 514 w 13709"/>
                <a:gd name="connsiteY1" fmla="*/ 23247 h 23294"/>
                <a:gd name="connsiteX2" fmla="*/ 1427 w 13709"/>
                <a:gd name="connsiteY2" fmla="*/ 23294 h 23294"/>
                <a:gd name="connsiteX3" fmla="*/ 2854 w 13709"/>
                <a:gd name="connsiteY3" fmla="*/ 21470 h 23294"/>
                <a:gd name="connsiteX4" fmla="*/ 4764 w 13709"/>
                <a:gd name="connsiteY4" fmla="*/ 21470 h 23294"/>
                <a:gd name="connsiteX5" fmla="*/ 7146 w 13709"/>
                <a:gd name="connsiteY5" fmla="*/ 21470 h 23294"/>
                <a:gd name="connsiteX6" fmla="*/ 7618 w 13709"/>
                <a:gd name="connsiteY6" fmla="*/ 19647 h 23294"/>
                <a:gd name="connsiteX7" fmla="*/ 8090 w 13709"/>
                <a:gd name="connsiteY7" fmla="*/ 16019 h 23294"/>
                <a:gd name="connsiteX8" fmla="*/ 8573 w 13709"/>
                <a:gd name="connsiteY8" fmla="*/ 15098 h 23294"/>
                <a:gd name="connsiteX9" fmla="*/ 10066 w 13709"/>
                <a:gd name="connsiteY9" fmla="*/ 13187 h 23294"/>
                <a:gd name="connsiteX10" fmla="*/ 11017 w 13709"/>
                <a:gd name="connsiteY10" fmla="*/ 11462 h 23294"/>
                <a:gd name="connsiteX11" fmla="*/ 12462 w 13709"/>
                <a:gd name="connsiteY11" fmla="*/ 7726 h 23294"/>
                <a:gd name="connsiteX12" fmla="*/ 13709 w 13709"/>
                <a:gd name="connsiteY12" fmla="*/ 0 h 23294"/>
                <a:gd name="connsiteX0" fmla="*/ 0 w 18600"/>
                <a:gd name="connsiteY0" fmla="*/ 36013 h 36013"/>
                <a:gd name="connsiteX1" fmla="*/ 5405 w 18600"/>
                <a:gd name="connsiteY1" fmla="*/ 23247 h 36013"/>
                <a:gd name="connsiteX2" fmla="*/ 6318 w 18600"/>
                <a:gd name="connsiteY2" fmla="*/ 23294 h 36013"/>
                <a:gd name="connsiteX3" fmla="*/ 7745 w 18600"/>
                <a:gd name="connsiteY3" fmla="*/ 21470 h 36013"/>
                <a:gd name="connsiteX4" fmla="*/ 9655 w 18600"/>
                <a:gd name="connsiteY4" fmla="*/ 21470 h 36013"/>
                <a:gd name="connsiteX5" fmla="*/ 12037 w 18600"/>
                <a:gd name="connsiteY5" fmla="*/ 21470 h 36013"/>
                <a:gd name="connsiteX6" fmla="*/ 12509 w 18600"/>
                <a:gd name="connsiteY6" fmla="*/ 19647 h 36013"/>
                <a:gd name="connsiteX7" fmla="*/ 12981 w 18600"/>
                <a:gd name="connsiteY7" fmla="*/ 16019 h 36013"/>
                <a:gd name="connsiteX8" fmla="*/ 13464 w 18600"/>
                <a:gd name="connsiteY8" fmla="*/ 15098 h 36013"/>
                <a:gd name="connsiteX9" fmla="*/ 14957 w 18600"/>
                <a:gd name="connsiteY9" fmla="*/ 13187 h 36013"/>
                <a:gd name="connsiteX10" fmla="*/ 15908 w 18600"/>
                <a:gd name="connsiteY10" fmla="*/ 11462 h 36013"/>
                <a:gd name="connsiteX11" fmla="*/ 17353 w 18600"/>
                <a:gd name="connsiteY11" fmla="*/ 7726 h 36013"/>
                <a:gd name="connsiteX12" fmla="*/ 18600 w 18600"/>
                <a:gd name="connsiteY12" fmla="*/ 0 h 36013"/>
                <a:gd name="connsiteX0" fmla="*/ 0 w 18600"/>
                <a:gd name="connsiteY0" fmla="*/ 36013 h 36013"/>
                <a:gd name="connsiteX1" fmla="*/ 4945 w 18600"/>
                <a:gd name="connsiteY1" fmla="*/ 23391 h 36013"/>
                <a:gd name="connsiteX2" fmla="*/ 6318 w 18600"/>
                <a:gd name="connsiteY2" fmla="*/ 23294 h 36013"/>
                <a:gd name="connsiteX3" fmla="*/ 7745 w 18600"/>
                <a:gd name="connsiteY3" fmla="*/ 21470 h 36013"/>
                <a:gd name="connsiteX4" fmla="*/ 9655 w 18600"/>
                <a:gd name="connsiteY4" fmla="*/ 21470 h 36013"/>
                <a:gd name="connsiteX5" fmla="*/ 12037 w 18600"/>
                <a:gd name="connsiteY5" fmla="*/ 21470 h 36013"/>
                <a:gd name="connsiteX6" fmla="*/ 12509 w 18600"/>
                <a:gd name="connsiteY6" fmla="*/ 19647 h 36013"/>
                <a:gd name="connsiteX7" fmla="*/ 12981 w 18600"/>
                <a:gd name="connsiteY7" fmla="*/ 16019 h 36013"/>
                <a:gd name="connsiteX8" fmla="*/ 13464 w 18600"/>
                <a:gd name="connsiteY8" fmla="*/ 15098 h 36013"/>
                <a:gd name="connsiteX9" fmla="*/ 14957 w 18600"/>
                <a:gd name="connsiteY9" fmla="*/ 13187 h 36013"/>
                <a:gd name="connsiteX10" fmla="*/ 15908 w 18600"/>
                <a:gd name="connsiteY10" fmla="*/ 11462 h 36013"/>
                <a:gd name="connsiteX11" fmla="*/ 17353 w 18600"/>
                <a:gd name="connsiteY11" fmla="*/ 7726 h 36013"/>
                <a:gd name="connsiteX12" fmla="*/ 18600 w 18600"/>
                <a:gd name="connsiteY12" fmla="*/ 0 h 36013"/>
                <a:gd name="connsiteX0" fmla="*/ 0 w 18600"/>
                <a:gd name="connsiteY0" fmla="*/ 36013 h 36013"/>
                <a:gd name="connsiteX1" fmla="*/ 4912 w 18600"/>
                <a:gd name="connsiteY1" fmla="*/ 23319 h 36013"/>
                <a:gd name="connsiteX2" fmla="*/ 6318 w 18600"/>
                <a:gd name="connsiteY2" fmla="*/ 23294 h 36013"/>
                <a:gd name="connsiteX3" fmla="*/ 7745 w 18600"/>
                <a:gd name="connsiteY3" fmla="*/ 21470 h 36013"/>
                <a:gd name="connsiteX4" fmla="*/ 9655 w 18600"/>
                <a:gd name="connsiteY4" fmla="*/ 21470 h 36013"/>
                <a:gd name="connsiteX5" fmla="*/ 12037 w 18600"/>
                <a:gd name="connsiteY5" fmla="*/ 21470 h 36013"/>
                <a:gd name="connsiteX6" fmla="*/ 12509 w 18600"/>
                <a:gd name="connsiteY6" fmla="*/ 19647 h 36013"/>
                <a:gd name="connsiteX7" fmla="*/ 12981 w 18600"/>
                <a:gd name="connsiteY7" fmla="*/ 16019 h 36013"/>
                <a:gd name="connsiteX8" fmla="*/ 13464 w 18600"/>
                <a:gd name="connsiteY8" fmla="*/ 15098 h 36013"/>
                <a:gd name="connsiteX9" fmla="*/ 14957 w 18600"/>
                <a:gd name="connsiteY9" fmla="*/ 13187 h 36013"/>
                <a:gd name="connsiteX10" fmla="*/ 15908 w 18600"/>
                <a:gd name="connsiteY10" fmla="*/ 11462 h 36013"/>
                <a:gd name="connsiteX11" fmla="*/ 17353 w 18600"/>
                <a:gd name="connsiteY11" fmla="*/ 7726 h 36013"/>
                <a:gd name="connsiteX12" fmla="*/ 18600 w 18600"/>
                <a:gd name="connsiteY12" fmla="*/ 0 h 36013"/>
                <a:gd name="connsiteX0" fmla="*/ 0 w 18600"/>
                <a:gd name="connsiteY0" fmla="*/ 36013 h 36013"/>
                <a:gd name="connsiteX1" fmla="*/ 3600 w 18600"/>
                <a:gd name="connsiteY1" fmla="*/ 26624 h 36013"/>
                <a:gd name="connsiteX2" fmla="*/ 4912 w 18600"/>
                <a:gd name="connsiteY2" fmla="*/ 23319 h 36013"/>
                <a:gd name="connsiteX3" fmla="*/ 6318 w 18600"/>
                <a:gd name="connsiteY3" fmla="*/ 23294 h 36013"/>
                <a:gd name="connsiteX4" fmla="*/ 7745 w 18600"/>
                <a:gd name="connsiteY4" fmla="*/ 21470 h 36013"/>
                <a:gd name="connsiteX5" fmla="*/ 9655 w 18600"/>
                <a:gd name="connsiteY5" fmla="*/ 21470 h 36013"/>
                <a:gd name="connsiteX6" fmla="*/ 12037 w 18600"/>
                <a:gd name="connsiteY6" fmla="*/ 21470 h 36013"/>
                <a:gd name="connsiteX7" fmla="*/ 12509 w 18600"/>
                <a:gd name="connsiteY7" fmla="*/ 19647 h 36013"/>
                <a:gd name="connsiteX8" fmla="*/ 12981 w 18600"/>
                <a:gd name="connsiteY8" fmla="*/ 16019 h 36013"/>
                <a:gd name="connsiteX9" fmla="*/ 13464 w 18600"/>
                <a:gd name="connsiteY9" fmla="*/ 15098 h 36013"/>
                <a:gd name="connsiteX10" fmla="*/ 14957 w 18600"/>
                <a:gd name="connsiteY10" fmla="*/ 13187 h 36013"/>
                <a:gd name="connsiteX11" fmla="*/ 15908 w 18600"/>
                <a:gd name="connsiteY11" fmla="*/ 11462 h 36013"/>
                <a:gd name="connsiteX12" fmla="*/ 17353 w 18600"/>
                <a:gd name="connsiteY12" fmla="*/ 7726 h 36013"/>
                <a:gd name="connsiteX13" fmla="*/ 18600 w 18600"/>
                <a:gd name="connsiteY13" fmla="*/ 0 h 36013"/>
                <a:gd name="connsiteX0" fmla="*/ 0 w 18600"/>
                <a:gd name="connsiteY0" fmla="*/ 36013 h 36013"/>
                <a:gd name="connsiteX1" fmla="*/ 2648 w 18600"/>
                <a:gd name="connsiteY1" fmla="*/ 25834 h 36013"/>
                <a:gd name="connsiteX2" fmla="*/ 4912 w 18600"/>
                <a:gd name="connsiteY2" fmla="*/ 23319 h 36013"/>
                <a:gd name="connsiteX3" fmla="*/ 6318 w 18600"/>
                <a:gd name="connsiteY3" fmla="*/ 23294 h 36013"/>
                <a:gd name="connsiteX4" fmla="*/ 7745 w 18600"/>
                <a:gd name="connsiteY4" fmla="*/ 21470 h 36013"/>
                <a:gd name="connsiteX5" fmla="*/ 9655 w 18600"/>
                <a:gd name="connsiteY5" fmla="*/ 21470 h 36013"/>
                <a:gd name="connsiteX6" fmla="*/ 12037 w 18600"/>
                <a:gd name="connsiteY6" fmla="*/ 21470 h 36013"/>
                <a:gd name="connsiteX7" fmla="*/ 12509 w 18600"/>
                <a:gd name="connsiteY7" fmla="*/ 19647 h 36013"/>
                <a:gd name="connsiteX8" fmla="*/ 12981 w 18600"/>
                <a:gd name="connsiteY8" fmla="*/ 16019 h 36013"/>
                <a:gd name="connsiteX9" fmla="*/ 13464 w 18600"/>
                <a:gd name="connsiteY9" fmla="*/ 15098 h 36013"/>
                <a:gd name="connsiteX10" fmla="*/ 14957 w 18600"/>
                <a:gd name="connsiteY10" fmla="*/ 13187 h 36013"/>
                <a:gd name="connsiteX11" fmla="*/ 15908 w 18600"/>
                <a:gd name="connsiteY11" fmla="*/ 11462 h 36013"/>
                <a:gd name="connsiteX12" fmla="*/ 17353 w 18600"/>
                <a:gd name="connsiteY12" fmla="*/ 7726 h 36013"/>
                <a:gd name="connsiteX13" fmla="*/ 18600 w 18600"/>
                <a:gd name="connsiteY13" fmla="*/ 0 h 36013"/>
                <a:gd name="connsiteX0" fmla="*/ 0 w 18600"/>
                <a:gd name="connsiteY0" fmla="*/ 36013 h 36013"/>
                <a:gd name="connsiteX1" fmla="*/ 1434 w 18600"/>
                <a:gd name="connsiteY1" fmla="*/ 30648 h 36013"/>
                <a:gd name="connsiteX2" fmla="*/ 2648 w 18600"/>
                <a:gd name="connsiteY2" fmla="*/ 25834 h 36013"/>
                <a:gd name="connsiteX3" fmla="*/ 4912 w 18600"/>
                <a:gd name="connsiteY3" fmla="*/ 23319 h 36013"/>
                <a:gd name="connsiteX4" fmla="*/ 6318 w 18600"/>
                <a:gd name="connsiteY4" fmla="*/ 23294 h 36013"/>
                <a:gd name="connsiteX5" fmla="*/ 7745 w 18600"/>
                <a:gd name="connsiteY5" fmla="*/ 21470 h 36013"/>
                <a:gd name="connsiteX6" fmla="*/ 9655 w 18600"/>
                <a:gd name="connsiteY6" fmla="*/ 21470 h 36013"/>
                <a:gd name="connsiteX7" fmla="*/ 12037 w 18600"/>
                <a:gd name="connsiteY7" fmla="*/ 21470 h 36013"/>
                <a:gd name="connsiteX8" fmla="*/ 12509 w 18600"/>
                <a:gd name="connsiteY8" fmla="*/ 19647 h 36013"/>
                <a:gd name="connsiteX9" fmla="*/ 12981 w 18600"/>
                <a:gd name="connsiteY9" fmla="*/ 16019 h 36013"/>
                <a:gd name="connsiteX10" fmla="*/ 13464 w 18600"/>
                <a:gd name="connsiteY10" fmla="*/ 15098 h 36013"/>
                <a:gd name="connsiteX11" fmla="*/ 14957 w 18600"/>
                <a:gd name="connsiteY11" fmla="*/ 13187 h 36013"/>
                <a:gd name="connsiteX12" fmla="*/ 15908 w 18600"/>
                <a:gd name="connsiteY12" fmla="*/ 11462 h 36013"/>
                <a:gd name="connsiteX13" fmla="*/ 17353 w 18600"/>
                <a:gd name="connsiteY13" fmla="*/ 7726 h 36013"/>
                <a:gd name="connsiteX14" fmla="*/ 18600 w 18600"/>
                <a:gd name="connsiteY14" fmla="*/ 0 h 36013"/>
                <a:gd name="connsiteX0" fmla="*/ 0 w 18600"/>
                <a:gd name="connsiteY0" fmla="*/ 36013 h 36013"/>
                <a:gd name="connsiteX1" fmla="*/ 2058 w 18600"/>
                <a:gd name="connsiteY1" fmla="*/ 29498 h 36013"/>
                <a:gd name="connsiteX2" fmla="*/ 2648 w 18600"/>
                <a:gd name="connsiteY2" fmla="*/ 25834 h 36013"/>
                <a:gd name="connsiteX3" fmla="*/ 4912 w 18600"/>
                <a:gd name="connsiteY3" fmla="*/ 23319 h 36013"/>
                <a:gd name="connsiteX4" fmla="*/ 6318 w 18600"/>
                <a:gd name="connsiteY4" fmla="*/ 23294 h 36013"/>
                <a:gd name="connsiteX5" fmla="*/ 7745 w 18600"/>
                <a:gd name="connsiteY5" fmla="*/ 21470 h 36013"/>
                <a:gd name="connsiteX6" fmla="*/ 9655 w 18600"/>
                <a:gd name="connsiteY6" fmla="*/ 21470 h 36013"/>
                <a:gd name="connsiteX7" fmla="*/ 12037 w 18600"/>
                <a:gd name="connsiteY7" fmla="*/ 21470 h 36013"/>
                <a:gd name="connsiteX8" fmla="*/ 12509 w 18600"/>
                <a:gd name="connsiteY8" fmla="*/ 19647 h 36013"/>
                <a:gd name="connsiteX9" fmla="*/ 12981 w 18600"/>
                <a:gd name="connsiteY9" fmla="*/ 16019 h 36013"/>
                <a:gd name="connsiteX10" fmla="*/ 13464 w 18600"/>
                <a:gd name="connsiteY10" fmla="*/ 15098 h 36013"/>
                <a:gd name="connsiteX11" fmla="*/ 14957 w 18600"/>
                <a:gd name="connsiteY11" fmla="*/ 13187 h 36013"/>
                <a:gd name="connsiteX12" fmla="*/ 15908 w 18600"/>
                <a:gd name="connsiteY12" fmla="*/ 11462 h 36013"/>
                <a:gd name="connsiteX13" fmla="*/ 17353 w 18600"/>
                <a:gd name="connsiteY13" fmla="*/ 7726 h 36013"/>
                <a:gd name="connsiteX14" fmla="*/ 18600 w 18600"/>
                <a:gd name="connsiteY14" fmla="*/ 0 h 36013"/>
                <a:gd name="connsiteX0" fmla="*/ 0 w 18600"/>
                <a:gd name="connsiteY0" fmla="*/ 36013 h 36013"/>
                <a:gd name="connsiteX1" fmla="*/ 909 w 18600"/>
                <a:gd name="connsiteY1" fmla="*/ 32947 h 36013"/>
                <a:gd name="connsiteX2" fmla="*/ 2058 w 18600"/>
                <a:gd name="connsiteY2" fmla="*/ 29498 h 36013"/>
                <a:gd name="connsiteX3" fmla="*/ 2648 w 18600"/>
                <a:gd name="connsiteY3" fmla="*/ 25834 h 36013"/>
                <a:gd name="connsiteX4" fmla="*/ 4912 w 18600"/>
                <a:gd name="connsiteY4" fmla="*/ 23319 h 36013"/>
                <a:gd name="connsiteX5" fmla="*/ 6318 w 18600"/>
                <a:gd name="connsiteY5" fmla="*/ 23294 h 36013"/>
                <a:gd name="connsiteX6" fmla="*/ 7745 w 18600"/>
                <a:gd name="connsiteY6" fmla="*/ 21470 h 36013"/>
                <a:gd name="connsiteX7" fmla="*/ 9655 w 18600"/>
                <a:gd name="connsiteY7" fmla="*/ 21470 h 36013"/>
                <a:gd name="connsiteX8" fmla="*/ 12037 w 18600"/>
                <a:gd name="connsiteY8" fmla="*/ 21470 h 36013"/>
                <a:gd name="connsiteX9" fmla="*/ 12509 w 18600"/>
                <a:gd name="connsiteY9" fmla="*/ 19647 h 36013"/>
                <a:gd name="connsiteX10" fmla="*/ 12981 w 18600"/>
                <a:gd name="connsiteY10" fmla="*/ 16019 h 36013"/>
                <a:gd name="connsiteX11" fmla="*/ 13464 w 18600"/>
                <a:gd name="connsiteY11" fmla="*/ 15098 h 36013"/>
                <a:gd name="connsiteX12" fmla="*/ 14957 w 18600"/>
                <a:gd name="connsiteY12" fmla="*/ 13187 h 36013"/>
                <a:gd name="connsiteX13" fmla="*/ 15908 w 18600"/>
                <a:gd name="connsiteY13" fmla="*/ 11462 h 36013"/>
                <a:gd name="connsiteX14" fmla="*/ 17353 w 18600"/>
                <a:gd name="connsiteY14" fmla="*/ 7726 h 36013"/>
                <a:gd name="connsiteX15" fmla="*/ 18600 w 18600"/>
                <a:gd name="connsiteY15" fmla="*/ 0 h 36013"/>
                <a:gd name="connsiteX0" fmla="*/ 0 w 18600"/>
                <a:gd name="connsiteY0" fmla="*/ 36013 h 36013"/>
                <a:gd name="connsiteX1" fmla="*/ 1992 w 18600"/>
                <a:gd name="connsiteY1" fmla="*/ 32228 h 36013"/>
                <a:gd name="connsiteX2" fmla="*/ 2058 w 18600"/>
                <a:gd name="connsiteY2" fmla="*/ 29498 h 36013"/>
                <a:gd name="connsiteX3" fmla="*/ 2648 w 18600"/>
                <a:gd name="connsiteY3" fmla="*/ 25834 h 36013"/>
                <a:gd name="connsiteX4" fmla="*/ 4912 w 18600"/>
                <a:gd name="connsiteY4" fmla="*/ 23319 h 36013"/>
                <a:gd name="connsiteX5" fmla="*/ 6318 w 18600"/>
                <a:gd name="connsiteY5" fmla="*/ 23294 h 36013"/>
                <a:gd name="connsiteX6" fmla="*/ 7745 w 18600"/>
                <a:gd name="connsiteY6" fmla="*/ 21470 h 36013"/>
                <a:gd name="connsiteX7" fmla="*/ 9655 w 18600"/>
                <a:gd name="connsiteY7" fmla="*/ 21470 h 36013"/>
                <a:gd name="connsiteX8" fmla="*/ 12037 w 18600"/>
                <a:gd name="connsiteY8" fmla="*/ 21470 h 36013"/>
                <a:gd name="connsiteX9" fmla="*/ 12509 w 18600"/>
                <a:gd name="connsiteY9" fmla="*/ 19647 h 36013"/>
                <a:gd name="connsiteX10" fmla="*/ 12981 w 18600"/>
                <a:gd name="connsiteY10" fmla="*/ 16019 h 36013"/>
                <a:gd name="connsiteX11" fmla="*/ 13464 w 18600"/>
                <a:gd name="connsiteY11" fmla="*/ 15098 h 36013"/>
                <a:gd name="connsiteX12" fmla="*/ 14957 w 18600"/>
                <a:gd name="connsiteY12" fmla="*/ 13187 h 36013"/>
                <a:gd name="connsiteX13" fmla="*/ 15908 w 18600"/>
                <a:gd name="connsiteY13" fmla="*/ 11462 h 36013"/>
                <a:gd name="connsiteX14" fmla="*/ 17353 w 18600"/>
                <a:gd name="connsiteY14" fmla="*/ 7726 h 36013"/>
                <a:gd name="connsiteX15" fmla="*/ 18600 w 18600"/>
                <a:gd name="connsiteY15" fmla="*/ 0 h 36013"/>
                <a:gd name="connsiteX0" fmla="*/ 0 w 18600"/>
                <a:gd name="connsiteY0" fmla="*/ 36013 h 36013"/>
                <a:gd name="connsiteX1" fmla="*/ 876 w 18600"/>
                <a:gd name="connsiteY1" fmla="*/ 34241 h 36013"/>
                <a:gd name="connsiteX2" fmla="*/ 1992 w 18600"/>
                <a:gd name="connsiteY2" fmla="*/ 32228 h 36013"/>
                <a:gd name="connsiteX3" fmla="*/ 2058 w 18600"/>
                <a:gd name="connsiteY3" fmla="*/ 29498 h 36013"/>
                <a:gd name="connsiteX4" fmla="*/ 2648 w 18600"/>
                <a:gd name="connsiteY4" fmla="*/ 25834 h 36013"/>
                <a:gd name="connsiteX5" fmla="*/ 4912 w 18600"/>
                <a:gd name="connsiteY5" fmla="*/ 23319 h 36013"/>
                <a:gd name="connsiteX6" fmla="*/ 6318 w 18600"/>
                <a:gd name="connsiteY6" fmla="*/ 23294 h 36013"/>
                <a:gd name="connsiteX7" fmla="*/ 7745 w 18600"/>
                <a:gd name="connsiteY7" fmla="*/ 21470 h 36013"/>
                <a:gd name="connsiteX8" fmla="*/ 9655 w 18600"/>
                <a:gd name="connsiteY8" fmla="*/ 21470 h 36013"/>
                <a:gd name="connsiteX9" fmla="*/ 12037 w 18600"/>
                <a:gd name="connsiteY9" fmla="*/ 21470 h 36013"/>
                <a:gd name="connsiteX10" fmla="*/ 12509 w 18600"/>
                <a:gd name="connsiteY10" fmla="*/ 19647 h 36013"/>
                <a:gd name="connsiteX11" fmla="*/ 12981 w 18600"/>
                <a:gd name="connsiteY11" fmla="*/ 16019 h 36013"/>
                <a:gd name="connsiteX12" fmla="*/ 13464 w 18600"/>
                <a:gd name="connsiteY12" fmla="*/ 15098 h 36013"/>
                <a:gd name="connsiteX13" fmla="*/ 14957 w 18600"/>
                <a:gd name="connsiteY13" fmla="*/ 13187 h 36013"/>
                <a:gd name="connsiteX14" fmla="*/ 15908 w 18600"/>
                <a:gd name="connsiteY14" fmla="*/ 11462 h 36013"/>
                <a:gd name="connsiteX15" fmla="*/ 17353 w 18600"/>
                <a:gd name="connsiteY15" fmla="*/ 7726 h 36013"/>
                <a:gd name="connsiteX16" fmla="*/ 18600 w 18600"/>
                <a:gd name="connsiteY16" fmla="*/ 0 h 36013"/>
                <a:gd name="connsiteX0" fmla="*/ 0 w 18600"/>
                <a:gd name="connsiteY0" fmla="*/ 36013 h 36013"/>
                <a:gd name="connsiteX1" fmla="*/ 1139 w 18600"/>
                <a:gd name="connsiteY1" fmla="*/ 33379 h 36013"/>
                <a:gd name="connsiteX2" fmla="*/ 1992 w 18600"/>
                <a:gd name="connsiteY2" fmla="*/ 32228 h 36013"/>
                <a:gd name="connsiteX3" fmla="*/ 2058 w 18600"/>
                <a:gd name="connsiteY3" fmla="*/ 29498 h 36013"/>
                <a:gd name="connsiteX4" fmla="*/ 2648 w 18600"/>
                <a:gd name="connsiteY4" fmla="*/ 25834 h 36013"/>
                <a:gd name="connsiteX5" fmla="*/ 4912 w 18600"/>
                <a:gd name="connsiteY5" fmla="*/ 23319 h 36013"/>
                <a:gd name="connsiteX6" fmla="*/ 6318 w 18600"/>
                <a:gd name="connsiteY6" fmla="*/ 23294 h 36013"/>
                <a:gd name="connsiteX7" fmla="*/ 7745 w 18600"/>
                <a:gd name="connsiteY7" fmla="*/ 21470 h 36013"/>
                <a:gd name="connsiteX8" fmla="*/ 9655 w 18600"/>
                <a:gd name="connsiteY8" fmla="*/ 21470 h 36013"/>
                <a:gd name="connsiteX9" fmla="*/ 12037 w 18600"/>
                <a:gd name="connsiteY9" fmla="*/ 21470 h 36013"/>
                <a:gd name="connsiteX10" fmla="*/ 12509 w 18600"/>
                <a:gd name="connsiteY10" fmla="*/ 19647 h 36013"/>
                <a:gd name="connsiteX11" fmla="*/ 12981 w 18600"/>
                <a:gd name="connsiteY11" fmla="*/ 16019 h 36013"/>
                <a:gd name="connsiteX12" fmla="*/ 13464 w 18600"/>
                <a:gd name="connsiteY12" fmla="*/ 15098 h 36013"/>
                <a:gd name="connsiteX13" fmla="*/ 14957 w 18600"/>
                <a:gd name="connsiteY13" fmla="*/ 13187 h 36013"/>
                <a:gd name="connsiteX14" fmla="*/ 15908 w 18600"/>
                <a:gd name="connsiteY14" fmla="*/ 11462 h 36013"/>
                <a:gd name="connsiteX15" fmla="*/ 17353 w 18600"/>
                <a:gd name="connsiteY15" fmla="*/ 7726 h 36013"/>
                <a:gd name="connsiteX16" fmla="*/ 18600 w 18600"/>
                <a:gd name="connsiteY16" fmla="*/ 0 h 36013"/>
                <a:gd name="connsiteX0" fmla="*/ 0 w 18600"/>
                <a:gd name="connsiteY0" fmla="*/ 36013 h 36013"/>
                <a:gd name="connsiteX1" fmla="*/ 1139 w 18600"/>
                <a:gd name="connsiteY1" fmla="*/ 33379 h 36013"/>
                <a:gd name="connsiteX2" fmla="*/ 1992 w 18600"/>
                <a:gd name="connsiteY2" fmla="*/ 32444 h 36013"/>
                <a:gd name="connsiteX3" fmla="*/ 2058 w 18600"/>
                <a:gd name="connsiteY3" fmla="*/ 29498 h 36013"/>
                <a:gd name="connsiteX4" fmla="*/ 2648 w 18600"/>
                <a:gd name="connsiteY4" fmla="*/ 25834 h 36013"/>
                <a:gd name="connsiteX5" fmla="*/ 4912 w 18600"/>
                <a:gd name="connsiteY5" fmla="*/ 23319 h 36013"/>
                <a:gd name="connsiteX6" fmla="*/ 6318 w 18600"/>
                <a:gd name="connsiteY6" fmla="*/ 23294 h 36013"/>
                <a:gd name="connsiteX7" fmla="*/ 7745 w 18600"/>
                <a:gd name="connsiteY7" fmla="*/ 21470 h 36013"/>
                <a:gd name="connsiteX8" fmla="*/ 9655 w 18600"/>
                <a:gd name="connsiteY8" fmla="*/ 21470 h 36013"/>
                <a:gd name="connsiteX9" fmla="*/ 12037 w 18600"/>
                <a:gd name="connsiteY9" fmla="*/ 21470 h 36013"/>
                <a:gd name="connsiteX10" fmla="*/ 12509 w 18600"/>
                <a:gd name="connsiteY10" fmla="*/ 19647 h 36013"/>
                <a:gd name="connsiteX11" fmla="*/ 12981 w 18600"/>
                <a:gd name="connsiteY11" fmla="*/ 16019 h 36013"/>
                <a:gd name="connsiteX12" fmla="*/ 13464 w 18600"/>
                <a:gd name="connsiteY12" fmla="*/ 15098 h 36013"/>
                <a:gd name="connsiteX13" fmla="*/ 14957 w 18600"/>
                <a:gd name="connsiteY13" fmla="*/ 13187 h 36013"/>
                <a:gd name="connsiteX14" fmla="*/ 15908 w 18600"/>
                <a:gd name="connsiteY14" fmla="*/ 11462 h 36013"/>
                <a:gd name="connsiteX15" fmla="*/ 17353 w 18600"/>
                <a:gd name="connsiteY15" fmla="*/ 7726 h 36013"/>
                <a:gd name="connsiteX16" fmla="*/ 18600 w 18600"/>
                <a:gd name="connsiteY16" fmla="*/ 0 h 36013"/>
                <a:gd name="connsiteX0" fmla="*/ 0 w 18600"/>
                <a:gd name="connsiteY0" fmla="*/ 36013 h 36013"/>
                <a:gd name="connsiteX1" fmla="*/ 613 w 18600"/>
                <a:gd name="connsiteY1" fmla="*/ 34528 h 36013"/>
                <a:gd name="connsiteX2" fmla="*/ 1139 w 18600"/>
                <a:gd name="connsiteY2" fmla="*/ 33379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648 w 18600"/>
                <a:gd name="connsiteY5" fmla="*/ 25834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600"/>
                <a:gd name="connsiteY0" fmla="*/ 36013 h 36013"/>
                <a:gd name="connsiteX1" fmla="*/ 613 w 18600"/>
                <a:gd name="connsiteY1" fmla="*/ 35318 h 36013"/>
                <a:gd name="connsiteX2" fmla="*/ 1139 w 18600"/>
                <a:gd name="connsiteY2" fmla="*/ 33379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648 w 18600"/>
                <a:gd name="connsiteY5" fmla="*/ 25834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600"/>
                <a:gd name="connsiteY0" fmla="*/ 36013 h 36013"/>
                <a:gd name="connsiteX1" fmla="*/ 482 w 18600"/>
                <a:gd name="connsiteY1" fmla="*/ 35246 h 36013"/>
                <a:gd name="connsiteX2" fmla="*/ 1139 w 18600"/>
                <a:gd name="connsiteY2" fmla="*/ 33379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648 w 18600"/>
                <a:gd name="connsiteY5" fmla="*/ 25834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600"/>
                <a:gd name="connsiteY0" fmla="*/ 36013 h 36013"/>
                <a:gd name="connsiteX1" fmla="*/ 482 w 18600"/>
                <a:gd name="connsiteY1" fmla="*/ 35246 h 36013"/>
                <a:gd name="connsiteX2" fmla="*/ 1106 w 18600"/>
                <a:gd name="connsiteY2" fmla="*/ 33307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648 w 18600"/>
                <a:gd name="connsiteY5" fmla="*/ 25834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600"/>
                <a:gd name="connsiteY0" fmla="*/ 36013 h 36013"/>
                <a:gd name="connsiteX1" fmla="*/ 613 w 18600"/>
                <a:gd name="connsiteY1" fmla="*/ 35246 h 36013"/>
                <a:gd name="connsiteX2" fmla="*/ 1106 w 18600"/>
                <a:gd name="connsiteY2" fmla="*/ 33307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648 w 18600"/>
                <a:gd name="connsiteY5" fmla="*/ 25834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600"/>
                <a:gd name="connsiteY0" fmla="*/ 36013 h 36013"/>
                <a:gd name="connsiteX1" fmla="*/ 613 w 18600"/>
                <a:gd name="connsiteY1" fmla="*/ 35246 h 36013"/>
                <a:gd name="connsiteX2" fmla="*/ 1106 w 18600"/>
                <a:gd name="connsiteY2" fmla="*/ 33307 h 36013"/>
                <a:gd name="connsiteX3" fmla="*/ 1992 w 18600"/>
                <a:gd name="connsiteY3" fmla="*/ 32444 h 36013"/>
                <a:gd name="connsiteX4" fmla="*/ 2058 w 18600"/>
                <a:gd name="connsiteY4" fmla="*/ 29498 h 36013"/>
                <a:gd name="connsiteX5" fmla="*/ 2517 w 18600"/>
                <a:gd name="connsiteY5" fmla="*/ 26050 h 36013"/>
                <a:gd name="connsiteX6" fmla="*/ 4912 w 18600"/>
                <a:gd name="connsiteY6" fmla="*/ 23319 h 36013"/>
                <a:gd name="connsiteX7" fmla="*/ 6318 w 18600"/>
                <a:gd name="connsiteY7" fmla="*/ 23294 h 36013"/>
                <a:gd name="connsiteX8" fmla="*/ 7745 w 18600"/>
                <a:gd name="connsiteY8" fmla="*/ 21470 h 36013"/>
                <a:gd name="connsiteX9" fmla="*/ 9655 w 18600"/>
                <a:gd name="connsiteY9" fmla="*/ 21470 h 36013"/>
                <a:gd name="connsiteX10" fmla="*/ 12037 w 18600"/>
                <a:gd name="connsiteY10" fmla="*/ 21470 h 36013"/>
                <a:gd name="connsiteX11" fmla="*/ 12509 w 18600"/>
                <a:gd name="connsiteY11" fmla="*/ 19647 h 36013"/>
                <a:gd name="connsiteX12" fmla="*/ 12981 w 18600"/>
                <a:gd name="connsiteY12" fmla="*/ 16019 h 36013"/>
                <a:gd name="connsiteX13" fmla="*/ 13464 w 18600"/>
                <a:gd name="connsiteY13" fmla="*/ 15098 h 36013"/>
                <a:gd name="connsiteX14" fmla="*/ 14957 w 18600"/>
                <a:gd name="connsiteY14" fmla="*/ 13187 h 36013"/>
                <a:gd name="connsiteX15" fmla="*/ 15908 w 18600"/>
                <a:gd name="connsiteY15" fmla="*/ 11462 h 36013"/>
                <a:gd name="connsiteX16" fmla="*/ 17353 w 18600"/>
                <a:gd name="connsiteY16" fmla="*/ 7726 h 36013"/>
                <a:gd name="connsiteX17" fmla="*/ 18600 w 18600"/>
                <a:gd name="connsiteY17" fmla="*/ 0 h 36013"/>
                <a:gd name="connsiteX0" fmla="*/ 0 w 18469"/>
                <a:gd name="connsiteY0" fmla="*/ 35726 h 35726"/>
                <a:gd name="connsiteX1" fmla="*/ 482 w 18469"/>
                <a:gd name="connsiteY1" fmla="*/ 35246 h 35726"/>
                <a:gd name="connsiteX2" fmla="*/ 975 w 18469"/>
                <a:gd name="connsiteY2" fmla="*/ 33307 h 35726"/>
                <a:gd name="connsiteX3" fmla="*/ 1861 w 18469"/>
                <a:gd name="connsiteY3" fmla="*/ 32444 h 35726"/>
                <a:gd name="connsiteX4" fmla="*/ 1927 w 18469"/>
                <a:gd name="connsiteY4" fmla="*/ 29498 h 35726"/>
                <a:gd name="connsiteX5" fmla="*/ 2386 w 18469"/>
                <a:gd name="connsiteY5" fmla="*/ 26050 h 35726"/>
                <a:gd name="connsiteX6" fmla="*/ 4781 w 18469"/>
                <a:gd name="connsiteY6" fmla="*/ 23319 h 35726"/>
                <a:gd name="connsiteX7" fmla="*/ 6187 w 18469"/>
                <a:gd name="connsiteY7" fmla="*/ 23294 h 35726"/>
                <a:gd name="connsiteX8" fmla="*/ 7614 w 18469"/>
                <a:gd name="connsiteY8" fmla="*/ 21470 h 35726"/>
                <a:gd name="connsiteX9" fmla="*/ 9524 w 18469"/>
                <a:gd name="connsiteY9" fmla="*/ 21470 h 35726"/>
                <a:gd name="connsiteX10" fmla="*/ 11906 w 18469"/>
                <a:gd name="connsiteY10" fmla="*/ 21470 h 35726"/>
                <a:gd name="connsiteX11" fmla="*/ 12378 w 18469"/>
                <a:gd name="connsiteY11" fmla="*/ 19647 h 35726"/>
                <a:gd name="connsiteX12" fmla="*/ 12850 w 18469"/>
                <a:gd name="connsiteY12" fmla="*/ 16019 h 35726"/>
                <a:gd name="connsiteX13" fmla="*/ 13333 w 18469"/>
                <a:gd name="connsiteY13" fmla="*/ 15098 h 35726"/>
                <a:gd name="connsiteX14" fmla="*/ 14826 w 18469"/>
                <a:gd name="connsiteY14" fmla="*/ 13187 h 35726"/>
                <a:gd name="connsiteX15" fmla="*/ 15777 w 18469"/>
                <a:gd name="connsiteY15" fmla="*/ 11462 h 35726"/>
                <a:gd name="connsiteX16" fmla="*/ 17222 w 18469"/>
                <a:gd name="connsiteY16" fmla="*/ 7726 h 35726"/>
                <a:gd name="connsiteX17" fmla="*/ 18469 w 18469"/>
                <a:gd name="connsiteY17" fmla="*/ 0 h 35726"/>
                <a:gd name="connsiteX0" fmla="*/ 0 w 18305"/>
                <a:gd name="connsiteY0" fmla="*/ 35510 h 35510"/>
                <a:gd name="connsiteX1" fmla="*/ 318 w 18305"/>
                <a:gd name="connsiteY1" fmla="*/ 35246 h 35510"/>
                <a:gd name="connsiteX2" fmla="*/ 811 w 18305"/>
                <a:gd name="connsiteY2" fmla="*/ 33307 h 35510"/>
                <a:gd name="connsiteX3" fmla="*/ 1697 w 18305"/>
                <a:gd name="connsiteY3" fmla="*/ 32444 h 35510"/>
                <a:gd name="connsiteX4" fmla="*/ 1763 w 18305"/>
                <a:gd name="connsiteY4" fmla="*/ 29498 h 35510"/>
                <a:gd name="connsiteX5" fmla="*/ 2222 w 18305"/>
                <a:gd name="connsiteY5" fmla="*/ 26050 h 35510"/>
                <a:gd name="connsiteX6" fmla="*/ 4617 w 18305"/>
                <a:gd name="connsiteY6" fmla="*/ 23319 h 35510"/>
                <a:gd name="connsiteX7" fmla="*/ 6023 w 18305"/>
                <a:gd name="connsiteY7" fmla="*/ 23294 h 35510"/>
                <a:gd name="connsiteX8" fmla="*/ 7450 w 18305"/>
                <a:gd name="connsiteY8" fmla="*/ 21470 h 35510"/>
                <a:gd name="connsiteX9" fmla="*/ 9360 w 18305"/>
                <a:gd name="connsiteY9" fmla="*/ 21470 h 35510"/>
                <a:gd name="connsiteX10" fmla="*/ 11742 w 18305"/>
                <a:gd name="connsiteY10" fmla="*/ 21470 h 35510"/>
                <a:gd name="connsiteX11" fmla="*/ 12214 w 18305"/>
                <a:gd name="connsiteY11" fmla="*/ 19647 h 35510"/>
                <a:gd name="connsiteX12" fmla="*/ 12686 w 18305"/>
                <a:gd name="connsiteY12" fmla="*/ 16019 h 35510"/>
                <a:gd name="connsiteX13" fmla="*/ 13169 w 18305"/>
                <a:gd name="connsiteY13" fmla="*/ 15098 h 35510"/>
                <a:gd name="connsiteX14" fmla="*/ 14662 w 18305"/>
                <a:gd name="connsiteY14" fmla="*/ 13187 h 35510"/>
                <a:gd name="connsiteX15" fmla="*/ 15613 w 18305"/>
                <a:gd name="connsiteY15" fmla="*/ 11462 h 35510"/>
                <a:gd name="connsiteX16" fmla="*/ 17058 w 18305"/>
                <a:gd name="connsiteY16" fmla="*/ 7726 h 35510"/>
                <a:gd name="connsiteX17" fmla="*/ 18305 w 18305"/>
                <a:gd name="connsiteY17" fmla="*/ 0 h 35510"/>
                <a:gd name="connsiteX0" fmla="*/ 0 w 18371"/>
                <a:gd name="connsiteY0" fmla="*/ 35726 h 35726"/>
                <a:gd name="connsiteX1" fmla="*/ 384 w 18371"/>
                <a:gd name="connsiteY1" fmla="*/ 35246 h 35726"/>
                <a:gd name="connsiteX2" fmla="*/ 877 w 18371"/>
                <a:gd name="connsiteY2" fmla="*/ 33307 h 35726"/>
                <a:gd name="connsiteX3" fmla="*/ 1763 w 18371"/>
                <a:gd name="connsiteY3" fmla="*/ 32444 h 35726"/>
                <a:gd name="connsiteX4" fmla="*/ 1829 w 18371"/>
                <a:gd name="connsiteY4" fmla="*/ 29498 h 35726"/>
                <a:gd name="connsiteX5" fmla="*/ 2288 w 18371"/>
                <a:gd name="connsiteY5" fmla="*/ 26050 h 35726"/>
                <a:gd name="connsiteX6" fmla="*/ 4683 w 18371"/>
                <a:gd name="connsiteY6" fmla="*/ 23319 h 35726"/>
                <a:gd name="connsiteX7" fmla="*/ 6089 w 18371"/>
                <a:gd name="connsiteY7" fmla="*/ 23294 h 35726"/>
                <a:gd name="connsiteX8" fmla="*/ 7516 w 18371"/>
                <a:gd name="connsiteY8" fmla="*/ 21470 h 35726"/>
                <a:gd name="connsiteX9" fmla="*/ 9426 w 18371"/>
                <a:gd name="connsiteY9" fmla="*/ 21470 h 35726"/>
                <a:gd name="connsiteX10" fmla="*/ 11808 w 18371"/>
                <a:gd name="connsiteY10" fmla="*/ 21470 h 35726"/>
                <a:gd name="connsiteX11" fmla="*/ 12280 w 18371"/>
                <a:gd name="connsiteY11" fmla="*/ 19647 h 35726"/>
                <a:gd name="connsiteX12" fmla="*/ 12752 w 18371"/>
                <a:gd name="connsiteY12" fmla="*/ 16019 h 35726"/>
                <a:gd name="connsiteX13" fmla="*/ 13235 w 18371"/>
                <a:gd name="connsiteY13" fmla="*/ 15098 h 35726"/>
                <a:gd name="connsiteX14" fmla="*/ 14728 w 18371"/>
                <a:gd name="connsiteY14" fmla="*/ 13187 h 35726"/>
                <a:gd name="connsiteX15" fmla="*/ 15679 w 18371"/>
                <a:gd name="connsiteY15" fmla="*/ 11462 h 35726"/>
                <a:gd name="connsiteX16" fmla="*/ 17124 w 18371"/>
                <a:gd name="connsiteY16" fmla="*/ 7726 h 35726"/>
                <a:gd name="connsiteX17" fmla="*/ 18371 w 18371"/>
                <a:gd name="connsiteY17" fmla="*/ 0 h 35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371" h="35726">
                  <a:moveTo>
                    <a:pt x="0" y="35726"/>
                  </a:moveTo>
                  <a:lnTo>
                    <a:pt x="384" y="35246"/>
                  </a:lnTo>
                  <a:lnTo>
                    <a:pt x="877" y="33307"/>
                  </a:lnTo>
                  <a:lnTo>
                    <a:pt x="1763" y="32444"/>
                  </a:lnTo>
                  <a:lnTo>
                    <a:pt x="1829" y="29498"/>
                  </a:lnTo>
                  <a:cubicBezTo>
                    <a:pt x="2026" y="28277"/>
                    <a:pt x="2091" y="27271"/>
                    <a:pt x="2288" y="26050"/>
                  </a:cubicBezTo>
                  <a:lnTo>
                    <a:pt x="4683" y="23319"/>
                  </a:lnTo>
                  <a:lnTo>
                    <a:pt x="6089" y="23294"/>
                  </a:lnTo>
                  <a:lnTo>
                    <a:pt x="7516" y="21470"/>
                  </a:lnTo>
                  <a:lnTo>
                    <a:pt x="9426" y="21470"/>
                  </a:lnTo>
                  <a:lnTo>
                    <a:pt x="11808" y="21470"/>
                  </a:lnTo>
                  <a:cubicBezTo>
                    <a:pt x="11965" y="20862"/>
                    <a:pt x="12123" y="20255"/>
                    <a:pt x="12280" y="19647"/>
                  </a:cubicBezTo>
                  <a:cubicBezTo>
                    <a:pt x="12437" y="18438"/>
                    <a:pt x="12595" y="17228"/>
                    <a:pt x="12752" y="16019"/>
                  </a:cubicBezTo>
                  <a:lnTo>
                    <a:pt x="13235" y="15098"/>
                  </a:lnTo>
                  <a:lnTo>
                    <a:pt x="14728" y="13187"/>
                  </a:lnTo>
                  <a:lnTo>
                    <a:pt x="15679" y="11462"/>
                  </a:lnTo>
                  <a:lnTo>
                    <a:pt x="17124" y="7726"/>
                  </a:lnTo>
                  <a:lnTo>
                    <a:pt x="18371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 bwMode="gray">
          <a:xfrm>
            <a:off x="5260527" y="9170276"/>
            <a:ext cx="520714" cy="1124432"/>
            <a:chOff x="5280025" y="2422938"/>
            <a:chExt cx="520714" cy="1124432"/>
          </a:xfrm>
        </p:grpSpPr>
        <p:sp>
          <p:nvSpPr>
            <p:cNvPr id="182" name="Freeform 46"/>
            <p:cNvSpPr>
              <a:spLocks/>
            </p:cNvSpPr>
            <p:nvPr/>
          </p:nvSpPr>
          <p:spPr bwMode="gray">
            <a:xfrm>
              <a:off x="5280025" y="2422938"/>
              <a:ext cx="520700" cy="1124432"/>
            </a:xfrm>
            <a:custGeom>
              <a:avLst/>
              <a:gdLst>
                <a:gd name="T0" fmla="*/ 2147483647 w 685"/>
                <a:gd name="T1" fmla="*/ 0 h 1276"/>
                <a:gd name="T2" fmla="*/ 2147483647 w 685"/>
                <a:gd name="T3" fmla="*/ 2147483647 h 1276"/>
                <a:gd name="T4" fmla="*/ 2147483647 w 685"/>
                <a:gd name="T5" fmla="*/ 2147483647 h 1276"/>
                <a:gd name="T6" fmla="*/ 2147483647 w 685"/>
                <a:gd name="T7" fmla="*/ 2147483647 h 1276"/>
                <a:gd name="T8" fmla="*/ 2147483647 w 685"/>
                <a:gd name="T9" fmla="*/ 2147483647 h 1276"/>
                <a:gd name="T10" fmla="*/ 2147483647 w 685"/>
                <a:gd name="T11" fmla="*/ 2147483647 h 1276"/>
                <a:gd name="T12" fmla="*/ 2147483647 w 685"/>
                <a:gd name="T13" fmla="*/ 2147483647 h 1276"/>
                <a:gd name="T14" fmla="*/ 2147483647 w 685"/>
                <a:gd name="T15" fmla="*/ 2147483647 h 1276"/>
                <a:gd name="T16" fmla="*/ 2147483647 w 685"/>
                <a:gd name="T17" fmla="*/ 2147483647 h 1276"/>
                <a:gd name="T18" fmla="*/ 2147483647 w 685"/>
                <a:gd name="T19" fmla="*/ 2147483647 h 1276"/>
                <a:gd name="T20" fmla="*/ 2147483647 w 685"/>
                <a:gd name="T21" fmla="*/ 2147483647 h 1276"/>
                <a:gd name="T22" fmla="*/ 2147483647 w 685"/>
                <a:gd name="T23" fmla="*/ 2147483647 h 1276"/>
                <a:gd name="T24" fmla="*/ 2147483647 w 685"/>
                <a:gd name="T25" fmla="*/ 2147483647 h 1276"/>
                <a:gd name="T26" fmla="*/ 0 w 685"/>
                <a:gd name="T27" fmla="*/ 2147483647 h 1276"/>
                <a:gd name="T28" fmla="*/ 0 w 685"/>
                <a:gd name="T29" fmla="*/ 2147483647 h 1276"/>
                <a:gd name="T30" fmla="*/ 2147483647 w 685"/>
                <a:gd name="T31" fmla="*/ 2147483647 h 1276"/>
                <a:gd name="T32" fmla="*/ 2147483647 w 685"/>
                <a:gd name="T33" fmla="*/ 2147483647 h 127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85"/>
                <a:gd name="T52" fmla="*/ 0 h 1276"/>
                <a:gd name="T53" fmla="*/ 685 w 685"/>
                <a:gd name="T54" fmla="*/ 1276 h 1276"/>
                <a:gd name="connsiteX0" fmla="*/ 10000 w 10000"/>
                <a:gd name="connsiteY0" fmla="*/ 0 h 10674"/>
                <a:gd name="connsiteX1" fmla="*/ 9737 w 10000"/>
                <a:gd name="connsiteY1" fmla="*/ 141 h 10674"/>
                <a:gd name="connsiteX2" fmla="*/ 9606 w 10000"/>
                <a:gd name="connsiteY2" fmla="*/ 212 h 10674"/>
                <a:gd name="connsiteX3" fmla="*/ 8613 w 10000"/>
                <a:gd name="connsiteY3" fmla="*/ 760 h 10674"/>
                <a:gd name="connsiteX4" fmla="*/ 7956 w 10000"/>
                <a:gd name="connsiteY4" fmla="*/ 1826 h 10674"/>
                <a:gd name="connsiteX5" fmla="*/ 6628 w 10000"/>
                <a:gd name="connsiteY5" fmla="*/ 2179 h 10674"/>
                <a:gd name="connsiteX6" fmla="*/ 5971 w 10000"/>
                <a:gd name="connsiteY6" fmla="*/ 3252 h 10674"/>
                <a:gd name="connsiteX7" fmla="*/ 6628 w 10000"/>
                <a:gd name="connsiteY7" fmla="*/ 3605 h 10674"/>
                <a:gd name="connsiteX8" fmla="*/ 6628 w 10000"/>
                <a:gd name="connsiteY8" fmla="*/ 3958 h 10674"/>
                <a:gd name="connsiteX9" fmla="*/ 5299 w 10000"/>
                <a:gd name="connsiteY9" fmla="*/ 4671 h 10674"/>
                <a:gd name="connsiteX10" fmla="*/ 3314 w 10000"/>
                <a:gd name="connsiteY10" fmla="*/ 5024 h 10674"/>
                <a:gd name="connsiteX11" fmla="*/ 3314 w 10000"/>
                <a:gd name="connsiteY11" fmla="*/ 6089 h 10674"/>
                <a:gd name="connsiteX12" fmla="*/ 1985 w 10000"/>
                <a:gd name="connsiteY12" fmla="*/ 6450 h 10674"/>
                <a:gd name="connsiteX13" fmla="*/ 0 w 10000"/>
                <a:gd name="connsiteY13" fmla="*/ 7516 h 10674"/>
                <a:gd name="connsiteX14" fmla="*/ 0 w 10000"/>
                <a:gd name="connsiteY14" fmla="*/ 7868 h 10674"/>
                <a:gd name="connsiteX15" fmla="*/ 672 w 10000"/>
                <a:gd name="connsiteY15" fmla="*/ 8934 h 10674"/>
                <a:gd name="connsiteX16" fmla="*/ 1328 w 10000"/>
                <a:gd name="connsiteY16" fmla="*/ 10674 h 10674"/>
                <a:gd name="connsiteX0" fmla="*/ 10000 w 10000"/>
                <a:gd name="connsiteY0" fmla="*/ 0 h 10674"/>
                <a:gd name="connsiteX1" fmla="*/ 9737 w 10000"/>
                <a:gd name="connsiteY1" fmla="*/ 141 h 10674"/>
                <a:gd name="connsiteX2" fmla="*/ 9606 w 10000"/>
                <a:gd name="connsiteY2" fmla="*/ 212 h 10674"/>
                <a:gd name="connsiteX3" fmla="*/ 8613 w 10000"/>
                <a:gd name="connsiteY3" fmla="*/ 760 h 10674"/>
                <a:gd name="connsiteX4" fmla="*/ 7956 w 10000"/>
                <a:gd name="connsiteY4" fmla="*/ 1826 h 10674"/>
                <a:gd name="connsiteX5" fmla="*/ 6628 w 10000"/>
                <a:gd name="connsiteY5" fmla="*/ 2179 h 10674"/>
                <a:gd name="connsiteX6" fmla="*/ 5971 w 10000"/>
                <a:gd name="connsiteY6" fmla="*/ 3252 h 10674"/>
                <a:gd name="connsiteX7" fmla="*/ 6628 w 10000"/>
                <a:gd name="connsiteY7" fmla="*/ 3605 h 10674"/>
                <a:gd name="connsiteX8" fmla="*/ 6628 w 10000"/>
                <a:gd name="connsiteY8" fmla="*/ 3958 h 10674"/>
                <a:gd name="connsiteX9" fmla="*/ 5299 w 10000"/>
                <a:gd name="connsiteY9" fmla="*/ 4671 h 10674"/>
                <a:gd name="connsiteX10" fmla="*/ 3314 w 10000"/>
                <a:gd name="connsiteY10" fmla="*/ 5024 h 10674"/>
                <a:gd name="connsiteX11" fmla="*/ 3314 w 10000"/>
                <a:gd name="connsiteY11" fmla="*/ 6089 h 10674"/>
                <a:gd name="connsiteX12" fmla="*/ 1985 w 10000"/>
                <a:gd name="connsiteY12" fmla="*/ 6450 h 10674"/>
                <a:gd name="connsiteX13" fmla="*/ 0 w 10000"/>
                <a:gd name="connsiteY13" fmla="*/ 7516 h 10674"/>
                <a:gd name="connsiteX14" fmla="*/ 0 w 10000"/>
                <a:gd name="connsiteY14" fmla="*/ 7868 h 10674"/>
                <a:gd name="connsiteX15" fmla="*/ 672 w 10000"/>
                <a:gd name="connsiteY15" fmla="*/ 8934 h 10674"/>
                <a:gd name="connsiteX16" fmla="*/ 945 w 10000"/>
                <a:gd name="connsiteY16" fmla="*/ 9924 h 10674"/>
                <a:gd name="connsiteX17" fmla="*/ 1328 w 10000"/>
                <a:gd name="connsiteY17" fmla="*/ 10674 h 10674"/>
                <a:gd name="connsiteX0" fmla="*/ 10000 w 10000"/>
                <a:gd name="connsiteY0" fmla="*/ 0 h 10674"/>
                <a:gd name="connsiteX1" fmla="*/ 9737 w 10000"/>
                <a:gd name="connsiteY1" fmla="*/ 141 h 10674"/>
                <a:gd name="connsiteX2" fmla="*/ 9606 w 10000"/>
                <a:gd name="connsiteY2" fmla="*/ 212 h 10674"/>
                <a:gd name="connsiteX3" fmla="*/ 8613 w 10000"/>
                <a:gd name="connsiteY3" fmla="*/ 760 h 10674"/>
                <a:gd name="connsiteX4" fmla="*/ 7956 w 10000"/>
                <a:gd name="connsiteY4" fmla="*/ 1826 h 10674"/>
                <a:gd name="connsiteX5" fmla="*/ 6628 w 10000"/>
                <a:gd name="connsiteY5" fmla="*/ 2179 h 10674"/>
                <a:gd name="connsiteX6" fmla="*/ 5971 w 10000"/>
                <a:gd name="connsiteY6" fmla="*/ 3252 h 10674"/>
                <a:gd name="connsiteX7" fmla="*/ 6628 w 10000"/>
                <a:gd name="connsiteY7" fmla="*/ 3605 h 10674"/>
                <a:gd name="connsiteX8" fmla="*/ 6628 w 10000"/>
                <a:gd name="connsiteY8" fmla="*/ 3958 h 10674"/>
                <a:gd name="connsiteX9" fmla="*/ 5299 w 10000"/>
                <a:gd name="connsiteY9" fmla="*/ 4671 h 10674"/>
                <a:gd name="connsiteX10" fmla="*/ 3314 w 10000"/>
                <a:gd name="connsiteY10" fmla="*/ 5024 h 10674"/>
                <a:gd name="connsiteX11" fmla="*/ 3314 w 10000"/>
                <a:gd name="connsiteY11" fmla="*/ 6089 h 10674"/>
                <a:gd name="connsiteX12" fmla="*/ 1985 w 10000"/>
                <a:gd name="connsiteY12" fmla="*/ 6450 h 10674"/>
                <a:gd name="connsiteX13" fmla="*/ 0 w 10000"/>
                <a:gd name="connsiteY13" fmla="*/ 7516 h 10674"/>
                <a:gd name="connsiteX14" fmla="*/ 0 w 10000"/>
                <a:gd name="connsiteY14" fmla="*/ 7868 h 10674"/>
                <a:gd name="connsiteX15" fmla="*/ 672 w 10000"/>
                <a:gd name="connsiteY15" fmla="*/ 8934 h 10674"/>
                <a:gd name="connsiteX16" fmla="*/ 1265 w 10000"/>
                <a:gd name="connsiteY16" fmla="*/ 9980 h 10674"/>
                <a:gd name="connsiteX17" fmla="*/ 1328 w 10000"/>
                <a:gd name="connsiteY17" fmla="*/ 10674 h 10674"/>
                <a:gd name="connsiteX0" fmla="*/ 10000 w 10000"/>
                <a:gd name="connsiteY0" fmla="*/ 0 h 13313"/>
                <a:gd name="connsiteX1" fmla="*/ 9737 w 10000"/>
                <a:gd name="connsiteY1" fmla="*/ 141 h 13313"/>
                <a:gd name="connsiteX2" fmla="*/ 9606 w 10000"/>
                <a:gd name="connsiteY2" fmla="*/ 212 h 13313"/>
                <a:gd name="connsiteX3" fmla="*/ 8613 w 10000"/>
                <a:gd name="connsiteY3" fmla="*/ 760 h 13313"/>
                <a:gd name="connsiteX4" fmla="*/ 7956 w 10000"/>
                <a:gd name="connsiteY4" fmla="*/ 1826 h 13313"/>
                <a:gd name="connsiteX5" fmla="*/ 6628 w 10000"/>
                <a:gd name="connsiteY5" fmla="*/ 2179 h 13313"/>
                <a:gd name="connsiteX6" fmla="*/ 5971 w 10000"/>
                <a:gd name="connsiteY6" fmla="*/ 3252 h 13313"/>
                <a:gd name="connsiteX7" fmla="*/ 6628 w 10000"/>
                <a:gd name="connsiteY7" fmla="*/ 3605 h 13313"/>
                <a:gd name="connsiteX8" fmla="*/ 6628 w 10000"/>
                <a:gd name="connsiteY8" fmla="*/ 3958 h 13313"/>
                <a:gd name="connsiteX9" fmla="*/ 5299 w 10000"/>
                <a:gd name="connsiteY9" fmla="*/ 4671 h 13313"/>
                <a:gd name="connsiteX10" fmla="*/ 3314 w 10000"/>
                <a:gd name="connsiteY10" fmla="*/ 5024 h 13313"/>
                <a:gd name="connsiteX11" fmla="*/ 3314 w 10000"/>
                <a:gd name="connsiteY11" fmla="*/ 6089 h 13313"/>
                <a:gd name="connsiteX12" fmla="*/ 1985 w 10000"/>
                <a:gd name="connsiteY12" fmla="*/ 6450 h 13313"/>
                <a:gd name="connsiteX13" fmla="*/ 0 w 10000"/>
                <a:gd name="connsiteY13" fmla="*/ 7516 h 13313"/>
                <a:gd name="connsiteX14" fmla="*/ 0 w 10000"/>
                <a:gd name="connsiteY14" fmla="*/ 7868 h 13313"/>
                <a:gd name="connsiteX15" fmla="*/ 672 w 10000"/>
                <a:gd name="connsiteY15" fmla="*/ 8934 h 13313"/>
                <a:gd name="connsiteX16" fmla="*/ 1265 w 10000"/>
                <a:gd name="connsiteY16" fmla="*/ 9980 h 13313"/>
                <a:gd name="connsiteX17" fmla="*/ 642 w 10000"/>
                <a:gd name="connsiteY17" fmla="*/ 13313 h 13313"/>
                <a:gd name="connsiteX0" fmla="*/ 10000 w 10000"/>
                <a:gd name="connsiteY0" fmla="*/ 0 h 13313"/>
                <a:gd name="connsiteX1" fmla="*/ 9737 w 10000"/>
                <a:gd name="connsiteY1" fmla="*/ 141 h 13313"/>
                <a:gd name="connsiteX2" fmla="*/ 9606 w 10000"/>
                <a:gd name="connsiteY2" fmla="*/ 212 h 13313"/>
                <a:gd name="connsiteX3" fmla="*/ 8613 w 10000"/>
                <a:gd name="connsiteY3" fmla="*/ 760 h 13313"/>
                <a:gd name="connsiteX4" fmla="*/ 7956 w 10000"/>
                <a:gd name="connsiteY4" fmla="*/ 1826 h 13313"/>
                <a:gd name="connsiteX5" fmla="*/ 6628 w 10000"/>
                <a:gd name="connsiteY5" fmla="*/ 2179 h 13313"/>
                <a:gd name="connsiteX6" fmla="*/ 5971 w 10000"/>
                <a:gd name="connsiteY6" fmla="*/ 3252 h 13313"/>
                <a:gd name="connsiteX7" fmla="*/ 6628 w 10000"/>
                <a:gd name="connsiteY7" fmla="*/ 3605 h 13313"/>
                <a:gd name="connsiteX8" fmla="*/ 6628 w 10000"/>
                <a:gd name="connsiteY8" fmla="*/ 3958 h 13313"/>
                <a:gd name="connsiteX9" fmla="*/ 5299 w 10000"/>
                <a:gd name="connsiteY9" fmla="*/ 4671 h 13313"/>
                <a:gd name="connsiteX10" fmla="*/ 3314 w 10000"/>
                <a:gd name="connsiteY10" fmla="*/ 5024 h 13313"/>
                <a:gd name="connsiteX11" fmla="*/ 3314 w 10000"/>
                <a:gd name="connsiteY11" fmla="*/ 6089 h 13313"/>
                <a:gd name="connsiteX12" fmla="*/ 1985 w 10000"/>
                <a:gd name="connsiteY12" fmla="*/ 6450 h 13313"/>
                <a:gd name="connsiteX13" fmla="*/ 0 w 10000"/>
                <a:gd name="connsiteY13" fmla="*/ 7516 h 13313"/>
                <a:gd name="connsiteX14" fmla="*/ 0 w 10000"/>
                <a:gd name="connsiteY14" fmla="*/ 7868 h 13313"/>
                <a:gd name="connsiteX15" fmla="*/ 672 w 10000"/>
                <a:gd name="connsiteY15" fmla="*/ 8934 h 13313"/>
                <a:gd name="connsiteX16" fmla="*/ 1265 w 10000"/>
                <a:gd name="connsiteY16" fmla="*/ 9980 h 13313"/>
                <a:gd name="connsiteX17" fmla="*/ 899 w 10000"/>
                <a:gd name="connsiteY17" fmla="*/ 11609 h 13313"/>
                <a:gd name="connsiteX18" fmla="*/ 642 w 10000"/>
                <a:gd name="connsiteY18" fmla="*/ 13313 h 13313"/>
                <a:gd name="connsiteX0" fmla="*/ 10000 w 10000"/>
                <a:gd name="connsiteY0" fmla="*/ 0 h 13313"/>
                <a:gd name="connsiteX1" fmla="*/ 9737 w 10000"/>
                <a:gd name="connsiteY1" fmla="*/ 141 h 13313"/>
                <a:gd name="connsiteX2" fmla="*/ 9606 w 10000"/>
                <a:gd name="connsiteY2" fmla="*/ 212 h 13313"/>
                <a:gd name="connsiteX3" fmla="*/ 8613 w 10000"/>
                <a:gd name="connsiteY3" fmla="*/ 760 h 13313"/>
                <a:gd name="connsiteX4" fmla="*/ 7956 w 10000"/>
                <a:gd name="connsiteY4" fmla="*/ 1826 h 13313"/>
                <a:gd name="connsiteX5" fmla="*/ 6628 w 10000"/>
                <a:gd name="connsiteY5" fmla="*/ 2179 h 13313"/>
                <a:gd name="connsiteX6" fmla="*/ 5971 w 10000"/>
                <a:gd name="connsiteY6" fmla="*/ 3252 h 13313"/>
                <a:gd name="connsiteX7" fmla="*/ 6628 w 10000"/>
                <a:gd name="connsiteY7" fmla="*/ 3605 h 13313"/>
                <a:gd name="connsiteX8" fmla="*/ 6628 w 10000"/>
                <a:gd name="connsiteY8" fmla="*/ 3958 h 13313"/>
                <a:gd name="connsiteX9" fmla="*/ 5299 w 10000"/>
                <a:gd name="connsiteY9" fmla="*/ 4671 h 13313"/>
                <a:gd name="connsiteX10" fmla="*/ 3314 w 10000"/>
                <a:gd name="connsiteY10" fmla="*/ 5024 h 13313"/>
                <a:gd name="connsiteX11" fmla="*/ 3314 w 10000"/>
                <a:gd name="connsiteY11" fmla="*/ 6089 h 13313"/>
                <a:gd name="connsiteX12" fmla="*/ 1985 w 10000"/>
                <a:gd name="connsiteY12" fmla="*/ 6450 h 13313"/>
                <a:gd name="connsiteX13" fmla="*/ 0 w 10000"/>
                <a:gd name="connsiteY13" fmla="*/ 7516 h 13313"/>
                <a:gd name="connsiteX14" fmla="*/ 0 w 10000"/>
                <a:gd name="connsiteY14" fmla="*/ 7868 h 13313"/>
                <a:gd name="connsiteX15" fmla="*/ 672 w 10000"/>
                <a:gd name="connsiteY15" fmla="*/ 8934 h 13313"/>
                <a:gd name="connsiteX16" fmla="*/ 1265 w 10000"/>
                <a:gd name="connsiteY16" fmla="*/ 9980 h 13313"/>
                <a:gd name="connsiteX17" fmla="*/ 1905 w 10000"/>
                <a:gd name="connsiteY17" fmla="*/ 10767 h 13313"/>
                <a:gd name="connsiteX18" fmla="*/ 642 w 10000"/>
                <a:gd name="connsiteY18" fmla="*/ 13313 h 13313"/>
                <a:gd name="connsiteX0" fmla="*/ 10000 w 10000"/>
                <a:gd name="connsiteY0" fmla="*/ 0 h 13313"/>
                <a:gd name="connsiteX1" fmla="*/ 9737 w 10000"/>
                <a:gd name="connsiteY1" fmla="*/ 141 h 13313"/>
                <a:gd name="connsiteX2" fmla="*/ 9606 w 10000"/>
                <a:gd name="connsiteY2" fmla="*/ 212 h 13313"/>
                <a:gd name="connsiteX3" fmla="*/ 8613 w 10000"/>
                <a:gd name="connsiteY3" fmla="*/ 760 h 13313"/>
                <a:gd name="connsiteX4" fmla="*/ 7956 w 10000"/>
                <a:gd name="connsiteY4" fmla="*/ 1826 h 13313"/>
                <a:gd name="connsiteX5" fmla="*/ 6628 w 10000"/>
                <a:gd name="connsiteY5" fmla="*/ 2179 h 13313"/>
                <a:gd name="connsiteX6" fmla="*/ 5971 w 10000"/>
                <a:gd name="connsiteY6" fmla="*/ 3252 h 13313"/>
                <a:gd name="connsiteX7" fmla="*/ 6628 w 10000"/>
                <a:gd name="connsiteY7" fmla="*/ 3605 h 13313"/>
                <a:gd name="connsiteX8" fmla="*/ 6628 w 10000"/>
                <a:gd name="connsiteY8" fmla="*/ 3958 h 13313"/>
                <a:gd name="connsiteX9" fmla="*/ 5299 w 10000"/>
                <a:gd name="connsiteY9" fmla="*/ 4671 h 13313"/>
                <a:gd name="connsiteX10" fmla="*/ 3314 w 10000"/>
                <a:gd name="connsiteY10" fmla="*/ 5024 h 13313"/>
                <a:gd name="connsiteX11" fmla="*/ 3314 w 10000"/>
                <a:gd name="connsiteY11" fmla="*/ 6089 h 13313"/>
                <a:gd name="connsiteX12" fmla="*/ 1985 w 10000"/>
                <a:gd name="connsiteY12" fmla="*/ 6450 h 13313"/>
                <a:gd name="connsiteX13" fmla="*/ 0 w 10000"/>
                <a:gd name="connsiteY13" fmla="*/ 7516 h 13313"/>
                <a:gd name="connsiteX14" fmla="*/ 0 w 10000"/>
                <a:gd name="connsiteY14" fmla="*/ 7868 h 13313"/>
                <a:gd name="connsiteX15" fmla="*/ 672 w 10000"/>
                <a:gd name="connsiteY15" fmla="*/ 8934 h 13313"/>
                <a:gd name="connsiteX16" fmla="*/ 1265 w 10000"/>
                <a:gd name="connsiteY16" fmla="*/ 9980 h 13313"/>
                <a:gd name="connsiteX17" fmla="*/ 1905 w 10000"/>
                <a:gd name="connsiteY17" fmla="*/ 10767 h 13313"/>
                <a:gd name="connsiteX18" fmla="*/ 642 w 10000"/>
                <a:gd name="connsiteY18" fmla="*/ 13313 h 13313"/>
                <a:gd name="connsiteX0" fmla="*/ 10000 w 10000"/>
                <a:gd name="connsiteY0" fmla="*/ 0 h 13313"/>
                <a:gd name="connsiteX1" fmla="*/ 9737 w 10000"/>
                <a:gd name="connsiteY1" fmla="*/ 141 h 13313"/>
                <a:gd name="connsiteX2" fmla="*/ 9606 w 10000"/>
                <a:gd name="connsiteY2" fmla="*/ 212 h 13313"/>
                <a:gd name="connsiteX3" fmla="*/ 8613 w 10000"/>
                <a:gd name="connsiteY3" fmla="*/ 760 h 13313"/>
                <a:gd name="connsiteX4" fmla="*/ 7956 w 10000"/>
                <a:gd name="connsiteY4" fmla="*/ 1826 h 13313"/>
                <a:gd name="connsiteX5" fmla="*/ 6628 w 10000"/>
                <a:gd name="connsiteY5" fmla="*/ 2179 h 13313"/>
                <a:gd name="connsiteX6" fmla="*/ 5971 w 10000"/>
                <a:gd name="connsiteY6" fmla="*/ 3252 h 13313"/>
                <a:gd name="connsiteX7" fmla="*/ 6628 w 10000"/>
                <a:gd name="connsiteY7" fmla="*/ 3605 h 13313"/>
                <a:gd name="connsiteX8" fmla="*/ 6628 w 10000"/>
                <a:gd name="connsiteY8" fmla="*/ 3958 h 13313"/>
                <a:gd name="connsiteX9" fmla="*/ 5299 w 10000"/>
                <a:gd name="connsiteY9" fmla="*/ 4671 h 13313"/>
                <a:gd name="connsiteX10" fmla="*/ 3314 w 10000"/>
                <a:gd name="connsiteY10" fmla="*/ 5024 h 13313"/>
                <a:gd name="connsiteX11" fmla="*/ 3314 w 10000"/>
                <a:gd name="connsiteY11" fmla="*/ 6089 h 13313"/>
                <a:gd name="connsiteX12" fmla="*/ 1985 w 10000"/>
                <a:gd name="connsiteY12" fmla="*/ 6450 h 13313"/>
                <a:gd name="connsiteX13" fmla="*/ 0 w 10000"/>
                <a:gd name="connsiteY13" fmla="*/ 7516 h 13313"/>
                <a:gd name="connsiteX14" fmla="*/ 0 w 10000"/>
                <a:gd name="connsiteY14" fmla="*/ 7868 h 13313"/>
                <a:gd name="connsiteX15" fmla="*/ 672 w 10000"/>
                <a:gd name="connsiteY15" fmla="*/ 8934 h 13313"/>
                <a:gd name="connsiteX16" fmla="*/ 1265 w 10000"/>
                <a:gd name="connsiteY16" fmla="*/ 9980 h 13313"/>
                <a:gd name="connsiteX17" fmla="*/ 1905 w 10000"/>
                <a:gd name="connsiteY17" fmla="*/ 10374 h 13313"/>
                <a:gd name="connsiteX18" fmla="*/ 642 w 10000"/>
                <a:gd name="connsiteY18" fmla="*/ 13313 h 13313"/>
                <a:gd name="connsiteX0" fmla="*/ 10000 w 10000"/>
                <a:gd name="connsiteY0" fmla="*/ 0 h 13285"/>
                <a:gd name="connsiteX1" fmla="*/ 9737 w 10000"/>
                <a:gd name="connsiteY1" fmla="*/ 141 h 13285"/>
                <a:gd name="connsiteX2" fmla="*/ 9606 w 10000"/>
                <a:gd name="connsiteY2" fmla="*/ 212 h 13285"/>
                <a:gd name="connsiteX3" fmla="*/ 8613 w 10000"/>
                <a:gd name="connsiteY3" fmla="*/ 760 h 13285"/>
                <a:gd name="connsiteX4" fmla="*/ 7956 w 10000"/>
                <a:gd name="connsiteY4" fmla="*/ 1826 h 13285"/>
                <a:gd name="connsiteX5" fmla="*/ 6628 w 10000"/>
                <a:gd name="connsiteY5" fmla="*/ 2179 h 13285"/>
                <a:gd name="connsiteX6" fmla="*/ 5971 w 10000"/>
                <a:gd name="connsiteY6" fmla="*/ 3252 h 13285"/>
                <a:gd name="connsiteX7" fmla="*/ 6628 w 10000"/>
                <a:gd name="connsiteY7" fmla="*/ 3605 h 13285"/>
                <a:gd name="connsiteX8" fmla="*/ 6628 w 10000"/>
                <a:gd name="connsiteY8" fmla="*/ 3958 h 13285"/>
                <a:gd name="connsiteX9" fmla="*/ 5299 w 10000"/>
                <a:gd name="connsiteY9" fmla="*/ 4671 h 13285"/>
                <a:gd name="connsiteX10" fmla="*/ 3314 w 10000"/>
                <a:gd name="connsiteY10" fmla="*/ 5024 h 13285"/>
                <a:gd name="connsiteX11" fmla="*/ 3314 w 10000"/>
                <a:gd name="connsiteY11" fmla="*/ 6089 h 13285"/>
                <a:gd name="connsiteX12" fmla="*/ 1985 w 10000"/>
                <a:gd name="connsiteY12" fmla="*/ 6450 h 13285"/>
                <a:gd name="connsiteX13" fmla="*/ 0 w 10000"/>
                <a:gd name="connsiteY13" fmla="*/ 7516 h 13285"/>
                <a:gd name="connsiteX14" fmla="*/ 0 w 10000"/>
                <a:gd name="connsiteY14" fmla="*/ 7868 h 13285"/>
                <a:gd name="connsiteX15" fmla="*/ 672 w 10000"/>
                <a:gd name="connsiteY15" fmla="*/ 8934 h 13285"/>
                <a:gd name="connsiteX16" fmla="*/ 1265 w 10000"/>
                <a:gd name="connsiteY16" fmla="*/ 9980 h 13285"/>
                <a:gd name="connsiteX17" fmla="*/ 1905 w 10000"/>
                <a:gd name="connsiteY17" fmla="*/ 10374 h 13285"/>
                <a:gd name="connsiteX18" fmla="*/ 596 w 10000"/>
                <a:gd name="connsiteY18" fmla="*/ 13285 h 13285"/>
                <a:gd name="connsiteX0" fmla="*/ 10000 w 10000"/>
                <a:gd name="connsiteY0" fmla="*/ 0 h 13257"/>
                <a:gd name="connsiteX1" fmla="*/ 9737 w 10000"/>
                <a:gd name="connsiteY1" fmla="*/ 141 h 13257"/>
                <a:gd name="connsiteX2" fmla="*/ 9606 w 10000"/>
                <a:gd name="connsiteY2" fmla="*/ 212 h 13257"/>
                <a:gd name="connsiteX3" fmla="*/ 8613 w 10000"/>
                <a:gd name="connsiteY3" fmla="*/ 760 h 13257"/>
                <a:gd name="connsiteX4" fmla="*/ 7956 w 10000"/>
                <a:gd name="connsiteY4" fmla="*/ 1826 h 13257"/>
                <a:gd name="connsiteX5" fmla="*/ 6628 w 10000"/>
                <a:gd name="connsiteY5" fmla="*/ 2179 h 13257"/>
                <a:gd name="connsiteX6" fmla="*/ 5971 w 10000"/>
                <a:gd name="connsiteY6" fmla="*/ 3252 h 13257"/>
                <a:gd name="connsiteX7" fmla="*/ 6628 w 10000"/>
                <a:gd name="connsiteY7" fmla="*/ 3605 h 13257"/>
                <a:gd name="connsiteX8" fmla="*/ 6628 w 10000"/>
                <a:gd name="connsiteY8" fmla="*/ 3958 h 13257"/>
                <a:gd name="connsiteX9" fmla="*/ 5299 w 10000"/>
                <a:gd name="connsiteY9" fmla="*/ 4671 h 13257"/>
                <a:gd name="connsiteX10" fmla="*/ 3314 w 10000"/>
                <a:gd name="connsiteY10" fmla="*/ 5024 h 13257"/>
                <a:gd name="connsiteX11" fmla="*/ 3314 w 10000"/>
                <a:gd name="connsiteY11" fmla="*/ 6089 h 13257"/>
                <a:gd name="connsiteX12" fmla="*/ 1985 w 10000"/>
                <a:gd name="connsiteY12" fmla="*/ 6450 h 13257"/>
                <a:gd name="connsiteX13" fmla="*/ 0 w 10000"/>
                <a:gd name="connsiteY13" fmla="*/ 7516 h 13257"/>
                <a:gd name="connsiteX14" fmla="*/ 0 w 10000"/>
                <a:gd name="connsiteY14" fmla="*/ 7868 h 13257"/>
                <a:gd name="connsiteX15" fmla="*/ 672 w 10000"/>
                <a:gd name="connsiteY15" fmla="*/ 8934 h 13257"/>
                <a:gd name="connsiteX16" fmla="*/ 1265 w 10000"/>
                <a:gd name="connsiteY16" fmla="*/ 9980 h 13257"/>
                <a:gd name="connsiteX17" fmla="*/ 1905 w 10000"/>
                <a:gd name="connsiteY17" fmla="*/ 10374 h 13257"/>
                <a:gd name="connsiteX18" fmla="*/ 687 w 10000"/>
                <a:gd name="connsiteY18" fmla="*/ 13257 h 13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000" h="13257">
                  <a:moveTo>
                    <a:pt x="10000" y="0"/>
                  </a:moveTo>
                  <a:cubicBezTo>
                    <a:pt x="9664" y="133"/>
                    <a:pt x="9956" y="0"/>
                    <a:pt x="9737" y="141"/>
                  </a:cubicBezTo>
                  <a:lnTo>
                    <a:pt x="9606" y="212"/>
                  </a:lnTo>
                  <a:lnTo>
                    <a:pt x="8613" y="760"/>
                  </a:lnTo>
                  <a:lnTo>
                    <a:pt x="7956" y="1826"/>
                  </a:lnTo>
                  <a:lnTo>
                    <a:pt x="6628" y="2179"/>
                  </a:lnTo>
                  <a:lnTo>
                    <a:pt x="5971" y="3252"/>
                  </a:lnTo>
                  <a:lnTo>
                    <a:pt x="6628" y="3605"/>
                  </a:lnTo>
                  <a:lnTo>
                    <a:pt x="6628" y="3958"/>
                  </a:lnTo>
                  <a:lnTo>
                    <a:pt x="5299" y="4671"/>
                  </a:lnTo>
                  <a:lnTo>
                    <a:pt x="3314" y="5024"/>
                  </a:lnTo>
                  <a:lnTo>
                    <a:pt x="3314" y="6089"/>
                  </a:lnTo>
                  <a:lnTo>
                    <a:pt x="1985" y="6450"/>
                  </a:lnTo>
                  <a:lnTo>
                    <a:pt x="0" y="7516"/>
                  </a:lnTo>
                  <a:lnTo>
                    <a:pt x="0" y="7868"/>
                  </a:lnTo>
                  <a:lnTo>
                    <a:pt x="672" y="8934"/>
                  </a:lnTo>
                  <a:cubicBezTo>
                    <a:pt x="829" y="9277"/>
                    <a:pt x="1156" y="9690"/>
                    <a:pt x="1265" y="9980"/>
                  </a:cubicBezTo>
                  <a:lnTo>
                    <a:pt x="1905" y="10374"/>
                  </a:lnTo>
                  <a:cubicBezTo>
                    <a:pt x="1801" y="10929"/>
                    <a:pt x="730" y="12973"/>
                    <a:pt x="687" y="13257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38" name="Freeform 46"/>
            <p:cNvSpPr>
              <a:spLocks/>
            </p:cNvSpPr>
            <p:nvPr/>
          </p:nvSpPr>
          <p:spPr bwMode="gray">
            <a:xfrm>
              <a:off x="5280039" y="2422938"/>
              <a:ext cx="520700" cy="1124432"/>
            </a:xfrm>
            <a:custGeom>
              <a:avLst/>
              <a:gdLst>
                <a:gd name="T0" fmla="*/ 2147483647 w 685"/>
                <a:gd name="T1" fmla="*/ 0 h 1276"/>
                <a:gd name="T2" fmla="*/ 2147483647 w 685"/>
                <a:gd name="T3" fmla="*/ 2147483647 h 1276"/>
                <a:gd name="T4" fmla="*/ 2147483647 w 685"/>
                <a:gd name="T5" fmla="*/ 2147483647 h 1276"/>
                <a:gd name="T6" fmla="*/ 2147483647 w 685"/>
                <a:gd name="T7" fmla="*/ 2147483647 h 1276"/>
                <a:gd name="T8" fmla="*/ 2147483647 w 685"/>
                <a:gd name="T9" fmla="*/ 2147483647 h 1276"/>
                <a:gd name="T10" fmla="*/ 2147483647 w 685"/>
                <a:gd name="T11" fmla="*/ 2147483647 h 1276"/>
                <a:gd name="T12" fmla="*/ 2147483647 w 685"/>
                <a:gd name="T13" fmla="*/ 2147483647 h 1276"/>
                <a:gd name="T14" fmla="*/ 2147483647 w 685"/>
                <a:gd name="T15" fmla="*/ 2147483647 h 1276"/>
                <a:gd name="T16" fmla="*/ 2147483647 w 685"/>
                <a:gd name="T17" fmla="*/ 2147483647 h 1276"/>
                <a:gd name="T18" fmla="*/ 2147483647 w 685"/>
                <a:gd name="T19" fmla="*/ 2147483647 h 1276"/>
                <a:gd name="T20" fmla="*/ 2147483647 w 685"/>
                <a:gd name="T21" fmla="*/ 2147483647 h 1276"/>
                <a:gd name="T22" fmla="*/ 2147483647 w 685"/>
                <a:gd name="T23" fmla="*/ 2147483647 h 1276"/>
                <a:gd name="T24" fmla="*/ 2147483647 w 685"/>
                <a:gd name="T25" fmla="*/ 2147483647 h 1276"/>
                <a:gd name="T26" fmla="*/ 0 w 685"/>
                <a:gd name="T27" fmla="*/ 2147483647 h 1276"/>
                <a:gd name="T28" fmla="*/ 0 w 685"/>
                <a:gd name="T29" fmla="*/ 2147483647 h 1276"/>
                <a:gd name="T30" fmla="*/ 2147483647 w 685"/>
                <a:gd name="T31" fmla="*/ 2147483647 h 1276"/>
                <a:gd name="T32" fmla="*/ 2147483647 w 685"/>
                <a:gd name="T33" fmla="*/ 2147483647 h 127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85"/>
                <a:gd name="T52" fmla="*/ 0 h 1276"/>
                <a:gd name="T53" fmla="*/ 685 w 685"/>
                <a:gd name="T54" fmla="*/ 1276 h 1276"/>
                <a:gd name="connsiteX0" fmla="*/ 10000 w 10000"/>
                <a:gd name="connsiteY0" fmla="*/ 0 h 10674"/>
                <a:gd name="connsiteX1" fmla="*/ 9737 w 10000"/>
                <a:gd name="connsiteY1" fmla="*/ 141 h 10674"/>
                <a:gd name="connsiteX2" fmla="*/ 9606 w 10000"/>
                <a:gd name="connsiteY2" fmla="*/ 212 h 10674"/>
                <a:gd name="connsiteX3" fmla="*/ 8613 w 10000"/>
                <a:gd name="connsiteY3" fmla="*/ 760 h 10674"/>
                <a:gd name="connsiteX4" fmla="*/ 7956 w 10000"/>
                <a:gd name="connsiteY4" fmla="*/ 1826 h 10674"/>
                <a:gd name="connsiteX5" fmla="*/ 6628 w 10000"/>
                <a:gd name="connsiteY5" fmla="*/ 2179 h 10674"/>
                <a:gd name="connsiteX6" fmla="*/ 5971 w 10000"/>
                <a:gd name="connsiteY6" fmla="*/ 3252 h 10674"/>
                <a:gd name="connsiteX7" fmla="*/ 6628 w 10000"/>
                <a:gd name="connsiteY7" fmla="*/ 3605 h 10674"/>
                <a:gd name="connsiteX8" fmla="*/ 6628 w 10000"/>
                <a:gd name="connsiteY8" fmla="*/ 3958 h 10674"/>
                <a:gd name="connsiteX9" fmla="*/ 5299 w 10000"/>
                <a:gd name="connsiteY9" fmla="*/ 4671 h 10674"/>
                <a:gd name="connsiteX10" fmla="*/ 3314 w 10000"/>
                <a:gd name="connsiteY10" fmla="*/ 5024 h 10674"/>
                <a:gd name="connsiteX11" fmla="*/ 3314 w 10000"/>
                <a:gd name="connsiteY11" fmla="*/ 6089 h 10674"/>
                <a:gd name="connsiteX12" fmla="*/ 1985 w 10000"/>
                <a:gd name="connsiteY12" fmla="*/ 6450 h 10674"/>
                <a:gd name="connsiteX13" fmla="*/ 0 w 10000"/>
                <a:gd name="connsiteY13" fmla="*/ 7516 h 10674"/>
                <a:gd name="connsiteX14" fmla="*/ 0 w 10000"/>
                <a:gd name="connsiteY14" fmla="*/ 7868 h 10674"/>
                <a:gd name="connsiteX15" fmla="*/ 672 w 10000"/>
                <a:gd name="connsiteY15" fmla="*/ 8934 h 10674"/>
                <a:gd name="connsiteX16" fmla="*/ 1328 w 10000"/>
                <a:gd name="connsiteY16" fmla="*/ 10674 h 10674"/>
                <a:gd name="connsiteX0" fmla="*/ 10000 w 10000"/>
                <a:gd name="connsiteY0" fmla="*/ 0 h 10674"/>
                <a:gd name="connsiteX1" fmla="*/ 9737 w 10000"/>
                <a:gd name="connsiteY1" fmla="*/ 141 h 10674"/>
                <a:gd name="connsiteX2" fmla="*/ 9606 w 10000"/>
                <a:gd name="connsiteY2" fmla="*/ 212 h 10674"/>
                <a:gd name="connsiteX3" fmla="*/ 8613 w 10000"/>
                <a:gd name="connsiteY3" fmla="*/ 760 h 10674"/>
                <a:gd name="connsiteX4" fmla="*/ 7956 w 10000"/>
                <a:gd name="connsiteY4" fmla="*/ 1826 h 10674"/>
                <a:gd name="connsiteX5" fmla="*/ 6628 w 10000"/>
                <a:gd name="connsiteY5" fmla="*/ 2179 h 10674"/>
                <a:gd name="connsiteX6" fmla="*/ 5971 w 10000"/>
                <a:gd name="connsiteY6" fmla="*/ 3252 h 10674"/>
                <a:gd name="connsiteX7" fmla="*/ 6628 w 10000"/>
                <a:gd name="connsiteY7" fmla="*/ 3605 h 10674"/>
                <a:gd name="connsiteX8" fmla="*/ 6628 w 10000"/>
                <a:gd name="connsiteY8" fmla="*/ 3958 h 10674"/>
                <a:gd name="connsiteX9" fmla="*/ 5299 w 10000"/>
                <a:gd name="connsiteY9" fmla="*/ 4671 h 10674"/>
                <a:gd name="connsiteX10" fmla="*/ 3314 w 10000"/>
                <a:gd name="connsiteY10" fmla="*/ 5024 h 10674"/>
                <a:gd name="connsiteX11" fmla="*/ 3314 w 10000"/>
                <a:gd name="connsiteY11" fmla="*/ 6089 h 10674"/>
                <a:gd name="connsiteX12" fmla="*/ 1985 w 10000"/>
                <a:gd name="connsiteY12" fmla="*/ 6450 h 10674"/>
                <a:gd name="connsiteX13" fmla="*/ 0 w 10000"/>
                <a:gd name="connsiteY13" fmla="*/ 7516 h 10674"/>
                <a:gd name="connsiteX14" fmla="*/ 0 w 10000"/>
                <a:gd name="connsiteY14" fmla="*/ 7868 h 10674"/>
                <a:gd name="connsiteX15" fmla="*/ 672 w 10000"/>
                <a:gd name="connsiteY15" fmla="*/ 8934 h 10674"/>
                <a:gd name="connsiteX16" fmla="*/ 945 w 10000"/>
                <a:gd name="connsiteY16" fmla="*/ 9924 h 10674"/>
                <a:gd name="connsiteX17" fmla="*/ 1328 w 10000"/>
                <a:gd name="connsiteY17" fmla="*/ 10674 h 10674"/>
                <a:gd name="connsiteX0" fmla="*/ 10000 w 10000"/>
                <a:gd name="connsiteY0" fmla="*/ 0 h 10674"/>
                <a:gd name="connsiteX1" fmla="*/ 9737 w 10000"/>
                <a:gd name="connsiteY1" fmla="*/ 141 h 10674"/>
                <a:gd name="connsiteX2" fmla="*/ 9606 w 10000"/>
                <a:gd name="connsiteY2" fmla="*/ 212 h 10674"/>
                <a:gd name="connsiteX3" fmla="*/ 8613 w 10000"/>
                <a:gd name="connsiteY3" fmla="*/ 760 h 10674"/>
                <a:gd name="connsiteX4" fmla="*/ 7956 w 10000"/>
                <a:gd name="connsiteY4" fmla="*/ 1826 h 10674"/>
                <a:gd name="connsiteX5" fmla="*/ 6628 w 10000"/>
                <a:gd name="connsiteY5" fmla="*/ 2179 h 10674"/>
                <a:gd name="connsiteX6" fmla="*/ 5971 w 10000"/>
                <a:gd name="connsiteY6" fmla="*/ 3252 h 10674"/>
                <a:gd name="connsiteX7" fmla="*/ 6628 w 10000"/>
                <a:gd name="connsiteY7" fmla="*/ 3605 h 10674"/>
                <a:gd name="connsiteX8" fmla="*/ 6628 w 10000"/>
                <a:gd name="connsiteY8" fmla="*/ 3958 h 10674"/>
                <a:gd name="connsiteX9" fmla="*/ 5299 w 10000"/>
                <a:gd name="connsiteY9" fmla="*/ 4671 h 10674"/>
                <a:gd name="connsiteX10" fmla="*/ 3314 w 10000"/>
                <a:gd name="connsiteY10" fmla="*/ 5024 h 10674"/>
                <a:gd name="connsiteX11" fmla="*/ 3314 w 10000"/>
                <a:gd name="connsiteY11" fmla="*/ 6089 h 10674"/>
                <a:gd name="connsiteX12" fmla="*/ 1985 w 10000"/>
                <a:gd name="connsiteY12" fmla="*/ 6450 h 10674"/>
                <a:gd name="connsiteX13" fmla="*/ 0 w 10000"/>
                <a:gd name="connsiteY13" fmla="*/ 7516 h 10674"/>
                <a:gd name="connsiteX14" fmla="*/ 0 w 10000"/>
                <a:gd name="connsiteY14" fmla="*/ 7868 h 10674"/>
                <a:gd name="connsiteX15" fmla="*/ 672 w 10000"/>
                <a:gd name="connsiteY15" fmla="*/ 8934 h 10674"/>
                <a:gd name="connsiteX16" fmla="*/ 1265 w 10000"/>
                <a:gd name="connsiteY16" fmla="*/ 9980 h 10674"/>
                <a:gd name="connsiteX17" fmla="*/ 1328 w 10000"/>
                <a:gd name="connsiteY17" fmla="*/ 10674 h 10674"/>
                <a:gd name="connsiteX0" fmla="*/ 10000 w 10000"/>
                <a:gd name="connsiteY0" fmla="*/ 0 h 13313"/>
                <a:gd name="connsiteX1" fmla="*/ 9737 w 10000"/>
                <a:gd name="connsiteY1" fmla="*/ 141 h 13313"/>
                <a:gd name="connsiteX2" fmla="*/ 9606 w 10000"/>
                <a:gd name="connsiteY2" fmla="*/ 212 h 13313"/>
                <a:gd name="connsiteX3" fmla="*/ 8613 w 10000"/>
                <a:gd name="connsiteY3" fmla="*/ 760 h 13313"/>
                <a:gd name="connsiteX4" fmla="*/ 7956 w 10000"/>
                <a:gd name="connsiteY4" fmla="*/ 1826 h 13313"/>
                <a:gd name="connsiteX5" fmla="*/ 6628 w 10000"/>
                <a:gd name="connsiteY5" fmla="*/ 2179 h 13313"/>
                <a:gd name="connsiteX6" fmla="*/ 5971 w 10000"/>
                <a:gd name="connsiteY6" fmla="*/ 3252 h 13313"/>
                <a:gd name="connsiteX7" fmla="*/ 6628 w 10000"/>
                <a:gd name="connsiteY7" fmla="*/ 3605 h 13313"/>
                <a:gd name="connsiteX8" fmla="*/ 6628 w 10000"/>
                <a:gd name="connsiteY8" fmla="*/ 3958 h 13313"/>
                <a:gd name="connsiteX9" fmla="*/ 5299 w 10000"/>
                <a:gd name="connsiteY9" fmla="*/ 4671 h 13313"/>
                <a:gd name="connsiteX10" fmla="*/ 3314 w 10000"/>
                <a:gd name="connsiteY10" fmla="*/ 5024 h 13313"/>
                <a:gd name="connsiteX11" fmla="*/ 3314 w 10000"/>
                <a:gd name="connsiteY11" fmla="*/ 6089 h 13313"/>
                <a:gd name="connsiteX12" fmla="*/ 1985 w 10000"/>
                <a:gd name="connsiteY12" fmla="*/ 6450 h 13313"/>
                <a:gd name="connsiteX13" fmla="*/ 0 w 10000"/>
                <a:gd name="connsiteY13" fmla="*/ 7516 h 13313"/>
                <a:gd name="connsiteX14" fmla="*/ 0 w 10000"/>
                <a:gd name="connsiteY14" fmla="*/ 7868 h 13313"/>
                <a:gd name="connsiteX15" fmla="*/ 672 w 10000"/>
                <a:gd name="connsiteY15" fmla="*/ 8934 h 13313"/>
                <a:gd name="connsiteX16" fmla="*/ 1265 w 10000"/>
                <a:gd name="connsiteY16" fmla="*/ 9980 h 13313"/>
                <a:gd name="connsiteX17" fmla="*/ 642 w 10000"/>
                <a:gd name="connsiteY17" fmla="*/ 13313 h 13313"/>
                <a:gd name="connsiteX0" fmla="*/ 10000 w 10000"/>
                <a:gd name="connsiteY0" fmla="*/ 0 h 13313"/>
                <a:gd name="connsiteX1" fmla="*/ 9737 w 10000"/>
                <a:gd name="connsiteY1" fmla="*/ 141 h 13313"/>
                <a:gd name="connsiteX2" fmla="*/ 9606 w 10000"/>
                <a:gd name="connsiteY2" fmla="*/ 212 h 13313"/>
                <a:gd name="connsiteX3" fmla="*/ 8613 w 10000"/>
                <a:gd name="connsiteY3" fmla="*/ 760 h 13313"/>
                <a:gd name="connsiteX4" fmla="*/ 7956 w 10000"/>
                <a:gd name="connsiteY4" fmla="*/ 1826 h 13313"/>
                <a:gd name="connsiteX5" fmla="*/ 6628 w 10000"/>
                <a:gd name="connsiteY5" fmla="*/ 2179 h 13313"/>
                <a:gd name="connsiteX6" fmla="*/ 5971 w 10000"/>
                <a:gd name="connsiteY6" fmla="*/ 3252 h 13313"/>
                <a:gd name="connsiteX7" fmla="*/ 6628 w 10000"/>
                <a:gd name="connsiteY7" fmla="*/ 3605 h 13313"/>
                <a:gd name="connsiteX8" fmla="*/ 6628 w 10000"/>
                <a:gd name="connsiteY8" fmla="*/ 3958 h 13313"/>
                <a:gd name="connsiteX9" fmla="*/ 5299 w 10000"/>
                <a:gd name="connsiteY9" fmla="*/ 4671 h 13313"/>
                <a:gd name="connsiteX10" fmla="*/ 3314 w 10000"/>
                <a:gd name="connsiteY10" fmla="*/ 5024 h 13313"/>
                <a:gd name="connsiteX11" fmla="*/ 3314 w 10000"/>
                <a:gd name="connsiteY11" fmla="*/ 6089 h 13313"/>
                <a:gd name="connsiteX12" fmla="*/ 1985 w 10000"/>
                <a:gd name="connsiteY12" fmla="*/ 6450 h 13313"/>
                <a:gd name="connsiteX13" fmla="*/ 0 w 10000"/>
                <a:gd name="connsiteY13" fmla="*/ 7516 h 13313"/>
                <a:gd name="connsiteX14" fmla="*/ 0 w 10000"/>
                <a:gd name="connsiteY14" fmla="*/ 7868 h 13313"/>
                <a:gd name="connsiteX15" fmla="*/ 672 w 10000"/>
                <a:gd name="connsiteY15" fmla="*/ 8934 h 13313"/>
                <a:gd name="connsiteX16" fmla="*/ 1265 w 10000"/>
                <a:gd name="connsiteY16" fmla="*/ 9980 h 13313"/>
                <a:gd name="connsiteX17" fmla="*/ 899 w 10000"/>
                <a:gd name="connsiteY17" fmla="*/ 11609 h 13313"/>
                <a:gd name="connsiteX18" fmla="*/ 642 w 10000"/>
                <a:gd name="connsiteY18" fmla="*/ 13313 h 13313"/>
                <a:gd name="connsiteX0" fmla="*/ 10000 w 10000"/>
                <a:gd name="connsiteY0" fmla="*/ 0 h 13313"/>
                <a:gd name="connsiteX1" fmla="*/ 9737 w 10000"/>
                <a:gd name="connsiteY1" fmla="*/ 141 h 13313"/>
                <a:gd name="connsiteX2" fmla="*/ 9606 w 10000"/>
                <a:gd name="connsiteY2" fmla="*/ 212 h 13313"/>
                <a:gd name="connsiteX3" fmla="*/ 8613 w 10000"/>
                <a:gd name="connsiteY3" fmla="*/ 760 h 13313"/>
                <a:gd name="connsiteX4" fmla="*/ 7956 w 10000"/>
                <a:gd name="connsiteY4" fmla="*/ 1826 h 13313"/>
                <a:gd name="connsiteX5" fmla="*/ 6628 w 10000"/>
                <a:gd name="connsiteY5" fmla="*/ 2179 h 13313"/>
                <a:gd name="connsiteX6" fmla="*/ 5971 w 10000"/>
                <a:gd name="connsiteY6" fmla="*/ 3252 h 13313"/>
                <a:gd name="connsiteX7" fmla="*/ 6628 w 10000"/>
                <a:gd name="connsiteY7" fmla="*/ 3605 h 13313"/>
                <a:gd name="connsiteX8" fmla="*/ 6628 w 10000"/>
                <a:gd name="connsiteY8" fmla="*/ 3958 h 13313"/>
                <a:gd name="connsiteX9" fmla="*/ 5299 w 10000"/>
                <a:gd name="connsiteY9" fmla="*/ 4671 h 13313"/>
                <a:gd name="connsiteX10" fmla="*/ 3314 w 10000"/>
                <a:gd name="connsiteY10" fmla="*/ 5024 h 13313"/>
                <a:gd name="connsiteX11" fmla="*/ 3314 w 10000"/>
                <a:gd name="connsiteY11" fmla="*/ 6089 h 13313"/>
                <a:gd name="connsiteX12" fmla="*/ 1985 w 10000"/>
                <a:gd name="connsiteY12" fmla="*/ 6450 h 13313"/>
                <a:gd name="connsiteX13" fmla="*/ 0 w 10000"/>
                <a:gd name="connsiteY13" fmla="*/ 7516 h 13313"/>
                <a:gd name="connsiteX14" fmla="*/ 0 w 10000"/>
                <a:gd name="connsiteY14" fmla="*/ 7868 h 13313"/>
                <a:gd name="connsiteX15" fmla="*/ 672 w 10000"/>
                <a:gd name="connsiteY15" fmla="*/ 8934 h 13313"/>
                <a:gd name="connsiteX16" fmla="*/ 1265 w 10000"/>
                <a:gd name="connsiteY16" fmla="*/ 9980 h 13313"/>
                <a:gd name="connsiteX17" fmla="*/ 1905 w 10000"/>
                <a:gd name="connsiteY17" fmla="*/ 10767 h 13313"/>
                <a:gd name="connsiteX18" fmla="*/ 642 w 10000"/>
                <a:gd name="connsiteY18" fmla="*/ 13313 h 13313"/>
                <a:gd name="connsiteX0" fmla="*/ 10000 w 10000"/>
                <a:gd name="connsiteY0" fmla="*/ 0 h 13313"/>
                <a:gd name="connsiteX1" fmla="*/ 9737 w 10000"/>
                <a:gd name="connsiteY1" fmla="*/ 141 h 13313"/>
                <a:gd name="connsiteX2" fmla="*/ 9606 w 10000"/>
                <a:gd name="connsiteY2" fmla="*/ 212 h 13313"/>
                <a:gd name="connsiteX3" fmla="*/ 8613 w 10000"/>
                <a:gd name="connsiteY3" fmla="*/ 760 h 13313"/>
                <a:gd name="connsiteX4" fmla="*/ 7956 w 10000"/>
                <a:gd name="connsiteY4" fmla="*/ 1826 h 13313"/>
                <a:gd name="connsiteX5" fmla="*/ 6628 w 10000"/>
                <a:gd name="connsiteY5" fmla="*/ 2179 h 13313"/>
                <a:gd name="connsiteX6" fmla="*/ 5971 w 10000"/>
                <a:gd name="connsiteY6" fmla="*/ 3252 h 13313"/>
                <a:gd name="connsiteX7" fmla="*/ 6628 w 10000"/>
                <a:gd name="connsiteY7" fmla="*/ 3605 h 13313"/>
                <a:gd name="connsiteX8" fmla="*/ 6628 w 10000"/>
                <a:gd name="connsiteY8" fmla="*/ 3958 h 13313"/>
                <a:gd name="connsiteX9" fmla="*/ 5299 w 10000"/>
                <a:gd name="connsiteY9" fmla="*/ 4671 h 13313"/>
                <a:gd name="connsiteX10" fmla="*/ 3314 w 10000"/>
                <a:gd name="connsiteY10" fmla="*/ 5024 h 13313"/>
                <a:gd name="connsiteX11" fmla="*/ 3314 w 10000"/>
                <a:gd name="connsiteY11" fmla="*/ 6089 h 13313"/>
                <a:gd name="connsiteX12" fmla="*/ 1985 w 10000"/>
                <a:gd name="connsiteY12" fmla="*/ 6450 h 13313"/>
                <a:gd name="connsiteX13" fmla="*/ 0 w 10000"/>
                <a:gd name="connsiteY13" fmla="*/ 7516 h 13313"/>
                <a:gd name="connsiteX14" fmla="*/ 0 w 10000"/>
                <a:gd name="connsiteY14" fmla="*/ 7868 h 13313"/>
                <a:gd name="connsiteX15" fmla="*/ 672 w 10000"/>
                <a:gd name="connsiteY15" fmla="*/ 8934 h 13313"/>
                <a:gd name="connsiteX16" fmla="*/ 1265 w 10000"/>
                <a:gd name="connsiteY16" fmla="*/ 9980 h 13313"/>
                <a:gd name="connsiteX17" fmla="*/ 1905 w 10000"/>
                <a:gd name="connsiteY17" fmla="*/ 10767 h 13313"/>
                <a:gd name="connsiteX18" fmla="*/ 642 w 10000"/>
                <a:gd name="connsiteY18" fmla="*/ 13313 h 13313"/>
                <a:gd name="connsiteX0" fmla="*/ 10000 w 10000"/>
                <a:gd name="connsiteY0" fmla="*/ 0 h 13313"/>
                <a:gd name="connsiteX1" fmla="*/ 9737 w 10000"/>
                <a:gd name="connsiteY1" fmla="*/ 141 h 13313"/>
                <a:gd name="connsiteX2" fmla="*/ 9606 w 10000"/>
                <a:gd name="connsiteY2" fmla="*/ 212 h 13313"/>
                <a:gd name="connsiteX3" fmla="*/ 8613 w 10000"/>
                <a:gd name="connsiteY3" fmla="*/ 760 h 13313"/>
                <a:gd name="connsiteX4" fmla="*/ 7956 w 10000"/>
                <a:gd name="connsiteY4" fmla="*/ 1826 h 13313"/>
                <a:gd name="connsiteX5" fmla="*/ 6628 w 10000"/>
                <a:gd name="connsiteY5" fmla="*/ 2179 h 13313"/>
                <a:gd name="connsiteX6" fmla="*/ 5971 w 10000"/>
                <a:gd name="connsiteY6" fmla="*/ 3252 h 13313"/>
                <a:gd name="connsiteX7" fmla="*/ 6628 w 10000"/>
                <a:gd name="connsiteY7" fmla="*/ 3605 h 13313"/>
                <a:gd name="connsiteX8" fmla="*/ 6628 w 10000"/>
                <a:gd name="connsiteY8" fmla="*/ 3958 h 13313"/>
                <a:gd name="connsiteX9" fmla="*/ 5299 w 10000"/>
                <a:gd name="connsiteY9" fmla="*/ 4671 h 13313"/>
                <a:gd name="connsiteX10" fmla="*/ 3314 w 10000"/>
                <a:gd name="connsiteY10" fmla="*/ 5024 h 13313"/>
                <a:gd name="connsiteX11" fmla="*/ 3314 w 10000"/>
                <a:gd name="connsiteY11" fmla="*/ 6089 h 13313"/>
                <a:gd name="connsiteX12" fmla="*/ 1985 w 10000"/>
                <a:gd name="connsiteY12" fmla="*/ 6450 h 13313"/>
                <a:gd name="connsiteX13" fmla="*/ 0 w 10000"/>
                <a:gd name="connsiteY13" fmla="*/ 7516 h 13313"/>
                <a:gd name="connsiteX14" fmla="*/ 0 w 10000"/>
                <a:gd name="connsiteY14" fmla="*/ 7868 h 13313"/>
                <a:gd name="connsiteX15" fmla="*/ 672 w 10000"/>
                <a:gd name="connsiteY15" fmla="*/ 8934 h 13313"/>
                <a:gd name="connsiteX16" fmla="*/ 1265 w 10000"/>
                <a:gd name="connsiteY16" fmla="*/ 9980 h 13313"/>
                <a:gd name="connsiteX17" fmla="*/ 1905 w 10000"/>
                <a:gd name="connsiteY17" fmla="*/ 10374 h 13313"/>
                <a:gd name="connsiteX18" fmla="*/ 642 w 10000"/>
                <a:gd name="connsiteY18" fmla="*/ 13313 h 13313"/>
                <a:gd name="connsiteX0" fmla="*/ 10000 w 10000"/>
                <a:gd name="connsiteY0" fmla="*/ 0 h 13285"/>
                <a:gd name="connsiteX1" fmla="*/ 9737 w 10000"/>
                <a:gd name="connsiteY1" fmla="*/ 141 h 13285"/>
                <a:gd name="connsiteX2" fmla="*/ 9606 w 10000"/>
                <a:gd name="connsiteY2" fmla="*/ 212 h 13285"/>
                <a:gd name="connsiteX3" fmla="*/ 8613 w 10000"/>
                <a:gd name="connsiteY3" fmla="*/ 760 h 13285"/>
                <a:gd name="connsiteX4" fmla="*/ 7956 w 10000"/>
                <a:gd name="connsiteY4" fmla="*/ 1826 h 13285"/>
                <a:gd name="connsiteX5" fmla="*/ 6628 w 10000"/>
                <a:gd name="connsiteY5" fmla="*/ 2179 h 13285"/>
                <a:gd name="connsiteX6" fmla="*/ 5971 w 10000"/>
                <a:gd name="connsiteY6" fmla="*/ 3252 h 13285"/>
                <a:gd name="connsiteX7" fmla="*/ 6628 w 10000"/>
                <a:gd name="connsiteY7" fmla="*/ 3605 h 13285"/>
                <a:gd name="connsiteX8" fmla="*/ 6628 w 10000"/>
                <a:gd name="connsiteY8" fmla="*/ 3958 h 13285"/>
                <a:gd name="connsiteX9" fmla="*/ 5299 w 10000"/>
                <a:gd name="connsiteY9" fmla="*/ 4671 h 13285"/>
                <a:gd name="connsiteX10" fmla="*/ 3314 w 10000"/>
                <a:gd name="connsiteY10" fmla="*/ 5024 h 13285"/>
                <a:gd name="connsiteX11" fmla="*/ 3314 w 10000"/>
                <a:gd name="connsiteY11" fmla="*/ 6089 h 13285"/>
                <a:gd name="connsiteX12" fmla="*/ 1985 w 10000"/>
                <a:gd name="connsiteY12" fmla="*/ 6450 h 13285"/>
                <a:gd name="connsiteX13" fmla="*/ 0 w 10000"/>
                <a:gd name="connsiteY13" fmla="*/ 7516 h 13285"/>
                <a:gd name="connsiteX14" fmla="*/ 0 w 10000"/>
                <a:gd name="connsiteY14" fmla="*/ 7868 h 13285"/>
                <a:gd name="connsiteX15" fmla="*/ 672 w 10000"/>
                <a:gd name="connsiteY15" fmla="*/ 8934 h 13285"/>
                <a:gd name="connsiteX16" fmla="*/ 1265 w 10000"/>
                <a:gd name="connsiteY16" fmla="*/ 9980 h 13285"/>
                <a:gd name="connsiteX17" fmla="*/ 1905 w 10000"/>
                <a:gd name="connsiteY17" fmla="*/ 10374 h 13285"/>
                <a:gd name="connsiteX18" fmla="*/ 596 w 10000"/>
                <a:gd name="connsiteY18" fmla="*/ 13285 h 13285"/>
                <a:gd name="connsiteX0" fmla="*/ 10000 w 10000"/>
                <a:gd name="connsiteY0" fmla="*/ 0 h 13257"/>
                <a:gd name="connsiteX1" fmla="*/ 9737 w 10000"/>
                <a:gd name="connsiteY1" fmla="*/ 141 h 13257"/>
                <a:gd name="connsiteX2" fmla="*/ 9606 w 10000"/>
                <a:gd name="connsiteY2" fmla="*/ 212 h 13257"/>
                <a:gd name="connsiteX3" fmla="*/ 8613 w 10000"/>
                <a:gd name="connsiteY3" fmla="*/ 760 h 13257"/>
                <a:gd name="connsiteX4" fmla="*/ 7956 w 10000"/>
                <a:gd name="connsiteY4" fmla="*/ 1826 h 13257"/>
                <a:gd name="connsiteX5" fmla="*/ 6628 w 10000"/>
                <a:gd name="connsiteY5" fmla="*/ 2179 h 13257"/>
                <a:gd name="connsiteX6" fmla="*/ 5971 w 10000"/>
                <a:gd name="connsiteY6" fmla="*/ 3252 h 13257"/>
                <a:gd name="connsiteX7" fmla="*/ 6628 w 10000"/>
                <a:gd name="connsiteY7" fmla="*/ 3605 h 13257"/>
                <a:gd name="connsiteX8" fmla="*/ 6628 w 10000"/>
                <a:gd name="connsiteY8" fmla="*/ 3958 h 13257"/>
                <a:gd name="connsiteX9" fmla="*/ 5299 w 10000"/>
                <a:gd name="connsiteY9" fmla="*/ 4671 h 13257"/>
                <a:gd name="connsiteX10" fmla="*/ 3314 w 10000"/>
                <a:gd name="connsiteY10" fmla="*/ 5024 h 13257"/>
                <a:gd name="connsiteX11" fmla="*/ 3314 w 10000"/>
                <a:gd name="connsiteY11" fmla="*/ 6089 h 13257"/>
                <a:gd name="connsiteX12" fmla="*/ 1985 w 10000"/>
                <a:gd name="connsiteY12" fmla="*/ 6450 h 13257"/>
                <a:gd name="connsiteX13" fmla="*/ 0 w 10000"/>
                <a:gd name="connsiteY13" fmla="*/ 7516 h 13257"/>
                <a:gd name="connsiteX14" fmla="*/ 0 w 10000"/>
                <a:gd name="connsiteY14" fmla="*/ 7868 h 13257"/>
                <a:gd name="connsiteX15" fmla="*/ 672 w 10000"/>
                <a:gd name="connsiteY15" fmla="*/ 8934 h 13257"/>
                <a:gd name="connsiteX16" fmla="*/ 1265 w 10000"/>
                <a:gd name="connsiteY16" fmla="*/ 9980 h 13257"/>
                <a:gd name="connsiteX17" fmla="*/ 1905 w 10000"/>
                <a:gd name="connsiteY17" fmla="*/ 10374 h 13257"/>
                <a:gd name="connsiteX18" fmla="*/ 687 w 10000"/>
                <a:gd name="connsiteY18" fmla="*/ 13257 h 13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000" h="13257">
                  <a:moveTo>
                    <a:pt x="10000" y="0"/>
                  </a:moveTo>
                  <a:cubicBezTo>
                    <a:pt x="9664" y="133"/>
                    <a:pt x="9956" y="0"/>
                    <a:pt x="9737" y="141"/>
                  </a:cubicBezTo>
                  <a:lnTo>
                    <a:pt x="9606" y="212"/>
                  </a:lnTo>
                  <a:lnTo>
                    <a:pt x="8613" y="760"/>
                  </a:lnTo>
                  <a:lnTo>
                    <a:pt x="7956" y="1826"/>
                  </a:lnTo>
                  <a:lnTo>
                    <a:pt x="6628" y="2179"/>
                  </a:lnTo>
                  <a:lnTo>
                    <a:pt x="5971" y="3252"/>
                  </a:lnTo>
                  <a:lnTo>
                    <a:pt x="6628" y="3605"/>
                  </a:lnTo>
                  <a:lnTo>
                    <a:pt x="6628" y="3958"/>
                  </a:lnTo>
                  <a:lnTo>
                    <a:pt x="5299" y="4671"/>
                  </a:lnTo>
                  <a:lnTo>
                    <a:pt x="3314" y="5024"/>
                  </a:lnTo>
                  <a:lnTo>
                    <a:pt x="3314" y="6089"/>
                  </a:lnTo>
                  <a:lnTo>
                    <a:pt x="1985" y="6450"/>
                  </a:lnTo>
                  <a:lnTo>
                    <a:pt x="0" y="7516"/>
                  </a:lnTo>
                  <a:lnTo>
                    <a:pt x="0" y="7868"/>
                  </a:lnTo>
                  <a:lnTo>
                    <a:pt x="672" y="8934"/>
                  </a:lnTo>
                  <a:cubicBezTo>
                    <a:pt x="829" y="9277"/>
                    <a:pt x="1156" y="9690"/>
                    <a:pt x="1265" y="9980"/>
                  </a:cubicBezTo>
                  <a:lnTo>
                    <a:pt x="1905" y="10374"/>
                  </a:lnTo>
                  <a:cubicBezTo>
                    <a:pt x="1801" y="10929"/>
                    <a:pt x="730" y="12973"/>
                    <a:pt x="687" y="13257"/>
                  </a:cubicBez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 bwMode="gray">
          <a:xfrm>
            <a:off x="5294932" y="10287463"/>
            <a:ext cx="175145" cy="276225"/>
            <a:chOff x="5314430" y="3540125"/>
            <a:chExt cx="175145" cy="276225"/>
          </a:xfrm>
        </p:grpSpPr>
        <p:sp>
          <p:nvSpPr>
            <p:cNvPr id="3" name="フリーフォーム 2"/>
            <p:cNvSpPr/>
            <p:nvPr/>
          </p:nvSpPr>
          <p:spPr bwMode="gray">
            <a:xfrm>
              <a:off x="5314950" y="3540125"/>
              <a:ext cx="174625" cy="276225"/>
            </a:xfrm>
            <a:custGeom>
              <a:avLst/>
              <a:gdLst>
                <a:gd name="connsiteX0" fmla="*/ 174625 w 174625"/>
                <a:gd name="connsiteY0" fmla="*/ 120650 h 276225"/>
                <a:gd name="connsiteX1" fmla="*/ 101600 w 174625"/>
                <a:gd name="connsiteY1" fmla="*/ 276225 h 276225"/>
                <a:gd name="connsiteX2" fmla="*/ 63500 w 174625"/>
                <a:gd name="connsiteY2" fmla="*/ 241300 h 276225"/>
                <a:gd name="connsiteX3" fmla="*/ 38100 w 174625"/>
                <a:gd name="connsiteY3" fmla="*/ 123825 h 276225"/>
                <a:gd name="connsiteX4" fmla="*/ 53975 w 174625"/>
                <a:gd name="connsiteY4" fmla="*/ 47625 h 276225"/>
                <a:gd name="connsiteX5" fmla="*/ 22225 w 174625"/>
                <a:gd name="connsiteY5" fmla="*/ 44450 h 276225"/>
                <a:gd name="connsiteX6" fmla="*/ 25400 w 174625"/>
                <a:gd name="connsiteY6" fmla="*/ 12700 h 276225"/>
                <a:gd name="connsiteX7" fmla="*/ 0 w 174625"/>
                <a:gd name="connsiteY7" fmla="*/ 0 h 276225"/>
                <a:gd name="connsiteX0" fmla="*/ 174625 w 174625"/>
                <a:gd name="connsiteY0" fmla="*/ 120650 h 276225"/>
                <a:gd name="connsiteX1" fmla="*/ 130175 w 174625"/>
                <a:gd name="connsiteY1" fmla="*/ 228600 h 276225"/>
                <a:gd name="connsiteX2" fmla="*/ 101600 w 174625"/>
                <a:gd name="connsiteY2" fmla="*/ 276225 h 276225"/>
                <a:gd name="connsiteX3" fmla="*/ 63500 w 174625"/>
                <a:gd name="connsiteY3" fmla="*/ 241300 h 276225"/>
                <a:gd name="connsiteX4" fmla="*/ 38100 w 174625"/>
                <a:gd name="connsiteY4" fmla="*/ 123825 h 276225"/>
                <a:gd name="connsiteX5" fmla="*/ 53975 w 174625"/>
                <a:gd name="connsiteY5" fmla="*/ 47625 h 276225"/>
                <a:gd name="connsiteX6" fmla="*/ 22225 w 174625"/>
                <a:gd name="connsiteY6" fmla="*/ 44450 h 276225"/>
                <a:gd name="connsiteX7" fmla="*/ 25400 w 174625"/>
                <a:gd name="connsiteY7" fmla="*/ 12700 h 276225"/>
                <a:gd name="connsiteX8" fmla="*/ 0 w 174625"/>
                <a:gd name="connsiteY8" fmla="*/ 0 h 276225"/>
                <a:gd name="connsiteX0" fmla="*/ 174625 w 174625"/>
                <a:gd name="connsiteY0" fmla="*/ 120650 h 276225"/>
                <a:gd name="connsiteX1" fmla="*/ 127000 w 174625"/>
                <a:gd name="connsiteY1" fmla="*/ 250825 h 276225"/>
                <a:gd name="connsiteX2" fmla="*/ 101600 w 174625"/>
                <a:gd name="connsiteY2" fmla="*/ 276225 h 276225"/>
                <a:gd name="connsiteX3" fmla="*/ 63500 w 174625"/>
                <a:gd name="connsiteY3" fmla="*/ 241300 h 276225"/>
                <a:gd name="connsiteX4" fmla="*/ 38100 w 174625"/>
                <a:gd name="connsiteY4" fmla="*/ 123825 h 276225"/>
                <a:gd name="connsiteX5" fmla="*/ 53975 w 174625"/>
                <a:gd name="connsiteY5" fmla="*/ 47625 h 276225"/>
                <a:gd name="connsiteX6" fmla="*/ 22225 w 174625"/>
                <a:gd name="connsiteY6" fmla="*/ 44450 h 276225"/>
                <a:gd name="connsiteX7" fmla="*/ 25400 w 174625"/>
                <a:gd name="connsiteY7" fmla="*/ 12700 h 276225"/>
                <a:gd name="connsiteX8" fmla="*/ 0 w 174625"/>
                <a:gd name="connsiteY8" fmla="*/ 0 h 276225"/>
                <a:gd name="connsiteX0" fmla="*/ 174625 w 174625"/>
                <a:gd name="connsiteY0" fmla="*/ 120650 h 276225"/>
                <a:gd name="connsiteX1" fmla="*/ 164306 w 174625"/>
                <a:gd name="connsiteY1" fmla="*/ 146050 h 276225"/>
                <a:gd name="connsiteX2" fmla="*/ 127000 w 174625"/>
                <a:gd name="connsiteY2" fmla="*/ 250825 h 276225"/>
                <a:gd name="connsiteX3" fmla="*/ 101600 w 174625"/>
                <a:gd name="connsiteY3" fmla="*/ 276225 h 276225"/>
                <a:gd name="connsiteX4" fmla="*/ 63500 w 174625"/>
                <a:gd name="connsiteY4" fmla="*/ 241300 h 276225"/>
                <a:gd name="connsiteX5" fmla="*/ 38100 w 174625"/>
                <a:gd name="connsiteY5" fmla="*/ 123825 h 276225"/>
                <a:gd name="connsiteX6" fmla="*/ 53975 w 174625"/>
                <a:gd name="connsiteY6" fmla="*/ 47625 h 276225"/>
                <a:gd name="connsiteX7" fmla="*/ 22225 w 174625"/>
                <a:gd name="connsiteY7" fmla="*/ 44450 h 276225"/>
                <a:gd name="connsiteX8" fmla="*/ 25400 w 174625"/>
                <a:gd name="connsiteY8" fmla="*/ 12700 h 276225"/>
                <a:gd name="connsiteX9" fmla="*/ 0 w 174625"/>
                <a:gd name="connsiteY9" fmla="*/ 0 h 276225"/>
                <a:gd name="connsiteX0" fmla="*/ 174625 w 174625"/>
                <a:gd name="connsiteY0" fmla="*/ 120650 h 276225"/>
                <a:gd name="connsiteX1" fmla="*/ 157163 w 174625"/>
                <a:gd name="connsiteY1" fmla="*/ 143669 h 276225"/>
                <a:gd name="connsiteX2" fmla="*/ 127000 w 174625"/>
                <a:gd name="connsiteY2" fmla="*/ 250825 h 276225"/>
                <a:gd name="connsiteX3" fmla="*/ 101600 w 174625"/>
                <a:gd name="connsiteY3" fmla="*/ 276225 h 276225"/>
                <a:gd name="connsiteX4" fmla="*/ 63500 w 174625"/>
                <a:gd name="connsiteY4" fmla="*/ 241300 h 276225"/>
                <a:gd name="connsiteX5" fmla="*/ 38100 w 174625"/>
                <a:gd name="connsiteY5" fmla="*/ 123825 h 276225"/>
                <a:gd name="connsiteX6" fmla="*/ 53975 w 174625"/>
                <a:gd name="connsiteY6" fmla="*/ 47625 h 276225"/>
                <a:gd name="connsiteX7" fmla="*/ 22225 w 174625"/>
                <a:gd name="connsiteY7" fmla="*/ 44450 h 276225"/>
                <a:gd name="connsiteX8" fmla="*/ 25400 w 174625"/>
                <a:gd name="connsiteY8" fmla="*/ 12700 h 276225"/>
                <a:gd name="connsiteX9" fmla="*/ 0 w 174625"/>
                <a:gd name="connsiteY9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4625" h="276225">
                  <a:moveTo>
                    <a:pt x="174625" y="120650"/>
                  </a:moveTo>
                  <a:lnTo>
                    <a:pt x="157163" y="143669"/>
                  </a:lnTo>
                  <a:lnTo>
                    <a:pt x="127000" y="250825"/>
                  </a:lnTo>
                  <a:lnTo>
                    <a:pt x="101600" y="276225"/>
                  </a:lnTo>
                  <a:lnTo>
                    <a:pt x="63500" y="241300"/>
                  </a:lnTo>
                  <a:lnTo>
                    <a:pt x="38100" y="123825"/>
                  </a:lnTo>
                  <a:lnTo>
                    <a:pt x="53975" y="47625"/>
                  </a:lnTo>
                  <a:lnTo>
                    <a:pt x="22225" y="44450"/>
                  </a:lnTo>
                  <a:lnTo>
                    <a:pt x="25400" y="1270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34" name="フリーフォーム 433"/>
            <p:cNvSpPr/>
            <p:nvPr/>
          </p:nvSpPr>
          <p:spPr bwMode="gray">
            <a:xfrm>
              <a:off x="5314430" y="3540125"/>
              <a:ext cx="174625" cy="276225"/>
            </a:xfrm>
            <a:custGeom>
              <a:avLst/>
              <a:gdLst>
                <a:gd name="connsiteX0" fmla="*/ 174625 w 174625"/>
                <a:gd name="connsiteY0" fmla="*/ 120650 h 276225"/>
                <a:gd name="connsiteX1" fmla="*/ 101600 w 174625"/>
                <a:gd name="connsiteY1" fmla="*/ 276225 h 276225"/>
                <a:gd name="connsiteX2" fmla="*/ 63500 w 174625"/>
                <a:gd name="connsiteY2" fmla="*/ 241300 h 276225"/>
                <a:gd name="connsiteX3" fmla="*/ 38100 w 174625"/>
                <a:gd name="connsiteY3" fmla="*/ 123825 h 276225"/>
                <a:gd name="connsiteX4" fmla="*/ 53975 w 174625"/>
                <a:gd name="connsiteY4" fmla="*/ 47625 h 276225"/>
                <a:gd name="connsiteX5" fmla="*/ 22225 w 174625"/>
                <a:gd name="connsiteY5" fmla="*/ 44450 h 276225"/>
                <a:gd name="connsiteX6" fmla="*/ 25400 w 174625"/>
                <a:gd name="connsiteY6" fmla="*/ 12700 h 276225"/>
                <a:gd name="connsiteX7" fmla="*/ 0 w 174625"/>
                <a:gd name="connsiteY7" fmla="*/ 0 h 276225"/>
                <a:gd name="connsiteX0" fmla="*/ 174625 w 174625"/>
                <a:gd name="connsiteY0" fmla="*/ 120650 h 276225"/>
                <a:gd name="connsiteX1" fmla="*/ 130175 w 174625"/>
                <a:gd name="connsiteY1" fmla="*/ 228600 h 276225"/>
                <a:gd name="connsiteX2" fmla="*/ 101600 w 174625"/>
                <a:gd name="connsiteY2" fmla="*/ 276225 h 276225"/>
                <a:gd name="connsiteX3" fmla="*/ 63500 w 174625"/>
                <a:gd name="connsiteY3" fmla="*/ 241300 h 276225"/>
                <a:gd name="connsiteX4" fmla="*/ 38100 w 174625"/>
                <a:gd name="connsiteY4" fmla="*/ 123825 h 276225"/>
                <a:gd name="connsiteX5" fmla="*/ 53975 w 174625"/>
                <a:gd name="connsiteY5" fmla="*/ 47625 h 276225"/>
                <a:gd name="connsiteX6" fmla="*/ 22225 w 174625"/>
                <a:gd name="connsiteY6" fmla="*/ 44450 h 276225"/>
                <a:gd name="connsiteX7" fmla="*/ 25400 w 174625"/>
                <a:gd name="connsiteY7" fmla="*/ 12700 h 276225"/>
                <a:gd name="connsiteX8" fmla="*/ 0 w 174625"/>
                <a:gd name="connsiteY8" fmla="*/ 0 h 276225"/>
                <a:gd name="connsiteX0" fmla="*/ 174625 w 174625"/>
                <a:gd name="connsiteY0" fmla="*/ 120650 h 276225"/>
                <a:gd name="connsiteX1" fmla="*/ 127000 w 174625"/>
                <a:gd name="connsiteY1" fmla="*/ 250825 h 276225"/>
                <a:gd name="connsiteX2" fmla="*/ 101600 w 174625"/>
                <a:gd name="connsiteY2" fmla="*/ 276225 h 276225"/>
                <a:gd name="connsiteX3" fmla="*/ 63500 w 174625"/>
                <a:gd name="connsiteY3" fmla="*/ 241300 h 276225"/>
                <a:gd name="connsiteX4" fmla="*/ 38100 w 174625"/>
                <a:gd name="connsiteY4" fmla="*/ 123825 h 276225"/>
                <a:gd name="connsiteX5" fmla="*/ 53975 w 174625"/>
                <a:gd name="connsiteY5" fmla="*/ 47625 h 276225"/>
                <a:gd name="connsiteX6" fmla="*/ 22225 w 174625"/>
                <a:gd name="connsiteY6" fmla="*/ 44450 h 276225"/>
                <a:gd name="connsiteX7" fmla="*/ 25400 w 174625"/>
                <a:gd name="connsiteY7" fmla="*/ 12700 h 276225"/>
                <a:gd name="connsiteX8" fmla="*/ 0 w 174625"/>
                <a:gd name="connsiteY8" fmla="*/ 0 h 276225"/>
                <a:gd name="connsiteX0" fmla="*/ 174625 w 174625"/>
                <a:gd name="connsiteY0" fmla="*/ 120650 h 276225"/>
                <a:gd name="connsiteX1" fmla="*/ 164306 w 174625"/>
                <a:gd name="connsiteY1" fmla="*/ 146050 h 276225"/>
                <a:gd name="connsiteX2" fmla="*/ 127000 w 174625"/>
                <a:gd name="connsiteY2" fmla="*/ 250825 h 276225"/>
                <a:gd name="connsiteX3" fmla="*/ 101600 w 174625"/>
                <a:gd name="connsiteY3" fmla="*/ 276225 h 276225"/>
                <a:gd name="connsiteX4" fmla="*/ 63500 w 174625"/>
                <a:gd name="connsiteY4" fmla="*/ 241300 h 276225"/>
                <a:gd name="connsiteX5" fmla="*/ 38100 w 174625"/>
                <a:gd name="connsiteY5" fmla="*/ 123825 h 276225"/>
                <a:gd name="connsiteX6" fmla="*/ 53975 w 174625"/>
                <a:gd name="connsiteY6" fmla="*/ 47625 h 276225"/>
                <a:gd name="connsiteX7" fmla="*/ 22225 w 174625"/>
                <a:gd name="connsiteY7" fmla="*/ 44450 h 276225"/>
                <a:gd name="connsiteX8" fmla="*/ 25400 w 174625"/>
                <a:gd name="connsiteY8" fmla="*/ 12700 h 276225"/>
                <a:gd name="connsiteX9" fmla="*/ 0 w 174625"/>
                <a:gd name="connsiteY9" fmla="*/ 0 h 276225"/>
                <a:gd name="connsiteX0" fmla="*/ 174625 w 174625"/>
                <a:gd name="connsiteY0" fmla="*/ 120650 h 276225"/>
                <a:gd name="connsiteX1" fmla="*/ 157163 w 174625"/>
                <a:gd name="connsiteY1" fmla="*/ 143669 h 276225"/>
                <a:gd name="connsiteX2" fmla="*/ 127000 w 174625"/>
                <a:gd name="connsiteY2" fmla="*/ 250825 h 276225"/>
                <a:gd name="connsiteX3" fmla="*/ 101600 w 174625"/>
                <a:gd name="connsiteY3" fmla="*/ 276225 h 276225"/>
                <a:gd name="connsiteX4" fmla="*/ 63500 w 174625"/>
                <a:gd name="connsiteY4" fmla="*/ 241300 h 276225"/>
                <a:gd name="connsiteX5" fmla="*/ 38100 w 174625"/>
                <a:gd name="connsiteY5" fmla="*/ 123825 h 276225"/>
                <a:gd name="connsiteX6" fmla="*/ 53975 w 174625"/>
                <a:gd name="connsiteY6" fmla="*/ 47625 h 276225"/>
                <a:gd name="connsiteX7" fmla="*/ 22225 w 174625"/>
                <a:gd name="connsiteY7" fmla="*/ 44450 h 276225"/>
                <a:gd name="connsiteX8" fmla="*/ 25400 w 174625"/>
                <a:gd name="connsiteY8" fmla="*/ 12700 h 276225"/>
                <a:gd name="connsiteX9" fmla="*/ 0 w 174625"/>
                <a:gd name="connsiteY9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4625" h="276225">
                  <a:moveTo>
                    <a:pt x="174625" y="120650"/>
                  </a:moveTo>
                  <a:lnTo>
                    <a:pt x="157163" y="143669"/>
                  </a:lnTo>
                  <a:lnTo>
                    <a:pt x="127000" y="250825"/>
                  </a:lnTo>
                  <a:lnTo>
                    <a:pt x="101600" y="276225"/>
                  </a:lnTo>
                  <a:lnTo>
                    <a:pt x="63500" y="241300"/>
                  </a:lnTo>
                  <a:lnTo>
                    <a:pt x="38100" y="123825"/>
                  </a:lnTo>
                  <a:lnTo>
                    <a:pt x="53975" y="47625"/>
                  </a:lnTo>
                  <a:lnTo>
                    <a:pt x="22225" y="44450"/>
                  </a:lnTo>
                  <a:lnTo>
                    <a:pt x="25400" y="12700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87" name="グループ化 186"/>
          <p:cNvGrpSpPr/>
          <p:nvPr/>
        </p:nvGrpSpPr>
        <p:grpSpPr bwMode="gray">
          <a:xfrm>
            <a:off x="6295470" y="11227230"/>
            <a:ext cx="387461" cy="1076835"/>
            <a:chOff x="6314968" y="4479892"/>
            <a:chExt cx="387461" cy="1076835"/>
          </a:xfrm>
        </p:grpSpPr>
        <p:sp>
          <p:nvSpPr>
            <p:cNvPr id="188" name="Freeform 48"/>
            <p:cNvSpPr>
              <a:spLocks/>
            </p:cNvSpPr>
            <p:nvPr/>
          </p:nvSpPr>
          <p:spPr bwMode="gray">
            <a:xfrm>
              <a:off x="6315095" y="4479892"/>
              <a:ext cx="387334" cy="1076835"/>
            </a:xfrm>
            <a:custGeom>
              <a:avLst/>
              <a:gdLst>
                <a:gd name="T0" fmla="*/ 2147483647 w 318"/>
                <a:gd name="T1" fmla="*/ 0 h 1043"/>
                <a:gd name="T2" fmla="*/ 2147483647 w 318"/>
                <a:gd name="T3" fmla="*/ 2147483647 h 1043"/>
                <a:gd name="T4" fmla="*/ 2147483647 w 318"/>
                <a:gd name="T5" fmla="*/ 2147483647 h 1043"/>
                <a:gd name="T6" fmla="*/ 2147483647 w 318"/>
                <a:gd name="T7" fmla="*/ 2147483647 h 1043"/>
                <a:gd name="T8" fmla="*/ 2147483647 w 318"/>
                <a:gd name="T9" fmla="*/ 2147483647 h 1043"/>
                <a:gd name="T10" fmla="*/ 2147483647 w 318"/>
                <a:gd name="T11" fmla="*/ 2147483647 h 1043"/>
                <a:gd name="T12" fmla="*/ 2147483647 w 318"/>
                <a:gd name="T13" fmla="*/ 2147483647 h 1043"/>
                <a:gd name="T14" fmla="*/ 2147483647 w 318"/>
                <a:gd name="T15" fmla="*/ 2147483647 h 1043"/>
                <a:gd name="T16" fmla="*/ 0 w 318"/>
                <a:gd name="T17" fmla="*/ 2147483647 h 1043"/>
                <a:gd name="T18" fmla="*/ 0 w 318"/>
                <a:gd name="T19" fmla="*/ 2147483647 h 10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18"/>
                <a:gd name="T31" fmla="*/ 0 h 1043"/>
                <a:gd name="T32" fmla="*/ 318 w 318"/>
                <a:gd name="T33" fmla="*/ 1043 h 1043"/>
                <a:gd name="connsiteX0" fmla="*/ 10099 w 10099"/>
                <a:gd name="connsiteY0" fmla="*/ 0 h 11305"/>
                <a:gd name="connsiteX1" fmla="*/ 5822 w 10099"/>
                <a:gd name="connsiteY1" fmla="*/ 1304 h 11305"/>
                <a:gd name="connsiteX2" fmla="*/ 5822 w 10099"/>
                <a:gd name="connsiteY2" fmla="*/ 2608 h 11305"/>
                <a:gd name="connsiteX3" fmla="*/ 1546 w 10099"/>
                <a:gd name="connsiteY3" fmla="*/ 3912 h 11305"/>
                <a:gd name="connsiteX4" fmla="*/ 2961 w 10099"/>
                <a:gd name="connsiteY4" fmla="*/ 4343 h 11305"/>
                <a:gd name="connsiteX5" fmla="*/ 1546 w 10099"/>
                <a:gd name="connsiteY5" fmla="*/ 5216 h 11305"/>
                <a:gd name="connsiteX6" fmla="*/ 1546 w 10099"/>
                <a:gd name="connsiteY6" fmla="*/ 5647 h 11305"/>
                <a:gd name="connsiteX7" fmla="*/ 2961 w 10099"/>
                <a:gd name="connsiteY7" fmla="*/ 6520 h 11305"/>
                <a:gd name="connsiteX8" fmla="*/ 99 w 10099"/>
                <a:gd name="connsiteY8" fmla="*/ 7392 h 11305"/>
                <a:gd name="connsiteX9" fmla="*/ 0 w 10099"/>
                <a:gd name="connsiteY9" fmla="*/ 11305 h 11305"/>
                <a:gd name="connsiteX0" fmla="*/ 10198 w 10198"/>
                <a:gd name="connsiteY0" fmla="*/ 0 h 11305"/>
                <a:gd name="connsiteX1" fmla="*/ 5921 w 10198"/>
                <a:gd name="connsiteY1" fmla="*/ 1304 h 11305"/>
                <a:gd name="connsiteX2" fmla="*/ 5921 w 10198"/>
                <a:gd name="connsiteY2" fmla="*/ 2608 h 11305"/>
                <a:gd name="connsiteX3" fmla="*/ 1645 w 10198"/>
                <a:gd name="connsiteY3" fmla="*/ 3912 h 11305"/>
                <a:gd name="connsiteX4" fmla="*/ 3060 w 10198"/>
                <a:gd name="connsiteY4" fmla="*/ 4343 h 11305"/>
                <a:gd name="connsiteX5" fmla="*/ 1645 w 10198"/>
                <a:gd name="connsiteY5" fmla="*/ 5216 h 11305"/>
                <a:gd name="connsiteX6" fmla="*/ 1645 w 10198"/>
                <a:gd name="connsiteY6" fmla="*/ 5647 h 11305"/>
                <a:gd name="connsiteX7" fmla="*/ 3060 w 10198"/>
                <a:gd name="connsiteY7" fmla="*/ 6520 h 11305"/>
                <a:gd name="connsiteX8" fmla="*/ 198 w 10198"/>
                <a:gd name="connsiteY8" fmla="*/ 7392 h 11305"/>
                <a:gd name="connsiteX9" fmla="*/ 231 w 10198"/>
                <a:gd name="connsiteY9" fmla="*/ 10016 h 11305"/>
                <a:gd name="connsiteX10" fmla="*/ 99 w 10198"/>
                <a:gd name="connsiteY10" fmla="*/ 11305 h 11305"/>
                <a:gd name="connsiteX0" fmla="*/ 10099 w 10099"/>
                <a:gd name="connsiteY0" fmla="*/ 0 h 11305"/>
                <a:gd name="connsiteX1" fmla="*/ 5822 w 10099"/>
                <a:gd name="connsiteY1" fmla="*/ 1304 h 11305"/>
                <a:gd name="connsiteX2" fmla="*/ 5822 w 10099"/>
                <a:gd name="connsiteY2" fmla="*/ 2608 h 11305"/>
                <a:gd name="connsiteX3" fmla="*/ 1546 w 10099"/>
                <a:gd name="connsiteY3" fmla="*/ 3912 h 11305"/>
                <a:gd name="connsiteX4" fmla="*/ 2961 w 10099"/>
                <a:gd name="connsiteY4" fmla="*/ 4343 h 11305"/>
                <a:gd name="connsiteX5" fmla="*/ 1546 w 10099"/>
                <a:gd name="connsiteY5" fmla="*/ 5216 h 11305"/>
                <a:gd name="connsiteX6" fmla="*/ 1546 w 10099"/>
                <a:gd name="connsiteY6" fmla="*/ 5647 h 11305"/>
                <a:gd name="connsiteX7" fmla="*/ 2961 w 10099"/>
                <a:gd name="connsiteY7" fmla="*/ 6520 h 11305"/>
                <a:gd name="connsiteX8" fmla="*/ 99 w 10099"/>
                <a:gd name="connsiteY8" fmla="*/ 7392 h 11305"/>
                <a:gd name="connsiteX9" fmla="*/ 132 w 10099"/>
                <a:gd name="connsiteY9" fmla="*/ 10016 h 11305"/>
                <a:gd name="connsiteX10" fmla="*/ 0 w 10099"/>
                <a:gd name="connsiteY10" fmla="*/ 11305 h 11305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5987 w 15987"/>
                <a:gd name="connsiteY10" fmla="*/ 15529 h 15529"/>
                <a:gd name="connsiteX0" fmla="*/ 10000 w 16226"/>
                <a:gd name="connsiteY0" fmla="*/ 0 h 15593"/>
                <a:gd name="connsiteX1" fmla="*/ 5723 w 16226"/>
                <a:gd name="connsiteY1" fmla="*/ 1304 h 15593"/>
                <a:gd name="connsiteX2" fmla="*/ 5723 w 16226"/>
                <a:gd name="connsiteY2" fmla="*/ 2608 h 15593"/>
                <a:gd name="connsiteX3" fmla="*/ 1447 w 16226"/>
                <a:gd name="connsiteY3" fmla="*/ 3912 h 15593"/>
                <a:gd name="connsiteX4" fmla="*/ 2862 w 16226"/>
                <a:gd name="connsiteY4" fmla="*/ 4343 h 15593"/>
                <a:gd name="connsiteX5" fmla="*/ 1447 w 16226"/>
                <a:gd name="connsiteY5" fmla="*/ 5216 h 15593"/>
                <a:gd name="connsiteX6" fmla="*/ 1447 w 16226"/>
                <a:gd name="connsiteY6" fmla="*/ 5647 h 15593"/>
                <a:gd name="connsiteX7" fmla="*/ 2862 w 16226"/>
                <a:gd name="connsiteY7" fmla="*/ 6520 h 15593"/>
                <a:gd name="connsiteX8" fmla="*/ 0 w 16226"/>
                <a:gd name="connsiteY8" fmla="*/ 7392 h 15593"/>
                <a:gd name="connsiteX9" fmla="*/ 33 w 16226"/>
                <a:gd name="connsiteY9" fmla="*/ 10016 h 15593"/>
                <a:gd name="connsiteX10" fmla="*/ 14638 w 16226"/>
                <a:gd name="connsiteY10" fmla="*/ 15030 h 15593"/>
                <a:gd name="connsiteX11" fmla="*/ 15987 w 16226"/>
                <a:gd name="connsiteY11" fmla="*/ 15529 h 15593"/>
                <a:gd name="connsiteX0" fmla="*/ 10000 w 15987"/>
                <a:gd name="connsiteY0" fmla="*/ 0 h 15649"/>
                <a:gd name="connsiteX1" fmla="*/ 5723 w 15987"/>
                <a:gd name="connsiteY1" fmla="*/ 1304 h 15649"/>
                <a:gd name="connsiteX2" fmla="*/ 5723 w 15987"/>
                <a:gd name="connsiteY2" fmla="*/ 2608 h 15649"/>
                <a:gd name="connsiteX3" fmla="*/ 1447 w 15987"/>
                <a:gd name="connsiteY3" fmla="*/ 3912 h 15649"/>
                <a:gd name="connsiteX4" fmla="*/ 2862 w 15987"/>
                <a:gd name="connsiteY4" fmla="*/ 4343 h 15649"/>
                <a:gd name="connsiteX5" fmla="*/ 1447 w 15987"/>
                <a:gd name="connsiteY5" fmla="*/ 5216 h 15649"/>
                <a:gd name="connsiteX6" fmla="*/ 1447 w 15987"/>
                <a:gd name="connsiteY6" fmla="*/ 5647 h 15649"/>
                <a:gd name="connsiteX7" fmla="*/ 2862 w 15987"/>
                <a:gd name="connsiteY7" fmla="*/ 6520 h 15649"/>
                <a:gd name="connsiteX8" fmla="*/ 0 w 15987"/>
                <a:gd name="connsiteY8" fmla="*/ 7392 h 15649"/>
                <a:gd name="connsiteX9" fmla="*/ 33 w 15987"/>
                <a:gd name="connsiteY9" fmla="*/ 10016 h 15649"/>
                <a:gd name="connsiteX10" fmla="*/ 11974 w 15987"/>
                <a:gd name="connsiteY10" fmla="*/ 15133 h 15649"/>
                <a:gd name="connsiteX11" fmla="*/ 15987 w 15987"/>
                <a:gd name="connsiteY11" fmla="*/ 15529 h 1564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1974 w 15987"/>
                <a:gd name="connsiteY10" fmla="*/ 15133 h 15529"/>
                <a:gd name="connsiteX11" fmla="*/ 15987 w 15987"/>
                <a:gd name="connsiteY11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1974 w 15987"/>
                <a:gd name="connsiteY10" fmla="*/ 15133 h 15529"/>
                <a:gd name="connsiteX11" fmla="*/ 15987 w 15987"/>
                <a:gd name="connsiteY11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4244 w 15987"/>
                <a:gd name="connsiteY10" fmla="*/ 15373 h 15529"/>
                <a:gd name="connsiteX11" fmla="*/ 15987 w 15987"/>
                <a:gd name="connsiteY11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1283 w 15987"/>
                <a:gd name="connsiteY10" fmla="*/ 14274 h 15529"/>
                <a:gd name="connsiteX11" fmla="*/ 14244 w 15987"/>
                <a:gd name="connsiteY11" fmla="*/ 15373 h 15529"/>
                <a:gd name="connsiteX12" fmla="*/ 15987 w 15987"/>
                <a:gd name="connsiteY12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5526 w 15987"/>
                <a:gd name="connsiteY10" fmla="*/ 14823 h 15529"/>
                <a:gd name="connsiteX11" fmla="*/ 14244 w 15987"/>
                <a:gd name="connsiteY11" fmla="*/ 15373 h 15529"/>
                <a:gd name="connsiteX12" fmla="*/ 15987 w 15987"/>
                <a:gd name="connsiteY12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9309 w 15987"/>
                <a:gd name="connsiteY10" fmla="*/ 12935 h 15529"/>
                <a:gd name="connsiteX11" fmla="*/ 15526 w 15987"/>
                <a:gd name="connsiteY11" fmla="*/ 14823 h 15529"/>
                <a:gd name="connsiteX12" fmla="*/ 14244 w 15987"/>
                <a:gd name="connsiteY12" fmla="*/ 15373 h 15529"/>
                <a:gd name="connsiteX13" fmla="*/ 15987 w 15987"/>
                <a:gd name="connsiteY13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4178 w 15987"/>
                <a:gd name="connsiteY10" fmla="*/ 11253 h 15529"/>
                <a:gd name="connsiteX11" fmla="*/ 9309 w 15987"/>
                <a:gd name="connsiteY11" fmla="*/ 12935 h 15529"/>
                <a:gd name="connsiteX12" fmla="*/ 15526 w 15987"/>
                <a:gd name="connsiteY12" fmla="*/ 14823 h 15529"/>
                <a:gd name="connsiteX13" fmla="*/ 14244 w 15987"/>
                <a:gd name="connsiteY13" fmla="*/ 15373 h 15529"/>
                <a:gd name="connsiteX14" fmla="*/ 15987 w 15987"/>
                <a:gd name="connsiteY14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9374 w 16052"/>
                <a:gd name="connsiteY11" fmla="*/ 12935 h 15529"/>
                <a:gd name="connsiteX12" fmla="*/ 15591 w 16052"/>
                <a:gd name="connsiteY12" fmla="*/ 14823 h 15529"/>
                <a:gd name="connsiteX13" fmla="*/ 14309 w 16052"/>
                <a:gd name="connsiteY13" fmla="*/ 15373 h 15529"/>
                <a:gd name="connsiteX14" fmla="*/ 16052 w 16052"/>
                <a:gd name="connsiteY14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15591 w 16052"/>
                <a:gd name="connsiteY12" fmla="*/ 14823 h 15529"/>
                <a:gd name="connsiteX13" fmla="*/ 14309 w 16052"/>
                <a:gd name="connsiteY13" fmla="*/ 15373 h 15529"/>
                <a:gd name="connsiteX14" fmla="*/ 16052 w 16052"/>
                <a:gd name="connsiteY14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10460 w 16052"/>
                <a:gd name="connsiteY12" fmla="*/ 14137 h 15529"/>
                <a:gd name="connsiteX13" fmla="*/ 15591 w 16052"/>
                <a:gd name="connsiteY13" fmla="*/ 14823 h 15529"/>
                <a:gd name="connsiteX14" fmla="*/ 14309 w 16052"/>
                <a:gd name="connsiteY14" fmla="*/ 15373 h 15529"/>
                <a:gd name="connsiteX15" fmla="*/ 16052 w 16052"/>
                <a:gd name="connsiteY15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5591 w 16052"/>
                <a:gd name="connsiteY13" fmla="*/ 14823 h 15529"/>
                <a:gd name="connsiteX14" fmla="*/ 14309 w 16052"/>
                <a:gd name="connsiteY14" fmla="*/ 15373 h 15529"/>
                <a:gd name="connsiteX15" fmla="*/ 16052 w 16052"/>
                <a:gd name="connsiteY15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841 w 16052"/>
                <a:gd name="connsiteY13" fmla="*/ 14068 h 15529"/>
                <a:gd name="connsiteX14" fmla="*/ 15591 w 16052"/>
                <a:gd name="connsiteY14" fmla="*/ 14823 h 15529"/>
                <a:gd name="connsiteX15" fmla="*/ 14309 w 16052"/>
                <a:gd name="connsiteY15" fmla="*/ 15373 h 15529"/>
                <a:gd name="connsiteX16" fmla="*/ 16052 w 16052"/>
                <a:gd name="connsiteY16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5591 w 16052"/>
                <a:gd name="connsiteY14" fmla="*/ 14823 h 15529"/>
                <a:gd name="connsiteX15" fmla="*/ 14309 w 16052"/>
                <a:gd name="connsiteY15" fmla="*/ 15373 h 15529"/>
                <a:gd name="connsiteX16" fmla="*/ 16052 w 16052"/>
                <a:gd name="connsiteY16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3914 w 16052"/>
                <a:gd name="connsiteY14" fmla="*/ 14377 h 15529"/>
                <a:gd name="connsiteX15" fmla="*/ 15591 w 16052"/>
                <a:gd name="connsiteY15" fmla="*/ 14823 h 15529"/>
                <a:gd name="connsiteX16" fmla="*/ 14309 w 16052"/>
                <a:gd name="connsiteY16" fmla="*/ 15373 h 15529"/>
                <a:gd name="connsiteX17" fmla="*/ 16052 w 16052"/>
                <a:gd name="connsiteY17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4407 w 16052"/>
                <a:gd name="connsiteY14" fmla="*/ 14034 h 15529"/>
                <a:gd name="connsiteX15" fmla="*/ 15591 w 16052"/>
                <a:gd name="connsiteY15" fmla="*/ 14823 h 15529"/>
                <a:gd name="connsiteX16" fmla="*/ 14309 w 16052"/>
                <a:gd name="connsiteY16" fmla="*/ 15373 h 15529"/>
                <a:gd name="connsiteX17" fmla="*/ 16052 w 16052"/>
                <a:gd name="connsiteY17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4604 w 16052"/>
                <a:gd name="connsiteY14" fmla="*/ 13965 h 15529"/>
                <a:gd name="connsiteX15" fmla="*/ 15591 w 16052"/>
                <a:gd name="connsiteY15" fmla="*/ 14823 h 15529"/>
                <a:gd name="connsiteX16" fmla="*/ 14309 w 16052"/>
                <a:gd name="connsiteY16" fmla="*/ 15373 h 15529"/>
                <a:gd name="connsiteX17" fmla="*/ 16052 w 16052"/>
                <a:gd name="connsiteY17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4604 w 16052"/>
                <a:gd name="connsiteY14" fmla="*/ 13965 h 15529"/>
                <a:gd name="connsiteX15" fmla="*/ 15788 w 16052"/>
                <a:gd name="connsiteY15" fmla="*/ 14754 h 15529"/>
                <a:gd name="connsiteX16" fmla="*/ 14309 w 16052"/>
                <a:gd name="connsiteY16" fmla="*/ 15373 h 15529"/>
                <a:gd name="connsiteX17" fmla="*/ 16052 w 16052"/>
                <a:gd name="connsiteY17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4604 w 16052"/>
                <a:gd name="connsiteY14" fmla="*/ 13965 h 15529"/>
                <a:gd name="connsiteX15" fmla="*/ 15788 w 16052"/>
                <a:gd name="connsiteY15" fmla="*/ 14754 h 15529"/>
                <a:gd name="connsiteX16" fmla="*/ 14802 w 16052"/>
                <a:gd name="connsiteY16" fmla="*/ 15270 h 15529"/>
                <a:gd name="connsiteX17" fmla="*/ 16052 w 16052"/>
                <a:gd name="connsiteY17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8782 w 16052"/>
                <a:gd name="connsiteY13" fmla="*/ 13313 h 15529"/>
                <a:gd name="connsiteX14" fmla="*/ 11644 w 16052"/>
                <a:gd name="connsiteY14" fmla="*/ 13587 h 15529"/>
                <a:gd name="connsiteX15" fmla="*/ 14604 w 16052"/>
                <a:gd name="connsiteY15" fmla="*/ 13965 h 15529"/>
                <a:gd name="connsiteX16" fmla="*/ 15788 w 16052"/>
                <a:gd name="connsiteY16" fmla="*/ 14754 h 15529"/>
                <a:gd name="connsiteX17" fmla="*/ 14802 w 16052"/>
                <a:gd name="connsiteY17" fmla="*/ 15270 h 15529"/>
                <a:gd name="connsiteX18" fmla="*/ 16052 w 16052"/>
                <a:gd name="connsiteY18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7400 w 16052"/>
                <a:gd name="connsiteY13" fmla="*/ 13931 h 15529"/>
                <a:gd name="connsiteX14" fmla="*/ 11644 w 16052"/>
                <a:gd name="connsiteY14" fmla="*/ 13587 h 15529"/>
                <a:gd name="connsiteX15" fmla="*/ 14604 w 16052"/>
                <a:gd name="connsiteY15" fmla="*/ 13965 h 15529"/>
                <a:gd name="connsiteX16" fmla="*/ 15788 w 16052"/>
                <a:gd name="connsiteY16" fmla="*/ 14754 h 15529"/>
                <a:gd name="connsiteX17" fmla="*/ 14802 w 16052"/>
                <a:gd name="connsiteY17" fmla="*/ 15270 h 15529"/>
                <a:gd name="connsiteX18" fmla="*/ 16052 w 16052"/>
                <a:gd name="connsiteY18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7400 w 16052"/>
                <a:gd name="connsiteY13" fmla="*/ 13931 h 15529"/>
                <a:gd name="connsiteX14" fmla="*/ 9966 w 16052"/>
                <a:gd name="connsiteY14" fmla="*/ 13725 h 15529"/>
                <a:gd name="connsiteX15" fmla="*/ 11644 w 16052"/>
                <a:gd name="connsiteY15" fmla="*/ 13587 h 15529"/>
                <a:gd name="connsiteX16" fmla="*/ 14604 w 16052"/>
                <a:gd name="connsiteY16" fmla="*/ 13965 h 15529"/>
                <a:gd name="connsiteX17" fmla="*/ 15788 w 16052"/>
                <a:gd name="connsiteY17" fmla="*/ 14754 h 15529"/>
                <a:gd name="connsiteX18" fmla="*/ 14802 w 16052"/>
                <a:gd name="connsiteY18" fmla="*/ 15270 h 15529"/>
                <a:gd name="connsiteX19" fmla="*/ 16052 w 16052"/>
                <a:gd name="connsiteY19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7400 w 16052"/>
                <a:gd name="connsiteY13" fmla="*/ 13931 h 15529"/>
                <a:gd name="connsiteX14" fmla="*/ 10065 w 16052"/>
                <a:gd name="connsiteY14" fmla="*/ 14343 h 15529"/>
                <a:gd name="connsiteX15" fmla="*/ 11644 w 16052"/>
                <a:gd name="connsiteY15" fmla="*/ 13587 h 15529"/>
                <a:gd name="connsiteX16" fmla="*/ 14604 w 16052"/>
                <a:gd name="connsiteY16" fmla="*/ 13965 h 15529"/>
                <a:gd name="connsiteX17" fmla="*/ 15788 w 16052"/>
                <a:gd name="connsiteY17" fmla="*/ 14754 h 15529"/>
                <a:gd name="connsiteX18" fmla="*/ 14802 w 16052"/>
                <a:gd name="connsiteY18" fmla="*/ 15270 h 15529"/>
                <a:gd name="connsiteX19" fmla="*/ 16052 w 16052"/>
                <a:gd name="connsiteY19" fmla="*/ 15529 h 15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052" h="15529">
                  <a:moveTo>
                    <a:pt x="10065" y="0"/>
                  </a:moveTo>
                  <a:lnTo>
                    <a:pt x="5788" y="1304"/>
                  </a:lnTo>
                  <a:lnTo>
                    <a:pt x="5788" y="2608"/>
                  </a:lnTo>
                  <a:lnTo>
                    <a:pt x="1512" y="3912"/>
                  </a:lnTo>
                  <a:lnTo>
                    <a:pt x="2927" y="4343"/>
                  </a:lnTo>
                  <a:lnTo>
                    <a:pt x="1512" y="5216"/>
                  </a:lnTo>
                  <a:lnTo>
                    <a:pt x="1512" y="5647"/>
                  </a:lnTo>
                  <a:lnTo>
                    <a:pt x="2927" y="6520"/>
                  </a:lnTo>
                  <a:lnTo>
                    <a:pt x="65" y="7392"/>
                  </a:lnTo>
                  <a:cubicBezTo>
                    <a:pt x="76" y="8267"/>
                    <a:pt x="87" y="9141"/>
                    <a:pt x="98" y="10016"/>
                  </a:cubicBezTo>
                  <a:cubicBezTo>
                    <a:pt x="65" y="10440"/>
                    <a:pt x="33" y="10863"/>
                    <a:pt x="0" y="11287"/>
                  </a:cubicBezTo>
                  <a:lnTo>
                    <a:pt x="5624" y="13416"/>
                  </a:lnTo>
                  <a:lnTo>
                    <a:pt x="7203" y="13141"/>
                  </a:lnTo>
                  <a:cubicBezTo>
                    <a:pt x="7269" y="13404"/>
                    <a:pt x="7334" y="13668"/>
                    <a:pt x="7400" y="13931"/>
                  </a:cubicBezTo>
                  <a:lnTo>
                    <a:pt x="10065" y="14343"/>
                  </a:lnTo>
                  <a:lnTo>
                    <a:pt x="11644" y="13587"/>
                  </a:lnTo>
                  <a:lnTo>
                    <a:pt x="14604" y="13965"/>
                  </a:lnTo>
                  <a:lnTo>
                    <a:pt x="15788" y="14754"/>
                  </a:lnTo>
                  <a:lnTo>
                    <a:pt x="14802" y="15270"/>
                  </a:lnTo>
                  <a:lnTo>
                    <a:pt x="16052" y="1552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89" name="Freeform 48"/>
            <p:cNvSpPr>
              <a:spLocks/>
            </p:cNvSpPr>
            <p:nvPr/>
          </p:nvSpPr>
          <p:spPr bwMode="gray">
            <a:xfrm>
              <a:off x="6314968" y="4479892"/>
              <a:ext cx="387334" cy="1076835"/>
            </a:xfrm>
            <a:custGeom>
              <a:avLst/>
              <a:gdLst>
                <a:gd name="T0" fmla="*/ 2147483647 w 318"/>
                <a:gd name="T1" fmla="*/ 0 h 1043"/>
                <a:gd name="T2" fmla="*/ 2147483647 w 318"/>
                <a:gd name="T3" fmla="*/ 2147483647 h 1043"/>
                <a:gd name="T4" fmla="*/ 2147483647 w 318"/>
                <a:gd name="T5" fmla="*/ 2147483647 h 1043"/>
                <a:gd name="T6" fmla="*/ 2147483647 w 318"/>
                <a:gd name="T7" fmla="*/ 2147483647 h 1043"/>
                <a:gd name="T8" fmla="*/ 2147483647 w 318"/>
                <a:gd name="T9" fmla="*/ 2147483647 h 1043"/>
                <a:gd name="T10" fmla="*/ 2147483647 w 318"/>
                <a:gd name="T11" fmla="*/ 2147483647 h 1043"/>
                <a:gd name="T12" fmla="*/ 2147483647 w 318"/>
                <a:gd name="T13" fmla="*/ 2147483647 h 1043"/>
                <a:gd name="T14" fmla="*/ 2147483647 w 318"/>
                <a:gd name="T15" fmla="*/ 2147483647 h 1043"/>
                <a:gd name="T16" fmla="*/ 0 w 318"/>
                <a:gd name="T17" fmla="*/ 2147483647 h 1043"/>
                <a:gd name="T18" fmla="*/ 0 w 318"/>
                <a:gd name="T19" fmla="*/ 2147483647 h 10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18"/>
                <a:gd name="T31" fmla="*/ 0 h 1043"/>
                <a:gd name="T32" fmla="*/ 318 w 318"/>
                <a:gd name="T33" fmla="*/ 1043 h 1043"/>
                <a:gd name="connsiteX0" fmla="*/ 10099 w 10099"/>
                <a:gd name="connsiteY0" fmla="*/ 0 h 11305"/>
                <a:gd name="connsiteX1" fmla="*/ 5822 w 10099"/>
                <a:gd name="connsiteY1" fmla="*/ 1304 h 11305"/>
                <a:gd name="connsiteX2" fmla="*/ 5822 w 10099"/>
                <a:gd name="connsiteY2" fmla="*/ 2608 h 11305"/>
                <a:gd name="connsiteX3" fmla="*/ 1546 w 10099"/>
                <a:gd name="connsiteY3" fmla="*/ 3912 h 11305"/>
                <a:gd name="connsiteX4" fmla="*/ 2961 w 10099"/>
                <a:gd name="connsiteY4" fmla="*/ 4343 h 11305"/>
                <a:gd name="connsiteX5" fmla="*/ 1546 w 10099"/>
                <a:gd name="connsiteY5" fmla="*/ 5216 h 11305"/>
                <a:gd name="connsiteX6" fmla="*/ 1546 w 10099"/>
                <a:gd name="connsiteY6" fmla="*/ 5647 h 11305"/>
                <a:gd name="connsiteX7" fmla="*/ 2961 w 10099"/>
                <a:gd name="connsiteY7" fmla="*/ 6520 h 11305"/>
                <a:gd name="connsiteX8" fmla="*/ 99 w 10099"/>
                <a:gd name="connsiteY8" fmla="*/ 7392 h 11305"/>
                <a:gd name="connsiteX9" fmla="*/ 0 w 10099"/>
                <a:gd name="connsiteY9" fmla="*/ 11305 h 11305"/>
                <a:gd name="connsiteX0" fmla="*/ 10198 w 10198"/>
                <a:gd name="connsiteY0" fmla="*/ 0 h 11305"/>
                <a:gd name="connsiteX1" fmla="*/ 5921 w 10198"/>
                <a:gd name="connsiteY1" fmla="*/ 1304 h 11305"/>
                <a:gd name="connsiteX2" fmla="*/ 5921 w 10198"/>
                <a:gd name="connsiteY2" fmla="*/ 2608 h 11305"/>
                <a:gd name="connsiteX3" fmla="*/ 1645 w 10198"/>
                <a:gd name="connsiteY3" fmla="*/ 3912 h 11305"/>
                <a:gd name="connsiteX4" fmla="*/ 3060 w 10198"/>
                <a:gd name="connsiteY4" fmla="*/ 4343 h 11305"/>
                <a:gd name="connsiteX5" fmla="*/ 1645 w 10198"/>
                <a:gd name="connsiteY5" fmla="*/ 5216 h 11305"/>
                <a:gd name="connsiteX6" fmla="*/ 1645 w 10198"/>
                <a:gd name="connsiteY6" fmla="*/ 5647 h 11305"/>
                <a:gd name="connsiteX7" fmla="*/ 3060 w 10198"/>
                <a:gd name="connsiteY7" fmla="*/ 6520 h 11305"/>
                <a:gd name="connsiteX8" fmla="*/ 198 w 10198"/>
                <a:gd name="connsiteY8" fmla="*/ 7392 h 11305"/>
                <a:gd name="connsiteX9" fmla="*/ 231 w 10198"/>
                <a:gd name="connsiteY9" fmla="*/ 10016 h 11305"/>
                <a:gd name="connsiteX10" fmla="*/ 99 w 10198"/>
                <a:gd name="connsiteY10" fmla="*/ 11305 h 11305"/>
                <a:gd name="connsiteX0" fmla="*/ 10099 w 10099"/>
                <a:gd name="connsiteY0" fmla="*/ 0 h 11305"/>
                <a:gd name="connsiteX1" fmla="*/ 5822 w 10099"/>
                <a:gd name="connsiteY1" fmla="*/ 1304 h 11305"/>
                <a:gd name="connsiteX2" fmla="*/ 5822 w 10099"/>
                <a:gd name="connsiteY2" fmla="*/ 2608 h 11305"/>
                <a:gd name="connsiteX3" fmla="*/ 1546 w 10099"/>
                <a:gd name="connsiteY3" fmla="*/ 3912 h 11305"/>
                <a:gd name="connsiteX4" fmla="*/ 2961 w 10099"/>
                <a:gd name="connsiteY4" fmla="*/ 4343 h 11305"/>
                <a:gd name="connsiteX5" fmla="*/ 1546 w 10099"/>
                <a:gd name="connsiteY5" fmla="*/ 5216 h 11305"/>
                <a:gd name="connsiteX6" fmla="*/ 1546 w 10099"/>
                <a:gd name="connsiteY6" fmla="*/ 5647 h 11305"/>
                <a:gd name="connsiteX7" fmla="*/ 2961 w 10099"/>
                <a:gd name="connsiteY7" fmla="*/ 6520 h 11305"/>
                <a:gd name="connsiteX8" fmla="*/ 99 w 10099"/>
                <a:gd name="connsiteY8" fmla="*/ 7392 h 11305"/>
                <a:gd name="connsiteX9" fmla="*/ 132 w 10099"/>
                <a:gd name="connsiteY9" fmla="*/ 10016 h 11305"/>
                <a:gd name="connsiteX10" fmla="*/ 0 w 10099"/>
                <a:gd name="connsiteY10" fmla="*/ 11305 h 11305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5987 w 15987"/>
                <a:gd name="connsiteY10" fmla="*/ 15529 h 15529"/>
                <a:gd name="connsiteX0" fmla="*/ 10000 w 16226"/>
                <a:gd name="connsiteY0" fmla="*/ 0 h 15593"/>
                <a:gd name="connsiteX1" fmla="*/ 5723 w 16226"/>
                <a:gd name="connsiteY1" fmla="*/ 1304 h 15593"/>
                <a:gd name="connsiteX2" fmla="*/ 5723 w 16226"/>
                <a:gd name="connsiteY2" fmla="*/ 2608 h 15593"/>
                <a:gd name="connsiteX3" fmla="*/ 1447 w 16226"/>
                <a:gd name="connsiteY3" fmla="*/ 3912 h 15593"/>
                <a:gd name="connsiteX4" fmla="*/ 2862 w 16226"/>
                <a:gd name="connsiteY4" fmla="*/ 4343 h 15593"/>
                <a:gd name="connsiteX5" fmla="*/ 1447 w 16226"/>
                <a:gd name="connsiteY5" fmla="*/ 5216 h 15593"/>
                <a:gd name="connsiteX6" fmla="*/ 1447 w 16226"/>
                <a:gd name="connsiteY6" fmla="*/ 5647 h 15593"/>
                <a:gd name="connsiteX7" fmla="*/ 2862 w 16226"/>
                <a:gd name="connsiteY7" fmla="*/ 6520 h 15593"/>
                <a:gd name="connsiteX8" fmla="*/ 0 w 16226"/>
                <a:gd name="connsiteY8" fmla="*/ 7392 h 15593"/>
                <a:gd name="connsiteX9" fmla="*/ 33 w 16226"/>
                <a:gd name="connsiteY9" fmla="*/ 10016 h 15593"/>
                <a:gd name="connsiteX10" fmla="*/ 14638 w 16226"/>
                <a:gd name="connsiteY10" fmla="*/ 15030 h 15593"/>
                <a:gd name="connsiteX11" fmla="*/ 15987 w 16226"/>
                <a:gd name="connsiteY11" fmla="*/ 15529 h 15593"/>
                <a:gd name="connsiteX0" fmla="*/ 10000 w 15987"/>
                <a:gd name="connsiteY0" fmla="*/ 0 h 15649"/>
                <a:gd name="connsiteX1" fmla="*/ 5723 w 15987"/>
                <a:gd name="connsiteY1" fmla="*/ 1304 h 15649"/>
                <a:gd name="connsiteX2" fmla="*/ 5723 w 15987"/>
                <a:gd name="connsiteY2" fmla="*/ 2608 h 15649"/>
                <a:gd name="connsiteX3" fmla="*/ 1447 w 15987"/>
                <a:gd name="connsiteY3" fmla="*/ 3912 h 15649"/>
                <a:gd name="connsiteX4" fmla="*/ 2862 w 15987"/>
                <a:gd name="connsiteY4" fmla="*/ 4343 h 15649"/>
                <a:gd name="connsiteX5" fmla="*/ 1447 w 15987"/>
                <a:gd name="connsiteY5" fmla="*/ 5216 h 15649"/>
                <a:gd name="connsiteX6" fmla="*/ 1447 w 15987"/>
                <a:gd name="connsiteY6" fmla="*/ 5647 h 15649"/>
                <a:gd name="connsiteX7" fmla="*/ 2862 w 15987"/>
                <a:gd name="connsiteY7" fmla="*/ 6520 h 15649"/>
                <a:gd name="connsiteX8" fmla="*/ 0 w 15987"/>
                <a:gd name="connsiteY8" fmla="*/ 7392 h 15649"/>
                <a:gd name="connsiteX9" fmla="*/ 33 w 15987"/>
                <a:gd name="connsiteY9" fmla="*/ 10016 h 15649"/>
                <a:gd name="connsiteX10" fmla="*/ 11974 w 15987"/>
                <a:gd name="connsiteY10" fmla="*/ 15133 h 15649"/>
                <a:gd name="connsiteX11" fmla="*/ 15987 w 15987"/>
                <a:gd name="connsiteY11" fmla="*/ 15529 h 1564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1974 w 15987"/>
                <a:gd name="connsiteY10" fmla="*/ 15133 h 15529"/>
                <a:gd name="connsiteX11" fmla="*/ 15987 w 15987"/>
                <a:gd name="connsiteY11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1974 w 15987"/>
                <a:gd name="connsiteY10" fmla="*/ 15133 h 15529"/>
                <a:gd name="connsiteX11" fmla="*/ 15987 w 15987"/>
                <a:gd name="connsiteY11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4244 w 15987"/>
                <a:gd name="connsiteY10" fmla="*/ 15373 h 15529"/>
                <a:gd name="connsiteX11" fmla="*/ 15987 w 15987"/>
                <a:gd name="connsiteY11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1283 w 15987"/>
                <a:gd name="connsiteY10" fmla="*/ 14274 h 15529"/>
                <a:gd name="connsiteX11" fmla="*/ 14244 w 15987"/>
                <a:gd name="connsiteY11" fmla="*/ 15373 h 15529"/>
                <a:gd name="connsiteX12" fmla="*/ 15987 w 15987"/>
                <a:gd name="connsiteY12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15526 w 15987"/>
                <a:gd name="connsiteY10" fmla="*/ 14823 h 15529"/>
                <a:gd name="connsiteX11" fmla="*/ 14244 w 15987"/>
                <a:gd name="connsiteY11" fmla="*/ 15373 h 15529"/>
                <a:gd name="connsiteX12" fmla="*/ 15987 w 15987"/>
                <a:gd name="connsiteY12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9309 w 15987"/>
                <a:gd name="connsiteY10" fmla="*/ 12935 h 15529"/>
                <a:gd name="connsiteX11" fmla="*/ 15526 w 15987"/>
                <a:gd name="connsiteY11" fmla="*/ 14823 h 15529"/>
                <a:gd name="connsiteX12" fmla="*/ 14244 w 15987"/>
                <a:gd name="connsiteY12" fmla="*/ 15373 h 15529"/>
                <a:gd name="connsiteX13" fmla="*/ 15987 w 15987"/>
                <a:gd name="connsiteY13" fmla="*/ 15529 h 15529"/>
                <a:gd name="connsiteX0" fmla="*/ 10000 w 15987"/>
                <a:gd name="connsiteY0" fmla="*/ 0 h 15529"/>
                <a:gd name="connsiteX1" fmla="*/ 5723 w 15987"/>
                <a:gd name="connsiteY1" fmla="*/ 1304 h 15529"/>
                <a:gd name="connsiteX2" fmla="*/ 5723 w 15987"/>
                <a:gd name="connsiteY2" fmla="*/ 2608 h 15529"/>
                <a:gd name="connsiteX3" fmla="*/ 1447 w 15987"/>
                <a:gd name="connsiteY3" fmla="*/ 3912 h 15529"/>
                <a:gd name="connsiteX4" fmla="*/ 2862 w 15987"/>
                <a:gd name="connsiteY4" fmla="*/ 4343 h 15529"/>
                <a:gd name="connsiteX5" fmla="*/ 1447 w 15987"/>
                <a:gd name="connsiteY5" fmla="*/ 5216 h 15529"/>
                <a:gd name="connsiteX6" fmla="*/ 1447 w 15987"/>
                <a:gd name="connsiteY6" fmla="*/ 5647 h 15529"/>
                <a:gd name="connsiteX7" fmla="*/ 2862 w 15987"/>
                <a:gd name="connsiteY7" fmla="*/ 6520 h 15529"/>
                <a:gd name="connsiteX8" fmla="*/ 0 w 15987"/>
                <a:gd name="connsiteY8" fmla="*/ 7392 h 15529"/>
                <a:gd name="connsiteX9" fmla="*/ 33 w 15987"/>
                <a:gd name="connsiteY9" fmla="*/ 10016 h 15529"/>
                <a:gd name="connsiteX10" fmla="*/ 4178 w 15987"/>
                <a:gd name="connsiteY10" fmla="*/ 11253 h 15529"/>
                <a:gd name="connsiteX11" fmla="*/ 9309 w 15987"/>
                <a:gd name="connsiteY11" fmla="*/ 12935 h 15529"/>
                <a:gd name="connsiteX12" fmla="*/ 15526 w 15987"/>
                <a:gd name="connsiteY12" fmla="*/ 14823 h 15529"/>
                <a:gd name="connsiteX13" fmla="*/ 14244 w 15987"/>
                <a:gd name="connsiteY13" fmla="*/ 15373 h 15529"/>
                <a:gd name="connsiteX14" fmla="*/ 15987 w 15987"/>
                <a:gd name="connsiteY14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9374 w 16052"/>
                <a:gd name="connsiteY11" fmla="*/ 12935 h 15529"/>
                <a:gd name="connsiteX12" fmla="*/ 15591 w 16052"/>
                <a:gd name="connsiteY12" fmla="*/ 14823 h 15529"/>
                <a:gd name="connsiteX13" fmla="*/ 14309 w 16052"/>
                <a:gd name="connsiteY13" fmla="*/ 15373 h 15529"/>
                <a:gd name="connsiteX14" fmla="*/ 16052 w 16052"/>
                <a:gd name="connsiteY14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15591 w 16052"/>
                <a:gd name="connsiteY12" fmla="*/ 14823 h 15529"/>
                <a:gd name="connsiteX13" fmla="*/ 14309 w 16052"/>
                <a:gd name="connsiteY13" fmla="*/ 15373 h 15529"/>
                <a:gd name="connsiteX14" fmla="*/ 16052 w 16052"/>
                <a:gd name="connsiteY14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10460 w 16052"/>
                <a:gd name="connsiteY12" fmla="*/ 14137 h 15529"/>
                <a:gd name="connsiteX13" fmla="*/ 15591 w 16052"/>
                <a:gd name="connsiteY13" fmla="*/ 14823 h 15529"/>
                <a:gd name="connsiteX14" fmla="*/ 14309 w 16052"/>
                <a:gd name="connsiteY14" fmla="*/ 15373 h 15529"/>
                <a:gd name="connsiteX15" fmla="*/ 16052 w 16052"/>
                <a:gd name="connsiteY15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5591 w 16052"/>
                <a:gd name="connsiteY13" fmla="*/ 14823 h 15529"/>
                <a:gd name="connsiteX14" fmla="*/ 14309 w 16052"/>
                <a:gd name="connsiteY14" fmla="*/ 15373 h 15529"/>
                <a:gd name="connsiteX15" fmla="*/ 16052 w 16052"/>
                <a:gd name="connsiteY15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841 w 16052"/>
                <a:gd name="connsiteY13" fmla="*/ 14068 h 15529"/>
                <a:gd name="connsiteX14" fmla="*/ 15591 w 16052"/>
                <a:gd name="connsiteY14" fmla="*/ 14823 h 15529"/>
                <a:gd name="connsiteX15" fmla="*/ 14309 w 16052"/>
                <a:gd name="connsiteY15" fmla="*/ 15373 h 15529"/>
                <a:gd name="connsiteX16" fmla="*/ 16052 w 16052"/>
                <a:gd name="connsiteY16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5591 w 16052"/>
                <a:gd name="connsiteY14" fmla="*/ 14823 h 15529"/>
                <a:gd name="connsiteX15" fmla="*/ 14309 w 16052"/>
                <a:gd name="connsiteY15" fmla="*/ 15373 h 15529"/>
                <a:gd name="connsiteX16" fmla="*/ 16052 w 16052"/>
                <a:gd name="connsiteY16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3914 w 16052"/>
                <a:gd name="connsiteY14" fmla="*/ 14377 h 15529"/>
                <a:gd name="connsiteX15" fmla="*/ 15591 w 16052"/>
                <a:gd name="connsiteY15" fmla="*/ 14823 h 15529"/>
                <a:gd name="connsiteX16" fmla="*/ 14309 w 16052"/>
                <a:gd name="connsiteY16" fmla="*/ 15373 h 15529"/>
                <a:gd name="connsiteX17" fmla="*/ 16052 w 16052"/>
                <a:gd name="connsiteY17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4407 w 16052"/>
                <a:gd name="connsiteY14" fmla="*/ 14034 h 15529"/>
                <a:gd name="connsiteX15" fmla="*/ 15591 w 16052"/>
                <a:gd name="connsiteY15" fmla="*/ 14823 h 15529"/>
                <a:gd name="connsiteX16" fmla="*/ 14309 w 16052"/>
                <a:gd name="connsiteY16" fmla="*/ 15373 h 15529"/>
                <a:gd name="connsiteX17" fmla="*/ 16052 w 16052"/>
                <a:gd name="connsiteY17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4604 w 16052"/>
                <a:gd name="connsiteY14" fmla="*/ 13965 h 15529"/>
                <a:gd name="connsiteX15" fmla="*/ 15591 w 16052"/>
                <a:gd name="connsiteY15" fmla="*/ 14823 h 15529"/>
                <a:gd name="connsiteX16" fmla="*/ 14309 w 16052"/>
                <a:gd name="connsiteY16" fmla="*/ 15373 h 15529"/>
                <a:gd name="connsiteX17" fmla="*/ 16052 w 16052"/>
                <a:gd name="connsiteY17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4604 w 16052"/>
                <a:gd name="connsiteY14" fmla="*/ 13965 h 15529"/>
                <a:gd name="connsiteX15" fmla="*/ 15788 w 16052"/>
                <a:gd name="connsiteY15" fmla="*/ 14754 h 15529"/>
                <a:gd name="connsiteX16" fmla="*/ 14309 w 16052"/>
                <a:gd name="connsiteY16" fmla="*/ 15373 h 15529"/>
                <a:gd name="connsiteX17" fmla="*/ 16052 w 16052"/>
                <a:gd name="connsiteY17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11644 w 16052"/>
                <a:gd name="connsiteY13" fmla="*/ 13587 h 15529"/>
                <a:gd name="connsiteX14" fmla="*/ 14604 w 16052"/>
                <a:gd name="connsiteY14" fmla="*/ 13965 h 15529"/>
                <a:gd name="connsiteX15" fmla="*/ 15788 w 16052"/>
                <a:gd name="connsiteY15" fmla="*/ 14754 h 15529"/>
                <a:gd name="connsiteX16" fmla="*/ 14802 w 16052"/>
                <a:gd name="connsiteY16" fmla="*/ 15270 h 15529"/>
                <a:gd name="connsiteX17" fmla="*/ 16052 w 16052"/>
                <a:gd name="connsiteY17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8782 w 16052"/>
                <a:gd name="connsiteY13" fmla="*/ 13313 h 15529"/>
                <a:gd name="connsiteX14" fmla="*/ 11644 w 16052"/>
                <a:gd name="connsiteY14" fmla="*/ 13587 h 15529"/>
                <a:gd name="connsiteX15" fmla="*/ 14604 w 16052"/>
                <a:gd name="connsiteY15" fmla="*/ 13965 h 15529"/>
                <a:gd name="connsiteX16" fmla="*/ 15788 w 16052"/>
                <a:gd name="connsiteY16" fmla="*/ 14754 h 15529"/>
                <a:gd name="connsiteX17" fmla="*/ 14802 w 16052"/>
                <a:gd name="connsiteY17" fmla="*/ 15270 h 15529"/>
                <a:gd name="connsiteX18" fmla="*/ 16052 w 16052"/>
                <a:gd name="connsiteY18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7400 w 16052"/>
                <a:gd name="connsiteY13" fmla="*/ 13931 h 15529"/>
                <a:gd name="connsiteX14" fmla="*/ 11644 w 16052"/>
                <a:gd name="connsiteY14" fmla="*/ 13587 h 15529"/>
                <a:gd name="connsiteX15" fmla="*/ 14604 w 16052"/>
                <a:gd name="connsiteY15" fmla="*/ 13965 h 15529"/>
                <a:gd name="connsiteX16" fmla="*/ 15788 w 16052"/>
                <a:gd name="connsiteY16" fmla="*/ 14754 h 15529"/>
                <a:gd name="connsiteX17" fmla="*/ 14802 w 16052"/>
                <a:gd name="connsiteY17" fmla="*/ 15270 h 15529"/>
                <a:gd name="connsiteX18" fmla="*/ 16052 w 16052"/>
                <a:gd name="connsiteY18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7400 w 16052"/>
                <a:gd name="connsiteY13" fmla="*/ 13931 h 15529"/>
                <a:gd name="connsiteX14" fmla="*/ 9966 w 16052"/>
                <a:gd name="connsiteY14" fmla="*/ 13725 h 15529"/>
                <a:gd name="connsiteX15" fmla="*/ 11644 w 16052"/>
                <a:gd name="connsiteY15" fmla="*/ 13587 h 15529"/>
                <a:gd name="connsiteX16" fmla="*/ 14604 w 16052"/>
                <a:gd name="connsiteY16" fmla="*/ 13965 h 15529"/>
                <a:gd name="connsiteX17" fmla="*/ 15788 w 16052"/>
                <a:gd name="connsiteY17" fmla="*/ 14754 h 15529"/>
                <a:gd name="connsiteX18" fmla="*/ 14802 w 16052"/>
                <a:gd name="connsiteY18" fmla="*/ 15270 h 15529"/>
                <a:gd name="connsiteX19" fmla="*/ 16052 w 16052"/>
                <a:gd name="connsiteY19" fmla="*/ 15529 h 15529"/>
                <a:gd name="connsiteX0" fmla="*/ 10065 w 16052"/>
                <a:gd name="connsiteY0" fmla="*/ 0 h 15529"/>
                <a:gd name="connsiteX1" fmla="*/ 5788 w 16052"/>
                <a:gd name="connsiteY1" fmla="*/ 1304 h 15529"/>
                <a:gd name="connsiteX2" fmla="*/ 5788 w 16052"/>
                <a:gd name="connsiteY2" fmla="*/ 2608 h 15529"/>
                <a:gd name="connsiteX3" fmla="*/ 1512 w 16052"/>
                <a:gd name="connsiteY3" fmla="*/ 3912 h 15529"/>
                <a:gd name="connsiteX4" fmla="*/ 2927 w 16052"/>
                <a:gd name="connsiteY4" fmla="*/ 4343 h 15529"/>
                <a:gd name="connsiteX5" fmla="*/ 1512 w 16052"/>
                <a:gd name="connsiteY5" fmla="*/ 5216 h 15529"/>
                <a:gd name="connsiteX6" fmla="*/ 1512 w 16052"/>
                <a:gd name="connsiteY6" fmla="*/ 5647 h 15529"/>
                <a:gd name="connsiteX7" fmla="*/ 2927 w 16052"/>
                <a:gd name="connsiteY7" fmla="*/ 6520 h 15529"/>
                <a:gd name="connsiteX8" fmla="*/ 65 w 16052"/>
                <a:gd name="connsiteY8" fmla="*/ 7392 h 15529"/>
                <a:gd name="connsiteX9" fmla="*/ 98 w 16052"/>
                <a:gd name="connsiteY9" fmla="*/ 10016 h 15529"/>
                <a:gd name="connsiteX10" fmla="*/ 0 w 16052"/>
                <a:gd name="connsiteY10" fmla="*/ 11287 h 15529"/>
                <a:gd name="connsiteX11" fmla="*/ 5624 w 16052"/>
                <a:gd name="connsiteY11" fmla="*/ 13416 h 15529"/>
                <a:gd name="connsiteX12" fmla="*/ 7203 w 16052"/>
                <a:gd name="connsiteY12" fmla="*/ 13141 h 15529"/>
                <a:gd name="connsiteX13" fmla="*/ 7400 w 16052"/>
                <a:gd name="connsiteY13" fmla="*/ 13931 h 15529"/>
                <a:gd name="connsiteX14" fmla="*/ 10065 w 16052"/>
                <a:gd name="connsiteY14" fmla="*/ 14343 h 15529"/>
                <a:gd name="connsiteX15" fmla="*/ 11644 w 16052"/>
                <a:gd name="connsiteY15" fmla="*/ 13587 h 15529"/>
                <a:gd name="connsiteX16" fmla="*/ 14604 w 16052"/>
                <a:gd name="connsiteY16" fmla="*/ 13965 h 15529"/>
                <a:gd name="connsiteX17" fmla="*/ 15788 w 16052"/>
                <a:gd name="connsiteY17" fmla="*/ 14754 h 15529"/>
                <a:gd name="connsiteX18" fmla="*/ 14802 w 16052"/>
                <a:gd name="connsiteY18" fmla="*/ 15270 h 15529"/>
                <a:gd name="connsiteX19" fmla="*/ 16052 w 16052"/>
                <a:gd name="connsiteY19" fmla="*/ 15529 h 15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052" h="15529">
                  <a:moveTo>
                    <a:pt x="10065" y="0"/>
                  </a:moveTo>
                  <a:lnTo>
                    <a:pt x="5788" y="1304"/>
                  </a:lnTo>
                  <a:lnTo>
                    <a:pt x="5788" y="2608"/>
                  </a:lnTo>
                  <a:lnTo>
                    <a:pt x="1512" y="3912"/>
                  </a:lnTo>
                  <a:lnTo>
                    <a:pt x="2927" y="4343"/>
                  </a:lnTo>
                  <a:lnTo>
                    <a:pt x="1512" y="5216"/>
                  </a:lnTo>
                  <a:lnTo>
                    <a:pt x="1512" y="5647"/>
                  </a:lnTo>
                  <a:lnTo>
                    <a:pt x="2927" y="6520"/>
                  </a:lnTo>
                  <a:lnTo>
                    <a:pt x="65" y="7392"/>
                  </a:lnTo>
                  <a:cubicBezTo>
                    <a:pt x="76" y="8267"/>
                    <a:pt x="87" y="9141"/>
                    <a:pt x="98" y="10016"/>
                  </a:cubicBezTo>
                  <a:cubicBezTo>
                    <a:pt x="65" y="10440"/>
                    <a:pt x="33" y="10863"/>
                    <a:pt x="0" y="11287"/>
                  </a:cubicBezTo>
                  <a:lnTo>
                    <a:pt x="5624" y="13416"/>
                  </a:lnTo>
                  <a:lnTo>
                    <a:pt x="7203" y="13141"/>
                  </a:lnTo>
                  <a:cubicBezTo>
                    <a:pt x="7269" y="13404"/>
                    <a:pt x="7334" y="13668"/>
                    <a:pt x="7400" y="13931"/>
                  </a:cubicBezTo>
                  <a:lnTo>
                    <a:pt x="10065" y="14343"/>
                  </a:lnTo>
                  <a:lnTo>
                    <a:pt x="11644" y="13587"/>
                  </a:lnTo>
                  <a:lnTo>
                    <a:pt x="14604" y="13965"/>
                  </a:lnTo>
                  <a:lnTo>
                    <a:pt x="15788" y="14754"/>
                  </a:lnTo>
                  <a:lnTo>
                    <a:pt x="14802" y="15270"/>
                  </a:lnTo>
                  <a:lnTo>
                    <a:pt x="16052" y="15529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90" name="グループ化 189"/>
          <p:cNvGrpSpPr/>
          <p:nvPr/>
        </p:nvGrpSpPr>
        <p:grpSpPr bwMode="gray">
          <a:xfrm>
            <a:off x="6815028" y="9807786"/>
            <a:ext cx="589825" cy="90701"/>
            <a:chOff x="6834526" y="3060448"/>
            <a:chExt cx="589825" cy="90701"/>
          </a:xfrm>
        </p:grpSpPr>
        <p:sp>
          <p:nvSpPr>
            <p:cNvPr id="191" name="Freeform 50"/>
            <p:cNvSpPr>
              <a:spLocks/>
            </p:cNvSpPr>
            <p:nvPr/>
          </p:nvSpPr>
          <p:spPr bwMode="gray">
            <a:xfrm>
              <a:off x="6834526" y="3060448"/>
              <a:ext cx="589825" cy="90503"/>
            </a:xfrm>
            <a:custGeom>
              <a:avLst/>
              <a:gdLst>
                <a:gd name="T0" fmla="*/ 0 w 861"/>
                <a:gd name="T1" fmla="*/ 2147483647 h 272"/>
                <a:gd name="T2" fmla="*/ 2147483647 w 861"/>
                <a:gd name="T3" fmla="*/ 2147483647 h 272"/>
                <a:gd name="T4" fmla="*/ 2147483647 w 861"/>
                <a:gd name="T5" fmla="*/ 2147483647 h 272"/>
                <a:gd name="T6" fmla="*/ 2147483647 w 861"/>
                <a:gd name="T7" fmla="*/ 2147483647 h 272"/>
                <a:gd name="T8" fmla="*/ 2147483647 w 861"/>
                <a:gd name="T9" fmla="*/ 2147483647 h 272"/>
                <a:gd name="T10" fmla="*/ 2147483647 w 861"/>
                <a:gd name="T11" fmla="*/ 2147483647 h 272"/>
                <a:gd name="T12" fmla="*/ 2147483647 w 861"/>
                <a:gd name="T13" fmla="*/ 2147483647 h 272"/>
                <a:gd name="T14" fmla="*/ 2147483647 w 861"/>
                <a:gd name="T15" fmla="*/ 0 h 2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61"/>
                <a:gd name="T25" fmla="*/ 0 h 272"/>
                <a:gd name="T26" fmla="*/ 861 w 861"/>
                <a:gd name="T27" fmla="*/ 272 h 272"/>
                <a:gd name="connsiteX0" fmla="*/ 0 w 8955"/>
                <a:gd name="connsiteY0" fmla="*/ 3346 h 8346"/>
                <a:gd name="connsiteX1" fmla="*/ 1580 w 8955"/>
                <a:gd name="connsiteY1" fmla="*/ 6692 h 8346"/>
                <a:gd name="connsiteX2" fmla="*/ 2625 w 8955"/>
                <a:gd name="connsiteY2" fmla="*/ 8346 h 8346"/>
                <a:gd name="connsiteX3" fmla="*/ 3682 w 8955"/>
                <a:gd name="connsiteY3" fmla="*/ 8346 h 8346"/>
                <a:gd name="connsiteX4" fmla="*/ 5261 w 8955"/>
                <a:gd name="connsiteY4" fmla="*/ 5000 h 8346"/>
                <a:gd name="connsiteX5" fmla="*/ 8420 w 8955"/>
                <a:gd name="connsiteY5" fmla="*/ 3346 h 8346"/>
                <a:gd name="connsiteX6" fmla="*/ 8955 w 8955"/>
                <a:gd name="connsiteY6" fmla="*/ 0 h 8346"/>
                <a:gd name="connsiteX0" fmla="*/ 0 w 10041"/>
                <a:gd name="connsiteY0" fmla="*/ 0 h 5991"/>
                <a:gd name="connsiteX1" fmla="*/ 1764 w 10041"/>
                <a:gd name="connsiteY1" fmla="*/ 4009 h 5991"/>
                <a:gd name="connsiteX2" fmla="*/ 2931 w 10041"/>
                <a:gd name="connsiteY2" fmla="*/ 5991 h 5991"/>
                <a:gd name="connsiteX3" fmla="*/ 4112 w 10041"/>
                <a:gd name="connsiteY3" fmla="*/ 5991 h 5991"/>
                <a:gd name="connsiteX4" fmla="*/ 5875 w 10041"/>
                <a:gd name="connsiteY4" fmla="*/ 1982 h 5991"/>
                <a:gd name="connsiteX5" fmla="*/ 9403 w 10041"/>
                <a:gd name="connsiteY5" fmla="*/ 0 h 5991"/>
                <a:gd name="connsiteX6" fmla="*/ 10041 w 10041"/>
                <a:gd name="connsiteY6" fmla="*/ 2296 h 5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41" h="5991">
                  <a:moveTo>
                    <a:pt x="0" y="0"/>
                  </a:moveTo>
                  <a:lnTo>
                    <a:pt x="1764" y="4009"/>
                  </a:lnTo>
                  <a:lnTo>
                    <a:pt x="2931" y="5991"/>
                  </a:lnTo>
                  <a:lnTo>
                    <a:pt x="4112" y="5991"/>
                  </a:lnTo>
                  <a:lnTo>
                    <a:pt x="5875" y="1982"/>
                  </a:lnTo>
                  <a:lnTo>
                    <a:pt x="9403" y="0"/>
                  </a:lnTo>
                  <a:lnTo>
                    <a:pt x="10041" y="2296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92" name="Freeform 50"/>
            <p:cNvSpPr>
              <a:spLocks/>
            </p:cNvSpPr>
            <p:nvPr/>
          </p:nvSpPr>
          <p:spPr bwMode="gray">
            <a:xfrm>
              <a:off x="6834526" y="3060646"/>
              <a:ext cx="589825" cy="90503"/>
            </a:xfrm>
            <a:custGeom>
              <a:avLst/>
              <a:gdLst>
                <a:gd name="T0" fmla="*/ 0 w 861"/>
                <a:gd name="T1" fmla="*/ 2147483647 h 272"/>
                <a:gd name="T2" fmla="*/ 2147483647 w 861"/>
                <a:gd name="T3" fmla="*/ 2147483647 h 272"/>
                <a:gd name="T4" fmla="*/ 2147483647 w 861"/>
                <a:gd name="T5" fmla="*/ 2147483647 h 272"/>
                <a:gd name="T6" fmla="*/ 2147483647 w 861"/>
                <a:gd name="T7" fmla="*/ 2147483647 h 272"/>
                <a:gd name="T8" fmla="*/ 2147483647 w 861"/>
                <a:gd name="T9" fmla="*/ 2147483647 h 272"/>
                <a:gd name="T10" fmla="*/ 2147483647 w 861"/>
                <a:gd name="T11" fmla="*/ 2147483647 h 272"/>
                <a:gd name="T12" fmla="*/ 2147483647 w 861"/>
                <a:gd name="T13" fmla="*/ 2147483647 h 272"/>
                <a:gd name="T14" fmla="*/ 2147483647 w 861"/>
                <a:gd name="T15" fmla="*/ 0 h 2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61"/>
                <a:gd name="T25" fmla="*/ 0 h 272"/>
                <a:gd name="T26" fmla="*/ 861 w 861"/>
                <a:gd name="T27" fmla="*/ 272 h 272"/>
                <a:gd name="connsiteX0" fmla="*/ 0 w 8955"/>
                <a:gd name="connsiteY0" fmla="*/ 3346 h 8346"/>
                <a:gd name="connsiteX1" fmla="*/ 1580 w 8955"/>
                <a:gd name="connsiteY1" fmla="*/ 6692 h 8346"/>
                <a:gd name="connsiteX2" fmla="*/ 2625 w 8955"/>
                <a:gd name="connsiteY2" fmla="*/ 8346 h 8346"/>
                <a:gd name="connsiteX3" fmla="*/ 3682 w 8955"/>
                <a:gd name="connsiteY3" fmla="*/ 8346 h 8346"/>
                <a:gd name="connsiteX4" fmla="*/ 5261 w 8955"/>
                <a:gd name="connsiteY4" fmla="*/ 5000 h 8346"/>
                <a:gd name="connsiteX5" fmla="*/ 8420 w 8955"/>
                <a:gd name="connsiteY5" fmla="*/ 3346 h 8346"/>
                <a:gd name="connsiteX6" fmla="*/ 8955 w 8955"/>
                <a:gd name="connsiteY6" fmla="*/ 0 h 8346"/>
                <a:gd name="connsiteX0" fmla="*/ 0 w 10041"/>
                <a:gd name="connsiteY0" fmla="*/ 0 h 5991"/>
                <a:gd name="connsiteX1" fmla="*/ 1764 w 10041"/>
                <a:gd name="connsiteY1" fmla="*/ 4009 h 5991"/>
                <a:gd name="connsiteX2" fmla="*/ 2931 w 10041"/>
                <a:gd name="connsiteY2" fmla="*/ 5991 h 5991"/>
                <a:gd name="connsiteX3" fmla="*/ 4112 w 10041"/>
                <a:gd name="connsiteY3" fmla="*/ 5991 h 5991"/>
                <a:gd name="connsiteX4" fmla="*/ 5875 w 10041"/>
                <a:gd name="connsiteY4" fmla="*/ 1982 h 5991"/>
                <a:gd name="connsiteX5" fmla="*/ 9403 w 10041"/>
                <a:gd name="connsiteY5" fmla="*/ 0 h 5991"/>
                <a:gd name="connsiteX6" fmla="*/ 10041 w 10041"/>
                <a:gd name="connsiteY6" fmla="*/ 2296 h 5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41" h="5991">
                  <a:moveTo>
                    <a:pt x="0" y="0"/>
                  </a:moveTo>
                  <a:lnTo>
                    <a:pt x="1764" y="4009"/>
                  </a:lnTo>
                  <a:lnTo>
                    <a:pt x="2931" y="5991"/>
                  </a:lnTo>
                  <a:lnTo>
                    <a:pt x="4112" y="5991"/>
                  </a:lnTo>
                  <a:lnTo>
                    <a:pt x="5875" y="1982"/>
                  </a:lnTo>
                  <a:lnTo>
                    <a:pt x="9403" y="0"/>
                  </a:lnTo>
                  <a:lnTo>
                    <a:pt x="10041" y="2296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494" name="グループ化 493"/>
          <p:cNvGrpSpPr/>
          <p:nvPr/>
        </p:nvGrpSpPr>
        <p:grpSpPr bwMode="gray">
          <a:xfrm>
            <a:off x="7400768" y="9837729"/>
            <a:ext cx="1188332" cy="866555"/>
            <a:chOff x="7420266" y="3090391"/>
            <a:chExt cx="1188332" cy="866555"/>
          </a:xfrm>
        </p:grpSpPr>
        <p:sp>
          <p:nvSpPr>
            <p:cNvPr id="194" name="Freeform 52"/>
            <p:cNvSpPr>
              <a:spLocks/>
            </p:cNvSpPr>
            <p:nvPr/>
          </p:nvSpPr>
          <p:spPr bwMode="gray">
            <a:xfrm>
              <a:off x="7420266" y="3091417"/>
              <a:ext cx="1188332" cy="865529"/>
            </a:xfrm>
            <a:custGeom>
              <a:avLst/>
              <a:gdLst>
                <a:gd name="T0" fmla="*/ 0 w 1588"/>
                <a:gd name="T1" fmla="*/ 0 h 1315"/>
                <a:gd name="T2" fmla="*/ 2147483647 w 1588"/>
                <a:gd name="T3" fmla="*/ 2147483647 h 1315"/>
                <a:gd name="T4" fmla="*/ 2147483647 w 1588"/>
                <a:gd name="T5" fmla="*/ 2147483647 h 1315"/>
                <a:gd name="T6" fmla="*/ 2147483647 w 1588"/>
                <a:gd name="T7" fmla="*/ 2147483647 h 1315"/>
                <a:gd name="T8" fmla="*/ 2147483647 w 1588"/>
                <a:gd name="T9" fmla="*/ 2147483647 h 1315"/>
                <a:gd name="T10" fmla="*/ 2147483647 w 1588"/>
                <a:gd name="T11" fmla="*/ 2147483647 h 1315"/>
                <a:gd name="T12" fmla="*/ 2147483647 w 1588"/>
                <a:gd name="T13" fmla="*/ 2147483647 h 1315"/>
                <a:gd name="T14" fmla="*/ 2147483647 w 1588"/>
                <a:gd name="T15" fmla="*/ 2147483647 h 1315"/>
                <a:gd name="T16" fmla="*/ 2147483647 w 1588"/>
                <a:gd name="T17" fmla="*/ 2147483647 h 1315"/>
                <a:gd name="T18" fmla="*/ 2147483647 w 1588"/>
                <a:gd name="T19" fmla="*/ 2147483647 h 13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88"/>
                <a:gd name="T31" fmla="*/ 0 h 1315"/>
                <a:gd name="T32" fmla="*/ 1588 w 1588"/>
                <a:gd name="T33" fmla="*/ 1315 h 1315"/>
                <a:gd name="connsiteX0" fmla="*/ 0 w 9724"/>
                <a:gd name="connsiteY0" fmla="*/ 0 h 9646"/>
                <a:gd name="connsiteX1" fmla="*/ 1153 w 9724"/>
                <a:gd name="connsiteY1" fmla="*/ 1372 h 9646"/>
                <a:gd name="connsiteX2" fmla="*/ 2583 w 9724"/>
                <a:gd name="connsiteY2" fmla="*/ 2057 h 9646"/>
                <a:gd name="connsiteX3" fmla="*/ 3156 w 9724"/>
                <a:gd name="connsiteY3" fmla="*/ 2749 h 9646"/>
                <a:gd name="connsiteX4" fmla="*/ 3723 w 9724"/>
                <a:gd name="connsiteY4" fmla="*/ 3091 h 9646"/>
                <a:gd name="connsiteX5" fmla="*/ 5152 w 9724"/>
                <a:gd name="connsiteY5" fmla="*/ 3783 h 9646"/>
                <a:gd name="connsiteX6" fmla="*/ 7155 w 9724"/>
                <a:gd name="connsiteY6" fmla="*/ 5509 h 9646"/>
                <a:gd name="connsiteX7" fmla="*/ 7721 w 9724"/>
                <a:gd name="connsiteY7" fmla="*/ 6201 h 9646"/>
                <a:gd name="connsiteX8" fmla="*/ 8868 w 9724"/>
                <a:gd name="connsiteY8" fmla="*/ 7920 h 9646"/>
                <a:gd name="connsiteX9" fmla="*/ 9724 w 9724"/>
                <a:gd name="connsiteY9" fmla="*/ 9646 h 9646"/>
                <a:gd name="connsiteX0" fmla="*/ 0 w 10101"/>
                <a:gd name="connsiteY0" fmla="*/ 0 h 10254"/>
                <a:gd name="connsiteX1" fmla="*/ 1186 w 10101"/>
                <a:gd name="connsiteY1" fmla="*/ 1422 h 10254"/>
                <a:gd name="connsiteX2" fmla="*/ 2656 w 10101"/>
                <a:gd name="connsiteY2" fmla="*/ 2132 h 10254"/>
                <a:gd name="connsiteX3" fmla="*/ 3246 w 10101"/>
                <a:gd name="connsiteY3" fmla="*/ 2850 h 10254"/>
                <a:gd name="connsiteX4" fmla="*/ 3829 w 10101"/>
                <a:gd name="connsiteY4" fmla="*/ 3204 h 10254"/>
                <a:gd name="connsiteX5" fmla="*/ 5298 w 10101"/>
                <a:gd name="connsiteY5" fmla="*/ 3922 h 10254"/>
                <a:gd name="connsiteX6" fmla="*/ 7358 w 10101"/>
                <a:gd name="connsiteY6" fmla="*/ 5711 h 10254"/>
                <a:gd name="connsiteX7" fmla="*/ 7940 w 10101"/>
                <a:gd name="connsiteY7" fmla="*/ 6429 h 10254"/>
                <a:gd name="connsiteX8" fmla="*/ 9120 w 10101"/>
                <a:gd name="connsiteY8" fmla="*/ 8211 h 10254"/>
                <a:gd name="connsiteX9" fmla="*/ 10101 w 10101"/>
                <a:gd name="connsiteY9" fmla="*/ 10254 h 10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101" h="10254">
                  <a:moveTo>
                    <a:pt x="0" y="0"/>
                  </a:moveTo>
                  <a:lnTo>
                    <a:pt x="1186" y="1422"/>
                  </a:lnTo>
                  <a:lnTo>
                    <a:pt x="2656" y="2132"/>
                  </a:lnTo>
                  <a:lnTo>
                    <a:pt x="3246" y="2850"/>
                  </a:lnTo>
                  <a:lnTo>
                    <a:pt x="3829" y="3204"/>
                  </a:lnTo>
                  <a:lnTo>
                    <a:pt x="5298" y="3922"/>
                  </a:lnTo>
                  <a:lnTo>
                    <a:pt x="7358" y="5711"/>
                  </a:lnTo>
                  <a:lnTo>
                    <a:pt x="7940" y="6429"/>
                  </a:lnTo>
                  <a:lnTo>
                    <a:pt x="9120" y="8211"/>
                  </a:lnTo>
                  <a:lnTo>
                    <a:pt x="10101" y="10254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93" name="Freeform 52"/>
            <p:cNvSpPr>
              <a:spLocks/>
            </p:cNvSpPr>
            <p:nvPr/>
          </p:nvSpPr>
          <p:spPr bwMode="gray">
            <a:xfrm>
              <a:off x="7420266" y="3090391"/>
              <a:ext cx="1188332" cy="865529"/>
            </a:xfrm>
            <a:custGeom>
              <a:avLst/>
              <a:gdLst>
                <a:gd name="T0" fmla="*/ 0 w 1588"/>
                <a:gd name="T1" fmla="*/ 0 h 1315"/>
                <a:gd name="T2" fmla="*/ 2147483647 w 1588"/>
                <a:gd name="T3" fmla="*/ 2147483647 h 1315"/>
                <a:gd name="T4" fmla="*/ 2147483647 w 1588"/>
                <a:gd name="T5" fmla="*/ 2147483647 h 1315"/>
                <a:gd name="T6" fmla="*/ 2147483647 w 1588"/>
                <a:gd name="T7" fmla="*/ 2147483647 h 1315"/>
                <a:gd name="T8" fmla="*/ 2147483647 w 1588"/>
                <a:gd name="T9" fmla="*/ 2147483647 h 1315"/>
                <a:gd name="T10" fmla="*/ 2147483647 w 1588"/>
                <a:gd name="T11" fmla="*/ 2147483647 h 1315"/>
                <a:gd name="T12" fmla="*/ 2147483647 w 1588"/>
                <a:gd name="T13" fmla="*/ 2147483647 h 1315"/>
                <a:gd name="T14" fmla="*/ 2147483647 w 1588"/>
                <a:gd name="T15" fmla="*/ 2147483647 h 1315"/>
                <a:gd name="T16" fmla="*/ 2147483647 w 1588"/>
                <a:gd name="T17" fmla="*/ 2147483647 h 1315"/>
                <a:gd name="T18" fmla="*/ 2147483647 w 1588"/>
                <a:gd name="T19" fmla="*/ 2147483647 h 13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88"/>
                <a:gd name="T31" fmla="*/ 0 h 1315"/>
                <a:gd name="T32" fmla="*/ 1588 w 1588"/>
                <a:gd name="T33" fmla="*/ 1315 h 1315"/>
                <a:gd name="connsiteX0" fmla="*/ 0 w 9724"/>
                <a:gd name="connsiteY0" fmla="*/ 0 h 9646"/>
                <a:gd name="connsiteX1" fmla="*/ 1153 w 9724"/>
                <a:gd name="connsiteY1" fmla="*/ 1372 h 9646"/>
                <a:gd name="connsiteX2" fmla="*/ 2583 w 9724"/>
                <a:gd name="connsiteY2" fmla="*/ 2057 h 9646"/>
                <a:gd name="connsiteX3" fmla="*/ 3156 w 9724"/>
                <a:gd name="connsiteY3" fmla="*/ 2749 h 9646"/>
                <a:gd name="connsiteX4" fmla="*/ 3723 w 9724"/>
                <a:gd name="connsiteY4" fmla="*/ 3091 h 9646"/>
                <a:gd name="connsiteX5" fmla="*/ 5152 w 9724"/>
                <a:gd name="connsiteY5" fmla="*/ 3783 h 9646"/>
                <a:gd name="connsiteX6" fmla="*/ 7155 w 9724"/>
                <a:gd name="connsiteY6" fmla="*/ 5509 h 9646"/>
                <a:gd name="connsiteX7" fmla="*/ 7721 w 9724"/>
                <a:gd name="connsiteY7" fmla="*/ 6201 h 9646"/>
                <a:gd name="connsiteX8" fmla="*/ 8868 w 9724"/>
                <a:gd name="connsiteY8" fmla="*/ 7920 h 9646"/>
                <a:gd name="connsiteX9" fmla="*/ 9724 w 9724"/>
                <a:gd name="connsiteY9" fmla="*/ 9646 h 9646"/>
                <a:gd name="connsiteX0" fmla="*/ 0 w 10101"/>
                <a:gd name="connsiteY0" fmla="*/ 0 h 10254"/>
                <a:gd name="connsiteX1" fmla="*/ 1186 w 10101"/>
                <a:gd name="connsiteY1" fmla="*/ 1422 h 10254"/>
                <a:gd name="connsiteX2" fmla="*/ 2656 w 10101"/>
                <a:gd name="connsiteY2" fmla="*/ 2132 h 10254"/>
                <a:gd name="connsiteX3" fmla="*/ 3246 w 10101"/>
                <a:gd name="connsiteY3" fmla="*/ 2850 h 10254"/>
                <a:gd name="connsiteX4" fmla="*/ 3829 w 10101"/>
                <a:gd name="connsiteY4" fmla="*/ 3204 h 10254"/>
                <a:gd name="connsiteX5" fmla="*/ 5298 w 10101"/>
                <a:gd name="connsiteY5" fmla="*/ 3922 h 10254"/>
                <a:gd name="connsiteX6" fmla="*/ 7358 w 10101"/>
                <a:gd name="connsiteY6" fmla="*/ 5711 h 10254"/>
                <a:gd name="connsiteX7" fmla="*/ 7940 w 10101"/>
                <a:gd name="connsiteY7" fmla="*/ 6429 h 10254"/>
                <a:gd name="connsiteX8" fmla="*/ 9120 w 10101"/>
                <a:gd name="connsiteY8" fmla="*/ 8211 h 10254"/>
                <a:gd name="connsiteX9" fmla="*/ 10101 w 10101"/>
                <a:gd name="connsiteY9" fmla="*/ 10254 h 10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101" h="10254">
                  <a:moveTo>
                    <a:pt x="0" y="0"/>
                  </a:moveTo>
                  <a:lnTo>
                    <a:pt x="1186" y="1422"/>
                  </a:lnTo>
                  <a:lnTo>
                    <a:pt x="2656" y="2132"/>
                  </a:lnTo>
                  <a:lnTo>
                    <a:pt x="3246" y="2850"/>
                  </a:lnTo>
                  <a:lnTo>
                    <a:pt x="3829" y="3204"/>
                  </a:lnTo>
                  <a:lnTo>
                    <a:pt x="5298" y="3922"/>
                  </a:lnTo>
                  <a:lnTo>
                    <a:pt x="7358" y="5711"/>
                  </a:lnTo>
                  <a:lnTo>
                    <a:pt x="7940" y="6429"/>
                  </a:lnTo>
                  <a:lnTo>
                    <a:pt x="9120" y="8211"/>
                  </a:lnTo>
                  <a:lnTo>
                    <a:pt x="10101" y="10254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199" name="グループ化 198"/>
          <p:cNvGrpSpPr/>
          <p:nvPr/>
        </p:nvGrpSpPr>
        <p:grpSpPr bwMode="gray">
          <a:xfrm>
            <a:off x="5778125" y="8692496"/>
            <a:ext cx="207749" cy="481111"/>
            <a:chOff x="5797623" y="1945158"/>
            <a:chExt cx="207749" cy="481111"/>
          </a:xfrm>
        </p:grpSpPr>
        <p:sp>
          <p:nvSpPr>
            <p:cNvPr id="200" name="Freeform 55"/>
            <p:cNvSpPr>
              <a:spLocks/>
            </p:cNvSpPr>
            <p:nvPr/>
          </p:nvSpPr>
          <p:spPr bwMode="gray">
            <a:xfrm>
              <a:off x="5797623" y="1945158"/>
              <a:ext cx="207227" cy="481111"/>
            </a:xfrm>
            <a:custGeom>
              <a:avLst/>
              <a:gdLst>
                <a:gd name="T0" fmla="*/ 90 w 272"/>
                <a:gd name="T1" fmla="*/ 0 h 1587"/>
                <a:gd name="T2" fmla="*/ 136 w 272"/>
                <a:gd name="T3" fmla="*/ 181 h 1587"/>
                <a:gd name="T4" fmla="*/ 181 w 272"/>
                <a:gd name="T5" fmla="*/ 317 h 1587"/>
                <a:gd name="T6" fmla="*/ 181 w 272"/>
                <a:gd name="T7" fmla="*/ 453 h 1587"/>
                <a:gd name="T8" fmla="*/ 90 w 272"/>
                <a:gd name="T9" fmla="*/ 499 h 1587"/>
                <a:gd name="T10" fmla="*/ 90 w 272"/>
                <a:gd name="T11" fmla="*/ 725 h 1587"/>
                <a:gd name="T12" fmla="*/ 45 w 272"/>
                <a:gd name="T13" fmla="*/ 771 h 1587"/>
                <a:gd name="T14" fmla="*/ 45 w 272"/>
                <a:gd name="T15" fmla="*/ 907 h 1587"/>
                <a:gd name="T16" fmla="*/ 0 w 272"/>
                <a:gd name="T17" fmla="*/ 952 h 1587"/>
                <a:gd name="T18" fmla="*/ 0 w 272"/>
                <a:gd name="T19" fmla="*/ 1043 h 1587"/>
                <a:gd name="T20" fmla="*/ 90 w 272"/>
                <a:gd name="T21" fmla="*/ 1134 h 1587"/>
                <a:gd name="T22" fmla="*/ 90 w 272"/>
                <a:gd name="T23" fmla="*/ 1224 h 1587"/>
                <a:gd name="T24" fmla="*/ 181 w 272"/>
                <a:gd name="T25" fmla="*/ 1270 h 1587"/>
                <a:gd name="T26" fmla="*/ 272 w 272"/>
                <a:gd name="T27" fmla="*/ 1360 h 1587"/>
                <a:gd name="T28" fmla="*/ 181 w 272"/>
                <a:gd name="T29" fmla="*/ 1406 h 1587"/>
                <a:gd name="T30" fmla="*/ 0 w 272"/>
                <a:gd name="T31" fmla="*/ 1587 h 158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72"/>
                <a:gd name="T49" fmla="*/ 0 h 1587"/>
                <a:gd name="T50" fmla="*/ 272 w 272"/>
                <a:gd name="T51" fmla="*/ 1587 h 1587"/>
                <a:gd name="connsiteX0" fmla="*/ 5000 w 10000"/>
                <a:gd name="connsiteY0" fmla="*/ 0 h 8859"/>
                <a:gd name="connsiteX1" fmla="*/ 6654 w 10000"/>
                <a:gd name="connsiteY1" fmla="*/ 856 h 8859"/>
                <a:gd name="connsiteX2" fmla="*/ 6654 w 10000"/>
                <a:gd name="connsiteY2" fmla="*/ 1713 h 8859"/>
                <a:gd name="connsiteX3" fmla="*/ 3309 w 10000"/>
                <a:gd name="connsiteY3" fmla="*/ 2003 h 8859"/>
                <a:gd name="connsiteX4" fmla="*/ 3309 w 10000"/>
                <a:gd name="connsiteY4" fmla="*/ 3427 h 8859"/>
                <a:gd name="connsiteX5" fmla="*/ 1654 w 10000"/>
                <a:gd name="connsiteY5" fmla="*/ 3717 h 8859"/>
                <a:gd name="connsiteX6" fmla="*/ 1654 w 10000"/>
                <a:gd name="connsiteY6" fmla="*/ 4574 h 8859"/>
                <a:gd name="connsiteX7" fmla="*/ 0 w 10000"/>
                <a:gd name="connsiteY7" fmla="*/ 4858 h 8859"/>
                <a:gd name="connsiteX8" fmla="*/ 0 w 10000"/>
                <a:gd name="connsiteY8" fmla="*/ 5431 h 8859"/>
                <a:gd name="connsiteX9" fmla="*/ 3309 w 10000"/>
                <a:gd name="connsiteY9" fmla="*/ 6005 h 8859"/>
                <a:gd name="connsiteX10" fmla="*/ 3309 w 10000"/>
                <a:gd name="connsiteY10" fmla="*/ 6572 h 8859"/>
                <a:gd name="connsiteX11" fmla="*/ 6654 w 10000"/>
                <a:gd name="connsiteY11" fmla="*/ 6862 h 8859"/>
                <a:gd name="connsiteX12" fmla="*/ 10000 w 10000"/>
                <a:gd name="connsiteY12" fmla="*/ 7429 h 8859"/>
                <a:gd name="connsiteX13" fmla="*/ 6654 w 10000"/>
                <a:gd name="connsiteY13" fmla="*/ 7718 h 8859"/>
                <a:gd name="connsiteX14" fmla="*/ 0 w 10000"/>
                <a:gd name="connsiteY14" fmla="*/ 8859 h 8859"/>
                <a:gd name="connsiteX0" fmla="*/ 6654 w 10000"/>
                <a:gd name="connsiteY0" fmla="*/ 0 h 9034"/>
                <a:gd name="connsiteX1" fmla="*/ 6654 w 10000"/>
                <a:gd name="connsiteY1" fmla="*/ 968 h 9034"/>
                <a:gd name="connsiteX2" fmla="*/ 3309 w 10000"/>
                <a:gd name="connsiteY2" fmla="*/ 1295 h 9034"/>
                <a:gd name="connsiteX3" fmla="*/ 3309 w 10000"/>
                <a:gd name="connsiteY3" fmla="*/ 2902 h 9034"/>
                <a:gd name="connsiteX4" fmla="*/ 1654 w 10000"/>
                <a:gd name="connsiteY4" fmla="*/ 3230 h 9034"/>
                <a:gd name="connsiteX5" fmla="*/ 1654 w 10000"/>
                <a:gd name="connsiteY5" fmla="*/ 4197 h 9034"/>
                <a:gd name="connsiteX6" fmla="*/ 0 w 10000"/>
                <a:gd name="connsiteY6" fmla="*/ 4518 h 9034"/>
                <a:gd name="connsiteX7" fmla="*/ 0 w 10000"/>
                <a:gd name="connsiteY7" fmla="*/ 5164 h 9034"/>
                <a:gd name="connsiteX8" fmla="*/ 3309 w 10000"/>
                <a:gd name="connsiteY8" fmla="*/ 5812 h 9034"/>
                <a:gd name="connsiteX9" fmla="*/ 3309 w 10000"/>
                <a:gd name="connsiteY9" fmla="*/ 6452 h 9034"/>
                <a:gd name="connsiteX10" fmla="*/ 6654 w 10000"/>
                <a:gd name="connsiteY10" fmla="*/ 6780 h 9034"/>
                <a:gd name="connsiteX11" fmla="*/ 10000 w 10000"/>
                <a:gd name="connsiteY11" fmla="*/ 7420 h 9034"/>
                <a:gd name="connsiteX12" fmla="*/ 6654 w 10000"/>
                <a:gd name="connsiteY12" fmla="*/ 7746 h 9034"/>
                <a:gd name="connsiteX13" fmla="*/ 0 w 10000"/>
                <a:gd name="connsiteY13" fmla="*/ 9034 h 9034"/>
                <a:gd name="connsiteX0" fmla="*/ 6654 w 10000"/>
                <a:gd name="connsiteY0" fmla="*/ 0 h 8928"/>
                <a:gd name="connsiteX1" fmla="*/ 3309 w 10000"/>
                <a:gd name="connsiteY1" fmla="*/ 361 h 8928"/>
                <a:gd name="connsiteX2" fmla="*/ 3309 w 10000"/>
                <a:gd name="connsiteY2" fmla="*/ 2140 h 8928"/>
                <a:gd name="connsiteX3" fmla="*/ 1654 w 10000"/>
                <a:gd name="connsiteY3" fmla="*/ 2503 h 8928"/>
                <a:gd name="connsiteX4" fmla="*/ 1654 w 10000"/>
                <a:gd name="connsiteY4" fmla="*/ 3574 h 8928"/>
                <a:gd name="connsiteX5" fmla="*/ 0 w 10000"/>
                <a:gd name="connsiteY5" fmla="*/ 3929 h 8928"/>
                <a:gd name="connsiteX6" fmla="*/ 0 w 10000"/>
                <a:gd name="connsiteY6" fmla="*/ 4644 h 8928"/>
                <a:gd name="connsiteX7" fmla="*/ 3309 w 10000"/>
                <a:gd name="connsiteY7" fmla="*/ 5361 h 8928"/>
                <a:gd name="connsiteX8" fmla="*/ 3309 w 10000"/>
                <a:gd name="connsiteY8" fmla="*/ 6070 h 8928"/>
                <a:gd name="connsiteX9" fmla="*/ 6654 w 10000"/>
                <a:gd name="connsiteY9" fmla="*/ 6433 h 8928"/>
                <a:gd name="connsiteX10" fmla="*/ 10000 w 10000"/>
                <a:gd name="connsiteY10" fmla="*/ 7141 h 8928"/>
                <a:gd name="connsiteX11" fmla="*/ 6654 w 10000"/>
                <a:gd name="connsiteY11" fmla="*/ 7502 h 8928"/>
                <a:gd name="connsiteX12" fmla="*/ 0 w 10000"/>
                <a:gd name="connsiteY12" fmla="*/ 8928 h 8928"/>
                <a:gd name="connsiteX0" fmla="*/ 3309 w 10000"/>
                <a:gd name="connsiteY0" fmla="*/ 0 h 9596"/>
                <a:gd name="connsiteX1" fmla="*/ 3309 w 10000"/>
                <a:gd name="connsiteY1" fmla="*/ 1993 h 9596"/>
                <a:gd name="connsiteX2" fmla="*/ 1654 w 10000"/>
                <a:gd name="connsiteY2" fmla="*/ 2400 h 9596"/>
                <a:gd name="connsiteX3" fmla="*/ 1654 w 10000"/>
                <a:gd name="connsiteY3" fmla="*/ 3599 h 9596"/>
                <a:gd name="connsiteX4" fmla="*/ 0 w 10000"/>
                <a:gd name="connsiteY4" fmla="*/ 3997 h 9596"/>
                <a:gd name="connsiteX5" fmla="*/ 0 w 10000"/>
                <a:gd name="connsiteY5" fmla="*/ 4798 h 9596"/>
                <a:gd name="connsiteX6" fmla="*/ 3309 w 10000"/>
                <a:gd name="connsiteY6" fmla="*/ 5601 h 9596"/>
                <a:gd name="connsiteX7" fmla="*/ 3309 w 10000"/>
                <a:gd name="connsiteY7" fmla="*/ 6395 h 9596"/>
                <a:gd name="connsiteX8" fmla="*/ 6654 w 10000"/>
                <a:gd name="connsiteY8" fmla="*/ 6801 h 9596"/>
                <a:gd name="connsiteX9" fmla="*/ 10000 w 10000"/>
                <a:gd name="connsiteY9" fmla="*/ 7594 h 9596"/>
                <a:gd name="connsiteX10" fmla="*/ 6654 w 10000"/>
                <a:gd name="connsiteY10" fmla="*/ 7999 h 9596"/>
                <a:gd name="connsiteX11" fmla="*/ 0 w 10000"/>
                <a:gd name="connsiteY11" fmla="*/ 9596 h 9596"/>
                <a:gd name="connsiteX0" fmla="*/ 3309 w 10000"/>
                <a:gd name="connsiteY0" fmla="*/ 0 h 7923"/>
                <a:gd name="connsiteX1" fmla="*/ 1654 w 10000"/>
                <a:gd name="connsiteY1" fmla="*/ 424 h 7923"/>
                <a:gd name="connsiteX2" fmla="*/ 1654 w 10000"/>
                <a:gd name="connsiteY2" fmla="*/ 1674 h 7923"/>
                <a:gd name="connsiteX3" fmla="*/ 0 w 10000"/>
                <a:gd name="connsiteY3" fmla="*/ 2088 h 7923"/>
                <a:gd name="connsiteX4" fmla="*/ 0 w 10000"/>
                <a:gd name="connsiteY4" fmla="*/ 2923 h 7923"/>
                <a:gd name="connsiteX5" fmla="*/ 3309 w 10000"/>
                <a:gd name="connsiteY5" fmla="*/ 3760 h 7923"/>
                <a:gd name="connsiteX6" fmla="*/ 3309 w 10000"/>
                <a:gd name="connsiteY6" fmla="*/ 4587 h 7923"/>
                <a:gd name="connsiteX7" fmla="*/ 6654 w 10000"/>
                <a:gd name="connsiteY7" fmla="*/ 5010 h 7923"/>
                <a:gd name="connsiteX8" fmla="*/ 10000 w 10000"/>
                <a:gd name="connsiteY8" fmla="*/ 5837 h 7923"/>
                <a:gd name="connsiteX9" fmla="*/ 6654 w 10000"/>
                <a:gd name="connsiteY9" fmla="*/ 6259 h 7923"/>
                <a:gd name="connsiteX10" fmla="*/ 0 w 10000"/>
                <a:gd name="connsiteY10" fmla="*/ 7923 h 7923"/>
                <a:gd name="connsiteX0" fmla="*/ 3309 w 10000"/>
                <a:gd name="connsiteY0" fmla="*/ 41 h 10041"/>
                <a:gd name="connsiteX1" fmla="*/ 3137 w 10000"/>
                <a:gd name="connsiteY1" fmla="*/ 0 h 10041"/>
                <a:gd name="connsiteX2" fmla="*/ 1654 w 10000"/>
                <a:gd name="connsiteY2" fmla="*/ 576 h 10041"/>
                <a:gd name="connsiteX3" fmla="*/ 1654 w 10000"/>
                <a:gd name="connsiteY3" fmla="*/ 2154 h 10041"/>
                <a:gd name="connsiteX4" fmla="*/ 0 w 10000"/>
                <a:gd name="connsiteY4" fmla="*/ 2676 h 10041"/>
                <a:gd name="connsiteX5" fmla="*/ 0 w 10000"/>
                <a:gd name="connsiteY5" fmla="*/ 3730 h 10041"/>
                <a:gd name="connsiteX6" fmla="*/ 3309 w 10000"/>
                <a:gd name="connsiteY6" fmla="*/ 4787 h 10041"/>
                <a:gd name="connsiteX7" fmla="*/ 3309 w 10000"/>
                <a:gd name="connsiteY7" fmla="*/ 5830 h 10041"/>
                <a:gd name="connsiteX8" fmla="*/ 6654 w 10000"/>
                <a:gd name="connsiteY8" fmla="*/ 6364 h 10041"/>
                <a:gd name="connsiteX9" fmla="*/ 10000 w 10000"/>
                <a:gd name="connsiteY9" fmla="*/ 7408 h 10041"/>
                <a:gd name="connsiteX10" fmla="*/ 6654 w 10000"/>
                <a:gd name="connsiteY10" fmla="*/ 7941 h 10041"/>
                <a:gd name="connsiteX11" fmla="*/ 0 w 10000"/>
                <a:gd name="connsiteY11" fmla="*/ 10041 h 10041"/>
                <a:gd name="connsiteX0" fmla="*/ 3309 w 10000"/>
                <a:gd name="connsiteY0" fmla="*/ 0 h 10000"/>
                <a:gd name="connsiteX1" fmla="*/ 1654 w 10000"/>
                <a:gd name="connsiteY1" fmla="*/ 535 h 10000"/>
                <a:gd name="connsiteX2" fmla="*/ 1654 w 10000"/>
                <a:gd name="connsiteY2" fmla="*/ 2113 h 10000"/>
                <a:gd name="connsiteX3" fmla="*/ 0 w 10000"/>
                <a:gd name="connsiteY3" fmla="*/ 2635 h 10000"/>
                <a:gd name="connsiteX4" fmla="*/ 0 w 10000"/>
                <a:gd name="connsiteY4" fmla="*/ 3689 h 10000"/>
                <a:gd name="connsiteX5" fmla="*/ 3309 w 10000"/>
                <a:gd name="connsiteY5" fmla="*/ 4746 h 10000"/>
                <a:gd name="connsiteX6" fmla="*/ 3309 w 10000"/>
                <a:gd name="connsiteY6" fmla="*/ 5789 h 10000"/>
                <a:gd name="connsiteX7" fmla="*/ 6654 w 10000"/>
                <a:gd name="connsiteY7" fmla="*/ 6323 h 10000"/>
                <a:gd name="connsiteX8" fmla="*/ 10000 w 10000"/>
                <a:gd name="connsiteY8" fmla="*/ 7367 h 10000"/>
                <a:gd name="connsiteX9" fmla="*/ 6654 w 10000"/>
                <a:gd name="connsiteY9" fmla="*/ 7900 h 10000"/>
                <a:gd name="connsiteX10" fmla="*/ 0 w 10000"/>
                <a:gd name="connsiteY10" fmla="*/ 10000 h 10000"/>
                <a:gd name="connsiteX0" fmla="*/ 1654 w 10000"/>
                <a:gd name="connsiteY0" fmla="*/ 0 h 9465"/>
                <a:gd name="connsiteX1" fmla="*/ 1654 w 10000"/>
                <a:gd name="connsiteY1" fmla="*/ 1578 h 9465"/>
                <a:gd name="connsiteX2" fmla="*/ 0 w 10000"/>
                <a:gd name="connsiteY2" fmla="*/ 2100 h 9465"/>
                <a:gd name="connsiteX3" fmla="*/ 0 w 10000"/>
                <a:gd name="connsiteY3" fmla="*/ 3154 h 9465"/>
                <a:gd name="connsiteX4" fmla="*/ 3309 w 10000"/>
                <a:gd name="connsiteY4" fmla="*/ 4211 h 9465"/>
                <a:gd name="connsiteX5" fmla="*/ 3309 w 10000"/>
                <a:gd name="connsiteY5" fmla="*/ 5254 h 9465"/>
                <a:gd name="connsiteX6" fmla="*/ 6654 w 10000"/>
                <a:gd name="connsiteY6" fmla="*/ 5788 h 9465"/>
                <a:gd name="connsiteX7" fmla="*/ 10000 w 10000"/>
                <a:gd name="connsiteY7" fmla="*/ 6832 h 9465"/>
                <a:gd name="connsiteX8" fmla="*/ 6654 w 10000"/>
                <a:gd name="connsiteY8" fmla="*/ 7365 h 9465"/>
                <a:gd name="connsiteX9" fmla="*/ 0 w 10000"/>
                <a:gd name="connsiteY9" fmla="*/ 9465 h 9465"/>
                <a:gd name="connsiteX0" fmla="*/ 1769 w 10000"/>
                <a:gd name="connsiteY0" fmla="*/ 0 h 8860"/>
                <a:gd name="connsiteX1" fmla="*/ 1654 w 10000"/>
                <a:gd name="connsiteY1" fmla="*/ 527 h 8860"/>
                <a:gd name="connsiteX2" fmla="*/ 0 w 10000"/>
                <a:gd name="connsiteY2" fmla="*/ 1079 h 8860"/>
                <a:gd name="connsiteX3" fmla="*/ 0 w 10000"/>
                <a:gd name="connsiteY3" fmla="*/ 2192 h 8860"/>
                <a:gd name="connsiteX4" fmla="*/ 3309 w 10000"/>
                <a:gd name="connsiteY4" fmla="*/ 3309 h 8860"/>
                <a:gd name="connsiteX5" fmla="*/ 3309 w 10000"/>
                <a:gd name="connsiteY5" fmla="*/ 4411 h 8860"/>
                <a:gd name="connsiteX6" fmla="*/ 6654 w 10000"/>
                <a:gd name="connsiteY6" fmla="*/ 4975 h 8860"/>
                <a:gd name="connsiteX7" fmla="*/ 10000 w 10000"/>
                <a:gd name="connsiteY7" fmla="*/ 6078 h 8860"/>
                <a:gd name="connsiteX8" fmla="*/ 6654 w 10000"/>
                <a:gd name="connsiteY8" fmla="*/ 6641 h 8860"/>
                <a:gd name="connsiteX9" fmla="*/ 0 w 10000"/>
                <a:gd name="connsiteY9" fmla="*/ 8860 h 8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8860">
                  <a:moveTo>
                    <a:pt x="1769" y="0"/>
                  </a:moveTo>
                  <a:cubicBezTo>
                    <a:pt x="1731" y="176"/>
                    <a:pt x="1692" y="351"/>
                    <a:pt x="1654" y="527"/>
                  </a:cubicBezTo>
                  <a:lnTo>
                    <a:pt x="0" y="1079"/>
                  </a:lnTo>
                  <a:lnTo>
                    <a:pt x="0" y="2192"/>
                  </a:lnTo>
                  <a:lnTo>
                    <a:pt x="3309" y="3309"/>
                  </a:lnTo>
                  <a:lnTo>
                    <a:pt x="3309" y="4411"/>
                  </a:lnTo>
                  <a:lnTo>
                    <a:pt x="6654" y="4975"/>
                  </a:lnTo>
                  <a:lnTo>
                    <a:pt x="10000" y="6078"/>
                  </a:lnTo>
                  <a:lnTo>
                    <a:pt x="6654" y="6641"/>
                  </a:lnTo>
                  <a:lnTo>
                    <a:pt x="0" y="886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01" name="Freeform 55"/>
            <p:cNvSpPr>
              <a:spLocks/>
            </p:cNvSpPr>
            <p:nvPr/>
          </p:nvSpPr>
          <p:spPr bwMode="gray">
            <a:xfrm>
              <a:off x="5798145" y="1945158"/>
              <a:ext cx="207227" cy="481111"/>
            </a:xfrm>
            <a:custGeom>
              <a:avLst/>
              <a:gdLst>
                <a:gd name="T0" fmla="*/ 90 w 272"/>
                <a:gd name="T1" fmla="*/ 0 h 1587"/>
                <a:gd name="T2" fmla="*/ 136 w 272"/>
                <a:gd name="T3" fmla="*/ 181 h 1587"/>
                <a:gd name="T4" fmla="*/ 181 w 272"/>
                <a:gd name="T5" fmla="*/ 317 h 1587"/>
                <a:gd name="T6" fmla="*/ 181 w 272"/>
                <a:gd name="T7" fmla="*/ 453 h 1587"/>
                <a:gd name="T8" fmla="*/ 90 w 272"/>
                <a:gd name="T9" fmla="*/ 499 h 1587"/>
                <a:gd name="T10" fmla="*/ 90 w 272"/>
                <a:gd name="T11" fmla="*/ 725 h 1587"/>
                <a:gd name="T12" fmla="*/ 45 w 272"/>
                <a:gd name="T13" fmla="*/ 771 h 1587"/>
                <a:gd name="T14" fmla="*/ 45 w 272"/>
                <a:gd name="T15" fmla="*/ 907 h 1587"/>
                <a:gd name="T16" fmla="*/ 0 w 272"/>
                <a:gd name="T17" fmla="*/ 952 h 1587"/>
                <a:gd name="T18" fmla="*/ 0 w 272"/>
                <a:gd name="T19" fmla="*/ 1043 h 1587"/>
                <a:gd name="T20" fmla="*/ 90 w 272"/>
                <a:gd name="T21" fmla="*/ 1134 h 1587"/>
                <a:gd name="T22" fmla="*/ 90 w 272"/>
                <a:gd name="T23" fmla="*/ 1224 h 1587"/>
                <a:gd name="T24" fmla="*/ 181 w 272"/>
                <a:gd name="T25" fmla="*/ 1270 h 1587"/>
                <a:gd name="T26" fmla="*/ 272 w 272"/>
                <a:gd name="T27" fmla="*/ 1360 h 1587"/>
                <a:gd name="T28" fmla="*/ 181 w 272"/>
                <a:gd name="T29" fmla="*/ 1406 h 1587"/>
                <a:gd name="T30" fmla="*/ 0 w 272"/>
                <a:gd name="T31" fmla="*/ 1587 h 158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72"/>
                <a:gd name="T49" fmla="*/ 0 h 1587"/>
                <a:gd name="T50" fmla="*/ 272 w 272"/>
                <a:gd name="T51" fmla="*/ 1587 h 1587"/>
                <a:gd name="connsiteX0" fmla="*/ 5000 w 10000"/>
                <a:gd name="connsiteY0" fmla="*/ 0 h 8859"/>
                <a:gd name="connsiteX1" fmla="*/ 6654 w 10000"/>
                <a:gd name="connsiteY1" fmla="*/ 856 h 8859"/>
                <a:gd name="connsiteX2" fmla="*/ 6654 w 10000"/>
                <a:gd name="connsiteY2" fmla="*/ 1713 h 8859"/>
                <a:gd name="connsiteX3" fmla="*/ 3309 w 10000"/>
                <a:gd name="connsiteY3" fmla="*/ 2003 h 8859"/>
                <a:gd name="connsiteX4" fmla="*/ 3309 w 10000"/>
                <a:gd name="connsiteY4" fmla="*/ 3427 h 8859"/>
                <a:gd name="connsiteX5" fmla="*/ 1654 w 10000"/>
                <a:gd name="connsiteY5" fmla="*/ 3717 h 8859"/>
                <a:gd name="connsiteX6" fmla="*/ 1654 w 10000"/>
                <a:gd name="connsiteY6" fmla="*/ 4574 h 8859"/>
                <a:gd name="connsiteX7" fmla="*/ 0 w 10000"/>
                <a:gd name="connsiteY7" fmla="*/ 4858 h 8859"/>
                <a:gd name="connsiteX8" fmla="*/ 0 w 10000"/>
                <a:gd name="connsiteY8" fmla="*/ 5431 h 8859"/>
                <a:gd name="connsiteX9" fmla="*/ 3309 w 10000"/>
                <a:gd name="connsiteY9" fmla="*/ 6005 h 8859"/>
                <a:gd name="connsiteX10" fmla="*/ 3309 w 10000"/>
                <a:gd name="connsiteY10" fmla="*/ 6572 h 8859"/>
                <a:gd name="connsiteX11" fmla="*/ 6654 w 10000"/>
                <a:gd name="connsiteY11" fmla="*/ 6862 h 8859"/>
                <a:gd name="connsiteX12" fmla="*/ 10000 w 10000"/>
                <a:gd name="connsiteY12" fmla="*/ 7429 h 8859"/>
                <a:gd name="connsiteX13" fmla="*/ 6654 w 10000"/>
                <a:gd name="connsiteY13" fmla="*/ 7718 h 8859"/>
                <a:gd name="connsiteX14" fmla="*/ 0 w 10000"/>
                <a:gd name="connsiteY14" fmla="*/ 8859 h 8859"/>
                <a:gd name="connsiteX0" fmla="*/ 6654 w 10000"/>
                <a:gd name="connsiteY0" fmla="*/ 0 h 9034"/>
                <a:gd name="connsiteX1" fmla="*/ 6654 w 10000"/>
                <a:gd name="connsiteY1" fmla="*/ 968 h 9034"/>
                <a:gd name="connsiteX2" fmla="*/ 3309 w 10000"/>
                <a:gd name="connsiteY2" fmla="*/ 1295 h 9034"/>
                <a:gd name="connsiteX3" fmla="*/ 3309 w 10000"/>
                <a:gd name="connsiteY3" fmla="*/ 2902 h 9034"/>
                <a:gd name="connsiteX4" fmla="*/ 1654 w 10000"/>
                <a:gd name="connsiteY4" fmla="*/ 3230 h 9034"/>
                <a:gd name="connsiteX5" fmla="*/ 1654 w 10000"/>
                <a:gd name="connsiteY5" fmla="*/ 4197 h 9034"/>
                <a:gd name="connsiteX6" fmla="*/ 0 w 10000"/>
                <a:gd name="connsiteY6" fmla="*/ 4518 h 9034"/>
                <a:gd name="connsiteX7" fmla="*/ 0 w 10000"/>
                <a:gd name="connsiteY7" fmla="*/ 5164 h 9034"/>
                <a:gd name="connsiteX8" fmla="*/ 3309 w 10000"/>
                <a:gd name="connsiteY8" fmla="*/ 5812 h 9034"/>
                <a:gd name="connsiteX9" fmla="*/ 3309 w 10000"/>
                <a:gd name="connsiteY9" fmla="*/ 6452 h 9034"/>
                <a:gd name="connsiteX10" fmla="*/ 6654 w 10000"/>
                <a:gd name="connsiteY10" fmla="*/ 6780 h 9034"/>
                <a:gd name="connsiteX11" fmla="*/ 10000 w 10000"/>
                <a:gd name="connsiteY11" fmla="*/ 7420 h 9034"/>
                <a:gd name="connsiteX12" fmla="*/ 6654 w 10000"/>
                <a:gd name="connsiteY12" fmla="*/ 7746 h 9034"/>
                <a:gd name="connsiteX13" fmla="*/ 0 w 10000"/>
                <a:gd name="connsiteY13" fmla="*/ 9034 h 9034"/>
                <a:gd name="connsiteX0" fmla="*/ 6654 w 10000"/>
                <a:gd name="connsiteY0" fmla="*/ 0 h 8928"/>
                <a:gd name="connsiteX1" fmla="*/ 3309 w 10000"/>
                <a:gd name="connsiteY1" fmla="*/ 361 h 8928"/>
                <a:gd name="connsiteX2" fmla="*/ 3309 w 10000"/>
                <a:gd name="connsiteY2" fmla="*/ 2140 h 8928"/>
                <a:gd name="connsiteX3" fmla="*/ 1654 w 10000"/>
                <a:gd name="connsiteY3" fmla="*/ 2503 h 8928"/>
                <a:gd name="connsiteX4" fmla="*/ 1654 w 10000"/>
                <a:gd name="connsiteY4" fmla="*/ 3574 h 8928"/>
                <a:gd name="connsiteX5" fmla="*/ 0 w 10000"/>
                <a:gd name="connsiteY5" fmla="*/ 3929 h 8928"/>
                <a:gd name="connsiteX6" fmla="*/ 0 w 10000"/>
                <a:gd name="connsiteY6" fmla="*/ 4644 h 8928"/>
                <a:gd name="connsiteX7" fmla="*/ 3309 w 10000"/>
                <a:gd name="connsiteY7" fmla="*/ 5361 h 8928"/>
                <a:gd name="connsiteX8" fmla="*/ 3309 w 10000"/>
                <a:gd name="connsiteY8" fmla="*/ 6070 h 8928"/>
                <a:gd name="connsiteX9" fmla="*/ 6654 w 10000"/>
                <a:gd name="connsiteY9" fmla="*/ 6433 h 8928"/>
                <a:gd name="connsiteX10" fmla="*/ 10000 w 10000"/>
                <a:gd name="connsiteY10" fmla="*/ 7141 h 8928"/>
                <a:gd name="connsiteX11" fmla="*/ 6654 w 10000"/>
                <a:gd name="connsiteY11" fmla="*/ 7502 h 8928"/>
                <a:gd name="connsiteX12" fmla="*/ 0 w 10000"/>
                <a:gd name="connsiteY12" fmla="*/ 8928 h 8928"/>
                <a:gd name="connsiteX0" fmla="*/ 3309 w 10000"/>
                <a:gd name="connsiteY0" fmla="*/ 0 h 9596"/>
                <a:gd name="connsiteX1" fmla="*/ 3309 w 10000"/>
                <a:gd name="connsiteY1" fmla="*/ 1993 h 9596"/>
                <a:gd name="connsiteX2" fmla="*/ 1654 w 10000"/>
                <a:gd name="connsiteY2" fmla="*/ 2400 h 9596"/>
                <a:gd name="connsiteX3" fmla="*/ 1654 w 10000"/>
                <a:gd name="connsiteY3" fmla="*/ 3599 h 9596"/>
                <a:gd name="connsiteX4" fmla="*/ 0 w 10000"/>
                <a:gd name="connsiteY4" fmla="*/ 3997 h 9596"/>
                <a:gd name="connsiteX5" fmla="*/ 0 w 10000"/>
                <a:gd name="connsiteY5" fmla="*/ 4798 h 9596"/>
                <a:gd name="connsiteX6" fmla="*/ 3309 w 10000"/>
                <a:gd name="connsiteY6" fmla="*/ 5601 h 9596"/>
                <a:gd name="connsiteX7" fmla="*/ 3309 w 10000"/>
                <a:gd name="connsiteY7" fmla="*/ 6395 h 9596"/>
                <a:gd name="connsiteX8" fmla="*/ 6654 w 10000"/>
                <a:gd name="connsiteY8" fmla="*/ 6801 h 9596"/>
                <a:gd name="connsiteX9" fmla="*/ 10000 w 10000"/>
                <a:gd name="connsiteY9" fmla="*/ 7594 h 9596"/>
                <a:gd name="connsiteX10" fmla="*/ 6654 w 10000"/>
                <a:gd name="connsiteY10" fmla="*/ 7999 h 9596"/>
                <a:gd name="connsiteX11" fmla="*/ 0 w 10000"/>
                <a:gd name="connsiteY11" fmla="*/ 9596 h 9596"/>
                <a:gd name="connsiteX0" fmla="*/ 3309 w 10000"/>
                <a:gd name="connsiteY0" fmla="*/ 0 h 7923"/>
                <a:gd name="connsiteX1" fmla="*/ 1654 w 10000"/>
                <a:gd name="connsiteY1" fmla="*/ 424 h 7923"/>
                <a:gd name="connsiteX2" fmla="*/ 1654 w 10000"/>
                <a:gd name="connsiteY2" fmla="*/ 1674 h 7923"/>
                <a:gd name="connsiteX3" fmla="*/ 0 w 10000"/>
                <a:gd name="connsiteY3" fmla="*/ 2088 h 7923"/>
                <a:gd name="connsiteX4" fmla="*/ 0 w 10000"/>
                <a:gd name="connsiteY4" fmla="*/ 2923 h 7923"/>
                <a:gd name="connsiteX5" fmla="*/ 3309 w 10000"/>
                <a:gd name="connsiteY5" fmla="*/ 3760 h 7923"/>
                <a:gd name="connsiteX6" fmla="*/ 3309 w 10000"/>
                <a:gd name="connsiteY6" fmla="*/ 4587 h 7923"/>
                <a:gd name="connsiteX7" fmla="*/ 6654 w 10000"/>
                <a:gd name="connsiteY7" fmla="*/ 5010 h 7923"/>
                <a:gd name="connsiteX8" fmla="*/ 10000 w 10000"/>
                <a:gd name="connsiteY8" fmla="*/ 5837 h 7923"/>
                <a:gd name="connsiteX9" fmla="*/ 6654 w 10000"/>
                <a:gd name="connsiteY9" fmla="*/ 6259 h 7923"/>
                <a:gd name="connsiteX10" fmla="*/ 0 w 10000"/>
                <a:gd name="connsiteY10" fmla="*/ 7923 h 7923"/>
                <a:gd name="connsiteX0" fmla="*/ 3309 w 10000"/>
                <a:gd name="connsiteY0" fmla="*/ 41 h 10041"/>
                <a:gd name="connsiteX1" fmla="*/ 3137 w 10000"/>
                <a:gd name="connsiteY1" fmla="*/ 0 h 10041"/>
                <a:gd name="connsiteX2" fmla="*/ 1654 w 10000"/>
                <a:gd name="connsiteY2" fmla="*/ 576 h 10041"/>
                <a:gd name="connsiteX3" fmla="*/ 1654 w 10000"/>
                <a:gd name="connsiteY3" fmla="*/ 2154 h 10041"/>
                <a:gd name="connsiteX4" fmla="*/ 0 w 10000"/>
                <a:gd name="connsiteY4" fmla="*/ 2676 h 10041"/>
                <a:gd name="connsiteX5" fmla="*/ 0 w 10000"/>
                <a:gd name="connsiteY5" fmla="*/ 3730 h 10041"/>
                <a:gd name="connsiteX6" fmla="*/ 3309 w 10000"/>
                <a:gd name="connsiteY6" fmla="*/ 4787 h 10041"/>
                <a:gd name="connsiteX7" fmla="*/ 3309 w 10000"/>
                <a:gd name="connsiteY7" fmla="*/ 5830 h 10041"/>
                <a:gd name="connsiteX8" fmla="*/ 6654 w 10000"/>
                <a:gd name="connsiteY8" fmla="*/ 6364 h 10041"/>
                <a:gd name="connsiteX9" fmla="*/ 10000 w 10000"/>
                <a:gd name="connsiteY9" fmla="*/ 7408 h 10041"/>
                <a:gd name="connsiteX10" fmla="*/ 6654 w 10000"/>
                <a:gd name="connsiteY10" fmla="*/ 7941 h 10041"/>
                <a:gd name="connsiteX11" fmla="*/ 0 w 10000"/>
                <a:gd name="connsiteY11" fmla="*/ 10041 h 10041"/>
                <a:gd name="connsiteX0" fmla="*/ 3309 w 10000"/>
                <a:gd name="connsiteY0" fmla="*/ 0 h 10000"/>
                <a:gd name="connsiteX1" fmla="*/ 1654 w 10000"/>
                <a:gd name="connsiteY1" fmla="*/ 535 h 10000"/>
                <a:gd name="connsiteX2" fmla="*/ 1654 w 10000"/>
                <a:gd name="connsiteY2" fmla="*/ 2113 h 10000"/>
                <a:gd name="connsiteX3" fmla="*/ 0 w 10000"/>
                <a:gd name="connsiteY3" fmla="*/ 2635 h 10000"/>
                <a:gd name="connsiteX4" fmla="*/ 0 w 10000"/>
                <a:gd name="connsiteY4" fmla="*/ 3689 h 10000"/>
                <a:gd name="connsiteX5" fmla="*/ 3309 w 10000"/>
                <a:gd name="connsiteY5" fmla="*/ 4746 h 10000"/>
                <a:gd name="connsiteX6" fmla="*/ 3309 w 10000"/>
                <a:gd name="connsiteY6" fmla="*/ 5789 h 10000"/>
                <a:gd name="connsiteX7" fmla="*/ 6654 w 10000"/>
                <a:gd name="connsiteY7" fmla="*/ 6323 h 10000"/>
                <a:gd name="connsiteX8" fmla="*/ 10000 w 10000"/>
                <a:gd name="connsiteY8" fmla="*/ 7367 h 10000"/>
                <a:gd name="connsiteX9" fmla="*/ 6654 w 10000"/>
                <a:gd name="connsiteY9" fmla="*/ 7900 h 10000"/>
                <a:gd name="connsiteX10" fmla="*/ 0 w 10000"/>
                <a:gd name="connsiteY10" fmla="*/ 10000 h 10000"/>
                <a:gd name="connsiteX0" fmla="*/ 1654 w 10000"/>
                <a:gd name="connsiteY0" fmla="*/ 0 h 9465"/>
                <a:gd name="connsiteX1" fmla="*/ 1654 w 10000"/>
                <a:gd name="connsiteY1" fmla="*/ 1578 h 9465"/>
                <a:gd name="connsiteX2" fmla="*/ 0 w 10000"/>
                <a:gd name="connsiteY2" fmla="*/ 2100 h 9465"/>
                <a:gd name="connsiteX3" fmla="*/ 0 w 10000"/>
                <a:gd name="connsiteY3" fmla="*/ 3154 h 9465"/>
                <a:gd name="connsiteX4" fmla="*/ 3309 w 10000"/>
                <a:gd name="connsiteY4" fmla="*/ 4211 h 9465"/>
                <a:gd name="connsiteX5" fmla="*/ 3309 w 10000"/>
                <a:gd name="connsiteY5" fmla="*/ 5254 h 9465"/>
                <a:gd name="connsiteX6" fmla="*/ 6654 w 10000"/>
                <a:gd name="connsiteY6" fmla="*/ 5788 h 9465"/>
                <a:gd name="connsiteX7" fmla="*/ 10000 w 10000"/>
                <a:gd name="connsiteY7" fmla="*/ 6832 h 9465"/>
                <a:gd name="connsiteX8" fmla="*/ 6654 w 10000"/>
                <a:gd name="connsiteY8" fmla="*/ 7365 h 9465"/>
                <a:gd name="connsiteX9" fmla="*/ 0 w 10000"/>
                <a:gd name="connsiteY9" fmla="*/ 9465 h 9465"/>
                <a:gd name="connsiteX0" fmla="*/ 1769 w 10000"/>
                <a:gd name="connsiteY0" fmla="*/ 0 h 8860"/>
                <a:gd name="connsiteX1" fmla="*/ 1654 w 10000"/>
                <a:gd name="connsiteY1" fmla="*/ 527 h 8860"/>
                <a:gd name="connsiteX2" fmla="*/ 0 w 10000"/>
                <a:gd name="connsiteY2" fmla="*/ 1079 h 8860"/>
                <a:gd name="connsiteX3" fmla="*/ 0 w 10000"/>
                <a:gd name="connsiteY3" fmla="*/ 2192 h 8860"/>
                <a:gd name="connsiteX4" fmla="*/ 3309 w 10000"/>
                <a:gd name="connsiteY4" fmla="*/ 3309 h 8860"/>
                <a:gd name="connsiteX5" fmla="*/ 3309 w 10000"/>
                <a:gd name="connsiteY5" fmla="*/ 4411 h 8860"/>
                <a:gd name="connsiteX6" fmla="*/ 6654 w 10000"/>
                <a:gd name="connsiteY6" fmla="*/ 4975 h 8860"/>
                <a:gd name="connsiteX7" fmla="*/ 10000 w 10000"/>
                <a:gd name="connsiteY7" fmla="*/ 6078 h 8860"/>
                <a:gd name="connsiteX8" fmla="*/ 6654 w 10000"/>
                <a:gd name="connsiteY8" fmla="*/ 6641 h 8860"/>
                <a:gd name="connsiteX9" fmla="*/ 0 w 10000"/>
                <a:gd name="connsiteY9" fmla="*/ 8860 h 8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8860">
                  <a:moveTo>
                    <a:pt x="1769" y="0"/>
                  </a:moveTo>
                  <a:cubicBezTo>
                    <a:pt x="1731" y="176"/>
                    <a:pt x="1692" y="351"/>
                    <a:pt x="1654" y="527"/>
                  </a:cubicBezTo>
                  <a:lnTo>
                    <a:pt x="0" y="1079"/>
                  </a:lnTo>
                  <a:lnTo>
                    <a:pt x="0" y="2192"/>
                  </a:lnTo>
                  <a:lnTo>
                    <a:pt x="3309" y="3309"/>
                  </a:lnTo>
                  <a:lnTo>
                    <a:pt x="3309" y="4411"/>
                  </a:lnTo>
                  <a:lnTo>
                    <a:pt x="6654" y="4975"/>
                  </a:lnTo>
                  <a:lnTo>
                    <a:pt x="10000" y="6078"/>
                  </a:lnTo>
                  <a:lnTo>
                    <a:pt x="6654" y="6641"/>
                  </a:lnTo>
                  <a:lnTo>
                    <a:pt x="0" y="886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02" name="グループ化 201"/>
          <p:cNvGrpSpPr/>
          <p:nvPr/>
        </p:nvGrpSpPr>
        <p:grpSpPr bwMode="gray">
          <a:xfrm>
            <a:off x="5087114" y="8359096"/>
            <a:ext cx="241511" cy="1659630"/>
            <a:chOff x="5106612" y="1611758"/>
            <a:chExt cx="241511" cy="1659630"/>
          </a:xfrm>
        </p:grpSpPr>
        <p:sp>
          <p:nvSpPr>
            <p:cNvPr id="203" name="Freeform 56"/>
            <p:cNvSpPr>
              <a:spLocks/>
            </p:cNvSpPr>
            <p:nvPr/>
          </p:nvSpPr>
          <p:spPr bwMode="gray">
            <a:xfrm>
              <a:off x="5106612" y="1611758"/>
              <a:ext cx="241511" cy="1659630"/>
            </a:xfrm>
            <a:custGeom>
              <a:avLst/>
              <a:gdLst>
                <a:gd name="T0" fmla="*/ 317 w 317"/>
                <a:gd name="T1" fmla="*/ 2494 h 2494"/>
                <a:gd name="T2" fmla="*/ 181 w 317"/>
                <a:gd name="T3" fmla="*/ 2449 h 2494"/>
                <a:gd name="T4" fmla="*/ 181 w 317"/>
                <a:gd name="T5" fmla="*/ 2313 h 2494"/>
                <a:gd name="T6" fmla="*/ 90 w 317"/>
                <a:gd name="T7" fmla="*/ 2041 h 2494"/>
                <a:gd name="T8" fmla="*/ 0 w 317"/>
                <a:gd name="T9" fmla="*/ 1723 h 2494"/>
                <a:gd name="T10" fmla="*/ 45 w 317"/>
                <a:gd name="T11" fmla="*/ 1678 h 2494"/>
                <a:gd name="T12" fmla="*/ 0 w 317"/>
                <a:gd name="T13" fmla="*/ 1406 h 2494"/>
                <a:gd name="T14" fmla="*/ 90 w 317"/>
                <a:gd name="T15" fmla="*/ 1315 h 2494"/>
                <a:gd name="T16" fmla="*/ 45 w 317"/>
                <a:gd name="T17" fmla="*/ 1270 h 2494"/>
                <a:gd name="T18" fmla="*/ 0 w 317"/>
                <a:gd name="T19" fmla="*/ 1224 h 2494"/>
                <a:gd name="T20" fmla="*/ 90 w 317"/>
                <a:gd name="T21" fmla="*/ 1043 h 2494"/>
                <a:gd name="T22" fmla="*/ 136 w 317"/>
                <a:gd name="T23" fmla="*/ 997 h 2494"/>
                <a:gd name="T24" fmla="*/ 136 w 317"/>
                <a:gd name="T25" fmla="*/ 907 h 2494"/>
                <a:gd name="T26" fmla="*/ 226 w 317"/>
                <a:gd name="T27" fmla="*/ 771 h 2494"/>
                <a:gd name="T28" fmla="*/ 181 w 317"/>
                <a:gd name="T29" fmla="*/ 589 h 2494"/>
                <a:gd name="T30" fmla="*/ 90 w 317"/>
                <a:gd name="T31" fmla="*/ 453 h 2494"/>
                <a:gd name="T32" fmla="*/ 90 w 317"/>
                <a:gd name="T33" fmla="*/ 408 h 2494"/>
                <a:gd name="T34" fmla="*/ 90 w 317"/>
                <a:gd name="T35" fmla="*/ 317 h 2494"/>
                <a:gd name="T36" fmla="*/ 45 w 317"/>
                <a:gd name="T37" fmla="*/ 272 h 2494"/>
                <a:gd name="T38" fmla="*/ 136 w 317"/>
                <a:gd name="T39" fmla="*/ 136 h 2494"/>
                <a:gd name="T40" fmla="*/ 45 w 317"/>
                <a:gd name="T41" fmla="*/ 0 h 24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17"/>
                <a:gd name="T64" fmla="*/ 0 h 2494"/>
                <a:gd name="T65" fmla="*/ 317 w 317"/>
                <a:gd name="T66" fmla="*/ 2494 h 24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17" h="2494">
                  <a:moveTo>
                    <a:pt x="317" y="2494"/>
                  </a:moveTo>
                  <a:lnTo>
                    <a:pt x="181" y="2449"/>
                  </a:lnTo>
                  <a:lnTo>
                    <a:pt x="181" y="2313"/>
                  </a:lnTo>
                  <a:lnTo>
                    <a:pt x="90" y="2041"/>
                  </a:lnTo>
                  <a:lnTo>
                    <a:pt x="0" y="1723"/>
                  </a:lnTo>
                  <a:lnTo>
                    <a:pt x="45" y="1678"/>
                  </a:lnTo>
                  <a:lnTo>
                    <a:pt x="0" y="1406"/>
                  </a:lnTo>
                  <a:lnTo>
                    <a:pt x="90" y="1315"/>
                  </a:lnTo>
                  <a:lnTo>
                    <a:pt x="45" y="1270"/>
                  </a:lnTo>
                  <a:lnTo>
                    <a:pt x="0" y="1224"/>
                  </a:lnTo>
                  <a:lnTo>
                    <a:pt x="90" y="1043"/>
                  </a:lnTo>
                  <a:lnTo>
                    <a:pt x="136" y="997"/>
                  </a:lnTo>
                  <a:lnTo>
                    <a:pt x="136" y="907"/>
                  </a:lnTo>
                  <a:lnTo>
                    <a:pt x="226" y="771"/>
                  </a:lnTo>
                  <a:lnTo>
                    <a:pt x="181" y="589"/>
                  </a:lnTo>
                  <a:lnTo>
                    <a:pt x="90" y="453"/>
                  </a:lnTo>
                  <a:lnTo>
                    <a:pt x="90" y="408"/>
                  </a:lnTo>
                  <a:lnTo>
                    <a:pt x="90" y="317"/>
                  </a:lnTo>
                  <a:lnTo>
                    <a:pt x="45" y="272"/>
                  </a:lnTo>
                  <a:lnTo>
                    <a:pt x="136" y="136"/>
                  </a:lnTo>
                  <a:lnTo>
                    <a:pt x="45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04" name="Freeform 151"/>
            <p:cNvSpPr>
              <a:spLocks/>
            </p:cNvSpPr>
            <p:nvPr/>
          </p:nvSpPr>
          <p:spPr bwMode="gray">
            <a:xfrm>
              <a:off x="5106612" y="1611758"/>
              <a:ext cx="241511" cy="1659630"/>
            </a:xfrm>
            <a:custGeom>
              <a:avLst/>
              <a:gdLst>
                <a:gd name="T0" fmla="*/ 317 w 317"/>
                <a:gd name="T1" fmla="*/ 2494 h 2494"/>
                <a:gd name="T2" fmla="*/ 181 w 317"/>
                <a:gd name="T3" fmla="*/ 2449 h 2494"/>
                <a:gd name="T4" fmla="*/ 181 w 317"/>
                <a:gd name="T5" fmla="*/ 2313 h 2494"/>
                <a:gd name="T6" fmla="*/ 90 w 317"/>
                <a:gd name="T7" fmla="*/ 2041 h 2494"/>
                <a:gd name="T8" fmla="*/ 0 w 317"/>
                <a:gd name="T9" fmla="*/ 1723 h 2494"/>
                <a:gd name="T10" fmla="*/ 45 w 317"/>
                <a:gd name="T11" fmla="*/ 1678 h 2494"/>
                <a:gd name="T12" fmla="*/ 0 w 317"/>
                <a:gd name="T13" fmla="*/ 1406 h 2494"/>
                <a:gd name="T14" fmla="*/ 90 w 317"/>
                <a:gd name="T15" fmla="*/ 1315 h 2494"/>
                <a:gd name="T16" fmla="*/ 45 w 317"/>
                <a:gd name="T17" fmla="*/ 1270 h 2494"/>
                <a:gd name="T18" fmla="*/ 0 w 317"/>
                <a:gd name="T19" fmla="*/ 1224 h 2494"/>
                <a:gd name="T20" fmla="*/ 90 w 317"/>
                <a:gd name="T21" fmla="*/ 1043 h 2494"/>
                <a:gd name="T22" fmla="*/ 136 w 317"/>
                <a:gd name="T23" fmla="*/ 997 h 2494"/>
                <a:gd name="T24" fmla="*/ 136 w 317"/>
                <a:gd name="T25" fmla="*/ 907 h 2494"/>
                <a:gd name="T26" fmla="*/ 226 w 317"/>
                <a:gd name="T27" fmla="*/ 771 h 2494"/>
                <a:gd name="T28" fmla="*/ 181 w 317"/>
                <a:gd name="T29" fmla="*/ 589 h 2494"/>
                <a:gd name="T30" fmla="*/ 90 w 317"/>
                <a:gd name="T31" fmla="*/ 453 h 2494"/>
                <a:gd name="T32" fmla="*/ 90 w 317"/>
                <a:gd name="T33" fmla="*/ 408 h 2494"/>
                <a:gd name="T34" fmla="*/ 90 w 317"/>
                <a:gd name="T35" fmla="*/ 317 h 2494"/>
                <a:gd name="T36" fmla="*/ 45 w 317"/>
                <a:gd name="T37" fmla="*/ 272 h 2494"/>
                <a:gd name="T38" fmla="*/ 136 w 317"/>
                <a:gd name="T39" fmla="*/ 136 h 2494"/>
                <a:gd name="T40" fmla="*/ 45 w 317"/>
                <a:gd name="T41" fmla="*/ 0 h 24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17"/>
                <a:gd name="T64" fmla="*/ 0 h 2494"/>
                <a:gd name="T65" fmla="*/ 317 w 317"/>
                <a:gd name="T66" fmla="*/ 2494 h 24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17" h="2494">
                  <a:moveTo>
                    <a:pt x="317" y="2494"/>
                  </a:moveTo>
                  <a:lnTo>
                    <a:pt x="181" y="2449"/>
                  </a:lnTo>
                  <a:lnTo>
                    <a:pt x="181" y="2313"/>
                  </a:lnTo>
                  <a:lnTo>
                    <a:pt x="90" y="2041"/>
                  </a:lnTo>
                  <a:lnTo>
                    <a:pt x="0" y="1723"/>
                  </a:lnTo>
                  <a:lnTo>
                    <a:pt x="45" y="1678"/>
                  </a:lnTo>
                  <a:lnTo>
                    <a:pt x="0" y="1406"/>
                  </a:lnTo>
                  <a:lnTo>
                    <a:pt x="90" y="1315"/>
                  </a:lnTo>
                  <a:lnTo>
                    <a:pt x="45" y="1270"/>
                  </a:lnTo>
                  <a:lnTo>
                    <a:pt x="0" y="1224"/>
                  </a:lnTo>
                  <a:lnTo>
                    <a:pt x="90" y="1043"/>
                  </a:lnTo>
                  <a:lnTo>
                    <a:pt x="136" y="997"/>
                  </a:lnTo>
                  <a:lnTo>
                    <a:pt x="136" y="907"/>
                  </a:lnTo>
                  <a:lnTo>
                    <a:pt x="226" y="771"/>
                  </a:lnTo>
                  <a:lnTo>
                    <a:pt x="181" y="589"/>
                  </a:lnTo>
                  <a:lnTo>
                    <a:pt x="90" y="453"/>
                  </a:lnTo>
                  <a:lnTo>
                    <a:pt x="90" y="408"/>
                  </a:lnTo>
                  <a:lnTo>
                    <a:pt x="90" y="317"/>
                  </a:lnTo>
                  <a:lnTo>
                    <a:pt x="45" y="272"/>
                  </a:lnTo>
                  <a:lnTo>
                    <a:pt x="136" y="136"/>
                  </a:lnTo>
                  <a:lnTo>
                    <a:pt x="45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11" name="グループ化 210"/>
          <p:cNvGrpSpPr/>
          <p:nvPr/>
        </p:nvGrpSpPr>
        <p:grpSpPr bwMode="gray">
          <a:xfrm>
            <a:off x="6019636" y="9837722"/>
            <a:ext cx="415216" cy="966232"/>
            <a:chOff x="6039134" y="3090384"/>
            <a:chExt cx="415216" cy="966232"/>
          </a:xfrm>
        </p:grpSpPr>
        <p:sp>
          <p:nvSpPr>
            <p:cNvPr id="212" name="Freeform 59"/>
            <p:cNvSpPr>
              <a:spLocks/>
            </p:cNvSpPr>
            <p:nvPr/>
          </p:nvSpPr>
          <p:spPr bwMode="gray">
            <a:xfrm>
              <a:off x="6039134" y="3090384"/>
              <a:ext cx="415216" cy="966232"/>
            </a:xfrm>
            <a:custGeom>
              <a:avLst/>
              <a:gdLst>
                <a:gd name="T0" fmla="*/ 272 w 545"/>
                <a:gd name="T1" fmla="*/ 0 h 1452"/>
                <a:gd name="T2" fmla="*/ 318 w 545"/>
                <a:gd name="T3" fmla="*/ 46 h 1452"/>
                <a:gd name="T4" fmla="*/ 363 w 545"/>
                <a:gd name="T5" fmla="*/ 182 h 1452"/>
                <a:gd name="T6" fmla="*/ 409 w 545"/>
                <a:gd name="T7" fmla="*/ 182 h 1452"/>
                <a:gd name="T8" fmla="*/ 409 w 545"/>
                <a:gd name="T9" fmla="*/ 318 h 1452"/>
                <a:gd name="T10" fmla="*/ 454 w 545"/>
                <a:gd name="T11" fmla="*/ 363 h 1452"/>
                <a:gd name="T12" fmla="*/ 454 w 545"/>
                <a:gd name="T13" fmla="*/ 499 h 1452"/>
                <a:gd name="T14" fmla="*/ 409 w 545"/>
                <a:gd name="T15" fmla="*/ 590 h 1452"/>
                <a:gd name="T16" fmla="*/ 409 w 545"/>
                <a:gd name="T17" fmla="*/ 635 h 1452"/>
                <a:gd name="T18" fmla="*/ 454 w 545"/>
                <a:gd name="T19" fmla="*/ 681 h 1452"/>
                <a:gd name="T20" fmla="*/ 409 w 545"/>
                <a:gd name="T21" fmla="*/ 817 h 1452"/>
                <a:gd name="T22" fmla="*/ 409 w 545"/>
                <a:gd name="T23" fmla="*/ 907 h 1452"/>
                <a:gd name="T24" fmla="*/ 454 w 545"/>
                <a:gd name="T25" fmla="*/ 998 h 1452"/>
                <a:gd name="T26" fmla="*/ 499 w 545"/>
                <a:gd name="T27" fmla="*/ 998 h 1452"/>
                <a:gd name="T28" fmla="*/ 545 w 545"/>
                <a:gd name="T29" fmla="*/ 1089 h 1452"/>
                <a:gd name="T30" fmla="*/ 545 w 545"/>
                <a:gd name="T31" fmla="*/ 1134 h 1452"/>
                <a:gd name="T32" fmla="*/ 409 w 545"/>
                <a:gd name="T33" fmla="*/ 1134 h 1452"/>
                <a:gd name="T34" fmla="*/ 363 w 545"/>
                <a:gd name="T35" fmla="*/ 1180 h 1452"/>
                <a:gd name="T36" fmla="*/ 318 w 545"/>
                <a:gd name="T37" fmla="*/ 1270 h 1452"/>
                <a:gd name="T38" fmla="*/ 272 w 545"/>
                <a:gd name="T39" fmla="*/ 1270 h 1452"/>
                <a:gd name="T40" fmla="*/ 227 w 545"/>
                <a:gd name="T41" fmla="*/ 1361 h 1452"/>
                <a:gd name="T42" fmla="*/ 0 w 545"/>
                <a:gd name="T43" fmla="*/ 1452 h 14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45"/>
                <a:gd name="T67" fmla="*/ 0 h 1452"/>
                <a:gd name="T68" fmla="*/ 545 w 545"/>
                <a:gd name="T69" fmla="*/ 1452 h 14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45" h="1452">
                  <a:moveTo>
                    <a:pt x="272" y="0"/>
                  </a:moveTo>
                  <a:lnTo>
                    <a:pt x="318" y="46"/>
                  </a:lnTo>
                  <a:lnTo>
                    <a:pt x="363" y="182"/>
                  </a:lnTo>
                  <a:lnTo>
                    <a:pt x="409" y="182"/>
                  </a:lnTo>
                  <a:lnTo>
                    <a:pt x="409" y="318"/>
                  </a:lnTo>
                  <a:lnTo>
                    <a:pt x="454" y="363"/>
                  </a:lnTo>
                  <a:lnTo>
                    <a:pt x="454" y="499"/>
                  </a:lnTo>
                  <a:lnTo>
                    <a:pt x="409" y="590"/>
                  </a:lnTo>
                  <a:lnTo>
                    <a:pt x="409" y="635"/>
                  </a:lnTo>
                  <a:lnTo>
                    <a:pt x="454" y="681"/>
                  </a:lnTo>
                  <a:lnTo>
                    <a:pt x="409" y="817"/>
                  </a:lnTo>
                  <a:lnTo>
                    <a:pt x="409" y="907"/>
                  </a:lnTo>
                  <a:lnTo>
                    <a:pt x="454" y="998"/>
                  </a:lnTo>
                  <a:lnTo>
                    <a:pt x="499" y="998"/>
                  </a:lnTo>
                  <a:lnTo>
                    <a:pt x="545" y="1089"/>
                  </a:lnTo>
                  <a:lnTo>
                    <a:pt x="545" y="1134"/>
                  </a:lnTo>
                  <a:lnTo>
                    <a:pt x="409" y="1134"/>
                  </a:lnTo>
                  <a:lnTo>
                    <a:pt x="363" y="1180"/>
                  </a:lnTo>
                  <a:lnTo>
                    <a:pt x="318" y="1270"/>
                  </a:lnTo>
                  <a:lnTo>
                    <a:pt x="272" y="1270"/>
                  </a:lnTo>
                  <a:lnTo>
                    <a:pt x="227" y="1361"/>
                  </a:lnTo>
                  <a:lnTo>
                    <a:pt x="0" y="1452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13" name="Freeform 154"/>
            <p:cNvSpPr>
              <a:spLocks/>
            </p:cNvSpPr>
            <p:nvPr/>
          </p:nvSpPr>
          <p:spPr bwMode="gray">
            <a:xfrm>
              <a:off x="6039134" y="3090384"/>
              <a:ext cx="415216" cy="966232"/>
            </a:xfrm>
            <a:custGeom>
              <a:avLst/>
              <a:gdLst>
                <a:gd name="T0" fmla="*/ 272 w 545"/>
                <a:gd name="T1" fmla="*/ 0 h 1452"/>
                <a:gd name="T2" fmla="*/ 318 w 545"/>
                <a:gd name="T3" fmla="*/ 46 h 1452"/>
                <a:gd name="T4" fmla="*/ 363 w 545"/>
                <a:gd name="T5" fmla="*/ 182 h 1452"/>
                <a:gd name="T6" fmla="*/ 409 w 545"/>
                <a:gd name="T7" fmla="*/ 182 h 1452"/>
                <a:gd name="T8" fmla="*/ 409 w 545"/>
                <a:gd name="T9" fmla="*/ 318 h 1452"/>
                <a:gd name="T10" fmla="*/ 454 w 545"/>
                <a:gd name="T11" fmla="*/ 363 h 1452"/>
                <a:gd name="T12" fmla="*/ 454 w 545"/>
                <a:gd name="T13" fmla="*/ 499 h 1452"/>
                <a:gd name="T14" fmla="*/ 409 w 545"/>
                <a:gd name="T15" fmla="*/ 590 h 1452"/>
                <a:gd name="T16" fmla="*/ 409 w 545"/>
                <a:gd name="T17" fmla="*/ 635 h 1452"/>
                <a:gd name="T18" fmla="*/ 454 w 545"/>
                <a:gd name="T19" fmla="*/ 681 h 1452"/>
                <a:gd name="T20" fmla="*/ 409 w 545"/>
                <a:gd name="T21" fmla="*/ 817 h 1452"/>
                <a:gd name="T22" fmla="*/ 409 w 545"/>
                <a:gd name="T23" fmla="*/ 907 h 1452"/>
                <a:gd name="T24" fmla="*/ 454 w 545"/>
                <a:gd name="T25" fmla="*/ 998 h 1452"/>
                <a:gd name="T26" fmla="*/ 499 w 545"/>
                <a:gd name="T27" fmla="*/ 998 h 1452"/>
                <a:gd name="T28" fmla="*/ 545 w 545"/>
                <a:gd name="T29" fmla="*/ 1089 h 1452"/>
                <a:gd name="T30" fmla="*/ 545 w 545"/>
                <a:gd name="T31" fmla="*/ 1134 h 1452"/>
                <a:gd name="T32" fmla="*/ 409 w 545"/>
                <a:gd name="T33" fmla="*/ 1134 h 1452"/>
                <a:gd name="T34" fmla="*/ 363 w 545"/>
                <a:gd name="T35" fmla="*/ 1180 h 1452"/>
                <a:gd name="T36" fmla="*/ 318 w 545"/>
                <a:gd name="T37" fmla="*/ 1270 h 1452"/>
                <a:gd name="T38" fmla="*/ 272 w 545"/>
                <a:gd name="T39" fmla="*/ 1270 h 1452"/>
                <a:gd name="T40" fmla="*/ 227 w 545"/>
                <a:gd name="T41" fmla="*/ 1361 h 1452"/>
                <a:gd name="T42" fmla="*/ 0 w 545"/>
                <a:gd name="T43" fmla="*/ 1452 h 14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45"/>
                <a:gd name="T67" fmla="*/ 0 h 1452"/>
                <a:gd name="T68" fmla="*/ 545 w 545"/>
                <a:gd name="T69" fmla="*/ 1452 h 145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45" h="1452">
                  <a:moveTo>
                    <a:pt x="272" y="0"/>
                  </a:moveTo>
                  <a:lnTo>
                    <a:pt x="318" y="46"/>
                  </a:lnTo>
                  <a:lnTo>
                    <a:pt x="363" y="182"/>
                  </a:lnTo>
                  <a:lnTo>
                    <a:pt x="409" y="182"/>
                  </a:lnTo>
                  <a:lnTo>
                    <a:pt x="409" y="318"/>
                  </a:lnTo>
                  <a:lnTo>
                    <a:pt x="454" y="363"/>
                  </a:lnTo>
                  <a:lnTo>
                    <a:pt x="454" y="499"/>
                  </a:lnTo>
                  <a:lnTo>
                    <a:pt x="409" y="590"/>
                  </a:lnTo>
                  <a:lnTo>
                    <a:pt x="409" y="635"/>
                  </a:lnTo>
                  <a:lnTo>
                    <a:pt x="454" y="681"/>
                  </a:lnTo>
                  <a:lnTo>
                    <a:pt x="409" y="817"/>
                  </a:lnTo>
                  <a:lnTo>
                    <a:pt x="409" y="907"/>
                  </a:lnTo>
                  <a:lnTo>
                    <a:pt x="454" y="998"/>
                  </a:lnTo>
                  <a:lnTo>
                    <a:pt x="499" y="998"/>
                  </a:lnTo>
                  <a:lnTo>
                    <a:pt x="545" y="1089"/>
                  </a:lnTo>
                  <a:lnTo>
                    <a:pt x="545" y="1134"/>
                  </a:lnTo>
                  <a:lnTo>
                    <a:pt x="409" y="1134"/>
                  </a:lnTo>
                  <a:lnTo>
                    <a:pt x="363" y="1180"/>
                  </a:lnTo>
                  <a:lnTo>
                    <a:pt x="318" y="1270"/>
                  </a:lnTo>
                  <a:lnTo>
                    <a:pt x="272" y="1270"/>
                  </a:lnTo>
                  <a:lnTo>
                    <a:pt x="227" y="1361"/>
                  </a:lnTo>
                  <a:lnTo>
                    <a:pt x="0" y="1452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481" name="グループ化 480"/>
          <p:cNvGrpSpPr/>
          <p:nvPr/>
        </p:nvGrpSpPr>
        <p:grpSpPr bwMode="gray">
          <a:xfrm>
            <a:off x="7506032" y="9930234"/>
            <a:ext cx="564757" cy="1307076"/>
            <a:chOff x="7525530" y="3182896"/>
            <a:chExt cx="564757" cy="1307076"/>
          </a:xfrm>
        </p:grpSpPr>
        <p:sp>
          <p:nvSpPr>
            <p:cNvPr id="215" name="Freeform 60"/>
            <p:cNvSpPr>
              <a:spLocks/>
            </p:cNvSpPr>
            <p:nvPr/>
          </p:nvSpPr>
          <p:spPr bwMode="gray">
            <a:xfrm>
              <a:off x="7525530" y="3182896"/>
              <a:ext cx="563578" cy="1307076"/>
            </a:xfrm>
            <a:custGeom>
              <a:avLst/>
              <a:gdLst>
                <a:gd name="T0" fmla="*/ 0 w 1406"/>
                <a:gd name="T1" fmla="*/ 0 h 1134"/>
                <a:gd name="T2" fmla="*/ 0 w 1406"/>
                <a:gd name="T3" fmla="*/ 136 h 1134"/>
                <a:gd name="T4" fmla="*/ 181 w 1406"/>
                <a:gd name="T5" fmla="*/ 272 h 1134"/>
                <a:gd name="T6" fmla="*/ 272 w 1406"/>
                <a:gd name="T7" fmla="*/ 317 h 1134"/>
                <a:gd name="T8" fmla="*/ 317 w 1406"/>
                <a:gd name="T9" fmla="*/ 453 h 1134"/>
                <a:gd name="T10" fmla="*/ 272 w 1406"/>
                <a:gd name="T11" fmla="*/ 499 h 1134"/>
                <a:gd name="T12" fmla="*/ 317 w 1406"/>
                <a:gd name="T13" fmla="*/ 589 h 1134"/>
                <a:gd name="T14" fmla="*/ 453 w 1406"/>
                <a:gd name="T15" fmla="*/ 635 h 1134"/>
                <a:gd name="T16" fmla="*/ 453 w 1406"/>
                <a:gd name="T17" fmla="*/ 771 h 1134"/>
                <a:gd name="T18" fmla="*/ 544 w 1406"/>
                <a:gd name="T19" fmla="*/ 816 h 1134"/>
                <a:gd name="T20" fmla="*/ 499 w 1406"/>
                <a:gd name="T21" fmla="*/ 861 h 1134"/>
                <a:gd name="T22" fmla="*/ 680 w 1406"/>
                <a:gd name="T23" fmla="*/ 1134 h 1134"/>
                <a:gd name="T24" fmla="*/ 952 w 1406"/>
                <a:gd name="T25" fmla="*/ 1088 h 1134"/>
                <a:gd name="T26" fmla="*/ 1043 w 1406"/>
                <a:gd name="T27" fmla="*/ 1134 h 1134"/>
                <a:gd name="T28" fmla="*/ 1224 w 1406"/>
                <a:gd name="T29" fmla="*/ 1134 h 1134"/>
                <a:gd name="T30" fmla="*/ 1270 w 1406"/>
                <a:gd name="T31" fmla="*/ 1088 h 1134"/>
                <a:gd name="T32" fmla="*/ 1406 w 1406"/>
                <a:gd name="T33" fmla="*/ 1088 h 11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06"/>
                <a:gd name="T52" fmla="*/ 0 h 1134"/>
                <a:gd name="T53" fmla="*/ 1406 w 1406"/>
                <a:gd name="T54" fmla="*/ 1134 h 1134"/>
                <a:gd name="connsiteX0" fmla="*/ 0 w 9033"/>
                <a:gd name="connsiteY0" fmla="*/ 0 h 10000"/>
                <a:gd name="connsiteX1" fmla="*/ 0 w 9033"/>
                <a:gd name="connsiteY1" fmla="*/ 1199 h 10000"/>
                <a:gd name="connsiteX2" fmla="*/ 1287 w 9033"/>
                <a:gd name="connsiteY2" fmla="*/ 2399 h 10000"/>
                <a:gd name="connsiteX3" fmla="*/ 1935 w 9033"/>
                <a:gd name="connsiteY3" fmla="*/ 2795 h 10000"/>
                <a:gd name="connsiteX4" fmla="*/ 2255 w 9033"/>
                <a:gd name="connsiteY4" fmla="*/ 3995 h 10000"/>
                <a:gd name="connsiteX5" fmla="*/ 1935 w 9033"/>
                <a:gd name="connsiteY5" fmla="*/ 4400 h 10000"/>
                <a:gd name="connsiteX6" fmla="*/ 2255 w 9033"/>
                <a:gd name="connsiteY6" fmla="*/ 5194 h 10000"/>
                <a:gd name="connsiteX7" fmla="*/ 3222 w 9033"/>
                <a:gd name="connsiteY7" fmla="*/ 5600 h 10000"/>
                <a:gd name="connsiteX8" fmla="*/ 3222 w 9033"/>
                <a:gd name="connsiteY8" fmla="*/ 6799 h 10000"/>
                <a:gd name="connsiteX9" fmla="*/ 3869 w 9033"/>
                <a:gd name="connsiteY9" fmla="*/ 7196 h 10000"/>
                <a:gd name="connsiteX10" fmla="*/ 3549 w 9033"/>
                <a:gd name="connsiteY10" fmla="*/ 7593 h 10000"/>
                <a:gd name="connsiteX11" fmla="*/ 4836 w 9033"/>
                <a:gd name="connsiteY11" fmla="*/ 10000 h 10000"/>
                <a:gd name="connsiteX12" fmla="*/ 6771 w 9033"/>
                <a:gd name="connsiteY12" fmla="*/ 9594 h 10000"/>
                <a:gd name="connsiteX13" fmla="*/ 7418 w 9033"/>
                <a:gd name="connsiteY13" fmla="*/ 10000 h 10000"/>
                <a:gd name="connsiteX14" fmla="*/ 8706 w 9033"/>
                <a:gd name="connsiteY14" fmla="*/ 10000 h 10000"/>
                <a:gd name="connsiteX15" fmla="*/ 9033 w 9033"/>
                <a:gd name="connsiteY15" fmla="*/ 9594 h 10000"/>
                <a:gd name="connsiteX0" fmla="*/ 0 w 9638"/>
                <a:gd name="connsiteY0" fmla="*/ 0 h 10000"/>
                <a:gd name="connsiteX1" fmla="*/ 0 w 9638"/>
                <a:gd name="connsiteY1" fmla="*/ 1199 h 10000"/>
                <a:gd name="connsiteX2" fmla="*/ 1425 w 9638"/>
                <a:gd name="connsiteY2" fmla="*/ 2399 h 10000"/>
                <a:gd name="connsiteX3" fmla="*/ 2142 w 9638"/>
                <a:gd name="connsiteY3" fmla="*/ 2795 h 10000"/>
                <a:gd name="connsiteX4" fmla="*/ 2496 w 9638"/>
                <a:gd name="connsiteY4" fmla="*/ 3995 h 10000"/>
                <a:gd name="connsiteX5" fmla="*/ 2142 w 9638"/>
                <a:gd name="connsiteY5" fmla="*/ 4400 h 10000"/>
                <a:gd name="connsiteX6" fmla="*/ 2496 w 9638"/>
                <a:gd name="connsiteY6" fmla="*/ 5194 h 10000"/>
                <a:gd name="connsiteX7" fmla="*/ 3567 w 9638"/>
                <a:gd name="connsiteY7" fmla="*/ 5600 h 10000"/>
                <a:gd name="connsiteX8" fmla="*/ 3567 w 9638"/>
                <a:gd name="connsiteY8" fmla="*/ 6799 h 10000"/>
                <a:gd name="connsiteX9" fmla="*/ 4283 w 9638"/>
                <a:gd name="connsiteY9" fmla="*/ 7196 h 10000"/>
                <a:gd name="connsiteX10" fmla="*/ 3929 w 9638"/>
                <a:gd name="connsiteY10" fmla="*/ 7593 h 10000"/>
                <a:gd name="connsiteX11" fmla="*/ 5354 w 9638"/>
                <a:gd name="connsiteY11" fmla="*/ 10000 h 10000"/>
                <a:gd name="connsiteX12" fmla="*/ 7496 w 9638"/>
                <a:gd name="connsiteY12" fmla="*/ 9594 h 10000"/>
                <a:gd name="connsiteX13" fmla="*/ 8212 w 9638"/>
                <a:gd name="connsiteY13" fmla="*/ 10000 h 10000"/>
                <a:gd name="connsiteX14" fmla="*/ 9638 w 9638"/>
                <a:gd name="connsiteY14" fmla="*/ 10000 h 10000"/>
                <a:gd name="connsiteX0" fmla="*/ 0 w 8520"/>
                <a:gd name="connsiteY0" fmla="*/ 0 h 10000"/>
                <a:gd name="connsiteX1" fmla="*/ 0 w 8520"/>
                <a:gd name="connsiteY1" fmla="*/ 1199 h 10000"/>
                <a:gd name="connsiteX2" fmla="*/ 1479 w 8520"/>
                <a:gd name="connsiteY2" fmla="*/ 2399 h 10000"/>
                <a:gd name="connsiteX3" fmla="*/ 2222 w 8520"/>
                <a:gd name="connsiteY3" fmla="*/ 2795 h 10000"/>
                <a:gd name="connsiteX4" fmla="*/ 2590 w 8520"/>
                <a:gd name="connsiteY4" fmla="*/ 3995 h 10000"/>
                <a:gd name="connsiteX5" fmla="*/ 2222 w 8520"/>
                <a:gd name="connsiteY5" fmla="*/ 4400 h 10000"/>
                <a:gd name="connsiteX6" fmla="*/ 2590 w 8520"/>
                <a:gd name="connsiteY6" fmla="*/ 5194 h 10000"/>
                <a:gd name="connsiteX7" fmla="*/ 3701 w 8520"/>
                <a:gd name="connsiteY7" fmla="*/ 5600 h 10000"/>
                <a:gd name="connsiteX8" fmla="*/ 3701 w 8520"/>
                <a:gd name="connsiteY8" fmla="*/ 6799 h 10000"/>
                <a:gd name="connsiteX9" fmla="*/ 4444 w 8520"/>
                <a:gd name="connsiteY9" fmla="*/ 7196 h 10000"/>
                <a:gd name="connsiteX10" fmla="*/ 4077 w 8520"/>
                <a:gd name="connsiteY10" fmla="*/ 7593 h 10000"/>
                <a:gd name="connsiteX11" fmla="*/ 5555 w 8520"/>
                <a:gd name="connsiteY11" fmla="*/ 10000 h 10000"/>
                <a:gd name="connsiteX12" fmla="*/ 7778 w 8520"/>
                <a:gd name="connsiteY12" fmla="*/ 9594 h 10000"/>
                <a:gd name="connsiteX13" fmla="*/ 8520 w 8520"/>
                <a:gd name="connsiteY13" fmla="*/ 10000 h 10000"/>
                <a:gd name="connsiteX0" fmla="*/ 0 w 9129"/>
                <a:gd name="connsiteY0" fmla="*/ 0 h 10000"/>
                <a:gd name="connsiteX1" fmla="*/ 0 w 9129"/>
                <a:gd name="connsiteY1" fmla="*/ 1199 h 10000"/>
                <a:gd name="connsiteX2" fmla="*/ 1736 w 9129"/>
                <a:gd name="connsiteY2" fmla="*/ 2399 h 10000"/>
                <a:gd name="connsiteX3" fmla="*/ 2608 w 9129"/>
                <a:gd name="connsiteY3" fmla="*/ 2795 h 10000"/>
                <a:gd name="connsiteX4" fmla="*/ 3040 w 9129"/>
                <a:gd name="connsiteY4" fmla="*/ 3995 h 10000"/>
                <a:gd name="connsiteX5" fmla="*/ 2608 w 9129"/>
                <a:gd name="connsiteY5" fmla="*/ 4400 h 10000"/>
                <a:gd name="connsiteX6" fmla="*/ 3040 w 9129"/>
                <a:gd name="connsiteY6" fmla="*/ 5194 h 10000"/>
                <a:gd name="connsiteX7" fmla="*/ 4344 w 9129"/>
                <a:gd name="connsiteY7" fmla="*/ 5600 h 10000"/>
                <a:gd name="connsiteX8" fmla="*/ 4344 w 9129"/>
                <a:gd name="connsiteY8" fmla="*/ 6799 h 10000"/>
                <a:gd name="connsiteX9" fmla="*/ 5216 w 9129"/>
                <a:gd name="connsiteY9" fmla="*/ 7196 h 10000"/>
                <a:gd name="connsiteX10" fmla="*/ 4785 w 9129"/>
                <a:gd name="connsiteY10" fmla="*/ 7593 h 10000"/>
                <a:gd name="connsiteX11" fmla="*/ 6520 w 9129"/>
                <a:gd name="connsiteY11" fmla="*/ 10000 h 10000"/>
                <a:gd name="connsiteX12" fmla="*/ 9129 w 9129"/>
                <a:gd name="connsiteY12" fmla="*/ 9594 h 10000"/>
                <a:gd name="connsiteX0" fmla="*/ 0 w 7142"/>
                <a:gd name="connsiteY0" fmla="*/ 0 h 10000"/>
                <a:gd name="connsiteX1" fmla="*/ 0 w 7142"/>
                <a:gd name="connsiteY1" fmla="*/ 1199 h 10000"/>
                <a:gd name="connsiteX2" fmla="*/ 1902 w 7142"/>
                <a:gd name="connsiteY2" fmla="*/ 2399 h 10000"/>
                <a:gd name="connsiteX3" fmla="*/ 2857 w 7142"/>
                <a:gd name="connsiteY3" fmla="*/ 2795 h 10000"/>
                <a:gd name="connsiteX4" fmla="*/ 3330 w 7142"/>
                <a:gd name="connsiteY4" fmla="*/ 3995 h 10000"/>
                <a:gd name="connsiteX5" fmla="*/ 2857 w 7142"/>
                <a:gd name="connsiteY5" fmla="*/ 4400 h 10000"/>
                <a:gd name="connsiteX6" fmla="*/ 3330 w 7142"/>
                <a:gd name="connsiteY6" fmla="*/ 5194 h 10000"/>
                <a:gd name="connsiteX7" fmla="*/ 4758 w 7142"/>
                <a:gd name="connsiteY7" fmla="*/ 5600 h 10000"/>
                <a:gd name="connsiteX8" fmla="*/ 4758 w 7142"/>
                <a:gd name="connsiteY8" fmla="*/ 6799 h 10000"/>
                <a:gd name="connsiteX9" fmla="*/ 5714 w 7142"/>
                <a:gd name="connsiteY9" fmla="*/ 7196 h 10000"/>
                <a:gd name="connsiteX10" fmla="*/ 5242 w 7142"/>
                <a:gd name="connsiteY10" fmla="*/ 7593 h 10000"/>
                <a:gd name="connsiteX11" fmla="*/ 7142 w 7142"/>
                <a:gd name="connsiteY11" fmla="*/ 10000 h 10000"/>
                <a:gd name="connsiteX0" fmla="*/ 138 w 10000"/>
                <a:gd name="connsiteY0" fmla="*/ 0 h 10379"/>
                <a:gd name="connsiteX1" fmla="*/ 0 w 10000"/>
                <a:gd name="connsiteY1" fmla="*/ 1578 h 10379"/>
                <a:gd name="connsiteX2" fmla="*/ 2663 w 10000"/>
                <a:gd name="connsiteY2" fmla="*/ 2778 h 10379"/>
                <a:gd name="connsiteX3" fmla="*/ 4000 w 10000"/>
                <a:gd name="connsiteY3" fmla="*/ 3174 h 10379"/>
                <a:gd name="connsiteX4" fmla="*/ 4663 w 10000"/>
                <a:gd name="connsiteY4" fmla="*/ 4374 h 10379"/>
                <a:gd name="connsiteX5" fmla="*/ 4000 w 10000"/>
                <a:gd name="connsiteY5" fmla="*/ 4779 h 10379"/>
                <a:gd name="connsiteX6" fmla="*/ 4663 w 10000"/>
                <a:gd name="connsiteY6" fmla="*/ 5573 h 10379"/>
                <a:gd name="connsiteX7" fmla="*/ 6662 w 10000"/>
                <a:gd name="connsiteY7" fmla="*/ 5979 h 10379"/>
                <a:gd name="connsiteX8" fmla="*/ 6662 w 10000"/>
                <a:gd name="connsiteY8" fmla="*/ 7178 h 10379"/>
                <a:gd name="connsiteX9" fmla="*/ 8001 w 10000"/>
                <a:gd name="connsiteY9" fmla="*/ 7575 h 10379"/>
                <a:gd name="connsiteX10" fmla="*/ 7340 w 10000"/>
                <a:gd name="connsiteY10" fmla="*/ 7972 h 10379"/>
                <a:gd name="connsiteX11" fmla="*/ 10000 w 10000"/>
                <a:gd name="connsiteY11" fmla="*/ 10379 h 10379"/>
                <a:gd name="connsiteX0" fmla="*/ 138 w 11425"/>
                <a:gd name="connsiteY0" fmla="*/ 0 h 11610"/>
                <a:gd name="connsiteX1" fmla="*/ 0 w 11425"/>
                <a:gd name="connsiteY1" fmla="*/ 1578 h 11610"/>
                <a:gd name="connsiteX2" fmla="*/ 2663 w 11425"/>
                <a:gd name="connsiteY2" fmla="*/ 2778 h 11610"/>
                <a:gd name="connsiteX3" fmla="*/ 4000 w 11425"/>
                <a:gd name="connsiteY3" fmla="*/ 3174 h 11610"/>
                <a:gd name="connsiteX4" fmla="*/ 4663 w 11425"/>
                <a:gd name="connsiteY4" fmla="*/ 4374 h 11610"/>
                <a:gd name="connsiteX5" fmla="*/ 4000 w 11425"/>
                <a:gd name="connsiteY5" fmla="*/ 4779 h 11610"/>
                <a:gd name="connsiteX6" fmla="*/ 4663 w 11425"/>
                <a:gd name="connsiteY6" fmla="*/ 5573 h 11610"/>
                <a:gd name="connsiteX7" fmla="*/ 6662 w 11425"/>
                <a:gd name="connsiteY7" fmla="*/ 5979 h 11610"/>
                <a:gd name="connsiteX8" fmla="*/ 6662 w 11425"/>
                <a:gd name="connsiteY8" fmla="*/ 7178 h 11610"/>
                <a:gd name="connsiteX9" fmla="*/ 8001 w 11425"/>
                <a:gd name="connsiteY9" fmla="*/ 7575 h 11610"/>
                <a:gd name="connsiteX10" fmla="*/ 7340 w 11425"/>
                <a:gd name="connsiteY10" fmla="*/ 7972 h 11610"/>
                <a:gd name="connsiteX11" fmla="*/ 11425 w 11425"/>
                <a:gd name="connsiteY11" fmla="*/ 11610 h 11610"/>
                <a:gd name="connsiteX0" fmla="*/ 138 w 11425"/>
                <a:gd name="connsiteY0" fmla="*/ 0 h 11610"/>
                <a:gd name="connsiteX1" fmla="*/ 0 w 11425"/>
                <a:gd name="connsiteY1" fmla="*/ 1578 h 11610"/>
                <a:gd name="connsiteX2" fmla="*/ 2663 w 11425"/>
                <a:gd name="connsiteY2" fmla="*/ 2778 h 11610"/>
                <a:gd name="connsiteX3" fmla="*/ 4000 w 11425"/>
                <a:gd name="connsiteY3" fmla="*/ 3174 h 11610"/>
                <a:gd name="connsiteX4" fmla="*/ 4663 w 11425"/>
                <a:gd name="connsiteY4" fmla="*/ 4374 h 11610"/>
                <a:gd name="connsiteX5" fmla="*/ 4000 w 11425"/>
                <a:gd name="connsiteY5" fmla="*/ 4779 h 11610"/>
                <a:gd name="connsiteX6" fmla="*/ 4663 w 11425"/>
                <a:gd name="connsiteY6" fmla="*/ 5573 h 11610"/>
                <a:gd name="connsiteX7" fmla="*/ 6662 w 11425"/>
                <a:gd name="connsiteY7" fmla="*/ 5979 h 11610"/>
                <a:gd name="connsiteX8" fmla="*/ 6662 w 11425"/>
                <a:gd name="connsiteY8" fmla="*/ 7178 h 11610"/>
                <a:gd name="connsiteX9" fmla="*/ 8001 w 11425"/>
                <a:gd name="connsiteY9" fmla="*/ 7575 h 11610"/>
                <a:gd name="connsiteX10" fmla="*/ 7340 w 11425"/>
                <a:gd name="connsiteY10" fmla="*/ 7972 h 11610"/>
                <a:gd name="connsiteX11" fmla="*/ 11425 w 11425"/>
                <a:gd name="connsiteY11" fmla="*/ 11610 h 11610"/>
                <a:gd name="connsiteX0" fmla="*/ 138 w 11425"/>
                <a:gd name="connsiteY0" fmla="*/ 0 h 11610"/>
                <a:gd name="connsiteX1" fmla="*/ 0 w 11425"/>
                <a:gd name="connsiteY1" fmla="*/ 1578 h 11610"/>
                <a:gd name="connsiteX2" fmla="*/ 2663 w 11425"/>
                <a:gd name="connsiteY2" fmla="*/ 2778 h 11610"/>
                <a:gd name="connsiteX3" fmla="*/ 4000 w 11425"/>
                <a:gd name="connsiteY3" fmla="*/ 3174 h 11610"/>
                <a:gd name="connsiteX4" fmla="*/ 4663 w 11425"/>
                <a:gd name="connsiteY4" fmla="*/ 4374 h 11610"/>
                <a:gd name="connsiteX5" fmla="*/ 4000 w 11425"/>
                <a:gd name="connsiteY5" fmla="*/ 4779 h 11610"/>
                <a:gd name="connsiteX6" fmla="*/ 4663 w 11425"/>
                <a:gd name="connsiteY6" fmla="*/ 5573 h 11610"/>
                <a:gd name="connsiteX7" fmla="*/ 6662 w 11425"/>
                <a:gd name="connsiteY7" fmla="*/ 5979 h 11610"/>
                <a:gd name="connsiteX8" fmla="*/ 6662 w 11425"/>
                <a:gd name="connsiteY8" fmla="*/ 7178 h 11610"/>
                <a:gd name="connsiteX9" fmla="*/ 8001 w 11425"/>
                <a:gd name="connsiteY9" fmla="*/ 7575 h 11610"/>
                <a:gd name="connsiteX10" fmla="*/ 7340 w 11425"/>
                <a:gd name="connsiteY10" fmla="*/ 7972 h 11610"/>
                <a:gd name="connsiteX11" fmla="*/ 9178 w 11425"/>
                <a:gd name="connsiteY11" fmla="*/ 9509 h 11610"/>
                <a:gd name="connsiteX12" fmla="*/ 11425 w 11425"/>
                <a:gd name="connsiteY12" fmla="*/ 11610 h 11610"/>
                <a:gd name="connsiteX0" fmla="*/ 138 w 11425"/>
                <a:gd name="connsiteY0" fmla="*/ 0 h 11610"/>
                <a:gd name="connsiteX1" fmla="*/ 0 w 11425"/>
                <a:gd name="connsiteY1" fmla="*/ 1578 h 11610"/>
                <a:gd name="connsiteX2" fmla="*/ 2663 w 11425"/>
                <a:gd name="connsiteY2" fmla="*/ 2778 h 11610"/>
                <a:gd name="connsiteX3" fmla="*/ 4000 w 11425"/>
                <a:gd name="connsiteY3" fmla="*/ 3174 h 11610"/>
                <a:gd name="connsiteX4" fmla="*/ 4663 w 11425"/>
                <a:gd name="connsiteY4" fmla="*/ 4374 h 11610"/>
                <a:gd name="connsiteX5" fmla="*/ 4000 w 11425"/>
                <a:gd name="connsiteY5" fmla="*/ 4779 h 11610"/>
                <a:gd name="connsiteX6" fmla="*/ 4663 w 11425"/>
                <a:gd name="connsiteY6" fmla="*/ 5573 h 11610"/>
                <a:gd name="connsiteX7" fmla="*/ 6662 w 11425"/>
                <a:gd name="connsiteY7" fmla="*/ 5979 h 11610"/>
                <a:gd name="connsiteX8" fmla="*/ 6662 w 11425"/>
                <a:gd name="connsiteY8" fmla="*/ 7178 h 11610"/>
                <a:gd name="connsiteX9" fmla="*/ 8001 w 11425"/>
                <a:gd name="connsiteY9" fmla="*/ 7575 h 11610"/>
                <a:gd name="connsiteX10" fmla="*/ 7340 w 11425"/>
                <a:gd name="connsiteY10" fmla="*/ 7972 h 11610"/>
                <a:gd name="connsiteX11" fmla="*/ 10097 w 11425"/>
                <a:gd name="connsiteY11" fmla="*/ 10361 h 11610"/>
                <a:gd name="connsiteX12" fmla="*/ 11425 w 11425"/>
                <a:gd name="connsiteY12" fmla="*/ 11610 h 11610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781 w 10781"/>
                <a:gd name="connsiteY12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419 w 10781"/>
                <a:gd name="connsiteY12" fmla="*/ 13801 h 17385"/>
                <a:gd name="connsiteX13" fmla="*/ 10781 w 10781"/>
                <a:gd name="connsiteY13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097 w 10781"/>
                <a:gd name="connsiteY12" fmla="*/ 13580 h 17385"/>
                <a:gd name="connsiteX13" fmla="*/ 10781 w 10781"/>
                <a:gd name="connsiteY13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098 w 10781"/>
                <a:gd name="connsiteY12" fmla="*/ 11497 h 17385"/>
                <a:gd name="connsiteX13" fmla="*/ 10097 w 10781"/>
                <a:gd name="connsiteY13" fmla="*/ 13580 h 17385"/>
                <a:gd name="connsiteX14" fmla="*/ 10781 w 10781"/>
                <a:gd name="connsiteY14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098 w 10781"/>
                <a:gd name="connsiteY12" fmla="*/ 11497 h 17385"/>
                <a:gd name="connsiteX13" fmla="*/ 10097 w 10781"/>
                <a:gd name="connsiteY13" fmla="*/ 13580 h 17385"/>
                <a:gd name="connsiteX14" fmla="*/ 10781 w 10781"/>
                <a:gd name="connsiteY14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098 w 10781"/>
                <a:gd name="connsiteY12" fmla="*/ 11497 h 17385"/>
                <a:gd name="connsiteX13" fmla="*/ 10097 w 10781"/>
                <a:gd name="connsiteY13" fmla="*/ 13580 h 17385"/>
                <a:gd name="connsiteX14" fmla="*/ 10781 w 10781"/>
                <a:gd name="connsiteY14" fmla="*/ 17385 h 17385"/>
                <a:gd name="connsiteX0" fmla="*/ 138 w 10925"/>
                <a:gd name="connsiteY0" fmla="*/ 0 h 17385"/>
                <a:gd name="connsiteX1" fmla="*/ 0 w 10925"/>
                <a:gd name="connsiteY1" fmla="*/ 1578 h 17385"/>
                <a:gd name="connsiteX2" fmla="*/ 2663 w 10925"/>
                <a:gd name="connsiteY2" fmla="*/ 2778 h 17385"/>
                <a:gd name="connsiteX3" fmla="*/ 4000 w 10925"/>
                <a:gd name="connsiteY3" fmla="*/ 3174 h 17385"/>
                <a:gd name="connsiteX4" fmla="*/ 4663 w 10925"/>
                <a:gd name="connsiteY4" fmla="*/ 4374 h 17385"/>
                <a:gd name="connsiteX5" fmla="*/ 4000 w 10925"/>
                <a:gd name="connsiteY5" fmla="*/ 4779 h 17385"/>
                <a:gd name="connsiteX6" fmla="*/ 4663 w 10925"/>
                <a:gd name="connsiteY6" fmla="*/ 5573 h 17385"/>
                <a:gd name="connsiteX7" fmla="*/ 6662 w 10925"/>
                <a:gd name="connsiteY7" fmla="*/ 5979 h 17385"/>
                <a:gd name="connsiteX8" fmla="*/ 6662 w 10925"/>
                <a:gd name="connsiteY8" fmla="*/ 7178 h 17385"/>
                <a:gd name="connsiteX9" fmla="*/ 8001 w 10925"/>
                <a:gd name="connsiteY9" fmla="*/ 7575 h 17385"/>
                <a:gd name="connsiteX10" fmla="*/ 7340 w 10925"/>
                <a:gd name="connsiteY10" fmla="*/ 7972 h 17385"/>
                <a:gd name="connsiteX11" fmla="*/ 10097 w 10925"/>
                <a:gd name="connsiteY11" fmla="*/ 10361 h 17385"/>
                <a:gd name="connsiteX12" fmla="*/ 10925 w 10925"/>
                <a:gd name="connsiteY12" fmla="*/ 11087 h 17385"/>
                <a:gd name="connsiteX13" fmla="*/ 10097 w 10925"/>
                <a:gd name="connsiteY13" fmla="*/ 13580 h 17385"/>
                <a:gd name="connsiteX14" fmla="*/ 10781 w 10925"/>
                <a:gd name="connsiteY14" fmla="*/ 17385 h 17385"/>
                <a:gd name="connsiteX0" fmla="*/ 138 w 10925"/>
                <a:gd name="connsiteY0" fmla="*/ 0 h 17385"/>
                <a:gd name="connsiteX1" fmla="*/ 0 w 10925"/>
                <a:gd name="connsiteY1" fmla="*/ 1578 h 17385"/>
                <a:gd name="connsiteX2" fmla="*/ 2663 w 10925"/>
                <a:gd name="connsiteY2" fmla="*/ 2778 h 17385"/>
                <a:gd name="connsiteX3" fmla="*/ 4000 w 10925"/>
                <a:gd name="connsiteY3" fmla="*/ 3174 h 17385"/>
                <a:gd name="connsiteX4" fmla="*/ 4663 w 10925"/>
                <a:gd name="connsiteY4" fmla="*/ 4374 h 17385"/>
                <a:gd name="connsiteX5" fmla="*/ 4000 w 10925"/>
                <a:gd name="connsiteY5" fmla="*/ 4779 h 17385"/>
                <a:gd name="connsiteX6" fmla="*/ 4663 w 10925"/>
                <a:gd name="connsiteY6" fmla="*/ 5573 h 17385"/>
                <a:gd name="connsiteX7" fmla="*/ 6662 w 10925"/>
                <a:gd name="connsiteY7" fmla="*/ 5979 h 17385"/>
                <a:gd name="connsiteX8" fmla="*/ 6662 w 10925"/>
                <a:gd name="connsiteY8" fmla="*/ 7178 h 17385"/>
                <a:gd name="connsiteX9" fmla="*/ 8001 w 10925"/>
                <a:gd name="connsiteY9" fmla="*/ 7575 h 17385"/>
                <a:gd name="connsiteX10" fmla="*/ 7340 w 10925"/>
                <a:gd name="connsiteY10" fmla="*/ 7972 h 17385"/>
                <a:gd name="connsiteX11" fmla="*/ 10097 w 10925"/>
                <a:gd name="connsiteY11" fmla="*/ 10361 h 17385"/>
                <a:gd name="connsiteX12" fmla="*/ 10925 w 10925"/>
                <a:gd name="connsiteY12" fmla="*/ 11087 h 17385"/>
                <a:gd name="connsiteX13" fmla="*/ 10097 w 10925"/>
                <a:gd name="connsiteY13" fmla="*/ 13580 h 17385"/>
                <a:gd name="connsiteX14" fmla="*/ 10781 w 10925"/>
                <a:gd name="connsiteY14" fmla="*/ 17385 h 17385"/>
                <a:gd name="connsiteX0" fmla="*/ 138 w 10925"/>
                <a:gd name="connsiteY0" fmla="*/ 0 h 17385"/>
                <a:gd name="connsiteX1" fmla="*/ 0 w 10925"/>
                <a:gd name="connsiteY1" fmla="*/ 1578 h 17385"/>
                <a:gd name="connsiteX2" fmla="*/ 2663 w 10925"/>
                <a:gd name="connsiteY2" fmla="*/ 2778 h 17385"/>
                <a:gd name="connsiteX3" fmla="*/ 4000 w 10925"/>
                <a:gd name="connsiteY3" fmla="*/ 3174 h 17385"/>
                <a:gd name="connsiteX4" fmla="*/ 4663 w 10925"/>
                <a:gd name="connsiteY4" fmla="*/ 4374 h 17385"/>
                <a:gd name="connsiteX5" fmla="*/ 4000 w 10925"/>
                <a:gd name="connsiteY5" fmla="*/ 4779 h 17385"/>
                <a:gd name="connsiteX6" fmla="*/ 4663 w 10925"/>
                <a:gd name="connsiteY6" fmla="*/ 5573 h 17385"/>
                <a:gd name="connsiteX7" fmla="*/ 6662 w 10925"/>
                <a:gd name="connsiteY7" fmla="*/ 5979 h 17385"/>
                <a:gd name="connsiteX8" fmla="*/ 6662 w 10925"/>
                <a:gd name="connsiteY8" fmla="*/ 7178 h 17385"/>
                <a:gd name="connsiteX9" fmla="*/ 8001 w 10925"/>
                <a:gd name="connsiteY9" fmla="*/ 7575 h 17385"/>
                <a:gd name="connsiteX10" fmla="*/ 7340 w 10925"/>
                <a:gd name="connsiteY10" fmla="*/ 7972 h 17385"/>
                <a:gd name="connsiteX11" fmla="*/ 10097 w 10925"/>
                <a:gd name="connsiteY11" fmla="*/ 10361 h 17385"/>
                <a:gd name="connsiteX12" fmla="*/ 10925 w 10925"/>
                <a:gd name="connsiteY12" fmla="*/ 11087 h 17385"/>
                <a:gd name="connsiteX13" fmla="*/ 10097 w 10925"/>
                <a:gd name="connsiteY13" fmla="*/ 13580 h 17385"/>
                <a:gd name="connsiteX14" fmla="*/ 10781 w 10925"/>
                <a:gd name="connsiteY14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465 w 10781"/>
                <a:gd name="connsiteY12" fmla="*/ 10740 h 17385"/>
                <a:gd name="connsiteX13" fmla="*/ 10097 w 10781"/>
                <a:gd name="connsiteY13" fmla="*/ 13580 h 17385"/>
                <a:gd name="connsiteX14" fmla="*/ 10781 w 10781"/>
                <a:gd name="connsiteY14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10097 w 10781"/>
                <a:gd name="connsiteY13" fmla="*/ 13580 h 17385"/>
                <a:gd name="connsiteX14" fmla="*/ 10781 w 10781"/>
                <a:gd name="connsiteY14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10143 w 10781"/>
                <a:gd name="connsiteY13" fmla="*/ 12286 h 17385"/>
                <a:gd name="connsiteX14" fmla="*/ 10097 w 10781"/>
                <a:gd name="connsiteY14" fmla="*/ 13580 h 17385"/>
                <a:gd name="connsiteX15" fmla="*/ 10781 w 10781"/>
                <a:gd name="connsiteY15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10097 w 10781"/>
                <a:gd name="connsiteY14" fmla="*/ 13580 h 17385"/>
                <a:gd name="connsiteX15" fmla="*/ 10781 w 10781"/>
                <a:gd name="connsiteY15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10097 w 10781"/>
                <a:gd name="connsiteY14" fmla="*/ 13580 h 17385"/>
                <a:gd name="connsiteX15" fmla="*/ 10781 w 10781"/>
                <a:gd name="connsiteY15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10097 w 10781"/>
                <a:gd name="connsiteY14" fmla="*/ 13580 h 17385"/>
                <a:gd name="connsiteX15" fmla="*/ 10781 w 10781"/>
                <a:gd name="connsiteY15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10097 w 10781"/>
                <a:gd name="connsiteY14" fmla="*/ 13580 h 17385"/>
                <a:gd name="connsiteX15" fmla="*/ 10781 w 10781"/>
                <a:gd name="connsiteY15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9868 w 10781"/>
                <a:gd name="connsiteY14" fmla="*/ 12696 h 17385"/>
                <a:gd name="connsiteX15" fmla="*/ 10097 w 10781"/>
                <a:gd name="connsiteY15" fmla="*/ 13580 h 17385"/>
                <a:gd name="connsiteX16" fmla="*/ 10781 w 10781"/>
                <a:gd name="connsiteY16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9868 w 10781"/>
                <a:gd name="connsiteY14" fmla="*/ 12696 h 17385"/>
                <a:gd name="connsiteX15" fmla="*/ 10097 w 10781"/>
                <a:gd name="connsiteY15" fmla="*/ 13580 h 17385"/>
                <a:gd name="connsiteX16" fmla="*/ 10781 w 10781"/>
                <a:gd name="connsiteY16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9868 w 10781"/>
                <a:gd name="connsiteY14" fmla="*/ 12696 h 17385"/>
                <a:gd name="connsiteX15" fmla="*/ 10097 w 10781"/>
                <a:gd name="connsiteY15" fmla="*/ 13580 h 17385"/>
                <a:gd name="connsiteX16" fmla="*/ 10781 w 10781"/>
                <a:gd name="connsiteY16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781 w 10781"/>
                <a:gd name="connsiteY16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781 w 10781"/>
                <a:gd name="connsiteY16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603 w 10781"/>
                <a:gd name="connsiteY16" fmla="*/ 15947 h 17385"/>
                <a:gd name="connsiteX17" fmla="*/ 10781 w 10781"/>
                <a:gd name="connsiteY17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649 w 10781"/>
                <a:gd name="connsiteY16" fmla="*/ 16420 h 17385"/>
                <a:gd name="connsiteX17" fmla="*/ 10781 w 10781"/>
                <a:gd name="connsiteY17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373 w 10781"/>
                <a:gd name="connsiteY16" fmla="*/ 14748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1710"/>
                <a:gd name="connsiteY0" fmla="*/ 0 h 17385"/>
                <a:gd name="connsiteX1" fmla="*/ 0 w 11710"/>
                <a:gd name="connsiteY1" fmla="*/ 1578 h 17385"/>
                <a:gd name="connsiteX2" fmla="*/ 2663 w 11710"/>
                <a:gd name="connsiteY2" fmla="*/ 2778 h 17385"/>
                <a:gd name="connsiteX3" fmla="*/ 4000 w 11710"/>
                <a:gd name="connsiteY3" fmla="*/ 3174 h 17385"/>
                <a:gd name="connsiteX4" fmla="*/ 4663 w 11710"/>
                <a:gd name="connsiteY4" fmla="*/ 4374 h 17385"/>
                <a:gd name="connsiteX5" fmla="*/ 4000 w 11710"/>
                <a:gd name="connsiteY5" fmla="*/ 4779 h 17385"/>
                <a:gd name="connsiteX6" fmla="*/ 4663 w 11710"/>
                <a:gd name="connsiteY6" fmla="*/ 5573 h 17385"/>
                <a:gd name="connsiteX7" fmla="*/ 6662 w 11710"/>
                <a:gd name="connsiteY7" fmla="*/ 5979 h 17385"/>
                <a:gd name="connsiteX8" fmla="*/ 6662 w 11710"/>
                <a:gd name="connsiteY8" fmla="*/ 7178 h 17385"/>
                <a:gd name="connsiteX9" fmla="*/ 8001 w 11710"/>
                <a:gd name="connsiteY9" fmla="*/ 7575 h 17385"/>
                <a:gd name="connsiteX10" fmla="*/ 7340 w 11710"/>
                <a:gd name="connsiteY10" fmla="*/ 7972 h 17385"/>
                <a:gd name="connsiteX11" fmla="*/ 10097 w 11710"/>
                <a:gd name="connsiteY11" fmla="*/ 10361 h 17385"/>
                <a:gd name="connsiteX12" fmla="*/ 10235 w 11710"/>
                <a:gd name="connsiteY12" fmla="*/ 10677 h 17385"/>
                <a:gd name="connsiteX13" fmla="*/ 9545 w 11710"/>
                <a:gd name="connsiteY13" fmla="*/ 11876 h 17385"/>
                <a:gd name="connsiteX14" fmla="*/ 9500 w 11710"/>
                <a:gd name="connsiteY14" fmla="*/ 12791 h 17385"/>
                <a:gd name="connsiteX15" fmla="*/ 10097 w 11710"/>
                <a:gd name="connsiteY15" fmla="*/ 13580 h 17385"/>
                <a:gd name="connsiteX16" fmla="*/ 11706 w 11710"/>
                <a:gd name="connsiteY16" fmla="*/ 15348 h 17385"/>
                <a:gd name="connsiteX17" fmla="*/ 10649 w 11710"/>
                <a:gd name="connsiteY17" fmla="*/ 16420 h 17385"/>
                <a:gd name="connsiteX18" fmla="*/ 10781 w 11710"/>
                <a:gd name="connsiteY18" fmla="*/ 17385 h 17385"/>
                <a:gd name="connsiteX0" fmla="*/ 138 w 11710"/>
                <a:gd name="connsiteY0" fmla="*/ 0 h 17385"/>
                <a:gd name="connsiteX1" fmla="*/ 0 w 11710"/>
                <a:gd name="connsiteY1" fmla="*/ 1578 h 17385"/>
                <a:gd name="connsiteX2" fmla="*/ 2663 w 11710"/>
                <a:gd name="connsiteY2" fmla="*/ 2778 h 17385"/>
                <a:gd name="connsiteX3" fmla="*/ 4000 w 11710"/>
                <a:gd name="connsiteY3" fmla="*/ 3174 h 17385"/>
                <a:gd name="connsiteX4" fmla="*/ 4663 w 11710"/>
                <a:gd name="connsiteY4" fmla="*/ 4374 h 17385"/>
                <a:gd name="connsiteX5" fmla="*/ 4000 w 11710"/>
                <a:gd name="connsiteY5" fmla="*/ 4779 h 17385"/>
                <a:gd name="connsiteX6" fmla="*/ 4663 w 11710"/>
                <a:gd name="connsiteY6" fmla="*/ 5573 h 17385"/>
                <a:gd name="connsiteX7" fmla="*/ 6662 w 11710"/>
                <a:gd name="connsiteY7" fmla="*/ 5979 h 17385"/>
                <a:gd name="connsiteX8" fmla="*/ 6662 w 11710"/>
                <a:gd name="connsiteY8" fmla="*/ 7178 h 17385"/>
                <a:gd name="connsiteX9" fmla="*/ 8001 w 11710"/>
                <a:gd name="connsiteY9" fmla="*/ 7575 h 17385"/>
                <a:gd name="connsiteX10" fmla="*/ 7340 w 11710"/>
                <a:gd name="connsiteY10" fmla="*/ 7972 h 17385"/>
                <a:gd name="connsiteX11" fmla="*/ 10097 w 11710"/>
                <a:gd name="connsiteY11" fmla="*/ 10361 h 17385"/>
                <a:gd name="connsiteX12" fmla="*/ 10235 w 11710"/>
                <a:gd name="connsiteY12" fmla="*/ 10677 h 17385"/>
                <a:gd name="connsiteX13" fmla="*/ 9545 w 11710"/>
                <a:gd name="connsiteY13" fmla="*/ 11876 h 17385"/>
                <a:gd name="connsiteX14" fmla="*/ 9500 w 11710"/>
                <a:gd name="connsiteY14" fmla="*/ 12791 h 17385"/>
                <a:gd name="connsiteX15" fmla="*/ 10097 w 11710"/>
                <a:gd name="connsiteY15" fmla="*/ 13580 h 17385"/>
                <a:gd name="connsiteX16" fmla="*/ 11706 w 11710"/>
                <a:gd name="connsiteY16" fmla="*/ 15348 h 17385"/>
                <a:gd name="connsiteX17" fmla="*/ 10649 w 11710"/>
                <a:gd name="connsiteY17" fmla="*/ 16420 h 17385"/>
                <a:gd name="connsiteX18" fmla="*/ 10781 w 11710"/>
                <a:gd name="connsiteY18" fmla="*/ 17385 h 17385"/>
                <a:gd name="connsiteX0" fmla="*/ 138 w 11706"/>
                <a:gd name="connsiteY0" fmla="*/ 0 h 17385"/>
                <a:gd name="connsiteX1" fmla="*/ 0 w 11706"/>
                <a:gd name="connsiteY1" fmla="*/ 1578 h 17385"/>
                <a:gd name="connsiteX2" fmla="*/ 2663 w 11706"/>
                <a:gd name="connsiteY2" fmla="*/ 2778 h 17385"/>
                <a:gd name="connsiteX3" fmla="*/ 4000 w 11706"/>
                <a:gd name="connsiteY3" fmla="*/ 3174 h 17385"/>
                <a:gd name="connsiteX4" fmla="*/ 4663 w 11706"/>
                <a:gd name="connsiteY4" fmla="*/ 4374 h 17385"/>
                <a:gd name="connsiteX5" fmla="*/ 4000 w 11706"/>
                <a:gd name="connsiteY5" fmla="*/ 4779 h 17385"/>
                <a:gd name="connsiteX6" fmla="*/ 4663 w 11706"/>
                <a:gd name="connsiteY6" fmla="*/ 5573 h 17385"/>
                <a:gd name="connsiteX7" fmla="*/ 6662 w 11706"/>
                <a:gd name="connsiteY7" fmla="*/ 5979 h 17385"/>
                <a:gd name="connsiteX8" fmla="*/ 6662 w 11706"/>
                <a:gd name="connsiteY8" fmla="*/ 7178 h 17385"/>
                <a:gd name="connsiteX9" fmla="*/ 8001 w 11706"/>
                <a:gd name="connsiteY9" fmla="*/ 7575 h 17385"/>
                <a:gd name="connsiteX10" fmla="*/ 7340 w 11706"/>
                <a:gd name="connsiteY10" fmla="*/ 7972 h 17385"/>
                <a:gd name="connsiteX11" fmla="*/ 10097 w 11706"/>
                <a:gd name="connsiteY11" fmla="*/ 10361 h 17385"/>
                <a:gd name="connsiteX12" fmla="*/ 10235 w 11706"/>
                <a:gd name="connsiteY12" fmla="*/ 10677 h 17385"/>
                <a:gd name="connsiteX13" fmla="*/ 9545 w 11706"/>
                <a:gd name="connsiteY13" fmla="*/ 11876 h 17385"/>
                <a:gd name="connsiteX14" fmla="*/ 9500 w 11706"/>
                <a:gd name="connsiteY14" fmla="*/ 12791 h 17385"/>
                <a:gd name="connsiteX15" fmla="*/ 10097 w 11706"/>
                <a:gd name="connsiteY15" fmla="*/ 13580 h 17385"/>
                <a:gd name="connsiteX16" fmla="*/ 11706 w 11706"/>
                <a:gd name="connsiteY16" fmla="*/ 15348 h 17385"/>
                <a:gd name="connsiteX17" fmla="*/ 10649 w 11706"/>
                <a:gd name="connsiteY17" fmla="*/ 16420 h 17385"/>
                <a:gd name="connsiteX18" fmla="*/ 10781 w 11706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407 w 10781"/>
                <a:gd name="connsiteY13" fmla="*/ 11908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2490"/>
                <a:gd name="connsiteY0" fmla="*/ 0 h 17385"/>
                <a:gd name="connsiteX1" fmla="*/ 0 w 12490"/>
                <a:gd name="connsiteY1" fmla="*/ 1578 h 17385"/>
                <a:gd name="connsiteX2" fmla="*/ 2663 w 12490"/>
                <a:gd name="connsiteY2" fmla="*/ 2778 h 17385"/>
                <a:gd name="connsiteX3" fmla="*/ 4000 w 12490"/>
                <a:gd name="connsiteY3" fmla="*/ 3174 h 17385"/>
                <a:gd name="connsiteX4" fmla="*/ 4663 w 12490"/>
                <a:gd name="connsiteY4" fmla="*/ 4374 h 17385"/>
                <a:gd name="connsiteX5" fmla="*/ 4000 w 12490"/>
                <a:gd name="connsiteY5" fmla="*/ 4779 h 17385"/>
                <a:gd name="connsiteX6" fmla="*/ 4663 w 12490"/>
                <a:gd name="connsiteY6" fmla="*/ 5573 h 17385"/>
                <a:gd name="connsiteX7" fmla="*/ 6662 w 12490"/>
                <a:gd name="connsiteY7" fmla="*/ 5979 h 17385"/>
                <a:gd name="connsiteX8" fmla="*/ 6662 w 12490"/>
                <a:gd name="connsiteY8" fmla="*/ 7178 h 17385"/>
                <a:gd name="connsiteX9" fmla="*/ 8001 w 12490"/>
                <a:gd name="connsiteY9" fmla="*/ 7575 h 17385"/>
                <a:gd name="connsiteX10" fmla="*/ 7340 w 12490"/>
                <a:gd name="connsiteY10" fmla="*/ 7972 h 17385"/>
                <a:gd name="connsiteX11" fmla="*/ 10097 w 12490"/>
                <a:gd name="connsiteY11" fmla="*/ 10361 h 17385"/>
                <a:gd name="connsiteX12" fmla="*/ 12487 w 12490"/>
                <a:gd name="connsiteY12" fmla="*/ 10677 h 17385"/>
                <a:gd name="connsiteX13" fmla="*/ 9407 w 12490"/>
                <a:gd name="connsiteY13" fmla="*/ 11908 h 17385"/>
                <a:gd name="connsiteX14" fmla="*/ 9408 w 12490"/>
                <a:gd name="connsiteY14" fmla="*/ 12791 h 17385"/>
                <a:gd name="connsiteX15" fmla="*/ 10097 w 12490"/>
                <a:gd name="connsiteY15" fmla="*/ 13580 h 17385"/>
                <a:gd name="connsiteX16" fmla="*/ 10005 w 12490"/>
                <a:gd name="connsiteY16" fmla="*/ 15569 h 17385"/>
                <a:gd name="connsiteX17" fmla="*/ 10649 w 12490"/>
                <a:gd name="connsiteY17" fmla="*/ 16420 h 17385"/>
                <a:gd name="connsiteX18" fmla="*/ 10781 w 12490"/>
                <a:gd name="connsiteY18" fmla="*/ 17385 h 17385"/>
                <a:gd name="connsiteX0" fmla="*/ 138 w 12487"/>
                <a:gd name="connsiteY0" fmla="*/ 0 h 17385"/>
                <a:gd name="connsiteX1" fmla="*/ 0 w 12487"/>
                <a:gd name="connsiteY1" fmla="*/ 1578 h 17385"/>
                <a:gd name="connsiteX2" fmla="*/ 2663 w 12487"/>
                <a:gd name="connsiteY2" fmla="*/ 2778 h 17385"/>
                <a:gd name="connsiteX3" fmla="*/ 4000 w 12487"/>
                <a:gd name="connsiteY3" fmla="*/ 3174 h 17385"/>
                <a:gd name="connsiteX4" fmla="*/ 4663 w 12487"/>
                <a:gd name="connsiteY4" fmla="*/ 4374 h 17385"/>
                <a:gd name="connsiteX5" fmla="*/ 4000 w 12487"/>
                <a:gd name="connsiteY5" fmla="*/ 4779 h 17385"/>
                <a:gd name="connsiteX6" fmla="*/ 4663 w 12487"/>
                <a:gd name="connsiteY6" fmla="*/ 5573 h 17385"/>
                <a:gd name="connsiteX7" fmla="*/ 6662 w 12487"/>
                <a:gd name="connsiteY7" fmla="*/ 5979 h 17385"/>
                <a:gd name="connsiteX8" fmla="*/ 6662 w 12487"/>
                <a:gd name="connsiteY8" fmla="*/ 7178 h 17385"/>
                <a:gd name="connsiteX9" fmla="*/ 8001 w 12487"/>
                <a:gd name="connsiteY9" fmla="*/ 7575 h 17385"/>
                <a:gd name="connsiteX10" fmla="*/ 7340 w 12487"/>
                <a:gd name="connsiteY10" fmla="*/ 7972 h 17385"/>
                <a:gd name="connsiteX11" fmla="*/ 10097 w 12487"/>
                <a:gd name="connsiteY11" fmla="*/ 10361 h 17385"/>
                <a:gd name="connsiteX12" fmla="*/ 12487 w 12487"/>
                <a:gd name="connsiteY12" fmla="*/ 10677 h 17385"/>
                <a:gd name="connsiteX13" fmla="*/ 9407 w 12487"/>
                <a:gd name="connsiteY13" fmla="*/ 11908 h 17385"/>
                <a:gd name="connsiteX14" fmla="*/ 9408 w 12487"/>
                <a:gd name="connsiteY14" fmla="*/ 12791 h 17385"/>
                <a:gd name="connsiteX15" fmla="*/ 10097 w 12487"/>
                <a:gd name="connsiteY15" fmla="*/ 13580 h 17385"/>
                <a:gd name="connsiteX16" fmla="*/ 10005 w 12487"/>
                <a:gd name="connsiteY16" fmla="*/ 15569 h 17385"/>
                <a:gd name="connsiteX17" fmla="*/ 10649 w 12487"/>
                <a:gd name="connsiteY17" fmla="*/ 16420 h 17385"/>
                <a:gd name="connsiteX18" fmla="*/ 10781 w 12487"/>
                <a:gd name="connsiteY18" fmla="*/ 17385 h 17385"/>
                <a:gd name="connsiteX0" fmla="*/ 138 w 12487"/>
                <a:gd name="connsiteY0" fmla="*/ 0 h 17385"/>
                <a:gd name="connsiteX1" fmla="*/ 0 w 12487"/>
                <a:gd name="connsiteY1" fmla="*/ 1578 h 17385"/>
                <a:gd name="connsiteX2" fmla="*/ 2663 w 12487"/>
                <a:gd name="connsiteY2" fmla="*/ 2778 h 17385"/>
                <a:gd name="connsiteX3" fmla="*/ 4000 w 12487"/>
                <a:gd name="connsiteY3" fmla="*/ 3174 h 17385"/>
                <a:gd name="connsiteX4" fmla="*/ 4663 w 12487"/>
                <a:gd name="connsiteY4" fmla="*/ 4374 h 17385"/>
                <a:gd name="connsiteX5" fmla="*/ 4000 w 12487"/>
                <a:gd name="connsiteY5" fmla="*/ 4779 h 17385"/>
                <a:gd name="connsiteX6" fmla="*/ 4663 w 12487"/>
                <a:gd name="connsiteY6" fmla="*/ 5573 h 17385"/>
                <a:gd name="connsiteX7" fmla="*/ 6662 w 12487"/>
                <a:gd name="connsiteY7" fmla="*/ 5979 h 17385"/>
                <a:gd name="connsiteX8" fmla="*/ 6662 w 12487"/>
                <a:gd name="connsiteY8" fmla="*/ 7178 h 17385"/>
                <a:gd name="connsiteX9" fmla="*/ 8001 w 12487"/>
                <a:gd name="connsiteY9" fmla="*/ 7575 h 17385"/>
                <a:gd name="connsiteX10" fmla="*/ 7340 w 12487"/>
                <a:gd name="connsiteY10" fmla="*/ 7972 h 17385"/>
                <a:gd name="connsiteX11" fmla="*/ 10097 w 12487"/>
                <a:gd name="connsiteY11" fmla="*/ 10361 h 17385"/>
                <a:gd name="connsiteX12" fmla="*/ 12487 w 12487"/>
                <a:gd name="connsiteY12" fmla="*/ 10677 h 17385"/>
                <a:gd name="connsiteX13" fmla="*/ 9407 w 12487"/>
                <a:gd name="connsiteY13" fmla="*/ 11908 h 17385"/>
                <a:gd name="connsiteX14" fmla="*/ 9408 w 12487"/>
                <a:gd name="connsiteY14" fmla="*/ 12791 h 17385"/>
                <a:gd name="connsiteX15" fmla="*/ 10097 w 12487"/>
                <a:gd name="connsiteY15" fmla="*/ 13580 h 17385"/>
                <a:gd name="connsiteX16" fmla="*/ 10005 w 12487"/>
                <a:gd name="connsiteY16" fmla="*/ 15569 h 17385"/>
                <a:gd name="connsiteX17" fmla="*/ 10649 w 12487"/>
                <a:gd name="connsiteY17" fmla="*/ 16420 h 17385"/>
                <a:gd name="connsiteX18" fmla="*/ 10781 w 12487"/>
                <a:gd name="connsiteY18" fmla="*/ 17385 h 17385"/>
                <a:gd name="connsiteX0" fmla="*/ 138 w 12487"/>
                <a:gd name="connsiteY0" fmla="*/ 0 h 17385"/>
                <a:gd name="connsiteX1" fmla="*/ 0 w 12487"/>
                <a:gd name="connsiteY1" fmla="*/ 1578 h 17385"/>
                <a:gd name="connsiteX2" fmla="*/ 2663 w 12487"/>
                <a:gd name="connsiteY2" fmla="*/ 2778 h 17385"/>
                <a:gd name="connsiteX3" fmla="*/ 4000 w 12487"/>
                <a:gd name="connsiteY3" fmla="*/ 3174 h 17385"/>
                <a:gd name="connsiteX4" fmla="*/ 4663 w 12487"/>
                <a:gd name="connsiteY4" fmla="*/ 4374 h 17385"/>
                <a:gd name="connsiteX5" fmla="*/ 4000 w 12487"/>
                <a:gd name="connsiteY5" fmla="*/ 4779 h 17385"/>
                <a:gd name="connsiteX6" fmla="*/ 4663 w 12487"/>
                <a:gd name="connsiteY6" fmla="*/ 5573 h 17385"/>
                <a:gd name="connsiteX7" fmla="*/ 6662 w 12487"/>
                <a:gd name="connsiteY7" fmla="*/ 5979 h 17385"/>
                <a:gd name="connsiteX8" fmla="*/ 6662 w 12487"/>
                <a:gd name="connsiteY8" fmla="*/ 7178 h 17385"/>
                <a:gd name="connsiteX9" fmla="*/ 8001 w 12487"/>
                <a:gd name="connsiteY9" fmla="*/ 7575 h 17385"/>
                <a:gd name="connsiteX10" fmla="*/ 7340 w 12487"/>
                <a:gd name="connsiteY10" fmla="*/ 7972 h 17385"/>
                <a:gd name="connsiteX11" fmla="*/ 10097 w 12487"/>
                <a:gd name="connsiteY11" fmla="*/ 10361 h 17385"/>
                <a:gd name="connsiteX12" fmla="*/ 12487 w 12487"/>
                <a:gd name="connsiteY12" fmla="*/ 10677 h 17385"/>
                <a:gd name="connsiteX13" fmla="*/ 9407 w 12487"/>
                <a:gd name="connsiteY13" fmla="*/ 11908 h 17385"/>
                <a:gd name="connsiteX14" fmla="*/ 9408 w 12487"/>
                <a:gd name="connsiteY14" fmla="*/ 12791 h 17385"/>
                <a:gd name="connsiteX15" fmla="*/ 10097 w 12487"/>
                <a:gd name="connsiteY15" fmla="*/ 13580 h 17385"/>
                <a:gd name="connsiteX16" fmla="*/ 10005 w 12487"/>
                <a:gd name="connsiteY16" fmla="*/ 15569 h 17385"/>
                <a:gd name="connsiteX17" fmla="*/ 10649 w 12487"/>
                <a:gd name="connsiteY17" fmla="*/ 16420 h 17385"/>
                <a:gd name="connsiteX18" fmla="*/ 10781 w 12487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81 w 10781"/>
                <a:gd name="connsiteY12" fmla="*/ 10614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81 w 10781"/>
                <a:gd name="connsiteY12" fmla="*/ 10614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81 w 10781"/>
                <a:gd name="connsiteY12" fmla="*/ 10614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81 w 10781"/>
                <a:gd name="connsiteY12" fmla="*/ 10614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373 w 10781"/>
                <a:gd name="connsiteY16" fmla="*/ 15474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830"/>
                <a:gd name="connsiteY0" fmla="*/ 0 h 17385"/>
                <a:gd name="connsiteX1" fmla="*/ 0 w 10830"/>
                <a:gd name="connsiteY1" fmla="*/ 1578 h 17385"/>
                <a:gd name="connsiteX2" fmla="*/ 2663 w 10830"/>
                <a:gd name="connsiteY2" fmla="*/ 2778 h 17385"/>
                <a:gd name="connsiteX3" fmla="*/ 4000 w 10830"/>
                <a:gd name="connsiteY3" fmla="*/ 3174 h 17385"/>
                <a:gd name="connsiteX4" fmla="*/ 4663 w 10830"/>
                <a:gd name="connsiteY4" fmla="*/ 4374 h 17385"/>
                <a:gd name="connsiteX5" fmla="*/ 4000 w 10830"/>
                <a:gd name="connsiteY5" fmla="*/ 4779 h 17385"/>
                <a:gd name="connsiteX6" fmla="*/ 4663 w 10830"/>
                <a:gd name="connsiteY6" fmla="*/ 5573 h 17385"/>
                <a:gd name="connsiteX7" fmla="*/ 6662 w 10830"/>
                <a:gd name="connsiteY7" fmla="*/ 5979 h 17385"/>
                <a:gd name="connsiteX8" fmla="*/ 6662 w 10830"/>
                <a:gd name="connsiteY8" fmla="*/ 7178 h 17385"/>
                <a:gd name="connsiteX9" fmla="*/ 8001 w 10830"/>
                <a:gd name="connsiteY9" fmla="*/ 7575 h 17385"/>
                <a:gd name="connsiteX10" fmla="*/ 7340 w 10830"/>
                <a:gd name="connsiteY10" fmla="*/ 7972 h 17385"/>
                <a:gd name="connsiteX11" fmla="*/ 10097 w 10830"/>
                <a:gd name="connsiteY11" fmla="*/ 10361 h 17385"/>
                <a:gd name="connsiteX12" fmla="*/ 10281 w 10830"/>
                <a:gd name="connsiteY12" fmla="*/ 10614 h 17385"/>
                <a:gd name="connsiteX13" fmla="*/ 9407 w 10830"/>
                <a:gd name="connsiteY13" fmla="*/ 11908 h 17385"/>
                <a:gd name="connsiteX14" fmla="*/ 9408 w 10830"/>
                <a:gd name="connsiteY14" fmla="*/ 12791 h 17385"/>
                <a:gd name="connsiteX15" fmla="*/ 10097 w 10830"/>
                <a:gd name="connsiteY15" fmla="*/ 13580 h 17385"/>
                <a:gd name="connsiteX16" fmla="*/ 10373 w 10830"/>
                <a:gd name="connsiteY16" fmla="*/ 15474 h 17385"/>
                <a:gd name="connsiteX17" fmla="*/ 10787 w 10830"/>
                <a:gd name="connsiteY17" fmla="*/ 16262 h 17385"/>
                <a:gd name="connsiteX18" fmla="*/ 10781 w 10830"/>
                <a:gd name="connsiteY18" fmla="*/ 17385 h 17385"/>
                <a:gd name="connsiteX0" fmla="*/ 138 w 13410"/>
                <a:gd name="connsiteY0" fmla="*/ 0 h 17385"/>
                <a:gd name="connsiteX1" fmla="*/ 0 w 13410"/>
                <a:gd name="connsiteY1" fmla="*/ 1578 h 17385"/>
                <a:gd name="connsiteX2" fmla="*/ 2663 w 13410"/>
                <a:gd name="connsiteY2" fmla="*/ 2778 h 17385"/>
                <a:gd name="connsiteX3" fmla="*/ 4000 w 13410"/>
                <a:gd name="connsiteY3" fmla="*/ 3174 h 17385"/>
                <a:gd name="connsiteX4" fmla="*/ 4663 w 13410"/>
                <a:gd name="connsiteY4" fmla="*/ 4374 h 17385"/>
                <a:gd name="connsiteX5" fmla="*/ 4000 w 13410"/>
                <a:gd name="connsiteY5" fmla="*/ 4779 h 17385"/>
                <a:gd name="connsiteX6" fmla="*/ 4663 w 13410"/>
                <a:gd name="connsiteY6" fmla="*/ 5573 h 17385"/>
                <a:gd name="connsiteX7" fmla="*/ 6662 w 13410"/>
                <a:gd name="connsiteY7" fmla="*/ 5979 h 17385"/>
                <a:gd name="connsiteX8" fmla="*/ 6662 w 13410"/>
                <a:gd name="connsiteY8" fmla="*/ 7178 h 17385"/>
                <a:gd name="connsiteX9" fmla="*/ 8001 w 13410"/>
                <a:gd name="connsiteY9" fmla="*/ 7575 h 17385"/>
                <a:gd name="connsiteX10" fmla="*/ 7340 w 13410"/>
                <a:gd name="connsiteY10" fmla="*/ 7972 h 17385"/>
                <a:gd name="connsiteX11" fmla="*/ 10097 w 13410"/>
                <a:gd name="connsiteY11" fmla="*/ 10361 h 17385"/>
                <a:gd name="connsiteX12" fmla="*/ 10281 w 13410"/>
                <a:gd name="connsiteY12" fmla="*/ 10614 h 17385"/>
                <a:gd name="connsiteX13" fmla="*/ 9407 w 13410"/>
                <a:gd name="connsiteY13" fmla="*/ 11908 h 17385"/>
                <a:gd name="connsiteX14" fmla="*/ 9408 w 13410"/>
                <a:gd name="connsiteY14" fmla="*/ 12791 h 17385"/>
                <a:gd name="connsiteX15" fmla="*/ 10097 w 13410"/>
                <a:gd name="connsiteY15" fmla="*/ 13580 h 17385"/>
                <a:gd name="connsiteX16" fmla="*/ 10373 w 13410"/>
                <a:gd name="connsiteY16" fmla="*/ 15474 h 17385"/>
                <a:gd name="connsiteX17" fmla="*/ 13407 w 13410"/>
                <a:gd name="connsiteY17" fmla="*/ 15978 h 17385"/>
                <a:gd name="connsiteX18" fmla="*/ 10781 w 13410"/>
                <a:gd name="connsiteY18" fmla="*/ 17385 h 17385"/>
                <a:gd name="connsiteX0" fmla="*/ 138 w 13407"/>
                <a:gd name="connsiteY0" fmla="*/ 0 h 17385"/>
                <a:gd name="connsiteX1" fmla="*/ 0 w 13407"/>
                <a:gd name="connsiteY1" fmla="*/ 1578 h 17385"/>
                <a:gd name="connsiteX2" fmla="*/ 2663 w 13407"/>
                <a:gd name="connsiteY2" fmla="*/ 2778 h 17385"/>
                <a:gd name="connsiteX3" fmla="*/ 4000 w 13407"/>
                <a:gd name="connsiteY3" fmla="*/ 3174 h 17385"/>
                <a:gd name="connsiteX4" fmla="*/ 4663 w 13407"/>
                <a:gd name="connsiteY4" fmla="*/ 4374 h 17385"/>
                <a:gd name="connsiteX5" fmla="*/ 4000 w 13407"/>
                <a:gd name="connsiteY5" fmla="*/ 4779 h 17385"/>
                <a:gd name="connsiteX6" fmla="*/ 4663 w 13407"/>
                <a:gd name="connsiteY6" fmla="*/ 5573 h 17385"/>
                <a:gd name="connsiteX7" fmla="*/ 6662 w 13407"/>
                <a:gd name="connsiteY7" fmla="*/ 5979 h 17385"/>
                <a:gd name="connsiteX8" fmla="*/ 6662 w 13407"/>
                <a:gd name="connsiteY8" fmla="*/ 7178 h 17385"/>
                <a:gd name="connsiteX9" fmla="*/ 8001 w 13407"/>
                <a:gd name="connsiteY9" fmla="*/ 7575 h 17385"/>
                <a:gd name="connsiteX10" fmla="*/ 7340 w 13407"/>
                <a:gd name="connsiteY10" fmla="*/ 7972 h 17385"/>
                <a:gd name="connsiteX11" fmla="*/ 10097 w 13407"/>
                <a:gd name="connsiteY11" fmla="*/ 10361 h 17385"/>
                <a:gd name="connsiteX12" fmla="*/ 10281 w 13407"/>
                <a:gd name="connsiteY12" fmla="*/ 10614 h 17385"/>
                <a:gd name="connsiteX13" fmla="*/ 9407 w 13407"/>
                <a:gd name="connsiteY13" fmla="*/ 11908 h 17385"/>
                <a:gd name="connsiteX14" fmla="*/ 9408 w 13407"/>
                <a:gd name="connsiteY14" fmla="*/ 12791 h 17385"/>
                <a:gd name="connsiteX15" fmla="*/ 10097 w 13407"/>
                <a:gd name="connsiteY15" fmla="*/ 13580 h 17385"/>
                <a:gd name="connsiteX16" fmla="*/ 10373 w 13407"/>
                <a:gd name="connsiteY16" fmla="*/ 15474 h 17385"/>
                <a:gd name="connsiteX17" fmla="*/ 13407 w 13407"/>
                <a:gd name="connsiteY17" fmla="*/ 15978 h 17385"/>
                <a:gd name="connsiteX18" fmla="*/ 10781 w 13407"/>
                <a:gd name="connsiteY18" fmla="*/ 17385 h 17385"/>
                <a:gd name="connsiteX0" fmla="*/ 138 w 13407"/>
                <a:gd name="connsiteY0" fmla="*/ 0 h 17385"/>
                <a:gd name="connsiteX1" fmla="*/ 0 w 13407"/>
                <a:gd name="connsiteY1" fmla="*/ 1578 h 17385"/>
                <a:gd name="connsiteX2" fmla="*/ 2663 w 13407"/>
                <a:gd name="connsiteY2" fmla="*/ 2778 h 17385"/>
                <a:gd name="connsiteX3" fmla="*/ 4000 w 13407"/>
                <a:gd name="connsiteY3" fmla="*/ 3174 h 17385"/>
                <a:gd name="connsiteX4" fmla="*/ 4663 w 13407"/>
                <a:gd name="connsiteY4" fmla="*/ 4374 h 17385"/>
                <a:gd name="connsiteX5" fmla="*/ 4000 w 13407"/>
                <a:gd name="connsiteY5" fmla="*/ 4779 h 17385"/>
                <a:gd name="connsiteX6" fmla="*/ 4663 w 13407"/>
                <a:gd name="connsiteY6" fmla="*/ 5573 h 17385"/>
                <a:gd name="connsiteX7" fmla="*/ 6662 w 13407"/>
                <a:gd name="connsiteY7" fmla="*/ 5979 h 17385"/>
                <a:gd name="connsiteX8" fmla="*/ 6662 w 13407"/>
                <a:gd name="connsiteY8" fmla="*/ 7178 h 17385"/>
                <a:gd name="connsiteX9" fmla="*/ 8001 w 13407"/>
                <a:gd name="connsiteY9" fmla="*/ 7575 h 17385"/>
                <a:gd name="connsiteX10" fmla="*/ 7340 w 13407"/>
                <a:gd name="connsiteY10" fmla="*/ 7972 h 17385"/>
                <a:gd name="connsiteX11" fmla="*/ 10097 w 13407"/>
                <a:gd name="connsiteY11" fmla="*/ 10361 h 17385"/>
                <a:gd name="connsiteX12" fmla="*/ 10281 w 13407"/>
                <a:gd name="connsiteY12" fmla="*/ 10614 h 17385"/>
                <a:gd name="connsiteX13" fmla="*/ 9407 w 13407"/>
                <a:gd name="connsiteY13" fmla="*/ 11908 h 17385"/>
                <a:gd name="connsiteX14" fmla="*/ 9408 w 13407"/>
                <a:gd name="connsiteY14" fmla="*/ 12791 h 17385"/>
                <a:gd name="connsiteX15" fmla="*/ 10097 w 13407"/>
                <a:gd name="connsiteY15" fmla="*/ 13580 h 17385"/>
                <a:gd name="connsiteX16" fmla="*/ 10373 w 13407"/>
                <a:gd name="connsiteY16" fmla="*/ 15474 h 17385"/>
                <a:gd name="connsiteX17" fmla="*/ 13407 w 13407"/>
                <a:gd name="connsiteY17" fmla="*/ 15978 h 17385"/>
                <a:gd name="connsiteX18" fmla="*/ 10781 w 13407"/>
                <a:gd name="connsiteY18" fmla="*/ 17385 h 17385"/>
                <a:gd name="connsiteX0" fmla="*/ 138 w 10879"/>
                <a:gd name="connsiteY0" fmla="*/ 0 h 17385"/>
                <a:gd name="connsiteX1" fmla="*/ 0 w 10879"/>
                <a:gd name="connsiteY1" fmla="*/ 1578 h 17385"/>
                <a:gd name="connsiteX2" fmla="*/ 2663 w 10879"/>
                <a:gd name="connsiteY2" fmla="*/ 2778 h 17385"/>
                <a:gd name="connsiteX3" fmla="*/ 4000 w 10879"/>
                <a:gd name="connsiteY3" fmla="*/ 3174 h 17385"/>
                <a:gd name="connsiteX4" fmla="*/ 4663 w 10879"/>
                <a:gd name="connsiteY4" fmla="*/ 4374 h 17385"/>
                <a:gd name="connsiteX5" fmla="*/ 4000 w 10879"/>
                <a:gd name="connsiteY5" fmla="*/ 4779 h 17385"/>
                <a:gd name="connsiteX6" fmla="*/ 4663 w 10879"/>
                <a:gd name="connsiteY6" fmla="*/ 5573 h 17385"/>
                <a:gd name="connsiteX7" fmla="*/ 6662 w 10879"/>
                <a:gd name="connsiteY7" fmla="*/ 5979 h 17385"/>
                <a:gd name="connsiteX8" fmla="*/ 6662 w 10879"/>
                <a:gd name="connsiteY8" fmla="*/ 7178 h 17385"/>
                <a:gd name="connsiteX9" fmla="*/ 8001 w 10879"/>
                <a:gd name="connsiteY9" fmla="*/ 7575 h 17385"/>
                <a:gd name="connsiteX10" fmla="*/ 7340 w 10879"/>
                <a:gd name="connsiteY10" fmla="*/ 7972 h 17385"/>
                <a:gd name="connsiteX11" fmla="*/ 10097 w 10879"/>
                <a:gd name="connsiteY11" fmla="*/ 10361 h 17385"/>
                <a:gd name="connsiteX12" fmla="*/ 10281 w 10879"/>
                <a:gd name="connsiteY12" fmla="*/ 10614 h 17385"/>
                <a:gd name="connsiteX13" fmla="*/ 9407 w 10879"/>
                <a:gd name="connsiteY13" fmla="*/ 11908 h 17385"/>
                <a:gd name="connsiteX14" fmla="*/ 9408 w 10879"/>
                <a:gd name="connsiteY14" fmla="*/ 12791 h 17385"/>
                <a:gd name="connsiteX15" fmla="*/ 10097 w 10879"/>
                <a:gd name="connsiteY15" fmla="*/ 13580 h 17385"/>
                <a:gd name="connsiteX16" fmla="*/ 10373 w 10879"/>
                <a:gd name="connsiteY16" fmla="*/ 15474 h 17385"/>
                <a:gd name="connsiteX17" fmla="*/ 10879 w 10879"/>
                <a:gd name="connsiteY17" fmla="*/ 16357 h 17385"/>
                <a:gd name="connsiteX18" fmla="*/ 10781 w 10879"/>
                <a:gd name="connsiteY18" fmla="*/ 17385 h 17385"/>
                <a:gd name="connsiteX0" fmla="*/ 138 w 10879"/>
                <a:gd name="connsiteY0" fmla="*/ 0 h 17385"/>
                <a:gd name="connsiteX1" fmla="*/ 0 w 10879"/>
                <a:gd name="connsiteY1" fmla="*/ 1578 h 17385"/>
                <a:gd name="connsiteX2" fmla="*/ 2663 w 10879"/>
                <a:gd name="connsiteY2" fmla="*/ 2778 h 17385"/>
                <a:gd name="connsiteX3" fmla="*/ 4000 w 10879"/>
                <a:gd name="connsiteY3" fmla="*/ 3174 h 17385"/>
                <a:gd name="connsiteX4" fmla="*/ 4663 w 10879"/>
                <a:gd name="connsiteY4" fmla="*/ 4374 h 17385"/>
                <a:gd name="connsiteX5" fmla="*/ 4000 w 10879"/>
                <a:gd name="connsiteY5" fmla="*/ 4779 h 17385"/>
                <a:gd name="connsiteX6" fmla="*/ 4663 w 10879"/>
                <a:gd name="connsiteY6" fmla="*/ 5573 h 17385"/>
                <a:gd name="connsiteX7" fmla="*/ 6662 w 10879"/>
                <a:gd name="connsiteY7" fmla="*/ 5979 h 17385"/>
                <a:gd name="connsiteX8" fmla="*/ 6662 w 10879"/>
                <a:gd name="connsiteY8" fmla="*/ 7178 h 17385"/>
                <a:gd name="connsiteX9" fmla="*/ 8001 w 10879"/>
                <a:gd name="connsiteY9" fmla="*/ 7575 h 17385"/>
                <a:gd name="connsiteX10" fmla="*/ 7340 w 10879"/>
                <a:gd name="connsiteY10" fmla="*/ 7972 h 17385"/>
                <a:gd name="connsiteX11" fmla="*/ 10097 w 10879"/>
                <a:gd name="connsiteY11" fmla="*/ 10361 h 17385"/>
                <a:gd name="connsiteX12" fmla="*/ 10281 w 10879"/>
                <a:gd name="connsiteY12" fmla="*/ 10614 h 17385"/>
                <a:gd name="connsiteX13" fmla="*/ 9407 w 10879"/>
                <a:gd name="connsiteY13" fmla="*/ 11908 h 17385"/>
                <a:gd name="connsiteX14" fmla="*/ 9408 w 10879"/>
                <a:gd name="connsiteY14" fmla="*/ 12791 h 17385"/>
                <a:gd name="connsiteX15" fmla="*/ 10097 w 10879"/>
                <a:gd name="connsiteY15" fmla="*/ 13580 h 17385"/>
                <a:gd name="connsiteX16" fmla="*/ 10189 w 10879"/>
                <a:gd name="connsiteY16" fmla="*/ 14653 h 17385"/>
                <a:gd name="connsiteX17" fmla="*/ 10373 w 10879"/>
                <a:gd name="connsiteY17" fmla="*/ 15474 h 17385"/>
                <a:gd name="connsiteX18" fmla="*/ 10879 w 10879"/>
                <a:gd name="connsiteY18" fmla="*/ 16357 h 17385"/>
                <a:gd name="connsiteX19" fmla="*/ 10781 w 10879"/>
                <a:gd name="connsiteY19" fmla="*/ 17385 h 17385"/>
                <a:gd name="connsiteX0" fmla="*/ 138 w 10879"/>
                <a:gd name="connsiteY0" fmla="*/ 0 h 17385"/>
                <a:gd name="connsiteX1" fmla="*/ 0 w 10879"/>
                <a:gd name="connsiteY1" fmla="*/ 1578 h 17385"/>
                <a:gd name="connsiteX2" fmla="*/ 2663 w 10879"/>
                <a:gd name="connsiteY2" fmla="*/ 2778 h 17385"/>
                <a:gd name="connsiteX3" fmla="*/ 4000 w 10879"/>
                <a:gd name="connsiteY3" fmla="*/ 3174 h 17385"/>
                <a:gd name="connsiteX4" fmla="*/ 4663 w 10879"/>
                <a:gd name="connsiteY4" fmla="*/ 4374 h 17385"/>
                <a:gd name="connsiteX5" fmla="*/ 4000 w 10879"/>
                <a:gd name="connsiteY5" fmla="*/ 4779 h 17385"/>
                <a:gd name="connsiteX6" fmla="*/ 4663 w 10879"/>
                <a:gd name="connsiteY6" fmla="*/ 5573 h 17385"/>
                <a:gd name="connsiteX7" fmla="*/ 6662 w 10879"/>
                <a:gd name="connsiteY7" fmla="*/ 5979 h 17385"/>
                <a:gd name="connsiteX8" fmla="*/ 6662 w 10879"/>
                <a:gd name="connsiteY8" fmla="*/ 7178 h 17385"/>
                <a:gd name="connsiteX9" fmla="*/ 8001 w 10879"/>
                <a:gd name="connsiteY9" fmla="*/ 7575 h 17385"/>
                <a:gd name="connsiteX10" fmla="*/ 7340 w 10879"/>
                <a:gd name="connsiteY10" fmla="*/ 7972 h 17385"/>
                <a:gd name="connsiteX11" fmla="*/ 10097 w 10879"/>
                <a:gd name="connsiteY11" fmla="*/ 10361 h 17385"/>
                <a:gd name="connsiteX12" fmla="*/ 10281 w 10879"/>
                <a:gd name="connsiteY12" fmla="*/ 10614 h 17385"/>
                <a:gd name="connsiteX13" fmla="*/ 9407 w 10879"/>
                <a:gd name="connsiteY13" fmla="*/ 11908 h 17385"/>
                <a:gd name="connsiteX14" fmla="*/ 9408 w 10879"/>
                <a:gd name="connsiteY14" fmla="*/ 12791 h 17385"/>
                <a:gd name="connsiteX15" fmla="*/ 10097 w 10879"/>
                <a:gd name="connsiteY15" fmla="*/ 13580 h 17385"/>
                <a:gd name="connsiteX16" fmla="*/ 9913 w 10879"/>
                <a:gd name="connsiteY16" fmla="*/ 14590 h 17385"/>
                <a:gd name="connsiteX17" fmla="*/ 10373 w 10879"/>
                <a:gd name="connsiteY17" fmla="*/ 15474 h 17385"/>
                <a:gd name="connsiteX18" fmla="*/ 10879 w 10879"/>
                <a:gd name="connsiteY18" fmla="*/ 16357 h 17385"/>
                <a:gd name="connsiteX19" fmla="*/ 10781 w 10879"/>
                <a:gd name="connsiteY19" fmla="*/ 17385 h 17385"/>
                <a:gd name="connsiteX0" fmla="*/ 138 w 10906"/>
                <a:gd name="connsiteY0" fmla="*/ 0 h 17385"/>
                <a:gd name="connsiteX1" fmla="*/ 0 w 10906"/>
                <a:gd name="connsiteY1" fmla="*/ 1578 h 17385"/>
                <a:gd name="connsiteX2" fmla="*/ 2663 w 10906"/>
                <a:gd name="connsiteY2" fmla="*/ 2778 h 17385"/>
                <a:gd name="connsiteX3" fmla="*/ 4000 w 10906"/>
                <a:gd name="connsiteY3" fmla="*/ 3174 h 17385"/>
                <a:gd name="connsiteX4" fmla="*/ 4663 w 10906"/>
                <a:gd name="connsiteY4" fmla="*/ 4374 h 17385"/>
                <a:gd name="connsiteX5" fmla="*/ 4000 w 10906"/>
                <a:gd name="connsiteY5" fmla="*/ 4779 h 17385"/>
                <a:gd name="connsiteX6" fmla="*/ 4663 w 10906"/>
                <a:gd name="connsiteY6" fmla="*/ 5573 h 17385"/>
                <a:gd name="connsiteX7" fmla="*/ 6662 w 10906"/>
                <a:gd name="connsiteY7" fmla="*/ 5979 h 17385"/>
                <a:gd name="connsiteX8" fmla="*/ 6662 w 10906"/>
                <a:gd name="connsiteY8" fmla="*/ 7178 h 17385"/>
                <a:gd name="connsiteX9" fmla="*/ 8001 w 10906"/>
                <a:gd name="connsiteY9" fmla="*/ 7575 h 17385"/>
                <a:gd name="connsiteX10" fmla="*/ 7340 w 10906"/>
                <a:gd name="connsiteY10" fmla="*/ 7972 h 17385"/>
                <a:gd name="connsiteX11" fmla="*/ 10097 w 10906"/>
                <a:gd name="connsiteY11" fmla="*/ 10361 h 17385"/>
                <a:gd name="connsiteX12" fmla="*/ 10281 w 10906"/>
                <a:gd name="connsiteY12" fmla="*/ 10614 h 17385"/>
                <a:gd name="connsiteX13" fmla="*/ 9407 w 10906"/>
                <a:gd name="connsiteY13" fmla="*/ 11908 h 17385"/>
                <a:gd name="connsiteX14" fmla="*/ 9408 w 10906"/>
                <a:gd name="connsiteY14" fmla="*/ 12791 h 17385"/>
                <a:gd name="connsiteX15" fmla="*/ 10097 w 10906"/>
                <a:gd name="connsiteY15" fmla="*/ 13580 h 17385"/>
                <a:gd name="connsiteX16" fmla="*/ 9913 w 10906"/>
                <a:gd name="connsiteY16" fmla="*/ 14590 h 17385"/>
                <a:gd name="connsiteX17" fmla="*/ 10373 w 10906"/>
                <a:gd name="connsiteY17" fmla="*/ 15474 h 17385"/>
                <a:gd name="connsiteX18" fmla="*/ 10879 w 10906"/>
                <a:gd name="connsiteY18" fmla="*/ 16357 h 17385"/>
                <a:gd name="connsiteX19" fmla="*/ 10833 w 10906"/>
                <a:gd name="connsiteY19" fmla="*/ 16988 h 17385"/>
                <a:gd name="connsiteX20" fmla="*/ 10781 w 10906"/>
                <a:gd name="connsiteY20" fmla="*/ 17385 h 17385"/>
                <a:gd name="connsiteX0" fmla="*/ 138 w 10880"/>
                <a:gd name="connsiteY0" fmla="*/ 0 h 17385"/>
                <a:gd name="connsiteX1" fmla="*/ 0 w 10880"/>
                <a:gd name="connsiteY1" fmla="*/ 1578 h 17385"/>
                <a:gd name="connsiteX2" fmla="*/ 2663 w 10880"/>
                <a:gd name="connsiteY2" fmla="*/ 2778 h 17385"/>
                <a:gd name="connsiteX3" fmla="*/ 4000 w 10880"/>
                <a:gd name="connsiteY3" fmla="*/ 3174 h 17385"/>
                <a:gd name="connsiteX4" fmla="*/ 4663 w 10880"/>
                <a:gd name="connsiteY4" fmla="*/ 4374 h 17385"/>
                <a:gd name="connsiteX5" fmla="*/ 4000 w 10880"/>
                <a:gd name="connsiteY5" fmla="*/ 4779 h 17385"/>
                <a:gd name="connsiteX6" fmla="*/ 4663 w 10880"/>
                <a:gd name="connsiteY6" fmla="*/ 5573 h 17385"/>
                <a:gd name="connsiteX7" fmla="*/ 6662 w 10880"/>
                <a:gd name="connsiteY7" fmla="*/ 5979 h 17385"/>
                <a:gd name="connsiteX8" fmla="*/ 6662 w 10880"/>
                <a:gd name="connsiteY8" fmla="*/ 7178 h 17385"/>
                <a:gd name="connsiteX9" fmla="*/ 8001 w 10880"/>
                <a:gd name="connsiteY9" fmla="*/ 7575 h 17385"/>
                <a:gd name="connsiteX10" fmla="*/ 7340 w 10880"/>
                <a:gd name="connsiteY10" fmla="*/ 7972 h 17385"/>
                <a:gd name="connsiteX11" fmla="*/ 10097 w 10880"/>
                <a:gd name="connsiteY11" fmla="*/ 10361 h 17385"/>
                <a:gd name="connsiteX12" fmla="*/ 10281 w 10880"/>
                <a:gd name="connsiteY12" fmla="*/ 10614 h 17385"/>
                <a:gd name="connsiteX13" fmla="*/ 9407 w 10880"/>
                <a:gd name="connsiteY13" fmla="*/ 11908 h 17385"/>
                <a:gd name="connsiteX14" fmla="*/ 9408 w 10880"/>
                <a:gd name="connsiteY14" fmla="*/ 12791 h 17385"/>
                <a:gd name="connsiteX15" fmla="*/ 10097 w 10880"/>
                <a:gd name="connsiteY15" fmla="*/ 13580 h 17385"/>
                <a:gd name="connsiteX16" fmla="*/ 9913 w 10880"/>
                <a:gd name="connsiteY16" fmla="*/ 14590 h 17385"/>
                <a:gd name="connsiteX17" fmla="*/ 10373 w 10880"/>
                <a:gd name="connsiteY17" fmla="*/ 15474 h 17385"/>
                <a:gd name="connsiteX18" fmla="*/ 10879 w 10880"/>
                <a:gd name="connsiteY18" fmla="*/ 16357 h 17385"/>
                <a:gd name="connsiteX19" fmla="*/ 8765 w 10880"/>
                <a:gd name="connsiteY19" fmla="*/ 16515 h 17385"/>
                <a:gd name="connsiteX20" fmla="*/ 10781 w 10880"/>
                <a:gd name="connsiteY20" fmla="*/ 17385 h 17385"/>
                <a:gd name="connsiteX0" fmla="*/ 138 w 10880"/>
                <a:gd name="connsiteY0" fmla="*/ 0 h 17385"/>
                <a:gd name="connsiteX1" fmla="*/ 0 w 10880"/>
                <a:gd name="connsiteY1" fmla="*/ 1578 h 17385"/>
                <a:gd name="connsiteX2" fmla="*/ 2663 w 10880"/>
                <a:gd name="connsiteY2" fmla="*/ 2778 h 17385"/>
                <a:gd name="connsiteX3" fmla="*/ 4000 w 10880"/>
                <a:gd name="connsiteY3" fmla="*/ 3174 h 17385"/>
                <a:gd name="connsiteX4" fmla="*/ 4663 w 10880"/>
                <a:gd name="connsiteY4" fmla="*/ 4374 h 17385"/>
                <a:gd name="connsiteX5" fmla="*/ 4000 w 10880"/>
                <a:gd name="connsiteY5" fmla="*/ 4779 h 17385"/>
                <a:gd name="connsiteX6" fmla="*/ 4663 w 10880"/>
                <a:gd name="connsiteY6" fmla="*/ 5573 h 17385"/>
                <a:gd name="connsiteX7" fmla="*/ 6662 w 10880"/>
                <a:gd name="connsiteY7" fmla="*/ 5979 h 17385"/>
                <a:gd name="connsiteX8" fmla="*/ 6662 w 10880"/>
                <a:gd name="connsiteY8" fmla="*/ 7178 h 17385"/>
                <a:gd name="connsiteX9" fmla="*/ 8001 w 10880"/>
                <a:gd name="connsiteY9" fmla="*/ 7575 h 17385"/>
                <a:gd name="connsiteX10" fmla="*/ 7340 w 10880"/>
                <a:gd name="connsiteY10" fmla="*/ 7972 h 17385"/>
                <a:gd name="connsiteX11" fmla="*/ 10097 w 10880"/>
                <a:gd name="connsiteY11" fmla="*/ 10361 h 17385"/>
                <a:gd name="connsiteX12" fmla="*/ 10281 w 10880"/>
                <a:gd name="connsiteY12" fmla="*/ 10614 h 17385"/>
                <a:gd name="connsiteX13" fmla="*/ 9407 w 10880"/>
                <a:gd name="connsiteY13" fmla="*/ 11908 h 17385"/>
                <a:gd name="connsiteX14" fmla="*/ 9408 w 10880"/>
                <a:gd name="connsiteY14" fmla="*/ 12791 h 17385"/>
                <a:gd name="connsiteX15" fmla="*/ 10097 w 10880"/>
                <a:gd name="connsiteY15" fmla="*/ 13580 h 17385"/>
                <a:gd name="connsiteX16" fmla="*/ 9913 w 10880"/>
                <a:gd name="connsiteY16" fmla="*/ 14590 h 17385"/>
                <a:gd name="connsiteX17" fmla="*/ 10373 w 10880"/>
                <a:gd name="connsiteY17" fmla="*/ 15474 h 17385"/>
                <a:gd name="connsiteX18" fmla="*/ 10879 w 10880"/>
                <a:gd name="connsiteY18" fmla="*/ 16357 h 17385"/>
                <a:gd name="connsiteX19" fmla="*/ 8765 w 10880"/>
                <a:gd name="connsiteY19" fmla="*/ 16515 h 17385"/>
                <a:gd name="connsiteX20" fmla="*/ 10781 w 10880"/>
                <a:gd name="connsiteY20" fmla="*/ 17385 h 17385"/>
                <a:gd name="connsiteX0" fmla="*/ 138 w 10879"/>
                <a:gd name="connsiteY0" fmla="*/ 0 h 17385"/>
                <a:gd name="connsiteX1" fmla="*/ 0 w 10879"/>
                <a:gd name="connsiteY1" fmla="*/ 1578 h 17385"/>
                <a:gd name="connsiteX2" fmla="*/ 2663 w 10879"/>
                <a:gd name="connsiteY2" fmla="*/ 2778 h 17385"/>
                <a:gd name="connsiteX3" fmla="*/ 4000 w 10879"/>
                <a:gd name="connsiteY3" fmla="*/ 3174 h 17385"/>
                <a:gd name="connsiteX4" fmla="*/ 4663 w 10879"/>
                <a:gd name="connsiteY4" fmla="*/ 4374 h 17385"/>
                <a:gd name="connsiteX5" fmla="*/ 4000 w 10879"/>
                <a:gd name="connsiteY5" fmla="*/ 4779 h 17385"/>
                <a:gd name="connsiteX6" fmla="*/ 4663 w 10879"/>
                <a:gd name="connsiteY6" fmla="*/ 5573 h 17385"/>
                <a:gd name="connsiteX7" fmla="*/ 6662 w 10879"/>
                <a:gd name="connsiteY7" fmla="*/ 5979 h 17385"/>
                <a:gd name="connsiteX8" fmla="*/ 6662 w 10879"/>
                <a:gd name="connsiteY8" fmla="*/ 7178 h 17385"/>
                <a:gd name="connsiteX9" fmla="*/ 8001 w 10879"/>
                <a:gd name="connsiteY9" fmla="*/ 7575 h 17385"/>
                <a:gd name="connsiteX10" fmla="*/ 7340 w 10879"/>
                <a:gd name="connsiteY10" fmla="*/ 7972 h 17385"/>
                <a:gd name="connsiteX11" fmla="*/ 10097 w 10879"/>
                <a:gd name="connsiteY11" fmla="*/ 10361 h 17385"/>
                <a:gd name="connsiteX12" fmla="*/ 10281 w 10879"/>
                <a:gd name="connsiteY12" fmla="*/ 10614 h 17385"/>
                <a:gd name="connsiteX13" fmla="*/ 9407 w 10879"/>
                <a:gd name="connsiteY13" fmla="*/ 11908 h 17385"/>
                <a:gd name="connsiteX14" fmla="*/ 9408 w 10879"/>
                <a:gd name="connsiteY14" fmla="*/ 12791 h 17385"/>
                <a:gd name="connsiteX15" fmla="*/ 10097 w 10879"/>
                <a:gd name="connsiteY15" fmla="*/ 13580 h 17385"/>
                <a:gd name="connsiteX16" fmla="*/ 9913 w 10879"/>
                <a:gd name="connsiteY16" fmla="*/ 14590 h 17385"/>
                <a:gd name="connsiteX17" fmla="*/ 10373 w 10879"/>
                <a:gd name="connsiteY17" fmla="*/ 15474 h 17385"/>
                <a:gd name="connsiteX18" fmla="*/ 10879 w 10879"/>
                <a:gd name="connsiteY18" fmla="*/ 16357 h 17385"/>
                <a:gd name="connsiteX19" fmla="*/ 8765 w 10879"/>
                <a:gd name="connsiteY19" fmla="*/ 16515 h 17385"/>
                <a:gd name="connsiteX20" fmla="*/ 10781 w 10879"/>
                <a:gd name="connsiteY20" fmla="*/ 17385 h 17385"/>
                <a:gd name="connsiteX0" fmla="*/ 138 w 11431"/>
                <a:gd name="connsiteY0" fmla="*/ 0 h 17385"/>
                <a:gd name="connsiteX1" fmla="*/ 0 w 11431"/>
                <a:gd name="connsiteY1" fmla="*/ 1578 h 17385"/>
                <a:gd name="connsiteX2" fmla="*/ 2663 w 11431"/>
                <a:gd name="connsiteY2" fmla="*/ 2778 h 17385"/>
                <a:gd name="connsiteX3" fmla="*/ 4000 w 11431"/>
                <a:gd name="connsiteY3" fmla="*/ 3174 h 17385"/>
                <a:gd name="connsiteX4" fmla="*/ 4663 w 11431"/>
                <a:gd name="connsiteY4" fmla="*/ 4374 h 17385"/>
                <a:gd name="connsiteX5" fmla="*/ 4000 w 11431"/>
                <a:gd name="connsiteY5" fmla="*/ 4779 h 17385"/>
                <a:gd name="connsiteX6" fmla="*/ 4663 w 11431"/>
                <a:gd name="connsiteY6" fmla="*/ 5573 h 17385"/>
                <a:gd name="connsiteX7" fmla="*/ 6662 w 11431"/>
                <a:gd name="connsiteY7" fmla="*/ 5979 h 17385"/>
                <a:gd name="connsiteX8" fmla="*/ 6662 w 11431"/>
                <a:gd name="connsiteY8" fmla="*/ 7178 h 17385"/>
                <a:gd name="connsiteX9" fmla="*/ 8001 w 11431"/>
                <a:gd name="connsiteY9" fmla="*/ 7575 h 17385"/>
                <a:gd name="connsiteX10" fmla="*/ 7340 w 11431"/>
                <a:gd name="connsiteY10" fmla="*/ 7972 h 17385"/>
                <a:gd name="connsiteX11" fmla="*/ 10097 w 11431"/>
                <a:gd name="connsiteY11" fmla="*/ 10361 h 17385"/>
                <a:gd name="connsiteX12" fmla="*/ 10281 w 11431"/>
                <a:gd name="connsiteY12" fmla="*/ 10614 h 17385"/>
                <a:gd name="connsiteX13" fmla="*/ 9407 w 11431"/>
                <a:gd name="connsiteY13" fmla="*/ 11908 h 17385"/>
                <a:gd name="connsiteX14" fmla="*/ 9408 w 11431"/>
                <a:gd name="connsiteY14" fmla="*/ 12791 h 17385"/>
                <a:gd name="connsiteX15" fmla="*/ 10097 w 11431"/>
                <a:gd name="connsiteY15" fmla="*/ 13580 h 17385"/>
                <a:gd name="connsiteX16" fmla="*/ 9913 w 11431"/>
                <a:gd name="connsiteY16" fmla="*/ 14590 h 17385"/>
                <a:gd name="connsiteX17" fmla="*/ 10373 w 11431"/>
                <a:gd name="connsiteY17" fmla="*/ 15474 h 17385"/>
                <a:gd name="connsiteX18" fmla="*/ 10879 w 11431"/>
                <a:gd name="connsiteY18" fmla="*/ 16357 h 17385"/>
                <a:gd name="connsiteX19" fmla="*/ 11431 w 11431"/>
                <a:gd name="connsiteY19" fmla="*/ 17178 h 17385"/>
                <a:gd name="connsiteX20" fmla="*/ 10781 w 11431"/>
                <a:gd name="connsiteY20" fmla="*/ 17385 h 17385"/>
                <a:gd name="connsiteX0" fmla="*/ 138 w 11431"/>
                <a:gd name="connsiteY0" fmla="*/ 0 h 17353"/>
                <a:gd name="connsiteX1" fmla="*/ 0 w 11431"/>
                <a:gd name="connsiteY1" fmla="*/ 1578 h 17353"/>
                <a:gd name="connsiteX2" fmla="*/ 2663 w 11431"/>
                <a:gd name="connsiteY2" fmla="*/ 2778 h 17353"/>
                <a:gd name="connsiteX3" fmla="*/ 4000 w 11431"/>
                <a:gd name="connsiteY3" fmla="*/ 3174 h 17353"/>
                <a:gd name="connsiteX4" fmla="*/ 4663 w 11431"/>
                <a:gd name="connsiteY4" fmla="*/ 4374 h 17353"/>
                <a:gd name="connsiteX5" fmla="*/ 4000 w 11431"/>
                <a:gd name="connsiteY5" fmla="*/ 4779 h 17353"/>
                <a:gd name="connsiteX6" fmla="*/ 4663 w 11431"/>
                <a:gd name="connsiteY6" fmla="*/ 5573 h 17353"/>
                <a:gd name="connsiteX7" fmla="*/ 6662 w 11431"/>
                <a:gd name="connsiteY7" fmla="*/ 5979 h 17353"/>
                <a:gd name="connsiteX8" fmla="*/ 6662 w 11431"/>
                <a:gd name="connsiteY8" fmla="*/ 7178 h 17353"/>
                <a:gd name="connsiteX9" fmla="*/ 8001 w 11431"/>
                <a:gd name="connsiteY9" fmla="*/ 7575 h 17353"/>
                <a:gd name="connsiteX10" fmla="*/ 7340 w 11431"/>
                <a:gd name="connsiteY10" fmla="*/ 7972 h 17353"/>
                <a:gd name="connsiteX11" fmla="*/ 10097 w 11431"/>
                <a:gd name="connsiteY11" fmla="*/ 10361 h 17353"/>
                <a:gd name="connsiteX12" fmla="*/ 10281 w 11431"/>
                <a:gd name="connsiteY12" fmla="*/ 10614 h 17353"/>
                <a:gd name="connsiteX13" fmla="*/ 9407 w 11431"/>
                <a:gd name="connsiteY13" fmla="*/ 11908 h 17353"/>
                <a:gd name="connsiteX14" fmla="*/ 9408 w 11431"/>
                <a:gd name="connsiteY14" fmla="*/ 12791 h 17353"/>
                <a:gd name="connsiteX15" fmla="*/ 10097 w 11431"/>
                <a:gd name="connsiteY15" fmla="*/ 13580 h 17353"/>
                <a:gd name="connsiteX16" fmla="*/ 9913 w 11431"/>
                <a:gd name="connsiteY16" fmla="*/ 14590 h 17353"/>
                <a:gd name="connsiteX17" fmla="*/ 10373 w 11431"/>
                <a:gd name="connsiteY17" fmla="*/ 15474 h 17353"/>
                <a:gd name="connsiteX18" fmla="*/ 10879 w 11431"/>
                <a:gd name="connsiteY18" fmla="*/ 16357 h 17353"/>
                <a:gd name="connsiteX19" fmla="*/ 11431 w 11431"/>
                <a:gd name="connsiteY19" fmla="*/ 17178 h 17353"/>
                <a:gd name="connsiteX20" fmla="*/ 10275 w 11431"/>
                <a:gd name="connsiteY20" fmla="*/ 17353 h 17353"/>
                <a:gd name="connsiteX0" fmla="*/ 138 w 10879"/>
                <a:gd name="connsiteY0" fmla="*/ 0 h 17353"/>
                <a:gd name="connsiteX1" fmla="*/ 0 w 10879"/>
                <a:gd name="connsiteY1" fmla="*/ 1578 h 17353"/>
                <a:gd name="connsiteX2" fmla="*/ 2663 w 10879"/>
                <a:gd name="connsiteY2" fmla="*/ 2778 h 17353"/>
                <a:gd name="connsiteX3" fmla="*/ 4000 w 10879"/>
                <a:gd name="connsiteY3" fmla="*/ 3174 h 17353"/>
                <a:gd name="connsiteX4" fmla="*/ 4663 w 10879"/>
                <a:gd name="connsiteY4" fmla="*/ 4374 h 17353"/>
                <a:gd name="connsiteX5" fmla="*/ 4000 w 10879"/>
                <a:gd name="connsiteY5" fmla="*/ 4779 h 17353"/>
                <a:gd name="connsiteX6" fmla="*/ 4663 w 10879"/>
                <a:gd name="connsiteY6" fmla="*/ 5573 h 17353"/>
                <a:gd name="connsiteX7" fmla="*/ 6662 w 10879"/>
                <a:gd name="connsiteY7" fmla="*/ 5979 h 17353"/>
                <a:gd name="connsiteX8" fmla="*/ 6662 w 10879"/>
                <a:gd name="connsiteY8" fmla="*/ 7178 h 17353"/>
                <a:gd name="connsiteX9" fmla="*/ 8001 w 10879"/>
                <a:gd name="connsiteY9" fmla="*/ 7575 h 17353"/>
                <a:gd name="connsiteX10" fmla="*/ 7340 w 10879"/>
                <a:gd name="connsiteY10" fmla="*/ 7972 h 17353"/>
                <a:gd name="connsiteX11" fmla="*/ 10097 w 10879"/>
                <a:gd name="connsiteY11" fmla="*/ 10361 h 17353"/>
                <a:gd name="connsiteX12" fmla="*/ 10281 w 10879"/>
                <a:gd name="connsiteY12" fmla="*/ 10614 h 17353"/>
                <a:gd name="connsiteX13" fmla="*/ 9407 w 10879"/>
                <a:gd name="connsiteY13" fmla="*/ 11908 h 17353"/>
                <a:gd name="connsiteX14" fmla="*/ 9408 w 10879"/>
                <a:gd name="connsiteY14" fmla="*/ 12791 h 17353"/>
                <a:gd name="connsiteX15" fmla="*/ 10097 w 10879"/>
                <a:gd name="connsiteY15" fmla="*/ 13580 h 17353"/>
                <a:gd name="connsiteX16" fmla="*/ 9913 w 10879"/>
                <a:gd name="connsiteY16" fmla="*/ 14590 h 17353"/>
                <a:gd name="connsiteX17" fmla="*/ 10373 w 10879"/>
                <a:gd name="connsiteY17" fmla="*/ 15474 h 17353"/>
                <a:gd name="connsiteX18" fmla="*/ 10879 w 10879"/>
                <a:gd name="connsiteY18" fmla="*/ 16357 h 17353"/>
                <a:gd name="connsiteX19" fmla="*/ 10879 w 10879"/>
                <a:gd name="connsiteY19" fmla="*/ 17178 h 17353"/>
                <a:gd name="connsiteX20" fmla="*/ 10275 w 10879"/>
                <a:gd name="connsiteY20" fmla="*/ 17353 h 17353"/>
                <a:gd name="connsiteX0" fmla="*/ 138 w 10879"/>
                <a:gd name="connsiteY0" fmla="*/ 0 h 17353"/>
                <a:gd name="connsiteX1" fmla="*/ 0 w 10879"/>
                <a:gd name="connsiteY1" fmla="*/ 1578 h 17353"/>
                <a:gd name="connsiteX2" fmla="*/ 2663 w 10879"/>
                <a:gd name="connsiteY2" fmla="*/ 2778 h 17353"/>
                <a:gd name="connsiteX3" fmla="*/ 4000 w 10879"/>
                <a:gd name="connsiteY3" fmla="*/ 3174 h 17353"/>
                <a:gd name="connsiteX4" fmla="*/ 4663 w 10879"/>
                <a:gd name="connsiteY4" fmla="*/ 4374 h 17353"/>
                <a:gd name="connsiteX5" fmla="*/ 4000 w 10879"/>
                <a:gd name="connsiteY5" fmla="*/ 4779 h 17353"/>
                <a:gd name="connsiteX6" fmla="*/ 4663 w 10879"/>
                <a:gd name="connsiteY6" fmla="*/ 5573 h 17353"/>
                <a:gd name="connsiteX7" fmla="*/ 6662 w 10879"/>
                <a:gd name="connsiteY7" fmla="*/ 5979 h 17353"/>
                <a:gd name="connsiteX8" fmla="*/ 6662 w 10879"/>
                <a:gd name="connsiteY8" fmla="*/ 7178 h 17353"/>
                <a:gd name="connsiteX9" fmla="*/ 8001 w 10879"/>
                <a:gd name="connsiteY9" fmla="*/ 7575 h 17353"/>
                <a:gd name="connsiteX10" fmla="*/ 7340 w 10879"/>
                <a:gd name="connsiteY10" fmla="*/ 7972 h 17353"/>
                <a:gd name="connsiteX11" fmla="*/ 10097 w 10879"/>
                <a:gd name="connsiteY11" fmla="*/ 10361 h 17353"/>
                <a:gd name="connsiteX12" fmla="*/ 10281 w 10879"/>
                <a:gd name="connsiteY12" fmla="*/ 10614 h 17353"/>
                <a:gd name="connsiteX13" fmla="*/ 9407 w 10879"/>
                <a:gd name="connsiteY13" fmla="*/ 11908 h 17353"/>
                <a:gd name="connsiteX14" fmla="*/ 9408 w 10879"/>
                <a:gd name="connsiteY14" fmla="*/ 12791 h 17353"/>
                <a:gd name="connsiteX15" fmla="*/ 10097 w 10879"/>
                <a:gd name="connsiteY15" fmla="*/ 13580 h 17353"/>
                <a:gd name="connsiteX16" fmla="*/ 9913 w 10879"/>
                <a:gd name="connsiteY16" fmla="*/ 14590 h 17353"/>
                <a:gd name="connsiteX17" fmla="*/ 10373 w 10879"/>
                <a:gd name="connsiteY17" fmla="*/ 15474 h 17353"/>
                <a:gd name="connsiteX18" fmla="*/ 10879 w 10879"/>
                <a:gd name="connsiteY18" fmla="*/ 16357 h 17353"/>
                <a:gd name="connsiteX19" fmla="*/ 10787 w 10879"/>
                <a:gd name="connsiteY19" fmla="*/ 17083 h 17353"/>
                <a:gd name="connsiteX20" fmla="*/ 10275 w 10879"/>
                <a:gd name="connsiteY20" fmla="*/ 17353 h 17353"/>
                <a:gd name="connsiteX0" fmla="*/ 138 w 10879"/>
                <a:gd name="connsiteY0" fmla="*/ 0 h 17321"/>
                <a:gd name="connsiteX1" fmla="*/ 0 w 10879"/>
                <a:gd name="connsiteY1" fmla="*/ 1578 h 17321"/>
                <a:gd name="connsiteX2" fmla="*/ 2663 w 10879"/>
                <a:gd name="connsiteY2" fmla="*/ 2778 h 17321"/>
                <a:gd name="connsiteX3" fmla="*/ 4000 w 10879"/>
                <a:gd name="connsiteY3" fmla="*/ 3174 h 17321"/>
                <a:gd name="connsiteX4" fmla="*/ 4663 w 10879"/>
                <a:gd name="connsiteY4" fmla="*/ 4374 h 17321"/>
                <a:gd name="connsiteX5" fmla="*/ 4000 w 10879"/>
                <a:gd name="connsiteY5" fmla="*/ 4779 h 17321"/>
                <a:gd name="connsiteX6" fmla="*/ 4663 w 10879"/>
                <a:gd name="connsiteY6" fmla="*/ 5573 h 17321"/>
                <a:gd name="connsiteX7" fmla="*/ 6662 w 10879"/>
                <a:gd name="connsiteY7" fmla="*/ 5979 h 17321"/>
                <a:gd name="connsiteX8" fmla="*/ 6662 w 10879"/>
                <a:gd name="connsiteY8" fmla="*/ 7178 h 17321"/>
                <a:gd name="connsiteX9" fmla="*/ 8001 w 10879"/>
                <a:gd name="connsiteY9" fmla="*/ 7575 h 17321"/>
                <a:gd name="connsiteX10" fmla="*/ 7340 w 10879"/>
                <a:gd name="connsiteY10" fmla="*/ 7972 h 17321"/>
                <a:gd name="connsiteX11" fmla="*/ 10097 w 10879"/>
                <a:gd name="connsiteY11" fmla="*/ 10361 h 17321"/>
                <a:gd name="connsiteX12" fmla="*/ 10281 w 10879"/>
                <a:gd name="connsiteY12" fmla="*/ 10614 h 17321"/>
                <a:gd name="connsiteX13" fmla="*/ 9407 w 10879"/>
                <a:gd name="connsiteY13" fmla="*/ 11908 h 17321"/>
                <a:gd name="connsiteX14" fmla="*/ 9408 w 10879"/>
                <a:gd name="connsiteY14" fmla="*/ 12791 h 17321"/>
                <a:gd name="connsiteX15" fmla="*/ 10097 w 10879"/>
                <a:gd name="connsiteY15" fmla="*/ 13580 h 17321"/>
                <a:gd name="connsiteX16" fmla="*/ 9913 w 10879"/>
                <a:gd name="connsiteY16" fmla="*/ 14590 h 17321"/>
                <a:gd name="connsiteX17" fmla="*/ 10373 w 10879"/>
                <a:gd name="connsiteY17" fmla="*/ 15474 h 17321"/>
                <a:gd name="connsiteX18" fmla="*/ 10879 w 10879"/>
                <a:gd name="connsiteY18" fmla="*/ 16357 h 17321"/>
                <a:gd name="connsiteX19" fmla="*/ 10787 w 10879"/>
                <a:gd name="connsiteY19" fmla="*/ 17083 h 17321"/>
                <a:gd name="connsiteX20" fmla="*/ 10183 w 10879"/>
                <a:gd name="connsiteY20" fmla="*/ 17321 h 17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879" h="17321">
                  <a:moveTo>
                    <a:pt x="138" y="0"/>
                  </a:moveTo>
                  <a:lnTo>
                    <a:pt x="0" y="1578"/>
                  </a:lnTo>
                  <a:lnTo>
                    <a:pt x="2663" y="2778"/>
                  </a:lnTo>
                  <a:lnTo>
                    <a:pt x="4000" y="3174"/>
                  </a:lnTo>
                  <a:cubicBezTo>
                    <a:pt x="4224" y="3574"/>
                    <a:pt x="4441" y="3974"/>
                    <a:pt x="4663" y="4374"/>
                  </a:cubicBezTo>
                  <a:lnTo>
                    <a:pt x="4000" y="4779"/>
                  </a:lnTo>
                  <a:lnTo>
                    <a:pt x="4663" y="5573"/>
                  </a:lnTo>
                  <a:lnTo>
                    <a:pt x="6662" y="5979"/>
                  </a:lnTo>
                  <a:lnTo>
                    <a:pt x="6662" y="7178"/>
                  </a:lnTo>
                  <a:lnTo>
                    <a:pt x="8001" y="7575"/>
                  </a:lnTo>
                  <a:lnTo>
                    <a:pt x="7340" y="7972"/>
                  </a:lnTo>
                  <a:lnTo>
                    <a:pt x="10097" y="10361"/>
                  </a:lnTo>
                  <a:lnTo>
                    <a:pt x="10281" y="10614"/>
                  </a:lnTo>
                  <a:lnTo>
                    <a:pt x="9407" y="11908"/>
                  </a:lnTo>
                  <a:cubicBezTo>
                    <a:pt x="9407" y="12202"/>
                    <a:pt x="9408" y="12497"/>
                    <a:pt x="9408" y="12791"/>
                  </a:cubicBezTo>
                  <a:cubicBezTo>
                    <a:pt x="9484" y="13086"/>
                    <a:pt x="10021" y="13285"/>
                    <a:pt x="10097" y="13580"/>
                  </a:cubicBezTo>
                  <a:cubicBezTo>
                    <a:pt x="10128" y="13938"/>
                    <a:pt x="9882" y="14232"/>
                    <a:pt x="9913" y="14590"/>
                  </a:cubicBezTo>
                  <a:cubicBezTo>
                    <a:pt x="9974" y="14864"/>
                    <a:pt x="10312" y="15200"/>
                    <a:pt x="10373" y="15474"/>
                  </a:cubicBezTo>
                  <a:lnTo>
                    <a:pt x="10879" y="16357"/>
                  </a:lnTo>
                  <a:cubicBezTo>
                    <a:pt x="10848" y="16599"/>
                    <a:pt x="10818" y="16841"/>
                    <a:pt x="10787" y="17083"/>
                  </a:cubicBezTo>
                  <a:lnTo>
                    <a:pt x="10183" y="1732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80" name="Freeform 60"/>
            <p:cNvSpPr>
              <a:spLocks/>
            </p:cNvSpPr>
            <p:nvPr/>
          </p:nvSpPr>
          <p:spPr bwMode="gray">
            <a:xfrm>
              <a:off x="7526709" y="3182896"/>
              <a:ext cx="563578" cy="1307076"/>
            </a:xfrm>
            <a:custGeom>
              <a:avLst/>
              <a:gdLst>
                <a:gd name="T0" fmla="*/ 0 w 1406"/>
                <a:gd name="T1" fmla="*/ 0 h 1134"/>
                <a:gd name="T2" fmla="*/ 0 w 1406"/>
                <a:gd name="T3" fmla="*/ 136 h 1134"/>
                <a:gd name="T4" fmla="*/ 181 w 1406"/>
                <a:gd name="T5" fmla="*/ 272 h 1134"/>
                <a:gd name="T6" fmla="*/ 272 w 1406"/>
                <a:gd name="T7" fmla="*/ 317 h 1134"/>
                <a:gd name="T8" fmla="*/ 317 w 1406"/>
                <a:gd name="T9" fmla="*/ 453 h 1134"/>
                <a:gd name="T10" fmla="*/ 272 w 1406"/>
                <a:gd name="T11" fmla="*/ 499 h 1134"/>
                <a:gd name="T12" fmla="*/ 317 w 1406"/>
                <a:gd name="T13" fmla="*/ 589 h 1134"/>
                <a:gd name="T14" fmla="*/ 453 w 1406"/>
                <a:gd name="T15" fmla="*/ 635 h 1134"/>
                <a:gd name="T16" fmla="*/ 453 w 1406"/>
                <a:gd name="T17" fmla="*/ 771 h 1134"/>
                <a:gd name="T18" fmla="*/ 544 w 1406"/>
                <a:gd name="T19" fmla="*/ 816 h 1134"/>
                <a:gd name="T20" fmla="*/ 499 w 1406"/>
                <a:gd name="T21" fmla="*/ 861 h 1134"/>
                <a:gd name="T22" fmla="*/ 680 w 1406"/>
                <a:gd name="T23" fmla="*/ 1134 h 1134"/>
                <a:gd name="T24" fmla="*/ 952 w 1406"/>
                <a:gd name="T25" fmla="*/ 1088 h 1134"/>
                <a:gd name="T26" fmla="*/ 1043 w 1406"/>
                <a:gd name="T27" fmla="*/ 1134 h 1134"/>
                <a:gd name="T28" fmla="*/ 1224 w 1406"/>
                <a:gd name="T29" fmla="*/ 1134 h 1134"/>
                <a:gd name="T30" fmla="*/ 1270 w 1406"/>
                <a:gd name="T31" fmla="*/ 1088 h 1134"/>
                <a:gd name="T32" fmla="*/ 1406 w 1406"/>
                <a:gd name="T33" fmla="*/ 1088 h 11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06"/>
                <a:gd name="T52" fmla="*/ 0 h 1134"/>
                <a:gd name="T53" fmla="*/ 1406 w 1406"/>
                <a:gd name="T54" fmla="*/ 1134 h 1134"/>
                <a:gd name="connsiteX0" fmla="*/ 0 w 9033"/>
                <a:gd name="connsiteY0" fmla="*/ 0 h 10000"/>
                <a:gd name="connsiteX1" fmla="*/ 0 w 9033"/>
                <a:gd name="connsiteY1" fmla="*/ 1199 h 10000"/>
                <a:gd name="connsiteX2" fmla="*/ 1287 w 9033"/>
                <a:gd name="connsiteY2" fmla="*/ 2399 h 10000"/>
                <a:gd name="connsiteX3" fmla="*/ 1935 w 9033"/>
                <a:gd name="connsiteY3" fmla="*/ 2795 h 10000"/>
                <a:gd name="connsiteX4" fmla="*/ 2255 w 9033"/>
                <a:gd name="connsiteY4" fmla="*/ 3995 h 10000"/>
                <a:gd name="connsiteX5" fmla="*/ 1935 w 9033"/>
                <a:gd name="connsiteY5" fmla="*/ 4400 h 10000"/>
                <a:gd name="connsiteX6" fmla="*/ 2255 w 9033"/>
                <a:gd name="connsiteY6" fmla="*/ 5194 h 10000"/>
                <a:gd name="connsiteX7" fmla="*/ 3222 w 9033"/>
                <a:gd name="connsiteY7" fmla="*/ 5600 h 10000"/>
                <a:gd name="connsiteX8" fmla="*/ 3222 w 9033"/>
                <a:gd name="connsiteY8" fmla="*/ 6799 h 10000"/>
                <a:gd name="connsiteX9" fmla="*/ 3869 w 9033"/>
                <a:gd name="connsiteY9" fmla="*/ 7196 h 10000"/>
                <a:gd name="connsiteX10" fmla="*/ 3549 w 9033"/>
                <a:gd name="connsiteY10" fmla="*/ 7593 h 10000"/>
                <a:gd name="connsiteX11" fmla="*/ 4836 w 9033"/>
                <a:gd name="connsiteY11" fmla="*/ 10000 h 10000"/>
                <a:gd name="connsiteX12" fmla="*/ 6771 w 9033"/>
                <a:gd name="connsiteY12" fmla="*/ 9594 h 10000"/>
                <a:gd name="connsiteX13" fmla="*/ 7418 w 9033"/>
                <a:gd name="connsiteY13" fmla="*/ 10000 h 10000"/>
                <a:gd name="connsiteX14" fmla="*/ 8706 w 9033"/>
                <a:gd name="connsiteY14" fmla="*/ 10000 h 10000"/>
                <a:gd name="connsiteX15" fmla="*/ 9033 w 9033"/>
                <a:gd name="connsiteY15" fmla="*/ 9594 h 10000"/>
                <a:gd name="connsiteX0" fmla="*/ 0 w 9638"/>
                <a:gd name="connsiteY0" fmla="*/ 0 h 10000"/>
                <a:gd name="connsiteX1" fmla="*/ 0 w 9638"/>
                <a:gd name="connsiteY1" fmla="*/ 1199 h 10000"/>
                <a:gd name="connsiteX2" fmla="*/ 1425 w 9638"/>
                <a:gd name="connsiteY2" fmla="*/ 2399 h 10000"/>
                <a:gd name="connsiteX3" fmla="*/ 2142 w 9638"/>
                <a:gd name="connsiteY3" fmla="*/ 2795 h 10000"/>
                <a:gd name="connsiteX4" fmla="*/ 2496 w 9638"/>
                <a:gd name="connsiteY4" fmla="*/ 3995 h 10000"/>
                <a:gd name="connsiteX5" fmla="*/ 2142 w 9638"/>
                <a:gd name="connsiteY5" fmla="*/ 4400 h 10000"/>
                <a:gd name="connsiteX6" fmla="*/ 2496 w 9638"/>
                <a:gd name="connsiteY6" fmla="*/ 5194 h 10000"/>
                <a:gd name="connsiteX7" fmla="*/ 3567 w 9638"/>
                <a:gd name="connsiteY7" fmla="*/ 5600 h 10000"/>
                <a:gd name="connsiteX8" fmla="*/ 3567 w 9638"/>
                <a:gd name="connsiteY8" fmla="*/ 6799 h 10000"/>
                <a:gd name="connsiteX9" fmla="*/ 4283 w 9638"/>
                <a:gd name="connsiteY9" fmla="*/ 7196 h 10000"/>
                <a:gd name="connsiteX10" fmla="*/ 3929 w 9638"/>
                <a:gd name="connsiteY10" fmla="*/ 7593 h 10000"/>
                <a:gd name="connsiteX11" fmla="*/ 5354 w 9638"/>
                <a:gd name="connsiteY11" fmla="*/ 10000 h 10000"/>
                <a:gd name="connsiteX12" fmla="*/ 7496 w 9638"/>
                <a:gd name="connsiteY12" fmla="*/ 9594 h 10000"/>
                <a:gd name="connsiteX13" fmla="*/ 8212 w 9638"/>
                <a:gd name="connsiteY13" fmla="*/ 10000 h 10000"/>
                <a:gd name="connsiteX14" fmla="*/ 9638 w 9638"/>
                <a:gd name="connsiteY14" fmla="*/ 10000 h 10000"/>
                <a:gd name="connsiteX0" fmla="*/ 0 w 8520"/>
                <a:gd name="connsiteY0" fmla="*/ 0 h 10000"/>
                <a:gd name="connsiteX1" fmla="*/ 0 w 8520"/>
                <a:gd name="connsiteY1" fmla="*/ 1199 h 10000"/>
                <a:gd name="connsiteX2" fmla="*/ 1479 w 8520"/>
                <a:gd name="connsiteY2" fmla="*/ 2399 h 10000"/>
                <a:gd name="connsiteX3" fmla="*/ 2222 w 8520"/>
                <a:gd name="connsiteY3" fmla="*/ 2795 h 10000"/>
                <a:gd name="connsiteX4" fmla="*/ 2590 w 8520"/>
                <a:gd name="connsiteY4" fmla="*/ 3995 h 10000"/>
                <a:gd name="connsiteX5" fmla="*/ 2222 w 8520"/>
                <a:gd name="connsiteY5" fmla="*/ 4400 h 10000"/>
                <a:gd name="connsiteX6" fmla="*/ 2590 w 8520"/>
                <a:gd name="connsiteY6" fmla="*/ 5194 h 10000"/>
                <a:gd name="connsiteX7" fmla="*/ 3701 w 8520"/>
                <a:gd name="connsiteY7" fmla="*/ 5600 h 10000"/>
                <a:gd name="connsiteX8" fmla="*/ 3701 w 8520"/>
                <a:gd name="connsiteY8" fmla="*/ 6799 h 10000"/>
                <a:gd name="connsiteX9" fmla="*/ 4444 w 8520"/>
                <a:gd name="connsiteY9" fmla="*/ 7196 h 10000"/>
                <a:gd name="connsiteX10" fmla="*/ 4077 w 8520"/>
                <a:gd name="connsiteY10" fmla="*/ 7593 h 10000"/>
                <a:gd name="connsiteX11" fmla="*/ 5555 w 8520"/>
                <a:gd name="connsiteY11" fmla="*/ 10000 h 10000"/>
                <a:gd name="connsiteX12" fmla="*/ 7778 w 8520"/>
                <a:gd name="connsiteY12" fmla="*/ 9594 h 10000"/>
                <a:gd name="connsiteX13" fmla="*/ 8520 w 8520"/>
                <a:gd name="connsiteY13" fmla="*/ 10000 h 10000"/>
                <a:gd name="connsiteX0" fmla="*/ 0 w 9129"/>
                <a:gd name="connsiteY0" fmla="*/ 0 h 10000"/>
                <a:gd name="connsiteX1" fmla="*/ 0 w 9129"/>
                <a:gd name="connsiteY1" fmla="*/ 1199 h 10000"/>
                <a:gd name="connsiteX2" fmla="*/ 1736 w 9129"/>
                <a:gd name="connsiteY2" fmla="*/ 2399 h 10000"/>
                <a:gd name="connsiteX3" fmla="*/ 2608 w 9129"/>
                <a:gd name="connsiteY3" fmla="*/ 2795 h 10000"/>
                <a:gd name="connsiteX4" fmla="*/ 3040 w 9129"/>
                <a:gd name="connsiteY4" fmla="*/ 3995 h 10000"/>
                <a:gd name="connsiteX5" fmla="*/ 2608 w 9129"/>
                <a:gd name="connsiteY5" fmla="*/ 4400 h 10000"/>
                <a:gd name="connsiteX6" fmla="*/ 3040 w 9129"/>
                <a:gd name="connsiteY6" fmla="*/ 5194 h 10000"/>
                <a:gd name="connsiteX7" fmla="*/ 4344 w 9129"/>
                <a:gd name="connsiteY7" fmla="*/ 5600 h 10000"/>
                <a:gd name="connsiteX8" fmla="*/ 4344 w 9129"/>
                <a:gd name="connsiteY8" fmla="*/ 6799 h 10000"/>
                <a:gd name="connsiteX9" fmla="*/ 5216 w 9129"/>
                <a:gd name="connsiteY9" fmla="*/ 7196 h 10000"/>
                <a:gd name="connsiteX10" fmla="*/ 4785 w 9129"/>
                <a:gd name="connsiteY10" fmla="*/ 7593 h 10000"/>
                <a:gd name="connsiteX11" fmla="*/ 6520 w 9129"/>
                <a:gd name="connsiteY11" fmla="*/ 10000 h 10000"/>
                <a:gd name="connsiteX12" fmla="*/ 9129 w 9129"/>
                <a:gd name="connsiteY12" fmla="*/ 9594 h 10000"/>
                <a:gd name="connsiteX0" fmla="*/ 0 w 7142"/>
                <a:gd name="connsiteY0" fmla="*/ 0 h 10000"/>
                <a:gd name="connsiteX1" fmla="*/ 0 w 7142"/>
                <a:gd name="connsiteY1" fmla="*/ 1199 h 10000"/>
                <a:gd name="connsiteX2" fmla="*/ 1902 w 7142"/>
                <a:gd name="connsiteY2" fmla="*/ 2399 h 10000"/>
                <a:gd name="connsiteX3" fmla="*/ 2857 w 7142"/>
                <a:gd name="connsiteY3" fmla="*/ 2795 h 10000"/>
                <a:gd name="connsiteX4" fmla="*/ 3330 w 7142"/>
                <a:gd name="connsiteY4" fmla="*/ 3995 h 10000"/>
                <a:gd name="connsiteX5" fmla="*/ 2857 w 7142"/>
                <a:gd name="connsiteY5" fmla="*/ 4400 h 10000"/>
                <a:gd name="connsiteX6" fmla="*/ 3330 w 7142"/>
                <a:gd name="connsiteY6" fmla="*/ 5194 h 10000"/>
                <a:gd name="connsiteX7" fmla="*/ 4758 w 7142"/>
                <a:gd name="connsiteY7" fmla="*/ 5600 h 10000"/>
                <a:gd name="connsiteX8" fmla="*/ 4758 w 7142"/>
                <a:gd name="connsiteY8" fmla="*/ 6799 h 10000"/>
                <a:gd name="connsiteX9" fmla="*/ 5714 w 7142"/>
                <a:gd name="connsiteY9" fmla="*/ 7196 h 10000"/>
                <a:gd name="connsiteX10" fmla="*/ 5242 w 7142"/>
                <a:gd name="connsiteY10" fmla="*/ 7593 h 10000"/>
                <a:gd name="connsiteX11" fmla="*/ 7142 w 7142"/>
                <a:gd name="connsiteY11" fmla="*/ 10000 h 10000"/>
                <a:gd name="connsiteX0" fmla="*/ 138 w 10000"/>
                <a:gd name="connsiteY0" fmla="*/ 0 h 10379"/>
                <a:gd name="connsiteX1" fmla="*/ 0 w 10000"/>
                <a:gd name="connsiteY1" fmla="*/ 1578 h 10379"/>
                <a:gd name="connsiteX2" fmla="*/ 2663 w 10000"/>
                <a:gd name="connsiteY2" fmla="*/ 2778 h 10379"/>
                <a:gd name="connsiteX3" fmla="*/ 4000 w 10000"/>
                <a:gd name="connsiteY3" fmla="*/ 3174 h 10379"/>
                <a:gd name="connsiteX4" fmla="*/ 4663 w 10000"/>
                <a:gd name="connsiteY4" fmla="*/ 4374 h 10379"/>
                <a:gd name="connsiteX5" fmla="*/ 4000 w 10000"/>
                <a:gd name="connsiteY5" fmla="*/ 4779 h 10379"/>
                <a:gd name="connsiteX6" fmla="*/ 4663 w 10000"/>
                <a:gd name="connsiteY6" fmla="*/ 5573 h 10379"/>
                <a:gd name="connsiteX7" fmla="*/ 6662 w 10000"/>
                <a:gd name="connsiteY7" fmla="*/ 5979 h 10379"/>
                <a:gd name="connsiteX8" fmla="*/ 6662 w 10000"/>
                <a:gd name="connsiteY8" fmla="*/ 7178 h 10379"/>
                <a:gd name="connsiteX9" fmla="*/ 8001 w 10000"/>
                <a:gd name="connsiteY9" fmla="*/ 7575 h 10379"/>
                <a:gd name="connsiteX10" fmla="*/ 7340 w 10000"/>
                <a:gd name="connsiteY10" fmla="*/ 7972 h 10379"/>
                <a:gd name="connsiteX11" fmla="*/ 10000 w 10000"/>
                <a:gd name="connsiteY11" fmla="*/ 10379 h 10379"/>
                <a:gd name="connsiteX0" fmla="*/ 138 w 11425"/>
                <a:gd name="connsiteY0" fmla="*/ 0 h 11610"/>
                <a:gd name="connsiteX1" fmla="*/ 0 w 11425"/>
                <a:gd name="connsiteY1" fmla="*/ 1578 h 11610"/>
                <a:gd name="connsiteX2" fmla="*/ 2663 w 11425"/>
                <a:gd name="connsiteY2" fmla="*/ 2778 h 11610"/>
                <a:gd name="connsiteX3" fmla="*/ 4000 w 11425"/>
                <a:gd name="connsiteY3" fmla="*/ 3174 h 11610"/>
                <a:gd name="connsiteX4" fmla="*/ 4663 w 11425"/>
                <a:gd name="connsiteY4" fmla="*/ 4374 h 11610"/>
                <a:gd name="connsiteX5" fmla="*/ 4000 w 11425"/>
                <a:gd name="connsiteY5" fmla="*/ 4779 h 11610"/>
                <a:gd name="connsiteX6" fmla="*/ 4663 w 11425"/>
                <a:gd name="connsiteY6" fmla="*/ 5573 h 11610"/>
                <a:gd name="connsiteX7" fmla="*/ 6662 w 11425"/>
                <a:gd name="connsiteY7" fmla="*/ 5979 h 11610"/>
                <a:gd name="connsiteX8" fmla="*/ 6662 w 11425"/>
                <a:gd name="connsiteY8" fmla="*/ 7178 h 11610"/>
                <a:gd name="connsiteX9" fmla="*/ 8001 w 11425"/>
                <a:gd name="connsiteY9" fmla="*/ 7575 h 11610"/>
                <a:gd name="connsiteX10" fmla="*/ 7340 w 11425"/>
                <a:gd name="connsiteY10" fmla="*/ 7972 h 11610"/>
                <a:gd name="connsiteX11" fmla="*/ 11425 w 11425"/>
                <a:gd name="connsiteY11" fmla="*/ 11610 h 11610"/>
                <a:gd name="connsiteX0" fmla="*/ 138 w 11425"/>
                <a:gd name="connsiteY0" fmla="*/ 0 h 11610"/>
                <a:gd name="connsiteX1" fmla="*/ 0 w 11425"/>
                <a:gd name="connsiteY1" fmla="*/ 1578 h 11610"/>
                <a:gd name="connsiteX2" fmla="*/ 2663 w 11425"/>
                <a:gd name="connsiteY2" fmla="*/ 2778 h 11610"/>
                <a:gd name="connsiteX3" fmla="*/ 4000 w 11425"/>
                <a:gd name="connsiteY3" fmla="*/ 3174 h 11610"/>
                <a:gd name="connsiteX4" fmla="*/ 4663 w 11425"/>
                <a:gd name="connsiteY4" fmla="*/ 4374 h 11610"/>
                <a:gd name="connsiteX5" fmla="*/ 4000 w 11425"/>
                <a:gd name="connsiteY5" fmla="*/ 4779 h 11610"/>
                <a:gd name="connsiteX6" fmla="*/ 4663 w 11425"/>
                <a:gd name="connsiteY6" fmla="*/ 5573 h 11610"/>
                <a:gd name="connsiteX7" fmla="*/ 6662 w 11425"/>
                <a:gd name="connsiteY7" fmla="*/ 5979 h 11610"/>
                <a:gd name="connsiteX8" fmla="*/ 6662 w 11425"/>
                <a:gd name="connsiteY8" fmla="*/ 7178 h 11610"/>
                <a:gd name="connsiteX9" fmla="*/ 8001 w 11425"/>
                <a:gd name="connsiteY9" fmla="*/ 7575 h 11610"/>
                <a:gd name="connsiteX10" fmla="*/ 7340 w 11425"/>
                <a:gd name="connsiteY10" fmla="*/ 7972 h 11610"/>
                <a:gd name="connsiteX11" fmla="*/ 11425 w 11425"/>
                <a:gd name="connsiteY11" fmla="*/ 11610 h 11610"/>
                <a:gd name="connsiteX0" fmla="*/ 138 w 11425"/>
                <a:gd name="connsiteY0" fmla="*/ 0 h 11610"/>
                <a:gd name="connsiteX1" fmla="*/ 0 w 11425"/>
                <a:gd name="connsiteY1" fmla="*/ 1578 h 11610"/>
                <a:gd name="connsiteX2" fmla="*/ 2663 w 11425"/>
                <a:gd name="connsiteY2" fmla="*/ 2778 h 11610"/>
                <a:gd name="connsiteX3" fmla="*/ 4000 w 11425"/>
                <a:gd name="connsiteY3" fmla="*/ 3174 h 11610"/>
                <a:gd name="connsiteX4" fmla="*/ 4663 w 11425"/>
                <a:gd name="connsiteY4" fmla="*/ 4374 h 11610"/>
                <a:gd name="connsiteX5" fmla="*/ 4000 w 11425"/>
                <a:gd name="connsiteY5" fmla="*/ 4779 h 11610"/>
                <a:gd name="connsiteX6" fmla="*/ 4663 w 11425"/>
                <a:gd name="connsiteY6" fmla="*/ 5573 h 11610"/>
                <a:gd name="connsiteX7" fmla="*/ 6662 w 11425"/>
                <a:gd name="connsiteY7" fmla="*/ 5979 h 11610"/>
                <a:gd name="connsiteX8" fmla="*/ 6662 w 11425"/>
                <a:gd name="connsiteY8" fmla="*/ 7178 h 11610"/>
                <a:gd name="connsiteX9" fmla="*/ 8001 w 11425"/>
                <a:gd name="connsiteY9" fmla="*/ 7575 h 11610"/>
                <a:gd name="connsiteX10" fmla="*/ 7340 w 11425"/>
                <a:gd name="connsiteY10" fmla="*/ 7972 h 11610"/>
                <a:gd name="connsiteX11" fmla="*/ 9178 w 11425"/>
                <a:gd name="connsiteY11" fmla="*/ 9509 h 11610"/>
                <a:gd name="connsiteX12" fmla="*/ 11425 w 11425"/>
                <a:gd name="connsiteY12" fmla="*/ 11610 h 11610"/>
                <a:gd name="connsiteX0" fmla="*/ 138 w 11425"/>
                <a:gd name="connsiteY0" fmla="*/ 0 h 11610"/>
                <a:gd name="connsiteX1" fmla="*/ 0 w 11425"/>
                <a:gd name="connsiteY1" fmla="*/ 1578 h 11610"/>
                <a:gd name="connsiteX2" fmla="*/ 2663 w 11425"/>
                <a:gd name="connsiteY2" fmla="*/ 2778 h 11610"/>
                <a:gd name="connsiteX3" fmla="*/ 4000 w 11425"/>
                <a:gd name="connsiteY3" fmla="*/ 3174 h 11610"/>
                <a:gd name="connsiteX4" fmla="*/ 4663 w 11425"/>
                <a:gd name="connsiteY4" fmla="*/ 4374 h 11610"/>
                <a:gd name="connsiteX5" fmla="*/ 4000 w 11425"/>
                <a:gd name="connsiteY5" fmla="*/ 4779 h 11610"/>
                <a:gd name="connsiteX6" fmla="*/ 4663 w 11425"/>
                <a:gd name="connsiteY6" fmla="*/ 5573 h 11610"/>
                <a:gd name="connsiteX7" fmla="*/ 6662 w 11425"/>
                <a:gd name="connsiteY7" fmla="*/ 5979 h 11610"/>
                <a:gd name="connsiteX8" fmla="*/ 6662 w 11425"/>
                <a:gd name="connsiteY8" fmla="*/ 7178 h 11610"/>
                <a:gd name="connsiteX9" fmla="*/ 8001 w 11425"/>
                <a:gd name="connsiteY9" fmla="*/ 7575 h 11610"/>
                <a:gd name="connsiteX10" fmla="*/ 7340 w 11425"/>
                <a:gd name="connsiteY10" fmla="*/ 7972 h 11610"/>
                <a:gd name="connsiteX11" fmla="*/ 10097 w 11425"/>
                <a:gd name="connsiteY11" fmla="*/ 10361 h 11610"/>
                <a:gd name="connsiteX12" fmla="*/ 11425 w 11425"/>
                <a:gd name="connsiteY12" fmla="*/ 11610 h 11610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781 w 10781"/>
                <a:gd name="connsiteY12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419 w 10781"/>
                <a:gd name="connsiteY12" fmla="*/ 13801 h 17385"/>
                <a:gd name="connsiteX13" fmla="*/ 10781 w 10781"/>
                <a:gd name="connsiteY13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097 w 10781"/>
                <a:gd name="connsiteY12" fmla="*/ 13580 h 17385"/>
                <a:gd name="connsiteX13" fmla="*/ 10781 w 10781"/>
                <a:gd name="connsiteY13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098 w 10781"/>
                <a:gd name="connsiteY12" fmla="*/ 11497 h 17385"/>
                <a:gd name="connsiteX13" fmla="*/ 10097 w 10781"/>
                <a:gd name="connsiteY13" fmla="*/ 13580 h 17385"/>
                <a:gd name="connsiteX14" fmla="*/ 10781 w 10781"/>
                <a:gd name="connsiteY14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098 w 10781"/>
                <a:gd name="connsiteY12" fmla="*/ 11497 h 17385"/>
                <a:gd name="connsiteX13" fmla="*/ 10097 w 10781"/>
                <a:gd name="connsiteY13" fmla="*/ 13580 h 17385"/>
                <a:gd name="connsiteX14" fmla="*/ 10781 w 10781"/>
                <a:gd name="connsiteY14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098 w 10781"/>
                <a:gd name="connsiteY12" fmla="*/ 11497 h 17385"/>
                <a:gd name="connsiteX13" fmla="*/ 10097 w 10781"/>
                <a:gd name="connsiteY13" fmla="*/ 13580 h 17385"/>
                <a:gd name="connsiteX14" fmla="*/ 10781 w 10781"/>
                <a:gd name="connsiteY14" fmla="*/ 17385 h 17385"/>
                <a:gd name="connsiteX0" fmla="*/ 138 w 10925"/>
                <a:gd name="connsiteY0" fmla="*/ 0 h 17385"/>
                <a:gd name="connsiteX1" fmla="*/ 0 w 10925"/>
                <a:gd name="connsiteY1" fmla="*/ 1578 h 17385"/>
                <a:gd name="connsiteX2" fmla="*/ 2663 w 10925"/>
                <a:gd name="connsiteY2" fmla="*/ 2778 h 17385"/>
                <a:gd name="connsiteX3" fmla="*/ 4000 w 10925"/>
                <a:gd name="connsiteY3" fmla="*/ 3174 h 17385"/>
                <a:gd name="connsiteX4" fmla="*/ 4663 w 10925"/>
                <a:gd name="connsiteY4" fmla="*/ 4374 h 17385"/>
                <a:gd name="connsiteX5" fmla="*/ 4000 w 10925"/>
                <a:gd name="connsiteY5" fmla="*/ 4779 h 17385"/>
                <a:gd name="connsiteX6" fmla="*/ 4663 w 10925"/>
                <a:gd name="connsiteY6" fmla="*/ 5573 h 17385"/>
                <a:gd name="connsiteX7" fmla="*/ 6662 w 10925"/>
                <a:gd name="connsiteY7" fmla="*/ 5979 h 17385"/>
                <a:gd name="connsiteX8" fmla="*/ 6662 w 10925"/>
                <a:gd name="connsiteY8" fmla="*/ 7178 h 17385"/>
                <a:gd name="connsiteX9" fmla="*/ 8001 w 10925"/>
                <a:gd name="connsiteY9" fmla="*/ 7575 h 17385"/>
                <a:gd name="connsiteX10" fmla="*/ 7340 w 10925"/>
                <a:gd name="connsiteY10" fmla="*/ 7972 h 17385"/>
                <a:gd name="connsiteX11" fmla="*/ 10097 w 10925"/>
                <a:gd name="connsiteY11" fmla="*/ 10361 h 17385"/>
                <a:gd name="connsiteX12" fmla="*/ 10925 w 10925"/>
                <a:gd name="connsiteY12" fmla="*/ 11087 h 17385"/>
                <a:gd name="connsiteX13" fmla="*/ 10097 w 10925"/>
                <a:gd name="connsiteY13" fmla="*/ 13580 h 17385"/>
                <a:gd name="connsiteX14" fmla="*/ 10781 w 10925"/>
                <a:gd name="connsiteY14" fmla="*/ 17385 h 17385"/>
                <a:gd name="connsiteX0" fmla="*/ 138 w 10925"/>
                <a:gd name="connsiteY0" fmla="*/ 0 h 17385"/>
                <a:gd name="connsiteX1" fmla="*/ 0 w 10925"/>
                <a:gd name="connsiteY1" fmla="*/ 1578 h 17385"/>
                <a:gd name="connsiteX2" fmla="*/ 2663 w 10925"/>
                <a:gd name="connsiteY2" fmla="*/ 2778 h 17385"/>
                <a:gd name="connsiteX3" fmla="*/ 4000 w 10925"/>
                <a:gd name="connsiteY3" fmla="*/ 3174 h 17385"/>
                <a:gd name="connsiteX4" fmla="*/ 4663 w 10925"/>
                <a:gd name="connsiteY4" fmla="*/ 4374 h 17385"/>
                <a:gd name="connsiteX5" fmla="*/ 4000 w 10925"/>
                <a:gd name="connsiteY5" fmla="*/ 4779 h 17385"/>
                <a:gd name="connsiteX6" fmla="*/ 4663 w 10925"/>
                <a:gd name="connsiteY6" fmla="*/ 5573 h 17385"/>
                <a:gd name="connsiteX7" fmla="*/ 6662 w 10925"/>
                <a:gd name="connsiteY7" fmla="*/ 5979 h 17385"/>
                <a:gd name="connsiteX8" fmla="*/ 6662 w 10925"/>
                <a:gd name="connsiteY8" fmla="*/ 7178 h 17385"/>
                <a:gd name="connsiteX9" fmla="*/ 8001 w 10925"/>
                <a:gd name="connsiteY9" fmla="*/ 7575 h 17385"/>
                <a:gd name="connsiteX10" fmla="*/ 7340 w 10925"/>
                <a:gd name="connsiteY10" fmla="*/ 7972 h 17385"/>
                <a:gd name="connsiteX11" fmla="*/ 10097 w 10925"/>
                <a:gd name="connsiteY11" fmla="*/ 10361 h 17385"/>
                <a:gd name="connsiteX12" fmla="*/ 10925 w 10925"/>
                <a:gd name="connsiteY12" fmla="*/ 11087 h 17385"/>
                <a:gd name="connsiteX13" fmla="*/ 10097 w 10925"/>
                <a:gd name="connsiteY13" fmla="*/ 13580 h 17385"/>
                <a:gd name="connsiteX14" fmla="*/ 10781 w 10925"/>
                <a:gd name="connsiteY14" fmla="*/ 17385 h 17385"/>
                <a:gd name="connsiteX0" fmla="*/ 138 w 10925"/>
                <a:gd name="connsiteY0" fmla="*/ 0 h 17385"/>
                <a:gd name="connsiteX1" fmla="*/ 0 w 10925"/>
                <a:gd name="connsiteY1" fmla="*/ 1578 h 17385"/>
                <a:gd name="connsiteX2" fmla="*/ 2663 w 10925"/>
                <a:gd name="connsiteY2" fmla="*/ 2778 h 17385"/>
                <a:gd name="connsiteX3" fmla="*/ 4000 w 10925"/>
                <a:gd name="connsiteY3" fmla="*/ 3174 h 17385"/>
                <a:gd name="connsiteX4" fmla="*/ 4663 w 10925"/>
                <a:gd name="connsiteY4" fmla="*/ 4374 h 17385"/>
                <a:gd name="connsiteX5" fmla="*/ 4000 w 10925"/>
                <a:gd name="connsiteY5" fmla="*/ 4779 h 17385"/>
                <a:gd name="connsiteX6" fmla="*/ 4663 w 10925"/>
                <a:gd name="connsiteY6" fmla="*/ 5573 h 17385"/>
                <a:gd name="connsiteX7" fmla="*/ 6662 w 10925"/>
                <a:gd name="connsiteY7" fmla="*/ 5979 h 17385"/>
                <a:gd name="connsiteX8" fmla="*/ 6662 w 10925"/>
                <a:gd name="connsiteY8" fmla="*/ 7178 h 17385"/>
                <a:gd name="connsiteX9" fmla="*/ 8001 w 10925"/>
                <a:gd name="connsiteY9" fmla="*/ 7575 h 17385"/>
                <a:gd name="connsiteX10" fmla="*/ 7340 w 10925"/>
                <a:gd name="connsiteY10" fmla="*/ 7972 h 17385"/>
                <a:gd name="connsiteX11" fmla="*/ 10097 w 10925"/>
                <a:gd name="connsiteY11" fmla="*/ 10361 h 17385"/>
                <a:gd name="connsiteX12" fmla="*/ 10925 w 10925"/>
                <a:gd name="connsiteY12" fmla="*/ 11087 h 17385"/>
                <a:gd name="connsiteX13" fmla="*/ 10097 w 10925"/>
                <a:gd name="connsiteY13" fmla="*/ 13580 h 17385"/>
                <a:gd name="connsiteX14" fmla="*/ 10781 w 10925"/>
                <a:gd name="connsiteY14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465 w 10781"/>
                <a:gd name="connsiteY12" fmla="*/ 10740 h 17385"/>
                <a:gd name="connsiteX13" fmla="*/ 10097 w 10781"/>
                <a:gd name="connsiteY13" fmla="*/ 13580 h 17385"/>
                <a:gd name="connsiteX14" fmla="*/ 10781 w 10781"/>
                <a:gd name="connsiteY14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10097 w 10781"/>
                <a:gd name="connsiteY13" fmla="*/ 13580 h 17385"/>
                <a:gd name="connsiteX14" fmla="*/ 10781 w 10781"/>
                <a:gd name="connsiteY14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10143 w 10781"/>
                <a:gd name="connsiteY13" fmla="*/ 12286 h 17385"/>
                <a:gd name="connsiteX14" fmla="*/ 10097 w 10781"/>
                <a:gd name="connsiteY14" fmla="*/ 13580 h 17385"/>
                <a:gd name="connsiteX15" fmla="*/ 10781 w 10781"/>
                <a:gd name="connsiteY15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10097 w 10781"/>
                <a:gd name="connsiteY14" fmla="*/ 13580 h 17385"/>
                <a:gd name="connsiteX15" fmla="*/ 10781 w 10781"/>
                <a:gd name="connsiteY15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10097 w 10781"/>
                <a:gd name="connsiteY14" fmla="*/ 13580 h 17385"/>
                <a:gd name="connsiteX15" fmla="*/ 10781 w 10781"/>
                <a:gd name="connsiteY15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10097 w 10781"/>
                <a:gd name="connsiteY14" fmla="*/ 13580 h 17385"/>
                <a:gd name="connsiteX15" fmla="*/ 10781 w 10781"/>
                <a:gd name="connsiteY15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10097 w 10781"/>
                <a:gd name="connsiteY14" fmla="*/ 13580 h 17385"/>
                <a:gd name="connsiteX15" fmla="*/ 10781 w 10781"/>
                <a:gd name="connsiteY15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9868 w 10781"/>
                <a:gd name="connsiteY14" fmla="*/ 12696 h 17385"/>
                <a:gd name="connsiteX15" fmla="*/ 10097 w 10781"/>
                <a:gd name="connsiteY15" fmla="*/ 13580 h 17385"/>
                <a:gd name="connsiteX16" fmla="*/ 10781 w 10781"/>
                <a:gd name="connsiteY16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9868 w 10781"/>
                <a:gd name="connsiteY14" fmla="*/ 12696 h 17385"/>
                <a:gd name="connsiteX15" fmla="*/ 10097 w 10781"/>
                <a:gd name="connsiteY15" fmla="*/ 13580 h 17385"/>
                <a:gd name="connsiteX16" fmla="*/ 10781 w 10781"/>
                <a:gd name="connsiteY16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9868 w 10781"/>
                <a:gd name="connsiteY14" fmla="*/ 12696 h 17385"/>
                <a:gd name="connsiteX15" fmla="*/ 10097 w 10781"/>
                <a:gd name="connsiteY15" fmla="*/ 13580 h 17385"/>
                <a:gd name="connsiteX16" fmla="*/ 10781 w 10781"/>
                <a:gd name="connsiteY16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327 w 10781"/>
                <a:gd name="connsiteY12" fmla="*/ 10740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781 w 10781"/>
                <a:gd name="connsiteY16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781 w 10781"/>
                <a:gd name="connsiteY16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603 w 10781"/>
                <a:gd name="connsiteY16" fmla="*/ 15947 h 17385"/>
                <a:gd name="connsiteX17" fmla="*/ 10781 w 10781"/>
                <a:gd name="connsiteY17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649 w 10781"/>
                <a:gd name="connsiteY16" fmla="*/ 16420 h 17385"/>
                <a:gd name="connsiteX17" fmla="*/ 10781 w 10781"/>
                <a:gd name="connsiteY17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373 w 10781"/>
                <a:gd name="connsiteY16" fmla="*/ 14748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1710"/>
                <a:gd name="connsiteY0" fmla="*/ 0 h 17385"/>
                <a:gd name="connsiteX1" fmla="*/ 0 w 11710"/>
                <a:gd name="connsiteY1" fmla="*/ 1578 h 17385"/>
                <a:gd name="connsiteX2" fmla="*/ 2663 w 11710"/>
                <a:gd name="connsiteY2" fmla="*/ 2778 h 17385"/>
                <a:gd name="connsiteX3" fmla="*/ 4000 w 11710"/>
                <a:gd name="connsiteY3" fmla="*/ 3174 h 17385"/>
                <a:gd name="connsiteX4" fmla="*/ 4663 w 11710"/>
                <a:gd name="connsiteY4" fmla="*/ 4374 h 17385"/>
                <a:gd name="connsiteX5" fmla="*/ 4000 w 11710"/>
                <a:gd name="connsiteY5" fmla="*/ 4779 h 17385"/>
                <a:gd name="connsiteX6" fmla="*/ 4663 w 11710"/>
                <a:gd name="connsiteY6" fmla="*/ 5573 h 17385"/>
                <a:gd name="connsiteX7" fmla="*/ 6662 w 11710"/>
                <a:gd name="connsiteY7" fmla="*/ 5979 h 17385"/>
                <a:gd name="connsiteX8" fmla="*/ 6662 w 11710"/>
                <a:gd name="connsiteY8" fmla="*/ 7178 h 17385"/>
                <a:gd name="connsiteX9" fmla="*/ 8001 w 11710"/>
                <a:gd name="connsiteY9" fmla="*/ 7575 h 17385"/>
                <a:gd name="connsiteX10" fmla="*/ 7340 w 11710"/>
                <a:gd name="connsiteY10" fmla="*/ 7972 h 17385"/>
                <a:gd name="connsiteX11" fmla="*/ 10097 w 11710"/>
                <a:gd name="connsiteY11" fmla="*/ 10361 h 17385"/>
                <a:gd name="connsiteX12" fmla="*/ 10235 w 11710"/>
                <a:gd name="connsiteY12" fmla="*/ 10677 h 17385"/>
                <a:gd name="connsiteX13" fmla="*/ 9545 w 11710"/>
                <a:gd name="connsiteY13" fmla="*/ 11876 h 17385"/>
                <a:gd name="connsiteX14" fmla="*/ 9500 w 11710"/>
                <a:gd name="connsiteY14" fmla="*/ 12791 h 17385"/>
                <a:gd name="connsiteX15" fmla="*/ 10097 w 11710"/>
                <a:gd name="connsiteY15" fmla="*/ 13580 h 17385"/>
                <a:gd name="connsiteX16" fmla="*/ 11706 w 11710"/>
                <a:gd name="connsiteY16" fmla="*/ 15348 h 17385"/>
                <a:gd name="connsiteX17" fmla="*/ 10649 w 11710"/>
                <a:gd name="connsiteY17" fmla="*/ 16420 h 17385"/>
                <a:gd name="connsiteX18" fmla="*/ 10781 w 11710"/>
                <a:gd name="connsiteY18" fmla="*/ 17385 h 17385"/>
                <a:gd name="connsiteX0" fmla="*/ 138 w 11710"/>
                <a:gd name="connsiteY0" fmla="*/ 0 h 17385"/>
                <a:gd name="connsiteX1" fmla="*/ 0 w 11710"/>
                <a:gd name="connsiteY1" fmla="*/ 1578 h 17385"/>
                <a:gd name="connsiteX2" fmla="*/ 2663 w 11710"/>
                <a:gd name="connsiteY2" fmla="*/ 2778 h 17385"/>
                <a:gd name="connsiteX3" fmla="*/ 4000 w 11710"/>
                <a:gd name="connsiteY3" fmla="*/ 3174 h 17385"/>
                <a:gd name="connsiteX4" fmla="*/ 4663 w 11710"/>
                <a:gd name="connsiteY4" fmla="*/ 4374 h 17385"/>
                <a:gd name="connsiteX5" fmla="*/ 4000 w 11710"/>
                <a:gd name="connsiteY5" fmla="*/ 4779 h 17385"/>
                <a:gd name="connsiteX6" fmla="*/ 4663 w 11710"/>
                <a:gd name="connsiteY6" fmla="*/ 5573 h 17385"/>
                <a:gd name="connsiteX7" fmla="*/ 6662 w 11710"/>
                <a:gd name="connsiteY7" fmla="*/ 5979 h 17385"/>
                <a:gd name="connsiteX8" fmla="*/ 6662 w 11710"/>
                <a:gd name="connsiteY8" fmla="*/ 7178 h 17385"/>
                <a:gd name="connsiteX9" fmla="*/ 8001 w 11710"/>
                <a:gd name="connsiteY9" fmla="*/ 7575 h 17385"/>
                <a:gd name="connsiteX10" fmla="*/ 7340 w 11710"/>
                <a:gd name="connsiteY10" fmla="*/ 7972 h 17385"/>
                <a:gd name="connsiteX11" fmla="*/ 10097 w 11710"/>
                <a:gd name="connsiteY11" fmla="*/ 10361 h 17385"/>
                <a:gd name="connsiteX12" fmla="*/ 10235 w 11710"/>
                <a:gd name="connsiteY12" fmla="*/ 10677 h 17385"/>
                <a:gd name="connsiteX13" fmla="*/ 9545 w 11710"/>
                <a:gd name="connsiteY13" fmla="*/ 11876 h 17385"/>
                <a:gd name="connsiteX14" fmla="*/ 9500 w 11710"/>
                <a:gd name="connsiteY14" fmla="*/ 12791 h 17385"/>
                <a:gd name="connsiteX15" fmla="*/ 10097 w 11710"/>
                <a:gd name="connsiteY15" fmla="*/ 13580 h 17385"/>
                <a:gd name="connsiteX16" fmla="*/ 11706 w 11710"/>
                <a:gd name="connsiteY16" fmla="*/ 15348 h 17385"/>
                <a:gd name="connsiteX17" fmla="*/ 10649 w 11710"/>
                <a:gd name="connsiteY17" fmla="*/ 16420 h 17385"/>
                <a:gd name="connsiteX18" fmla="*/ 10781 w 11710"/>
                <a:gd name="connsiteY18" fmla="*/ 17385 h 17385"/>
                <a:gd name="connsiteX0" fmla="*/ 138 w 11706"/>
                <a:gd name="connsiteY0" fmla="*/ 0 h 17385"/>
                <a:gd name="connsiteX1" fmla="*/ 0 w 11706"/>
                <a:gd name="connsiteY1" fmla="*/ 1578 h 17385"/>
                <a:gd name="connsiteX2" fmla="*/ 2663 w 11706"/>
                <a:gd name="connsiteY2" fmla="*/ 2778 h 17385"/>
                <a:gd name="connsiteX3" fmla="*/ 4000 w 11706"/>
                <a:gd name="connsiteY3" fmla="*/ 3174 h 17385"/>
                <a:gd name="connsiteX4" fmla="*/ 4663 w 11706"/>
                <a:gd name="connsiteY4" fmla="*/ 4374 h 17385"/>
                <a:gd name="connsiteX5" fmla="*/ 4000 w 11706"/>
                <a:gd name="connsiteY5" fmla="*/ 4779 h 17385"/>
                <a:gd name="connsiteX6" fmla="*/ 4663 w 11706"/>
                <a:gd name="connsiteY6" fmla="*/ 5573 h 17385"/>
                <a:gd name="connsiteX7" fmla="*/ 6662 w 11706"/>
                <a:gd name="connsiteY7" fmla="*/ 5979 h 17385"/>
                <a:gd name="connsiteX8" fmla="*/ 6662 w 11706"/>
                <a:gd name="connsiteY8" fmla="*/ 7178 h 17385"/>
                <a:gd name="connsiteX9" fmla="*/ 8001 w 11706"/>
                <a:gd name="connsiteY9" fmla="*/ 7575 h 17385"/>
                <a:gd name="connsiteX10" fmla="*/ 7340 w 11706"/>
                <a:gd name="connsiteY10" fmla="*/ 7972 h 17385"/>
                <a:gd name="connsiteX11" fmla="*/ 10097 w 11706"/>
                <a:gd name="connsiteY11" fmla="*/ 10361 h 17385"/>
                <a:gd name="connsiteX12" fmla="*/ 10235 w 11706"/>
                <a:gd name="connsiteY12" fmla="*/ 10677 h 17385"/>
                <a:gd name="connsiteX13" fmla="*/ 9545 w 11706"/>
                <a:gd name="connsiteY13" fmla="*/ 11876 h 17385"/>
                <a:gd name="connsiteX14" fmla="*/ 9500 w 11706"/>
                <a:gd name="connsiteY14" fmla="*/ 12791 h 17385"/>
                <a:gd name="connsiteX15" fmla="*/ 10097 w 11706"/>
                <a:gd name="connsiteY15" fmla="*/ 13580 h 17385"/>
                <a:gd name="connsiteX16" fmla="*/ 11706 w 11706"/>
                <a:gd name="connsiteY16" fmla="*/ 15348 h 17385"/>
                <a:gd name="connsiteX17" fmla="*/ 10649 w 11706"/>
                <a:gd name="connsiteY17" fmla="*/ 16420 h 17385"/>
                <a:gd name="connsiteX18" fmla="*/ 10781 w 11706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545 w 10781"/>
                <a:gd name="connsiteY13" fmla="*/ 11876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407 w 10781"/>
                <a:gd name="connsiteY13" fmla="*/ 11908 h 17385"/>
                <a:gd name="connsiteX14" fmla="*/ 9500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35 w 10781"/>
                <a:gd name="connsiteY12" fmla="*/ 10677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2490"/>
                <a:gd name="connsiteY0" fmla="*/ 0 h 17385"/>
                <a:gd name="connsiteX1" fmla="*/ 0 w 12490"/>
                <a:gd name="connsiteY1" fmla="*/ 1578 h 17385"/>
                <a:gd name="connsiteX2" fmla="*/ 2663 w 12490"/>
                <a:gd name="connsiteY2" fmla="*/ 2778 h 17385"/>
                <a:gd name="connsiteX3" fmla="*/ 4000 w 12490"/>
                <a:gd name="connsiteY3" fmla="*/ 3174 h 17385"/>
                <a:gd name="connsiteX4" fmla="*/ 4663 w 12490"/>
                <a:gd name="connsiteY4" fmla="*/ 4374 h 17385"/>
                <a:gd name="connsiteX5" fmla="*/ 4000 w 12490"/>
                <a:gd name="connsiteY5" fmla="*/ 4779 h 17385"/>
                <a:gd name="connsiteX6" fmla="*/ 4663 w 12490"/>
                <a:gd name="connsiteY6" fmla="*/ 5573 h 17385"/>
                <a:gd name="connsiteX7" fmla="*/ 6662 w 12490"/>
                <a:gd name="connsiteY7" fmla="*/ 5979 h 17385"/>
                <a:gd name="connsiteX8" fmla="*/ 6662 w 12490"/>
                <a:gd name="connsiteY8" fmla="*/ 7178 h 17385"/>
                <a:gd name="connsiteX9" fmla="*/ 8001 w 12490"/>
                <a:gd name="connsiteY9" fmla="*/ 7575 h 17385"/>
                <a:gd name="connsiteX10" fmla="*/ 7340 w 12490"/>
                <a:gd name="connsiteY10" fmla="*/ 7972 h 17385"/>
                <a:gd name="connsiteX11" fmla="*/ 10097 w 12490"/>
                <a:gd name="connsiteY11" fmla="*/ 10361 h 17385"/>
                <a:gd name="connsiteX12" fmla="*/ 12487 w 12490"/>
                <a:gd name="connsiteY12" fmla="*/ 10677 h 17385"/>
                <a:gd name="connsiteX13" fmla="*/ 9407 w 12490"/>
                <a:gd name="connsiteY13" fmla="*/ 11908 h 17385"/>
                <a:gd name="connsiteX14" fmla="*/ 9408 w 12490"/>
                <a:gd name="connsiteY14" fmla="*/ 12791 h 17385"/>
                <a:gd name="connsiteX15" fmla="*/ 10097 w 12490"/>
                <a:gd name="connsiteY15" fmla="*/ 13580 h 17385"/>
                <a:gd name="connsiteX16" fmla="*/ 10005 w 12490"/>
                <a:gd name="connsiteY16" fmla="*/ 15569 h 17385"/>
                <a:gd name="connsiteX17" fmla="*/ 10649 w 12490"/>
                <a:gd name="connsiteY17" fmla="*/ 16420 h 17385"/>
                <a:gd name="connsiteX18" fmla="*/ 10781 w 12490"/>
                <a:gd name="connsiteY18" fmla="*/ 17385 h 17385"/>
                <a:gd name="connsiteX0" fmla="*/ 138 w 12487"/>
                <a:gd name="connsiteY0" fmla="*/ 0 h 17385"/>
                <a:gd name="connsiteX1" fmla="*/ 0 w 12487"/>
                <a:gd name="connsiteY1" fmla="*/ 1578 h 17385"/>
                <a:gd name="connsiteX2" fmla="*/ 2663 w 12487"/>
                <a:gd name="connsiteY2" fmla="*/ 2778 h 17385"/>
                <a:gd name="connsiteX3" fmla="*/ 4000 w 12487"/>
                <a:gd name="connsiteY3" fmla="*/ 3174 h 17385"/>
                <a:gd name="connsiteX4" fmla="*/ 4663 w 12487"/>
                <a:gd name="connsiteY4" fmla="*/ 4374 h 17385"/>
                <a:gd name="connsiteX5" fmla="*/ 4000 w 12487"/>
                <a:gd name="connsiteY5" fmla="*/ 4779 h 17385"/>
                <a:gd name="connsiteX6" fmla="*/ 4663 w 12487"/>
                <a:gd name="connsiteY6" fmla="*/ 5573 h 17385"/>
                <a:gd name="connsiteX7" fmla="*/ 6662 w 12487"/>
                <a:gd name="connsiteY7" fmla="*/ 5979 h 17385"/>
                <a:gd name="connsiteX8" fmla="*/ 6662 w 12487"/>
                <a:gd name="connsiteY8" fmla="*/ 7178 h 17385"/>
                <a:gd name="connsiteX9" fmla="*/ 8001 w 12487"/>
                <a:gd name="connsiteY9" fmla="*/ 7575 h 17385"/>
                <a:gd name="connsiteX10" fmla="*/ 7340 w 12487"/>
                <a:gd name="connsiteY10" fmla="*/ 7972 h 17385"/>
                <a:gd name="connsiteX11" fmla="*/ 10097 w 12487"/>
                <a:gd name="connsiteY11" fmla="*/ 10361 h 17385"/>
                <a:gd name="connsiteX12" fmla="*/ 12487 w 12487"/>
                <a:gd name="connsiteY12" fmla="*/ 10677 h 17385"/>
                <a:gd name="connsiteX13" fmla="*/ 9407 w 12487"/>
                <a:gd name="connsiteY13" fmla="*/ 11908 h 17385"/>
                <a:gd name="connsiteX14" fmla="*/ 9408 w 12487"/>
                <a:gd name="connsiteY14" fmla="*/ 12791 h 17385"/>
                <a:gd name="connsiteX15" fmla="*/ 10097 w 12487"/>
                <a:gd name="connsiteY15" fmla="*/ 13580 h 17385"/>
                <a:gd name="connsiteX16" fmla="*/ 10005 w 12487"/>
                <a:gd name="connsiteY16" fmla="*/ 15569 h 17385"/>
                <a:gd name="connsiteX17" fmla="*/ 10649 w 12487"/>
                <a:gd name="connsiteY17" fmla="*/ 16420 h 17385"/>
                <a:gd name="connsiteX18" fmla="*/ 10781 w 12487"/>
                <a:gd name="connsiteY18" fmla="*/ 17385 h 17385"/>
                <a:gd name="connsiteX0" fmla="*/ 138 w 12487"/>
                <a:gd name="connsiteY0" fmla="*/ 0 h 17385"/>
                <a:gd name="connsiteX1" fmla="*/ 0 w 12487"/>
                <a:gd name="connsiteY1" fmla="*/ 1578 h 17385"/>
                <a:gd name="connsiteX2" fmla="*/ 2663 w 12487"/>
                <a:gd name="connsiteY2" fmla="*/ 2778 h 17385"/>
                <a:gd name="connsiteX3" fmla="*/ 4000 w 12487"/>
                <a:gd name="connsiteY3" fmla="*/ 3174 h 17385"/>
                <a:gd name="connsiteX4" fmla="*/ 4663 w 12487"/>
                <a:gd name="connsiteY4" fmla="*/ 4374 h 17385"/>
                <a:gd name="connsiteX5" fmla="*/ 4000 w 12487"/>
                <a:gd name="connsiteY5" fmla="*/ 4779 h 17385"/>
                <a:gd name="connsiteX6" fmla="*/ 4663 w 12487"/>
                <a:gd name="connsiteY6" fmla="*/ 5573 h 17385"/>
                <a:gd name="connsiteX7" fmla="*/ 6662 w 12487"/>
                <a:gd name="connsiteY7" fmla="*/ 5979 h 17385"/>
                <a:gd name="connsiteX8" fmla="*/ 6662 w 12487"/>
                <a:gd name="connsiteY8" fmla="*/ 7178 h 17385"/>
                <a:gd name="connsiteX9" fmla="*/ 8001 w 12487"/>
                <a:gd name="connsiteY9" fmla="*/ 7575 h 17385"/>
                <a:gd name="connsiteX10" fmla="*/ 7340 w 12487"/>
                <a:gd name="connsiteY10" fmla="*/ 7972 h 17385"/>
                <a:gd name="connsiteX11" fmla="*/ 10097 w 12487"/>
                <a:gd name="connsiteY11" fmla="*/ 10361 h 17385"/>
                <a:gd name="connsiteX12" fmla="*/ 12487 w 12487"/>
                <a:gd name="connsiteY12" fmla="*/ 10677 h 17385"/>
                <a:gd name="connsiteX13" fmla="*/ 9407 w 12487"/>
                <a:gd name="connsiteY13" fmla="*/ 11908 h 17385"/>
                <a:gd name="connsiteX14" fmla="*/ 9408 w 12487"/>
                <a:gd name="connsiteY14" fmla="*/ 12791 h 17385"/>
                <a:gd name="connsiteX15" fmla="*/ 10097 w 12487"/>
                <a:gd name="connsiteY15" fmla="*/ 13580 h 17385"/>
                <a:gd name="connsiteX16" fmla="*/ 10005 w 12487"/>
                <a:gd name="connsiteY16" fmla="*/ 15569 h 17385"/>
                <a:gd name="connsiteX17" fmla="*/ 10649 w 12487"/>
                <a:gd name="connsiteY17" fmla="*/ 16420 h 17385"/>
                <a:gd name="connsiteX18" fmla="*/ 10781 w 12487"/>
                <a:gd name="connsiteY18" fmla="*/ 17385 h 17385"/>
                <a:gd name="connsiteX0" fmla="*/ 138 w 12487"/>
                <a:gd name="connsiteY0" fmla="*/ 0 h 17385"/>
                <a:gd name="connsiteX1" fmla="*/ 0 w 12487"/>
                <a:gd name="connsiteY1" fmla="*/ 1578 h 17385"/>
                <a:gd name="connsiteX2" fmla="*/ 2663 w 12487"/>
                <a:gd name="connsiteY2" fmla="*/ 2778 h 17385"/>
                <a:gd name="connsiteX3" fmla="*/ 4000 w 12487"/>
                <a:gd name="connsiteY3" fmla="*/ 3174 h 17385"/>
                <a:gd name="connsiteX4" fmla="*/ 4663 w 12487"/>
                <a:gd name="connsiteY4" fmla="*/ 4374 h 17385"/>
                <a:gd name="connsiteX5" fmla="*/ 4000 w 12487"/>
                <a:gd name="connsiteY5" fmla="*/ 4779 h 17385"/>
                <a:gd name="connsiteX6" fmla="*/ 4663 w 12487"/>
                <a:gd name="connsiteY6" fmla="*/ 5573 h 17385"/>
                <a:gd name="connsiteX7" fmla="*/ 6662 w 12487"/>
                <a:gd name="connsiteY7" fmla="*/ 5979 h 17385"/>
                <a:gd name="connsiteX8" fmla="*/ 6662 w 12487"/>
                <a:gd name="connsiteY8" fmla="*/ 7178 h 17385"/>
                <a:gd name="connsiteX9" fmla="*/ 8001 w 12487"/>
                <a:gd name="connsiteY9" fmla="*/ 7575 h 17385"/>
                <a:gd name="connsiteX10" fmla="*/ 7340 w 12487"/>
                <a:gd name="connsiteY10" fmla="*/ 7972 h 17385"/>
                <a:gd name="connsiteX11" fmla="*/ 10097 w 12487"/>
                <a:gd name="connsiteY11" fmla="*/ 10361 h 17385"/>
                <a:gd name="connsiteX12" fmla="*/ 12487 w 12487"/>
                <a:gd name="connsiteY12" fmla="*/ 10677 h 17385"/>
                <a:gd name="connsiteX13" fmla="*/ 9407 w 12487"/>
                <a:gd name="connsiteY13" fmla="*/ 11908 h 17385"/>
                <a:gd name="connsiteX14" fmla="*/ 9408 w 12487"/>
                <a:gd name="connsiteY14" fmla="*/ 12791 h 17385"/>
                <a:gd name="connsiteX15" fmla="*/ 10097 w 12487"/>
                <a:gd name="connsiteY15" fmla="*/ 13580 h 17385"/>
                <a:gd name="connsiteX16" fmla="*/ 10005 w 12487"/>
                <a:gd name="connsiteY16" fmla="*/ 15569 h 17385"/>
                <a:gd name="connsiteX17" fmla="*/ 10649 w 12487"/>
                <a:gd name="connsiteY17" fmla="*/ 16420 h 17385"/>
                <a:gd name="connsiteX18" fmla="*/ 10781 w 12487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81 w 10781"/>
                <a:gd name="connsiteY12" fmla="*/ 10614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81 w 10781"/>
                <a:gd name="connsiteY12" fmla="*/ 10614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81 w 10781"/>
                <a:gd name="connsiteY12" fmla="*/ 10614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005 w 10781"/>
                <a:gd name="connsiteY16" fmla="*/ 15569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781"/>
                <a:gd name="connsiteY0" fmla="*/ 0 h 17385"/>
                <a:gd name="connsiteX1" fmla="*/ 0 w 10781"/>
                <a:gd name="connsiteY1" fmla="*/ 1578 h 17385"/>
                <a:gd name="connsiteX2" fmla="*/ 2663 w 10781"/>
                <a:gd name="connsiteY2" fmla="*/ 2778 h 17385"/>
                <a:gd name="connsiteX3" fmla="*/ 4000 w 10781"/>
                <a:gd name="connsiteY3" fmla="*/ 3174 h 17385"/>
                <a:gd name="connsiteX4" fmla="*/ 4663 w 10781"/>
                <a:gd name="connsiteY4" fmla="*/ 4374 h 17385"/>
                <a:gd name="connsiteX5" fmla="*/ 4000 w 10781"/>
                <a:gd name="connsiteY5" fmla="*/ 4779 h 17385"/>
                <a:gd name="connsiteX6" fmla="*/ 4663 w 10781"/>
                <a:gd name="connsiteY6" fmla="*/ 5573 h 17385"/>
                <a:gd name="connsiteX7" fmla="*/ 6662 w 10781"/>
                <a:gd name="connsiteY7" fmla="*/ 5979 h 17385"/>
                <a:gd name="connsiteX8" fmla="*/ 6662 w 10781"/>
                <a:gd name="connsiteY8" fmla="*/ 7178 h 17385"/>
                <a:gd name="connsiteX9" fmla="*/ 8001 w 10781"/>
                <a:gd name="connsiteY9" fmla="*/ 7575 h 17385"/>
                <a:gd name="connsiteX10" fmla="*/ 7340 w 10781"/>
                <a:gd name="connsiteY10" fmla="*/ 7972 h 17385"/>
                <a:gd name="connsiteX11" fmla="*/ 10097 w 10781"/>
                <a:gd name="connsiteY11" fmla="*/ 10361 h 17385"/>
                <a:gd name="connsiteX12" fmla="*/ 10281 w 10781"/>
                <a:gd name="connsiteY12" fmla="*/ 10614 h 17385"/>
                <a:gd name="connsiteX13" fmla="*/ 9407 w 10781"/>
                <a:gd name="connsiteY13" fmla="*/ 11908 h 17385"/>
                <a:gd name="connsiteX14" fmla="*/ 9408 w 10781"/>
                <a:gd name="connsiteY14" fmla="*/ 12791 h 17385"/>
                <a:gd name="connsiteX15" fmla="*/ 10097 w 10781"/>
                <a:gd name="connsiteY15" fmla="*/ 13580 h 17385"/>
                <a:gd name="connsiteX16" fmla="*/ 10373 w 10781"/>
                <a:gd name="connsiteY16" fmla="*/ 15474 h 17385"/>
                <a:gd name="connsiteX17" fmla="*/ 10649 w 10781"/>
                <a:gd name="connsiteY17" fmla="*/ 16420 h 17385"/>
                <a:gd name="connsiteX18" fmla="*/ 10781 w 10781"/>
                <a:gd name="connsiteY18" fmla="*/ 17385 h 17385"/>
                <a:gd name="connsiteX0" fmla="*/ 138 w 10830"/>
                <a:gd name="connsiteY0" fmla="*/ 0 h 17385"/>
                <a:gd name="connsiteX1" fmla="*/ 0 w 10830"/>
                <a:gd name="connsiteY1" fmla="*/ 1578 h 17385"/>
                <a:gd name="connsiteX2" fmla="*/ 2663 w 10830"/>
                <a:gd name="connsiteY2" fmla="*/ 2778 h 17385"/>
                <a:gd name="connsiteX3" fmla="*/ 4000 w 10830"/>
                <a:gd name="connsiteY3" fmla="*/ 3174 h 17385"/>
                <a:gd name="connsiteX4" fmla="*/ 4663 w 10830"/>
                <a:gd name="connsiteY4" fmla="*/ 4374 h 17385"/>
                <a:gd name="connsiteX5" fmla="*/ 4000 w 10830"/>
                <a:gd name="connsiteY5" fmla="*/ 4779 h 17385"/>
                <a:gd name="connsiteX6" fmla="*/ 4663 w 10830"/>
                <a:gd name="connsiteY6" fmla="*/ 5573 h 17385"/>
                <a:gd name="connsiteX7" fmla="*/ 6662 w 10830"/>
                <a:gd name="connsiteY7" fmla="*/ 5979 h 17385"/>
                <a:gd name="connsiteX8" fmla="*/ 6662 w 10830"/>
                <a:gd name="connsiteY8" fmla="*/ 7178 h 17385"/>
                <a:gd name="connsiteX9" fmla="*/ 8001 w 10830"/>
                <a:gd name="connsiteY9" fmla="*/ 7575 h 17385"/>
                <a:gd name="connsiteX10" fmla="*/ 7340 w 10830"/>
                <a:gd name="connsiteY10" fmla="*/ 7972 h 17385"/>
                <a:gd name="connsiteX11" fmla="*/ 10097 w 10830"/>
                <a:gd name="connsiteY11" fmla="*/ 10361 h 17385"/>
                <a:gd name="connsiteX12" fmla="*/ 10281 w 10830"/>
                <a:gd name="connsiteY12" fmla="*/ 10614 h 17385"/>
                <a:gd name="connsiteX13" fmla="*/ 9407 w 10830"/>
                <a:gd name="connsiteY13" fmla="*/ 11908 h 17385"/>
                <a:gd name="connsiteX14" fmla="*/ 9408 w 10830"/>
                <a:gd name="connsiteY14" fmla="*/ 12791 h 17385"/>
                <a:gd name="connsiteX15" fmla="*/ 10097 w 10830"/>
                <a:gd name="connsiteY15" fmla="*/ 13580 h 17385"/>
                <a:gd name="connsiteX16" fmla="*/ 10373 w 10830"/>
                <a:gd name="connsiteY16" fmla="*/ 15474 h 17385"/>
                <a:gd name="connsiteX17" fmla="*/ 10787 w 10830"/>
                <a:gd name="connsiteY17" fmla="*/ 16262 h 17385"/>
                <a:gd name="connsiteX18" fmla="*/ 10781 w 10830"/>
                <a:gd name="connsiteY18" fmla="*/ 17385 h 17385"/>
                <a:gd name="connsiteX0" fmla="*/ 138 w 13410"/>
                <a:gd name="connsiteY0" fmla="*/ 0 h 17385"/>
                <a:gd name="connsiteX1" fmla="*/ 0 w 13410"/>
                <a:gd name="connsiteY1" fmla="*/ 1578 h 17385"/>
                <a:gd name="connsiteX2" fmla="*/ 2663 w 13410"/>
                <a:gd name="connsiteY2" fmla="*/ 2778 h 17385"/>
                <a:gd name="connsiteX3" fmla="*/ 4000 w 13410"/>
                <a:gd name="connsiteY3" fmla="*/ 3174 h 17385"/>
                <a:gd name="connsiteX4" fmla="*/ 4663 w 13410"/>
                <a:gd name="connsiteY4" fmla="*/ 4374 h 17385"/>
                <a:gd name="connsiteX5" fmla="*/ 4000 w 13410"/>
                <a:gd name="connsiteY5" fmla="*/ 4779 h 17385"/>
                <a:gd name="connsiteX6" fmla="*/ 4663 w 13410"/>
                <a:gd name="connsiteY6" fmla="*/ 5573 h 17385"/>
                <a:gd name="connsiteX7" fmla="*/ 6662 w 13410"/>
                <a:gd name="connsiteY7" fmla="*/ 5979 h 17385"/>
                <a:gd name="connsiteX8" fmla="*/ 6662 w 13410"/>
                <a:gd name="connsiteY8" fmla="*/ 7178 h 17385"/>
                <a:gd name="connsiteX9" fmla="*/ 8001 w 13410"/>
                <a:gd name="connsiteY9" fmla="*/ 7575 h 17385"/>
                <a:gd name="connsiteX10" fmla="*/ 7340 w 13410"/>
                <a:gd name="connsiteY10" fmla="*/ 7972 h 17385"/>
                <a:gd name="connsiteX11" fmla="*/ 10097 w 13410"/>
                <a:gd name="connsiteY11" fmla="*/ 10361 h 17385"/>
                <a:gd name="connsiteX12" fmla="*/ 10281 w 13410"/>
                <a:gd name="connsiteY12" fmla="*/ 10614 h 17385"/>
                <a:gd name="connsiteX13" fmla="*/ 9407 w 13410"/>
                <a:gd name="connsiteY13" fmla="*/ 11908 h 17385"/>
                <a:gd name="connsiteX14" fmla="*/ 9408 w 13410"/>
                <a:gd name="connsiteY14" fmla="*/ 12791 h 17385"/>
                <a:gd name="connsiteX15" fmla="*/ 10097 w 13410"/>
                <a:gd name="connsiteY15" fmla="*/ 13580 h 17385"/>
                <a:gd name="connsiteX16" fmla="*/ 10373 w 13410"/>
                <a:gd name="connsiteY16" fmla="*/ 15474 h 17385"/>
                <a:gd name="connsiteX17" fmla="*/ 13407 w 13410"/>
                <a:gd name="connsiteY17" fmla="*/ 15978 h 17385"/>
                <a:gd name="connsiteX18" fmla="*/ 10781 w 13410"/>
                <a:gd name="connsiteY18" fmla="*/ 17385 h 17385"/>
                <a:gd name="connsiteX0" fmla="*/ 138 w 13407"/>
                <a:gd name="connsiteY0" fmla="*/ 0 h 17385"/>
                <a:gd name="connsiteX1" fmla="*/ 0 w 13407"/>
                <a:gd name="connsiteY1" fmla="*/ 1578 h 17385"/>
                <a:gd name="connsiteX2" fmla="*/ 2663 w 13407"/>
                <a:gd name="connsiteY2" fmla="*/ 2778 h 17385"/>
                <a:gd name="connsiteX3" fmla="*/ 4000 w 13407"/>
                <a:gd name="connsiteY3" fmla="*/ 3174 h 17385"/>
                <a:gd name="connsiteX4" fmla="*/ 4663 w 13407"/>
                <a:gd name="connsiteY4" fmla="*/ 4374 h 17385"/>
                <a:gd name="connsiteX5" fmla="*/ 4000 w 13407"/>
                <a:gd name="connsiteY5" fmla="*/ 4779 h 17385"/>
                <a:gd name="connsiteX6" fmla="*/ 4663 w 13407"/>
                <a:gd name="connsiteY6" fmla="*/ 5573 h 17385"/>
                <a:gd name="connsiteX7" fmla="*/ 6662 w 13407"/>
                <a:gd name="connsiteY7" fmla="*/ 5979 h 17385"/>
                <a:gd name="connsiteX8" fmla="*/ 6662 w 13407"/>
                <a:gd name="connsiteY8" fmla="*/ 7178 h 17385"/>
                <a:gd name="connsiteX9" fmla="*/ 8001 w 13407"/>
                <a:gd name="connsiteY9" fmla="*/ 7575 h 17385"/>
                <a:gd name="connsiteX10" fmla="*/ 7340 w 13407"/>
                <a:gd name="connsiteY10" fmla="*/ 7972 h 17385"/>
                <a:gd name="connsiteX11" fmla="*/ 10097 w 13407"/>
                <a:gd name="connsiteY11" fmla="*/ 10361 h 17385"/>
                <a:gd name="connsiteX12" fmla="*/ 10281 w 13407"/>
                <a:gd name="connsiteY12" fmla="*/ 10614 h 17385"/>
                <a:gd name="connsiteX13" fmla="*/ 9407 w 13407"/>
                <a:gd name="connsiteY13" fmla="*/ 11908 h 17385"/>
                <a:gd name="connsiteX14" fmla="*/ 9408 w 13407"/>
                <a:gd name="connsiteY14" fmla="*/ 12791 h 17385"/>
                <a:gd name="connsiteX15" fmla="*/ 10097 w 13407"/>
                <a:gd name="connsiteY15" fmla="*/ 13580 h 17385"/>
                <a:gd name="connsiteX16" fmla="*/ 10373 w 13407"/>
                <a:gd name="connsiteY16" fmla="*/ 15474 h 17385"/>
                <a:gd name="connsiteX17" fmla="*/ 13407 w 13407"/>
                <a:gd name="connsiteY17" fmla="*/ 15978 h 17385"/>
                <a:gd name="connsiteX18" fmla="*/ 10781 w 13407"/>
                <a:gd name="connsiteY18" fmla="*/ 17385 h 17385"/>
                <a:gd name="connsiteX0" fmla="*/ 138 w 13407"/>
                <a:gd name="connsiteY0" fmla="*/ 0 h 17385"/>
                <a:gd name="connsiteX1" fmla="*/ 0 w 13407"/>
                <a:gd name="connsiteY1" fmla="*/ 1578 h 17385"/>
                <a:gd name="connsiteX2" fmla="*/ 2663 w 13407"/>
                <a:gd name="connsiteY2" fmla="*/ 2778 h 17385"/>
                <a:gd name="connsiteX3" fmla="*/ 4000 w 13407"/>
                <a:gd name="connsiteY3" fmla="*/ 3174 h 17385"/>
                <a:gd name="connsiteX4" fmla="*/ 4663 w 13407"/>
                <a:gd name="connsiteY4" fmla="*/ 4374 h 17385"/>
                <a:gd name="connsiteX5" fmla="*/ 4000 w 13407"/>
                <a:gd name="connsiteY5" fmla="*/ 4779 h 17385"/>
                <a:gd name="connsiteX6" fmla="*/ 4663 w 13407"/>
                <a:gd name="connsiteY6" fmla="*/ 5573 h 17385"/>
                <a:gd name="connsiteX7" fmla="*/ 6662 w 13407"/>
                <a:gd name="connsiteY7" fmla="*/ 5979 h 17385"/>
                <a:gd name="connsiteX8" fmla="*/ 6662 w 13407"/>
                <a:gd name="connsiteY8" fmla="*/ 7178 h 17385"/>
                <a:gd name="connsiteX9" fmla="*/ 8001 w 13407"/>
                <a:gd name="connsiteY9" fmla="*/ 7575 h 17385"/>
                <a:gd name="connsiteX10" fmla="*/ 7340 w 13407"/>
                <a:gd name="connsiteY10" fmla="*/ 7972 h 17385"/>
                <a:gd name="connsiteX11" fmla="*/ 10097 w 13407"/>
                <a:gd name="connsiteY11" fmla="*/ 10361 h 17385"/>
                <a:gd name="connsiteX12" fmla="*/ 10281 w 13407"/>
                <a:gd name="connsiteY12" fmla="*/ 10614 h 17385"/>
                <a:gd name="connsiteX13" fmla="*/ 9407 w 13407"/>
                <a:gd name="connsiteY13" fmla="*/ 11908 h 17385"/>
                <a:gd name="connsiteX14" fmla="*/ 9408 w 13407"/>
                <a:gd name="connsiteY14" fmla="*/ 12791 h 17385"/>
                <a:gd name="connsiteX15" fmla="*/ 10097 w 13407"/>
                <a:gd name="connsiteY15" fmla="*/ 13580 h 17385"/>
                <a:gd name="connsiteX16" fmla="*/ 10373 w 13407"/>
                <a:gd name="connsiteY16" fmla="*/ 15474 h 17385"/>
                <a:gd name="connsiteX17" fmla="*/ 13407 w 13407"/>
                <a:gd name="connsiteY17" fmla="*/ 15978 h 17385"/>
                <a:gd name="connsiteX18" fmla="*/ 10781 w 13407"/>
                <a:gd name="connsiteY18" fmla="*/ 17385 h 17385"/>
                <a:gd name="connsiteX0" fmla="*/ 138 w 10879"/>
                <a:gd name="connsiteY0" fmla="*/ 0 h 17385"/>
                <a:gd name="connsiteX1" fmla="*/ 0 w 10879"/>
                <a:gd name="connsiteY1" fmla="*/ 1578 h 17385"/>
                <a:gd name="connsiteX2" fmla="*/ 2663 w 10879"/>
                <a:gd name="connsiteY2" fmla="*/ 2778 h 17385"/>
                <a:gd name="connsiteX3" fmla="*/ 4000 w 10879"/>
                <a:gd name="connsiteY3" fmla="*/ 3174 h 17385"/>
                <a:gd name="connsiteX4" fmla="*/ 4663 w 10879"/>
                <a:gd name="connsiteY4" fmla="*/ 4374 h 17385"/>
                <a:gd name="connsiteX5" fmla="*/ 4000 w 10879"/>
                <a:gd name="connsiteY5" fmla="*/ 4779 h 17385"/>
                <a:gd name="connsiteX6" fmla="*/ 4663 w 10879"/>
                <a:gd name="connsiteY6" fmla="*/ 5573 h 17385"/>
                <a:gd name="connsiteX7" fmla="*/ 6662 w 10879"/>
                <a:gd name="connsiteY7" fmla="*/ 5979 h 17385"/>
                <a:gd name="connsiteX8" fmla="*/ 6662 w 10879"/>
                <a:gd name="connsiteY8" fmla="*/ 7178 h 17385"/>
                <a:gd name="connsiteX9" fmla="*/ 8001 w 10879"/>
                <a:gd name="connsiteY9" fmla="*/ 7575 h 17385"/>
                <a:gd name="connsiteX10" fmla="*/ 7340 w 10879"/>
                <a:gd name="connsiteY10" fmla="*/ 7972 h 17385"/>
                <a:gd name="connsiteX11" fmla="*/ 10097 w 10879"/>
                <a:gd name="connsiteY11" fmla="*/ 10361 h 17385"/>
                <a:gd name="connsiteX12" fmla="*/ 10281 w 10879"/>
                <a:gd name="connsiteY12" fmla="*/ 10614 h 17385"/>
                <a:gd name="connsiteX13" fmla="*/ 9407 w 10879"/>
                <a:gd name="connsiteY13" fmla="*/ 11908 h 17385"/>
                <a:gd name="connsiteX14" fmla="*/ 9408 w 10879"/>
                <a:gd name="connsiteY14" fmla="*/ 12791 h 17385"/>
                <a:gd name="connsiteX15" fmla="*/ 10097 w 10879"/>
                <a:gd name="connsiteY15" fmla="*/ 13580 h 17385"/>
                <a:gd name="connsiteX16" fmla="*/ 10373 w 10879"/>
                <a:gd name="connsiteY16" fmla="*/ 15474 h 17385"/>
                <a:gd name="connsiteX17" fmla="*/ 10879 w 10879"/>
                <a:gd name="connsiteY17" fmla="*/ 16357 h 17385"/>
                <a:gd name="connsiteX18" fmla="*/ 10781 w 10879"/>
                <a:gd name="connsiteY18" fmla="*/ 17385 h 17385"/>
                <a:gd name="connsiteX0" fmla="*/ 138 w 10879"/>
                <a:gd name="connsiteY0" fmla="*/ 0 h 17385"/>
                <a:gd name="connsiteX1" fmla="*/ 0 w 10879"/>
                <a:gd name="connsiteY1" fmla="*/ 1578 h 17385"/>
                <a:gd name="connsiteX2" fmla="*/ 2663 w 10879"/>
                <a:gd name="connsiteY2" fmla="*/ 2778 h 17385"/>
                <a:gd name="connsiteX3" fmla="*/ 4000 w 10879"/>
                <a:gd name="connsiteY3" fmla="*/ 3174 h 17385"/>
                <a:gd name="connsiteX4" fmla="*/ 4663 w 10879"/>
                <a:gd name="connsiteY4" fmla="*/ 4374 h 17385"/>
                <a:gd name="connsiteX5" fmla="*/ 4000 w 10879"/>
                <a:gd name="connsiteY5" fmla="*/ 4779 h 17385"/>
                <a:gd name="connsiteX6" fmla="*/ 4663 w 10879"/>
                <a:gd name="connsiteY6" fmla="*/ 5573 h 17385"/>
                <a:gd name="connsiteX7" fmla="*/ 6662 w 10879"/>
                <a:gd name="connsiteY7" fmla="*/ 5979 h 17385"/>
                <a:gd name="connsiteX8" fmla="*/ 6662 w 10879"/>
                <a:gd name="connsiteY8" fmla="*/ 7178 h 17385"/>
                <a:gd name="connsiteX9" fmla="*/ 8001 w 10879"/>
                <a:gd name="connsiteY9" fmla="*/ 7575 h 17385"/>
                <a:gd name="connsiteX10" fmla="*/ 7340 w 10879"/>
                <a:gd name="connsiteY10" fmla="*/ 7972 h 17385"/>
                <a:gd name="connsiteX11" fmla="*/ 10097 w 10879"/>
                <a:gd name="connsiteY11" fmla="*/ 10361 h 17385"/>
                <a:gd name="connsiteX12" fmla="*/ 10281 w 10879"/>
                <a:gd name="connsiteY12" fmla="*/ 10614 h 17385"/>
                <a:gd name="connsiteX13" fmla="*/ 9407 w 10879"/>
                <a:gd name="connsiteY13" fmla="*/ 11908 h 17385"/>
                <a:gd name="connsiteX14" fmla="*/ 9408 w 10879"/>
                <a:gd name="connsiteY14" fmla="*/ 12791 h 17385"/>
                <a:gd name="connsiteX15" fmla="*/ 10097 w 10879"/>
                <a:gd name="connsiteY15" fmla="*/ 13580 h 17385"/>
                <a:gd name="connsiteX16" fmla="*/ 10189 w 10879"/>
                <a:gd name="connsiteY16" fmla="*/ 14653 h 17385"/>
                <a:gd name="connsiteX17" fmla="*/ 10373 w 10879"/>
                <a:gd name="connsiteY17" fmla="*/ 15474 h 17385"/>
                <a:gd name="connsiteX18" fmla="*/ 10879 w 10879"/>
                <a:gd name="connsiteY18" fmla="*/ 16357 h 17385"/>
                <a:gd name="connsiteX19" fmla="*/ 10781 w 10879"/>
                <a:gd name="connsiteY19" fmla="*/ 17385 h 17385"/>
                <a:gd name="connsiteX0" fmla="*/ 138 w 10879"/>
                <a:gd name="connsiteY0" fmla="*/ 0 h 17385"/>
                <a:gd name="connsiteX1" fmla="*/ 0 w 10879"/>
                <a:gd name="connsiteY1" fmla="*/ 1578 h 17385"/>
                <a:gd name="connsiteX2" fmla="*/ 2663 w 10879"/>
                <a:gd name="connsiteY2" fmla="*/ 2778 h 17385"/>
                <a:gd name="connsiteX3" fmla="*/ 4000 w 10879"/>
                <a:gd name="connsiteY3" fmla="*/ 3174 h 17385"/>
                <a:gd name="connsiteX4" fmla="*/ 4663 w 10879"/>
                <a:gd name="connsiteY4" fmla="*/ 4374 h 17385"/>
                <a:gd name="connsiteX5" fmla="*/ 4000 w 10879"/>
                <a:gd name="connsiteY5" fmla="*/ 4779 h 17385"/>
                <a:gd name="connsiteX6" fmla="*/ 4663 w 10879"/>
                <a:gd name="connsiteY6" fmla="*/ 5573 h 17385"/>
                <a:gd name="connsiteX7" fmla="*/ 6662 w 10879"/>
                <a:gd name="connsiteY7" fmla="*/ 5979 h 17385"/>
                <a:gd name="connsiteX8" fmla="*/ 6662 w 10879"/>
                <a:gd name="connsiteY8" fmla="*/ 7178 h 17385"/>
                <a:gd name="connsiteX9" fmla="*/ 8001 w 10879"/>
                <a:gd name="connsiteY9" fmla="*/ 7575 h 17385"/>
                <a:gd name="connsiteX10" fmla="*/ 7340 w 10879"/>
                <a:gd name="connsiteY10" fmla="*/ 7972 h 17385"/>
                <a:gd name="connsiteX11" fmla="*/ 10097 w 10879"/>
                <a:gd name="connsiteY11" fmla="*/ 10361 h 17385"/>
                <a:gd name="connsiteX12" fmla="*/ 10281 w 10879"/>
                <a:gd name="connsiteY12" fmla="*/ 10614 h 17385"/>
                <a:gd name="connsiteX13" fmla="*/ 9407 w 10879"/>
                <a:gd name="connsiteY13" fmla="*/ 11908 h 17385"/>
                <a:gd name="connsiteX14" fmla="*/ 9408 w 10879"/>
                <a:gd name="connsiteY14" fmla="*/ 12791 h 17385"/>
                <a:gd name="connsiteX15" fmla="*/ 10097 w 10879"/>
                <a:gd name="connsiteY15" fmla="*/ 13580 h 17385"/>
                <a:gd name="connsiteX16" fmla="*/ 9913 w 10879"/>
                <a:gd name="connsiteY16" fmla="*/ 14590 h 17385"/>
                <a:gd name="connsiteX17" fmla="*/ 10373 w 10879"/>
                <a:gd name="connsiteY17" fmla="*/ 15474 h 17385"/>
                <a:gd name="connsiteX18" fmla="*/ 10879 w 10879"/>
                <a:gd name="connsiteY18" fmla="*/ 16357 h 17385"/>
                <a:gd name="connsiteX19" fmla="*/ 10781 w 10879"/>
                <a:gd name="connsiteY19" fmla="*/ 17385 h 17385"/>
                <a:gd name="connsiteX0" fmla="*/ 138 w 10906"/>
                <a:gd name="connsiteY0" fmla="*/ 0 h 17385"/>
                <a:gd name="connsiteX1" fmla="*/ 0 w 10906"/>
                <a:gd name="connsiteY1" fmla="*/ 1578 h 17385"/>
                <a:gd name="connsiteX2" fmla="*/ 2663 w 10906"/>
                <a:gd name="connsiteY2" fmla="*/ 2778 h 17385"/>
                <a:gd name="connsiteX3" fmla="*/ 4000 w 10906"/>
                <a:gd name="connsiteY3" fmla="*/ 3174 h 17385"/>
                <a:gd name="connsiteX4" fmla="*/ 4663 w 10906"/>
                <a:gd name="connsiteY4" fmla="*/ 4374 h 17385"/>
                <a:gd name="connsiteX5" fmla="*/ 4000 w 10906"/>
                <a:gd name="connsiteY5" fmla="*/ 4779 h 17385"/>
                <a:gd name="connsiteX6" fmla="*/ 4663 w 10906"/>
                <a:gd name="connsiteY6" fmla="*/ 5573 h 17385"/>
                <a:gd name="connsiteX7" fmla="*/ 6662 w 10906"/>
                <a:gd name="connsiteY7" fmla="*/ 5979 h 17385"/>
                <a:gd name="connsiteX8" fmla="*/ 6662 w 10906"/>
                <a:gd name="connsiteY8" fmla="*/ 7178 h 17385"/>
                <a:gd name="connsiteX9" fmla="*/ 8001 w 10906"/>
                <a:gd name="connsiteY9" fmla="*/ 7575 h 17385"/>
                <a:gd name="connsiteX10" fmla="*/ 7340 w 10906"/>
                <a:gd name="connsiteY10" fmla="*/ 7972 h 17385"/>
                <a:gd name="connsiteX11" fmla="*/ 10097 w 10906"/>
                <a:gd name="connsiteY11" fmla="*/ 10361 h 17385"/>
                <a:gd name="connsiteX12" fmla="*/ 10281 w 10906"/>
                <a:gd name="connsiteY12" fmla="*/ 10614 h 17385"/>
                <a:gd name="connsiteX13" fmla="*/ 9407 w 10906"/>
                <a:gd name="connsiteY13" fmla="*/ 11908 h 17385"/>
                <a:gd name="connsiteX14" fmla="*/ 9408 w 10906"/>
                <a:gd name="connsiteY14" fmla="*/ 12791 h 17385"/>
                <a:gd name="connsiteX15" fmla="*/ 10097 w 10906"/>
                <a:gd name="connsiteY15" fmla="*/ 13580 h 17385"/>
                <a:gd name="connsiteX16" fmla="*/ 9913 w 10906"/>
                <a:gd name="connsiteY16" fmla="*/ 14590 h 17385"/>
                <a:gd name="connsiteX17" fmla="*/ 10373 w 10906"/>
                <a:gd name="connsiteY17" fmla="*/ 15474 h 17385"/>
                <a:gd name="connsiteX18" fmla="*/ 10879 w 10906"/>
                <a:gd name="connsiteY18" fmla="*/ 16357 h 17385"/>
                <a:gd name="connsiteX19" fmla="*/ 10833 w 10906"/>
                <a:gd name="connsiteY19" fmla="*/ 16988 h 17385"/>
                <a:gd name="connsiteX20" fmla="*/ 10781 w 10906"/>
                <a:gd name="connsiteY20" fmla="*/ 17385 h 17385"/>
                <a:gd name="connsiteX0" fmla="*/ 138 w 10880"/>
                <a:gd name="connsiteY0" fmla="*/ 0 h 17385"/>
                <a:gd name="connsiteX1" fmla="*/ 0 w 10880"/>
                <a:gd name="connsiteY1" fmla="*/ 1578 h 17385"/>
                <a:gd name="connsiteX2" fmla="*/ 2663 w 10880"/>
                <a:gd name="connsiteY2" fmla="*/ 2778 h 17385"/>
                <a:gd name="connsiteX3" fmla="*/ 4000 w 10880"/>
                <a:gd name="connsiteY3" fmla="*/ 3174 h 17385"/>
                <a:gd name="connsiteX4" fmla="*/ 4663 w 10880"/>
                <a:gd name="connsiteY4" fmla="*/ 4374 h 17385"/>
                <a:gd name="connsiteX5" fmla="*/ 4000 w 10880"/>
                <a:gd name="connsiteY5" fmla="*/ 4779 h 17385"/>
                <a:gd name="connsiteX6" fmla="*/ 4663 w 10880"/>
                <a:gd name="connsiteY6" fmla="*/ 5573 h 17385"/>
                <a:gd name="connsiteX7" fmla="*/ 6662 w 10880"/>
                <a:gd name="connsiteY7" fmla="*/ 5979 h 17385"/>
                <a:gd name="connsiteX8" fmla="*/ 6662 w 10880"/>
                <a:gd name="connsiteY8" fmla="*/ 7178 h 17385"/>
                <a:gd name="connsiteX9" fmla="*/ 8001 w 10880"/>
                <a:gd name="connsiteY9" fmla="*/ 7575 h 17385"/>
                <a:gd name="connsiteX10" fmla="*/ 7340 w 10880"/>
                <a:gd name="connsiteY10" fmla="*/ 7972 h 17385"/>
                <a:gd name="connsiteX11" fmla="*/ 10097 w 10880"/>
                <a:gd name="connsiteY11" fmla="*/ 10361 h 17385"/>
                <a:gd name="connsiteX12" fmla="*/ 10281 w 10880"/>
                <a:gd name="connsiteY12" fmla="*/ 10614 h 17385"/>
                <a:gd name="connsiteX13" fmla="*/ 9407 w 10880"/>
                <a:gd name="connsiteY13" fmla="*/ 11908 h 17385"/>
                <a:gd name="connsiteX14" fmla="*/ 9408 w 10880"/>
                <a:gd name="connsiteY14" fmla="*/ 12791 h 17385"/>
                <a:gd name="connsiteX15" fmla="*/ 10097 w 10880"/>
                <a:gd name="connsiteY15" fmla="*/ 13580 h 17385"/>
                <a:gd name="connsiteX16" fmla="*/ 9913 w 10880"/>
                <a:gd name="connsiteY16" fmla="*/ 14590 h 17385"/>
                <a:gd name="connsiteX17" fmla="*/ 10373 w 10880"/>
                <a:gd name="connsiteY17" fmla="*/ 15474 h 17385"/>
                <a:gd name="connsiteX18" fmla="*/ 10879 w 10880"/>
                <a:gd name="connsiteY18" fmla="*/ 16357 h 17385"/>
                <a:gd name="connsiteX19" fmla="*/ 8765 w 10880"/>
                <a:gd name="connsiteY19" fmla="*/ 16515 h 17385"/>
                <a:gd name="connsiteX20" fmla="*/ 10781 w 10880"/>
                <a:gd name="connsiteY20" fmla="*/ 17385 h 17385"/>
                <a:gd name="connsiteX0" fmla="*/ 138 w 10880"/>
                <a:gd name="connsiteY0" fmla="*/ 0 h 17385"/>
                <a:gd name="connsiteX1" fmla="*/ 0 w 10880"/>
                <a:gd name="connsiteY1" fmla="*/ 1578 h 17385"/>
                <a:gd name="connsiteX2" fmla="*/ 2663 w 10880"/>
                <a:gd name="connsiteY2" fmla="*/ 2778 h 17385"/>
                <a:gd name="connsiteX3" fmla="*/ 4000 w 10880"/>
                <a:gd name="connsiteY3" fmla="*/ 3174 h 17385"/>
                <a:gd name="connsiteX4" fmla="*/ 4663 w 10880"/>
                <a:gd name="connsiteY4" fmla="*/ 4374 h 17385"/>
                <a:gd name="connsiteX5" fmla="*/ 4000 w 10880"/>
                <a:gd name="connsiteY5" fmla="*/ 4779 h 17385"/>
                <a:gd name="connsiteX6" fmla="*/ 4663 w 10880"/>
                <a:gd name="connsiteY6" fmla="*/ 5573 h 17385"/>
                <a:gd name="connsiteX7" fmla="*/ 6662 w 10880"/>
                <a:gd name="connsiteY7" fmla="*/ 5979 h 17385"/>
                <a:gd name="connsiteX8" fmla="*/ 6662 w 10880"/>
                <a:gd name="connsiteY8" fmla="*/ 7178 h 17385"/>
                <a:gd name="connsiteX9" fmla="*/ 8001 w 10880"/>
                <a:gd name="connsiteY9" fmla="*/ 7575 h 17385"/>
                <a:gd name="connsiteX10" fmla="*/ 7340 w 10880"/>
                <a:gd name="connsiteY10" fmla="*/ 7972 h 17385"/>
                <a:gd name="connsiteX11" fmla="*/ 10097 w 10880"/>
                <a:gd name="connsiteY11" fmla="*/ 10361 h 17385"/>
                <a:gd name="connsiteX12" fmla="*/ 10281 w 10880"/>
                <a:gd name="connsiteY12" fmla="*/ 10614 h 17385"/>
                <a:gd name="connsiteX13" fmla="*/ 9407 w 10880"/>
                <a:gd name="connsiteY13" fmla="*/ 11908 h 17385"/>
                <a:gd name="connsiteX14" fmla="*/ 9408 w 10880"/>
                <a:gd name="connsiteY14" fmla="*/ 12791 h 17385"/>
                <a:gd name="connsiteX15" fmla="*/ 10097 w 10880"/>
                <a:gd name="connsiteY15" fmla="*/ 13580 h 17385"/>
                <a:gd name="connsiteX16" fmla="*/ 9913 w 10880"/>
                <a:gd name="connsiteY16" fmla="*/ 14590 h 17385"/>
                <a:gd name="connsiteX17" fmla="*/ 10373 w 10880"/>
                <a:gd name="connsiteY17" fmla="*/ 15474 h 17385"/>
                <a:gd name="connsiteX18" fmla="*/ 10879 w 10880"/>
                <a:gd name="connsiteY18" fmla="*/ 16357 h 17385"/>
                <a:gd name="connsiteX19" fmla="*/ 8765 w 10880"/>
                <a:gd name="connsiteY19" fmla="*/ 16515 h 17385"/>
                <a:gd name="connsiteX20" fmla="*/ 10781 w 10880"/>
                <a:gd name="connsiteY20" fmla="*/ 17385 h 17385"/>
                <a:gd name="connsiteX0" fmla="*/ 138 w 10879"/>
                <a:gd name="connsiteY0" fmla="*/ 0 h 17385"/>
                <a:gd name="connsiteX1" fmla="*/ 0 w 10879"/>
                <a:gd name="connsiteY1" fmla="*/ 1578 h 17385"/>
                <a:gd name="connsiteX2" fmla="*/ 2663 w 10879"/>
                <a:gd name="connsiteY2" fmla="*/ 2778 h 17385"/>
                <a:gd name="connsiteX3" fmla="*/ 4000 w 10879"/>
                <a:gd name="connsiteY3" fmla="*/ 3174 h 17385"/>
                <a:gd name="connsiteX4" fmla="*/ 4663 w 10879"/>
                <a:gd name="connsiteY4" fmla="*/ 4374 h 17385"/>
                <a:gd name="connsiteX5" fmla="*/ 4000 w 10879"/>
                <a:gd name="connsiteY5" fmla="*/ 4779 h 17385"/>
                <a:gd name="connsiteX6" fmla="*/ 4663 w 10879"/>
                <a:gd name="connsiteY6" fmla="*/ 5573 h 17385"/>
                <a:gd name="connsiteX7" fmla="*/ 6662 w 10879"/>
                <a:gd name="connsiteY7" fmla="*/ 5979 h 17385"/>
                <a:gd name="connsiteX8" fmla="*/ 6662 w 10879"/>
                <a:gd name="connsiteY8" fmla="*/ 7178 h 17385"/>
                <a:gd name="connsiteX9" fmla="*/ 8001 w 10879"/>
                <a:gd name="connsiteY9" fmla="*/ 7575 h 17385"/>
                <a:gd name="connsiteX10" fmla="*/ 7340 w 10879"/>
                <a:gd name="connsiteY10" fmla="*/ 7972 h 17385"/>
                <a:gd name="connsiteX11" fmla="*/ 10097 w 10879"/>
                <a:gd name="connsiteY11" fmla="*/ 10361 h 17385"/>
                <a:gd name="connsiteX12" fmla="*/ 10281 w 10879"/>
                <a:gd name="connsiteY12" fmla="*/ 10614 h 17385"/>
                <a:gd name="connsiteX13" fmla="*/ 9407 w 10879"/>
                <a:gd name="connsiteY13" fmla="*/ 11908 h 17385"/>
                <a:gd name="connsiteX14" fmla="*/ 9408 w 10879"/>
                <a:gd name="connsiteY14" fmla="*/ 12791 h 17385"/>
                <a:gd name="connsiteX15" fmla="*/ 10097 w 10879"/>
                <a:gd name="connsiteY15" fmla="*/ 13580 h 17385"/>
                <a:gd name="connsiteX16" fmla="*/ 9913 w 10879"/>
                <a:gd name="connsiteY16" fmla="*/ 14590 h 17385"/>
                <a:gd name="connsiteX17" fmla="*/ 10373 w 10879"/>
                <a:gd name="connsiteY17" fmla="*/ 15474 h 17385"/>
                <a:gd name="connsiteX18" fmla="*/ 10879 w 10879"/>
                <a:gd name="connsiteY18" fmla="*/ 16357 h 17385"/>
                <a:gd name="connsiteX19" fmla="*/ 8765 w 10879"/>
                <a:gd name="connsiteY19" fmla="*/ 16515 h 17385"/>
                <a:gd name="connsiteX20" fmla="*/ 10781 w 10879"/>
                <a:gd name="connsiteY20" fmla="*/ 17385 h 17385"/>
                <a:gd name="connsiteX0" fmla="*/ 138 w 11431"/>
                <a:gd name="connsiteY0" fmla="*/ 0 h 17385"/>
                <a:gd name="connsiteX1" fmla="*/ 0 w 11431"/>
                <a:gd name="connsiteY1" fmla="*/ 1578 h 17385"/>
                <a:gd name="connsiteX2" fmla="*/ 2663 w 11431"/>
                <a:gd name="connsiteY2" fmla="*/ 2778 h 17385"/>
                <a:gd name="connsiteX3" fmla="*/ 4000 w 11431"/>
                <a:gd name="connsiteY3" fmla="*/ 3174 h 17385"/>
                <a:gd name="connsiteX4" fmla="*/ 4663 w 11431"/>
                <a:gd name="connsiteY4" fmla="*/ 4374 h 17385"/>
                <a:gd name="connsiteX5" fmla="*/ 4000 w 11431"/>
                <a:gd name="connsiteY5" fmla="*/ 4779 h 17385"/>
                <a:gd name="connsiteX6" fmla="*/ 4663 w 11431"/>
                <a:gd name="connsiteY6" fmla="*/ 5573 h 17385"/>
                <a:gd name="connsiteX7" fmla="*/ 6662 w 11431"/>
                <a:gd name="connsiteY7" fmla="*/ 5979 h 17385"/>
                <a:gd name="connsiteX8" fmla="*/ 6662 w 11431"/>
                <a:gd name="connsiteY8" fmla="*/ 7178 h 17385"/>
                <a:gd name="connsiteX9" fmla="*/ 8001 w 11431"/>
                <a:gd name="connsiteY9" fmla="*/ 7575 h 17385"/>
                <a:gd name="connsiteX10" fmla="*/ 7340 w 11431"/>
                <a:gd name="connsiteY10" fmla="*/ 7972 h 17385"/>
                <a:gd name="connsiteX11" fmla="*/ 10097 w 11431"/>
                <a:gd name="connsiteY11" fmla="*/ 10361 h 17385"/>
                <a:gd name="connsiteX12" fmla="*/ 10281 w 11431"/>
                <a:gd name="connsiteY12" fmla="*/ 10614 h 17385"/>
                <a:gd name="connsiteX13" fmla="*/ 9407 w 11431"/>
                <a:gd name="connsiteY13" fmla="*/ 11908 h 17385"/>
                <a:gd name="connsiteX14" fmla="*/ 9408 w 11431"/>
                <a:gd name="connsiteY14" fmla="*/ 12791 h 17385"/>
                <a:gd name="connsiteX15" fmla="*/ 10097 w 11431"/>
                <a:gd name="connsiteY15" fmla="*/ 13580 h 17385"/>
                <a:gd name="connsiteX16" fmla="*/ 9913 w 11431"/>
                <a:gd name="connsiteY16" fmla="*/ 14590 h 17385"/>
                <a:gd name="connsiteX17" fmla="*/ 10373 w 11431"/>
                <a:gd name="connsiteY17" fmla="*/ 15474 h 17385"/>
                <a:gd name="connsiteX18" fmla="*/ 10879 w 11431"/>
                <a:gd name="connsiteY18" fmla="*/ 16357 h 17385"/>
                <a:gd name="connsiteX19" fmla="*/ 11431 w 11431"/>
                <a:gd name="connsiteY19" fmla="*/ 17178 h 17385"/>
                <a:gd name="connsiteX20" fmla="*/ 10781 w 11431"/>
                <a:gd name="connsiteY20" fmla="*/ 17385 h 17385"/>
                <a:gd name="connsiteX0" fmla="*/ 138 w 11431"/>
                <a:gd name="connsiteY0" fmla="*/ 0 h 17353"/>
                <a:gd name="connsiteX1" fmla="*/ 0 w 11431"/>
                <a:gd name="connsiteY1" fmla="*/ 1578 h 17353"/>
                <a:gd name="connsiteX2" fmla="*/ 2663 w 11431"/>
                <a:gd name="connsiteY2" fmla="*/ 2778 h 17353"/>
                <a:gd name="connsiteX3" fmla="*/ 4000 w 11431"/>
                <a:gd name="connsiteY3" fmla="*/ 3174 h 17353"/>
                <a:gd name="connsiteX4" fmla="*/ 4663 w 11431"/>
                <a:gd name="connsiteY4" fmla="*/ 4374 h 17353"/>
                <a:gd name="connsiteX5" fmla="*/ 4000 w 11431"/>
                <a:gd name="connsiteY5" fmla="*/ 4779 h 17353"/>
                <a:gd name="connsiteX6" fmla="*/ 4663 w 11431"/>
                <a:gd name="connsiteY6" fmla="*/ 5573 h 17353"/>
                <a:gd name="connsiteX7" fmla="*/ 6662 w 11431"/>
                <a:gd name="connsiteY7" fmla="*/ 5979 h 17353"/>
                <a:gd name="connsiteX8" fmla="*/ 6662 w 11431"/>
                <a:gd name="connsiteY8" fmla="*/ 7178 h 17353"/>
                <a:gd name="connsiteX9" fmla="*/ 8001 w 11431"/>
                <a:gd name="connsiteY9" fmla="*/ 7575 h 17353"/>
                <a:gd name="connsiteX10" fmla="*/ 7340 w 11431"/>
                <a:gd name="connsiteY10" fmla="*/ 7972 h 17353"/>
                <a:gd name="connsiteX11" fmla="*/ 10097 w 11431"/>
                <a:gd name="connsiteY11" fmla="*/ 10361 h 17353"/>
                <a:gd name="connsiteX12" fmla="*/ 10281 w 11431"/>
                <a:gd name="connsiteY12" fmla="*/ 10614 h 17353"/>
                <a:gd name="connsiteX13" fmla="*/ 9407 w 11431"/>
                <a:gd name="connsiteY13" fmla="*/ 11908 h 17353"/>
                <a:gd name="connsiteX14" fmla="*/ 9408 w 11431"/>
                <a:gd name="connsiteY14" fmla="*/ 12791 h 17353"/>
                <a:gd name="connsiteX15" fmla="*/ 10097 w 11431"/>
                <a:gd name="connsiteY15" fmla="*/ 13580 h 17353"/>
                <a:gd name="connsiteX16" fmla="*/ 9913 w 11431"/>
                <a:gd name="connsiteY16" fmla="*/ 14590 h 17353"/>
                <a:gd name="connsiteX17" fmla="*/ 10373 w 11431"/>
                <a:gd name="connsiteY17" fmla="*/ 15474 h 17353"/>
                <a:gd name="connsiteX18" fmla="*/ 10879 w 11431"/>
                <a:gd name="connsiteY18" fmla="*/ 16357 h 17353"/>
                <a:gd name="connsiteX19" fmla="*/ 11431 w 11431"/>
                <a:gd name="connsiteY19" fmla="*/ 17178 h 17353"/>
                <a:gd name="connsiteX20" fmla="*/ 10275 w 11431"/>
                <a:gd name="connsiteY20" fmla="*/ 17353 h 17353"/>
                <a:gd name="connsiteX0" fmla="*/ 138 w 10879"/>
                <a:gd name="connsiteY0" fmla="*/ 0 h 17353"/>
                <a:gd name="connsiteX1" fmla="*/ 0 w 10879"/>
                <a:gd name="connsiteY1" fmla="*/ 1578 h 17353"/>
                <a:gd name="connsiteX2" fmla="*/ 2663 w 10879"/>
                <a:gd name="connsiteY2" fmla="*/ 2778 h 17353"/>
                <a:gd name="connsiteX3" fmla="*/ 4000 w 10879"/>
                <a:gd name="connsiteY3" fmla="*/ 3174 h 17353"/>
                <a:gd name="connsiteX4" fmla="*/ 4663 w 10879"/>
                <a:gd name="connsiteY4" fmla="*/ 4374 h 17353"/>
                <a:gd name="connsiteX5" fmla="*/ 4000 w 10879"/>
                <a:gd name="connsiteY5" fmla="*/ 4779 h 17353"/>
                <a:gd name="connsiteX6" fmla="*/ 4663 w 10879"/>
                <a:gd name="connsiteY6" fmla="*/ 5573 h 17353"/>
                <a:gd name="connsiteX7" fmla="*/ 6662 w 10879"/>
                <a:gd name="connsiteY7" fmla="*/ 5979 h 17353"/>
                <a:gd name="connsiteX8" fmla="*/ 6662 w 10879"/>
                <a:gd name="connsiteY8" fmla="*/ 7178 h 17353"/>
                <a:gd name="connsiteX9" fmla="*/ 8001 w 10879"/>
                <a:gd name="connsiteY9" fmla="*/ 7575 h 17353"/>
                <a:gd name="connsiteX10" fmla="*/ 7340 w 10879"/>
                <a:gd name="connsiteY10" fmla="*/ 7972 h 17353"/>
                <a:gd name="connsiteX11" fmla="*/ 10097 w 10879"/>
                <a:gd name="connsiteY11" fmla="*/ 10361 h 17353"/>
                <a:gd name="connsiteX12" fmla="*/ 10281 w 10879"/>
                <a:gd name="connsiteY12" fmla="*/ 10614 h 17353"/>
                <a:gd name="connsiteX13" fmla="*/ 9407 w 10879"/>
                <a:gd name="connsiteY13" fmla="*/ 11908 h 17353"/>
                <a:gd name="connsiteX14" fmla="*/ 9408 w 10879"/>
                <a:gd name="connsiteY14" fmla="*/ 12791 h 17353"/>
                <a:gd name="connsiteX15" fmla="*/ 10097 w 10879"/>
                <a:gd name="connsiteY15" fmla="*/ 13580 h 17353"/>
                <a:gd name="connsiteX16" fmla="*/ 9913 w 10879"/>
                <a:gd name="connsiteY16" fmla="*/ 14590 h 17353"/>
                <a:gd name="connsiteX17" fmla="*/ 10373 w 10879"/>
                <a:gd name="connsiteY17" fmla="*/ 15474 h 17353"/>
                <a:gd name="connsiteX18" fmla="*/ 10879 w 10879"/>
                <a:gd name="connsiteY18" fmla="*/ 16357 h 17353"/>
                <a:gd name="connsiteX19" fmla="*/ 10879 w 10879"/>
                <a:gd name="connsiteY19" fmla="*/ 17178 h 17353"/>
                <a:gd name="connsiteX20" fmla="*/ 10275 w 10879"/>
                <a:gd name="connsiteY20" fmla="*/ 17353 h 17353"/>
                <a:gd name="connsiteX0" fmla="*/ 138 w 10879"/>
                <a:gd name="connsiteY0" fmla="*/ 0 h 17353"/>
                <a:gd name="connsiteX1" fmla="*/ 0 w 10879"/>
                <a:gd name="connsiteY1" fmla="*/ 1578 h 17353"/>
                <a:gd name="connsiteX2" fmla="*/ 2663 w 10879"/>
                <a:gd name="connsiteY2" fmla="*/ 2778 h 17353"/>
                <a:gd name="connsiteX3" fmla="*/ 4000 w 10879"/>
                <a:gd name="connsiteY3" fmla="*/ 3174 h 17353"/>
                <a:gd name="connsiteX4" fmla="*/ 4663 w 10879"/>
                <a:gd name="connsiteY4" fmla="*/ 4374 h 17353"/>
                <a:gd name="connsiteX5" fmla="*/ 4000 w 10879"/>
                <a:gd name="connsiteY5" fmla="*/ 4779 h 17353"/>
                <a:gd name="connsiteX6" fmla="*/ 4663 w 10879"/>
                <a:gd name="connsiteY6" fmla="*/ 5573 h 17353"/>
                <a:gd name="connsiteX7" fmla="*/ 6662 w 10879"/>
                <a:gd name="connsiteY7" fmla="*/ 5979 h 17353"/>
                <a:gd name="connsiteX8" fmla="*/ 6662 w 10879"/>
                <a:gd name="connsiteY8" fmla="*/ 7178 h 17353"/>
                <a:gd name="connsiteX9" fmla="*/ 8001 w 10879"/>
                <a:gd name="connsiteY9" fmla="*/ 7575 h 17353"/>
                <a:gd name="connsiteX10" fmla="*/ 7340 w 10879"/>
                <a:gd name="connsiteY10" fmla="*/ 7972 h 17353"/>
                <a:gd name="connsiteX11" fmla="*/ 10097 w 10879"/>
                <a:gd name="connsiteY11" fmla="*/ 10361 h 17353"/>
                <a:gd name="connsiteX12" fmla="*/ 10281 w 10879"/>
                <a:gd name="connsiteY12" fmla="*/ 10614 h 17353"/>
                <a:gd name="connsiteX13" fmla="*/ 9407 w 10879"/>
                <a:gd name="connsiteY13" fmla="*/ 11908 h 17353"/>
                <a:gd name="connsiteX14" fmla="*/ 9408 w 10879"/>
                <a:gd name="connsiteY14" fmla="*/ 12791 h 17353"/>
                <a:gd name="connsiteX15" fmla="*/ 10097 w 10879"/>
                <a:gd name="connsiteY15" fmla="*/ 13580 h 17353"/>
                <a:gd name="connsiteX16" fmla="*/ 9913 w 10879"/>
                <a:gd name="connsiteY16" fmla="*/ 14590 h 17353"/>
                <a:gd name="connsiteX17" fmla="*/ 10373 w 10879"/>
                <a:gd name="connsiteY17" fmla="*/ 15474 h 17353"/>
                <a:gd name="connsiteX18" fmla="*/ 10879 w 10879"/>
                <a:gd name="connsiteY18" fmla="*/ 16357 h 17353"/>
                <a:gd name="connsiteX19" fmla="*/ 10787 w 10879"/>
                <a:gd name="connsiteY19" fmla="*/ 17083 h 17353"/>
                <a:gd name="connsiteX20" fmla="*/ 10275 w 10879"/>
                <a:gd name="connsiteY20" fmla="*/ 17353 h 17353"/>
                <a:gd name="connsiteX0" fmla="*/ 138 w 10879"/>
                <a:gd name="connsiteY0" fmla="*/ 0 h 17321"/>
                <a:gd name="connsiteX1" fmla="*/ 0 w 10879"/>
                <a:gd name="connsiteY1" fmla="*/ 1578 h 17321"/>
                <a:gd name="connsiteX2" fmla="*/ 2663 w 10879"/>
                <a:gd name="connsiteY2" fmla="*/ 2778 h 17321"/>
                <a:gd name="connsiteX3" fmla="*/ 4000 w 10879"/>
                <a:gd name="connsiteY3" fmla="*/ 3174 h 17321"/>
                <a:gd name="connsiteX4" fmla="*/ 4663 w 10879"/>
                <a:gd name="connsiteY4" fmla="*/ 4374 h 17321"/>
                <a:gd name="connsiteX5" fmla="*/ 4000 w 10879"/>
                <a:gd name="connsiteY5" fmla="*/ 4779 h 17321"/>
                <a:gd name="connsiteX6" fmla="*/ 4663 w 10879"/>
                <a:gd name="connsiteY6" fmla="*/ 5573 h 17321"/>
                <a:gd name="connsiteX7" fmla="*/ 6662 w 10879"/>
                <a:gd name="connsiteY7" fmla="*/ 5979 h 17321"/>
                <a:gd name="connsiteX8" fmla="*/ 6662 w 10879"/>
                <a:gd name="connsiteY8" fmla="*/ 7178 h 17321"/>
                <a:gd name="connsiteX9" fmla="*/ 8001 w 10879"/>
                <a:gd name="connsiteY9" fmla="*/ 7575 h 17321"/>
                <a:gd name="connsiteX10" fmla="*/ 7340 w 10879"/>
                <a:gd name="connsiteY10" fmla="*/ 7972 h 17321"/>
                <a:gd name="connsiteX11" fmla="*/ 10097 w 10879"/>
                <a:gd name="connsiteY11" fmla="*/ 10361 h 17321"/>
                <a:gd name="connsiteX12" fmla="*/ 10281 w 10879"/>
                <a:gd name="connsiteY12" fmla="*/ 10614 h 17321"/>
                <a:gd name="connsiteX13" fmla="*/ 9407 w 10879"/>
                <a:gd name="connsiteY13" fmla="*/ 11908 h 17321"/>
                <a:gd name="connsiteX14" fmla="*/ 9408 w 10879"/>
                <a:gd name="connsiteY14" fmla="*/ 12791 h 17321"/>
                <a:gd name="connsiteX15" fmla="*/ 10097 w 10879"/>
                <a:gd name="connsiteY15" fmla="*/ 13580 h 17321"/>
                <a:gd name="connsiteX16" fmla="*/ 9913 w 10879"/>
                <a:gd name="connsiteY16" fmla="*/ 14590 h 17321"/>
                <a:gd name="connsiteX17" fmla="*/ 10373 w 10879"/>
                <a:gd name="connsiteY17" fmla="*/ 15474 h 17321"/>
                <a:gd name="connsiteX18" fmla="*/ 10879 w 10879"/>
                <a:gd name="connsiteY18" fmla="*/ 16357 h 17321"/>
                <a:gd name="connsiteX19" fmla="*/ 10787 w 10879"/>
                <a:gd name="connsiteY19" fmla="*/ 17083 h 17321"/>
                <a:gd name="connsiteX20" fmla="*/ 10183 w 10879"/>
                <a:gd name="connsiteY20" fmla="*/ 17321 h 17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879" h="17321">
                  <a:moveTo>
                    <a:pt x="138" y="0"/>
                  </a:moveTo>
                  <a:lnTo>
                    <a:pt x="0" y="1578"/>
                  </a:lnTo>
                  <a:lnTo>
                    <a:pt x="2663" y="2778"/>
                  </a:lnTo>
                  <a:lnTo>
                    <a:pt x="4000" y="3174"/>
                  </a:lnTo>
                  <a:cubicBezTo>
                    <a:pt x="4224" y="3574"/>
                    <a:pt x="4441" y="3974"/>
                    <a:pt x="4663" y="4374"/>
                  </a:cubicBezTo>
                  <a:lnTo>
                    <a:pt x="4000" y="4779"/>
                  </a:lnTo>
                  <a:lnTo>
                    <a:pt x="4663" y="5573"/>
                  </a:lnTo>
                  <a:lnTo>
                    <a:pt x="6662" y="5979"/>
                  </a:lnTo>
                  <a:lnTo>
                    <a:pt x="6662" y="7178"/>
                  </a:lnTo>
                  <a:lnTo>
                    <a:pt x="8001" y="7575"/>
                  </a:lnTo>
                  <a:lnTo>
                    <a:pt x="7340" y="7972"/>
                  </a:lnTo>
                  <a:lnTo>
                    <a:pt x="10097" y="10361"/>
                  </a:lnTo>
                  <a:lnTo>
                    <a:pt x="10281" y="10614"/>
                  </a:lnTo>
                  <a:lnTo>
                    <a:pt x="9407" y="11908"/>
                  </a:lnTo>
                  <a:cubicBezTo>
                    <a:pt x="9407" y="12202"/>
                    <a:pt x="9408" y="12497"/>
                    <a:pt x="9408" y="12791"/>
                  </a:cubicBezTo>
                  <a:cubicBezTo>
                    <a:pt x="9484" y="13086"/>
                    <a:pt x="10021" y="13285"/>
                    <a:pt x="10097" y="13580"/>
                  </a:cubicBezTo>
                  <a:cubicBezTo>
                    <a:pt x="10128" y="13938"/>
                    <a:pt x="9882" y="14232"/>
                    <a:pt x="9913" y="14590"/>
                  </a:cubicBezTo>
                  <a:cubicBezTo>
                    <a:pt x="9974" y="14864"/>
                    <a:pt x="10312" y="15200"/>
                    <a:pt x="10373" y="15474"/>
                  </a:cubicBezTo>
                  <a:lnTo>
                    <a:pt x="10879" y="16357"/>
                  </a:lnTo>
                  <a:cubicBezTo>
                    <a:pt x="10848" y="16599"/>
                    <a:pt x="10818" y="16841"/>
                    <a:pt x="10787" y="17083"/>
                  </a:cubicBezTo>
                  <a:lnTo>
                    <a:pt x="10183" y="17321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17" name="グループ化 216"/>
          <p:cNvGrpSpPr/>
          <p:nvPr/>
        </p:nvGrpSpPr>
        <p:grpSpPr bwMode="gray">
          <a:xfrm>
            <a:off x="5867283" y="7360883"/>
            <a:ext cx="1252152" cy="742366"/>
            <a:chOff x="5886781" y="613545"/>
            <a:chExt cx="1252152" cy="742366"/>
          </a:xfrm>
        </p:grpSpPr>
        <p:sp>
          <p:nvSpPr>
            <p:cNvPr id="218" name="Freeform 62"/>
            <p:cNvSpPr>
              <a:spLocks/>
            </p:cNvSpPr>
            <p:nvPr/>
          </p:nvSpPr>
          <p:spPr bwMode="gray">
            <a:xfrm>
              <a:off x="5886781" y="614376"/>
              <a:ext cx="1252152" cy="741535"/>
            </a:xfrm>
            <a:custGeom>
              <a:avLst/>
              <a:gdLst>
                <a:gd name="T0" fmla="*/ 0 w 2903"/>
                <a:gd name="T1" fmla="*/ 1588 h 1588"/>
                <a:gd name="T2" fmla="*/ 454 w 2903"/>
                <a:gd name="T3" fmla="*/ 1452 h 1588"/>
                <a:gd name="T4" fmla="*/ 953 w 2903"/>
                <a:gd name="T5" fmla="*/ 1271 h 1588"/>
                <a:gd name="T6" fmla="*/ 1180 w 2903"/>
                <a:gd name="T7" fmla="*/ 1180 h 1588"/>
                <a:gd name="T8" fmla="*/ 1407 w 2903"/>
                <a:gd name="T9" fmla="*/ 1044 h 1588"/>
                <a:gd name="T10" fmla="*/ 1588 w 2903"/>
                <a:gd name="T11" fmla="*/ 908 h 1588"/>
                <a:gd name="T12" fmla="*/ 1860 w 2903"/>
                <a:gd name="T13" fmla="*/ 908 h 1588"/>
                <a:gd name="T14" fmla="*/ 1996 w 2903"/>
                <a:gd name="T15" fmla="*/ 862 h 1588"/>
                <a:gd name="T16" fmla="*/ 2042 w 2903"/>
                <a:gd name="T17" fmla="*/ 772 h 1588"/>
                <a:gd name="T18" fmla="*/ 2450 w 2903"/>
                <a:gd name="T19" fmla="*/ 409 h 1588"/>
                <a:gd name="T20" fmla="*/ 2631 w 2903"/>
                <a:gd name="T21" fmla="*/ 273 h 1588"/>
                <a:gd name="T22" fmla="*/ 2767 w 2903"/>
                <a:gd name="T23" fmla="*/ 227 h 1588"/>
                <a:gd name="T24" fmla="*/ 2858 w 2903"/>
                <a:gd name="T25" fmla="*/ 137 h 1588"/>
                <a:gd name="T26" fmla="*/ 2903 w 2903"/>
                <a:gd name="T27" fmla="*/ 0 h 15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903"/>
                <a:gd name="T43" fmla="*/ 0 h 1588"/>
                <a:gd name="T44" fmla="*/ 2903 w 2903"/>
                <a:gd name="T45" fmla="*/ 1588 h 1588"/>
                <a:gd name="connsiteX0" fmla="*/ 0 w 8436"/>
                <a:gd name="connsiteY0" fmla="*/ 9144 h 9144"/>
                <a:gd name="connsiteX1" fmla="*/ 1719 w 8436"/>
                <a:gd name="connsiteY1" fmla="*/ 8004 h 9144"/>
                <a:gd name="connsiteX2" fmla="*/ 2501 w 8436"/>
                <a:gd name="connsiteY2" fmla="*/ 7431 h 9144"/>
                <a:gd name="connsiteX3" fmla="*/ 3283 w 8436"/>
                <a:gd name="connsiteY3" fmla="*/ 6574 h 9144"/>
                <a:gd name="connsiteX4" fmla="*/ 3906 w 8436"/>
                <a:gd name="connsiteY4" fmla="*/ 5718 h 9144"/>
                <a:gd name="connsiteX5" fmla="*/ 4843 w 8436"/>
                <a:gd name="connsiteY5" fmla="*/ 5718 h 9144"/>
                <a:gd name="connsiteX6" fmla="*/ 5312 w 8436"/>
                <a:gd name="connsiteY6" fmla="*/ 5428 h 9144"/>
                <a:gd name="connsiteX7" fmla="*/ 5470 w 8436"/>
                <a:gd name="connsiteY7" fmla="*/ 4861 h 9144"/>
                <a:gd name="connsiteX8" fmla="*/ 6876 w 8436"/>
                <a:gd name="connsiteY8" fmla="*/ 2576 h 9144"/>
                <a:gd name="connsiteX9" fmla="*/ 7499 w 8436"/>
                <a:gd name="connsiteY9" fmla="*/ 1719 h 9144"/>
                <a:gd name="connsiteX10" fmla="*/ 7968 w 8436"/>
                <a:gd name="connsiteY10" fmla="*/ 1429 h 9144"/>
                <a:gd name="connsiteX11" fmla="*/ 8281 w 8436"/>
                <a:gd name="connsiteY11" fmla="*/ 863 h 9144"/>
                <a:gd name="connsiteX12" fmla="*/ 8436 w 8436"/>
                <a:gd name="connsiteY12" fmla="*/ 0 h 9144"/>
                <a:gd name="connsiteX0" fmla="*/ 0 w 9783"/>
                <a:gd name="connsiteY0" fmla="*/ 9852 h 9852"/>
                <a:gd name="connsiteX1" fmla="*/ 1821 w 9783"/>
                <a:gd name="connsiteY1" fmla="*/ 8753 h 9852"/>
                <a:gd name="connsiteX2" fmla="*/ 2748 w 9783"/>
                <a:gd name="connsiteY2" fmla="*/ 8127 h 9852"/>
                <a:gd name="connsiteX3" fmla="*/ 3675 w 9783"/>
                <a:gd name="connsiteY3" fmla="*/ 7189 h 9852"/>
                <a:gd name="connsiteX4" fmla="*/ 4413 w 9783"/>
                <a:gd name="connsiteY4" fmla="*/ 6253 h 9852"/>
                <a:gd name="connsiteX5" fmla="*/ 5524 w 9783"/>
                <a:gd name="connsiteY5" fmla="*/ 6253 h 9852"/>
                <a:gd name="connsiteX6" fmla="*/ 6080 w 9783"/>
                <a:gd name="connsiteY6" fmla="*/ 5936 h 9852"/>
                <a:gd name="connsiteX7" fmla="*/ 6267 w 9783"/>
                <a:gd name="connsiteY7" fmla="*/ 5316 h 9852"/>
                <a:gd name="connsiteX8" fmla="*/ 7934 w 9783"/>
                <a:gd name="connsiteY8" fmla="*/ 2817 h 9852"/>
                <a:gd name="connsiteX9" fmla="*/ 8672 w 9783"/>
                <a:gd name="connsiteY9" fmla="*/ 1880 h 9852"/>
                <a:gd name="connsiteX10" fmla="*/ 9228 w 9783"/>
                <a:gd name="connsiteY10" fmla="*/ 1563 h 9852"/>
                <a:gd name="connsiteX11" fmla="*/ 9599 w 9783"/>
                <a:gd name="connsiteY11" fmla="*/ 944 h 9852"/>
                <a:gd name="connsiteX12" fmla="*/ 9783 w 9783"/>
                <a:gd name="connsiteY12" fmla="*/ 0 h 9852"/>
                <a:gd name="connsiteX0" fmla="*/ 0 w 8139"/>
                <a:gd name="connsiteY0" fmla="*/ 8884 h 8884"/>
                <a:gd name="connsiteX1" fmla="*/ 948 w 8139"/>
                <a:gd name="connsiteY1" fmla="*/ 8249 h 8884"/>
                <a:gd name="connsiteX2" fmla="*/ 1896 w 8139"/>
                <a:gd name="connsiteY2" fmla="*/ 7297 h 8884"/>
                <a:gd name="connsiteX3" fmla="*/ 2650 w 8139"/>
                <a:gd name="connsiteY3" fmla="*/ 6347 h 8884"/>
                <a:gd name="connsiteX4" fmla="*/ 3786 w 8139"/>
                <a:gd name="connsiteY4" fmla="*/ 6347 h 8884"/>
                <a:gd name="connsiteX5" fmla="*/ 4354 w 8139"/>
                <a:gd name="connsiteY5" fmla="*/ 6025 h 8884"/>
                <a:gd name="connsiteX6" fmla="*/ 4545 w 8139"/>
                <a:gd name="connsiteY6" fmla="*/ 5396 h 8884"/>
                <a:gd name="connsiteX7" fmla="*/ 6249 w 8139"/>
                <a:gd name="connsiteY7" fmla="*/ 2859 h 8884"/>
                <a:gd name="connsiteX8" fmla="*/ 7003 w 8139"/>
                <a:gd name="connsiteY8" fmla="*/ 1908 h 8884"/>
                <a:gd name="connsiteX9" fmla="*/ 7572 w 8139"/>
                <a:gd name="connsiteY9" fmla="*/ 1586 h 8884"/>
                <a:gd name="connsiteX10" fmla="*/ 7951 w 8139"/>
                <a:gd name="connsiteY10" fmla="*/ 958 h 8884"/>
                <a:gd name="connsiteX11" fmla="*/ 8139 w 8139"/>
                <a:gd name="connsiteY11" fmla="*/ 0 h 8884"/>
                <a:gd name="connsiteX0" fmla="*/ 0 w 8835"/>
                <a:gd name="connsiteY0" fmla="*/ 9285 h 9285"/>
                <a:gd name="connsiteX1" fmla="*/ 1165 w 8835"/>
                <a:gd name="connsiteY1" fmla="*/ 8214 h 9285"/>
                <a:gd name="connsiteX2" fmla="*/ 2091 w 8835"/>
                <a:gd name="connsiteY2" fmla="*/ 7144 h 9285"/>
                <a:gd name="connsiteX3" fmla="*/ 3487 w 8835"/>
                <a:gd name="connsiteY3" fmla="*/ 7144 h 9285"/>
                <a:gd name="connsiteX4" fmla="*/ 4185 w 8835"/>
                <a:gd name="connsiteY4" fmla="*/ 6782 h 9285"/>
                <a:gd name="connsiteX5" fmla="*/ 4419 w 8835"/>
                <a:gd name="connsiteY5" fmla="*/ 6074 h 9285"/>
                <a:gd name="connsiteX6" fmla="*/ 6513 w 8835"/>
                <a:gd name="connsiteY6" fmla="*/ 3218 h 9285"/>
                <a:gd name="connsiteX7" fmla="*/ 7439 w 8835"/>
                <a:gd name="connsiteY7" fmla="*/ 2148 h 9285"/>
                <a:gd name="connsiteX8" fmla="*/ 8138 w 8835"/>
                <a:gd name="connsiteY8" fmla="*/ 1785 h 9285"/>
                <a:gd name="connsiteX9" fmla="*/ 8604 w 8835"/>
                <a:gd name="connsiteY9" fmla="*/ 1078 h 9285"/>
                <a:gd name="connsiteX10" fmla="*/ 8835 w 8835"/>
                <a:gd name="connsiteY10" fmla="*/ 0 h 9285"/>
                <a:gd name="connsiteX0" fmla="*/ 0 w 8681"/>
                <a:gd name="connsiteY0" fmla="*/ 8847 h 8847"/>
                <a:gd name="connsiteX1" fmla="*/ 1048 w 8681"/>
                <a:gd name="connsiteY1" fmla="*/ 7694 h 8847"/>
                <a:gd name="connsiteX2" fmla="*/ 2628 w 8681"/>
                <a:gd name="connsiteY2" fmla="*/ 7694 h 8847"/>
                <a:gd name="connsiteX3" fmla="*/ 3418 w 8681"/>
                <a:gd name="connsiteY3" fmla="*/ 7304 h 8847"/>
                <a:gd name="connsiteX4" fmla="*/ 3683 w 8681"/>
                <a:gd name="connsiteY4" fmla="*/ 6542 h 8847"/>
                <a:gd name="connsiteX5" fmla="*/ 6053 w 8681"/>
                <a:gd name="connsiteY5" fmla="*/ 3466 h 8847"/>
                <a:gd name="connsiteX6" fmla="*/ 7101 w 8681"/>
                <a:gd name="connsiteY6" fmla="*/ 2313 h 8847"/>
                <a:gd name="connsiteX7" fmla="*/ 7892 w 8681"/>
                <a:gd name="connsiteY7" fmla="*/ 1922 h 8847"/>
                <a:gd name="connsiteX8" fmla="*/ 8420 w 8681"/>
                <a:gd name="connsiteY8" fmla="*/ 1161 h 8847"/>
                <a:gd name="connsiteX9" fmla="*/ 8681 w 8681"/>
                <a:gd name="connsiteY9" fmla="*/ 0 h 8847"/>
                <a:gd name="connsiteX0" fmla="*/ 0 w 8793"/>
                <a:gd name="connsiteY0" fmla="*/ 8697 h 8697"/>
                <a:gd name="connsiteX1" fmla="*/ 1820 w 8793"/>
                <a:gd name="connsiteY1" fmla="*/ 8697 h 8697"/>
                <a:gd name="connsiteX2" fmla="*/ 2730 w 8793"/>
                <a:gd name="connsiteY2" fmla="*/ 8256 h 8697"/>
                <a:gd name="connsiteX3" fmla="*/ 3036 w 8793"/>
                <a:gd name="connsiteY3" fmla="*/ 7395 h 8697"/>
                <a:gd name="connsiteX4" fmla="*/ 5766 w 8793"/>
                <a:gd name="connsiteY4" fmla="*/ 3918 h 8697"/>
                <a:gd name="connsiteX5" fmla="*/ 6973 w 8793"/>
                <a:gd name="connsiteY5" fmla="*/ 2614 h 8697"/>
                <a:gd name="connsiteX6" fmla="*/ 7884 w 8793"/>
                <a:gd name="connsiteY6" fmla="*/ 2172 h 8697"/>
                <a:gd name="connsiteX7" fmla="*/ 8492 w 8793"/>
                <a:gd name="connsiteY7" fmla="*/ 1312 h 8697"/>
                <a:gd name="connsiteX8" fmla="*/ 8793 w 8793"/>
                <a:gd name="connsiteY8" fmla="*/ 0 h 8697"/>
                <a:gd name="connsiteX0" fmla="*/ 0 w 7930"/>
                <a:gd name="connsiteY0" fmla="*/ 10000 h 10000"/>
                <a:gd name="connsiteX1" fmla="*/ 1035 w 7930"/>
                <a:gd name="connsiteY1" fmla="*/ 9493 h 10000"/>
                <a:gd name="connsiteX2" fmla="*/ 1383 w 7930"/>
                <a:gd name="connsiteY2" fmla="*/ 8503 h 10000"/>
                <a:gd name="connsiteX3" fmla="*/ 4487 w 7930"/>
                <a:gd name="connsiteY3" fmla="*/ 4505 h 10000"/>
                <a:gd name="connsiteX4" fmla="*/ 5860 w 7930"/>
                <a:gd name="connsiteY4" fmla="*/ 3006 h 10000"/>
                <a:gd name="connsiteX5" fmla="*/ 6896 w 7930"/>
                <a:gd name="connsiteY5" fmla="*/ 2497 h 10000"/>
                <a:gd name="connsiteX6" fmla="*/ 7588 w 7930"/>
                <a:gd name="connsiteY6" fmla="*/ 1509 h 10000"/>
                <a:gd name="connsiteX7" fmla="*/ 7930 w 7930"/>
                <a:gd name="connsiteY7" fmla="*/ 0 h 10000"/>
                <a:gd name="connsiteX0" fmla="*/ 0 w 9311"/>
                <a:gd name="connsiteY0" fmla="*/ 9764 h 9764"/>
                <a:gd name="connsiteX1" fmla="*/ 616 w 9311"/>
                <a:gd name="connsiteY1" fmla="*/ 9493 h 9764"/>
                <a:gd name="connsiteX2" fmla="*/ 1055 w 9311"/>
                <a:gd name="connsiteY2" fmla="*/ 8503 h 9764"/>
                <a:gd name="connsiteX3" fmla="*/ 4969 w 9311"/>
                <a:gd name="connsiteY3" fmla="*/ 4505 h 9764"/>
                <a:gd name="connsiteX4" fmla="*/ 6701 w 9311"/>
                <a:gd name="connsiteY4" fmla="*/ 3006 h 9764"/>
                <a:gd name="connsiteX5" fmla="*/ 8007 w 9311"/>
                <a:gd name="connsiteY5" fmla="*/ 2497 h 9764"/>
                <a:gd name="connsiteX6" fmla="*/ 8880 w 9311"/>
                <a:gd name="connsiteY6" fmla="*/ 1509 h 9764"/>
                <a:gd name="connsiteX7" fmla="*/ 9311 w 9311"/>
                <a:gd name="connsiteY7" fmla="*/ 0 h 9764"/>
                <a:gd name="connsiteX0" fmla="*/ 0 w 9537"/>
                <a:gd name="connsiteY0" fmla="*/ 8455 h 8455"/>
                <a:gd name="connsiteX1" fmla="*/ 662 w 9537"/>
                <a:gd name="connsiteY1" fmla="*/ 8177 h 8455"/>
                <a:gd name="connsiteX2" fmla="*/ 1133 w 9537"/>
                <a:gd name="connsiteY2" fmla="*/ 7164 h 8455"/>
                <a:gd name="connsiteX3" fmla="*/ 5337 w 9537"/>
                <a:gd name="connsiteY3" fmla="*/ 3069 h 8455"/>
                <a:gd name="connsiteX4" fmla="*/ 7197 w 9537"/>
                <a:gd name="connsiteY4" fmla="*/ 1534 h 8455"/>
                <a:gd name="connsiteX5" fmla="*/ 8600 w 9537"/>
                <a:gd name="connsiteY5" fmla="*/ 1012 h 8455"/>
                <a:gd name="connsiteX6" fmla="*/ 9537 w 9537"/>
                <a:gd name="connsiteY6" fmla="*/ 0 h 8455"/>
                <a:gd name="connsiteX0" fmla="*/ 0 w 9018"/>
                <a:gd name="connsiteY0" fmla="*/ 8803 h 8803"/>
                <a:gd name="connsiteX1" fmla="*/ 694 w 9018"/>
                <a:gd name="connsiteY1" fmla="*/ 8474 h 8803"/>
                <a:gd name="connsiteX2" fmla="*/ 1188 w 9018"/>
                <a:gd name="connsiteY2" fmla="*/ 7276 h 8803"/>
                <a:gd name="connsiteX3" fmla="*/ 5596 w 9018"/>
                <a:gd name="connsiteY3" fmla="*/ 2433 h 8803"/>
                <a:gd name="connsiteX4" fmla="*/ 7546 w 9018"/>
                <a:gd name="connsiteY4" fmla="*/ 617 h 8803"/>
                <a:gd name="connsiteX5" fmla="*/ 9018 w 9018"/>
                <a:gd name="connsiteY5" fmla="*/ 0 h 8803"/>
                <a:gd name="connsiteX0" fmla="*/ 0 w 10128"/>
                <a:gd name="connsiteY0" fmla="*/ 10038 h 10038"/>
                <a:gd name="connsiteX1" fmla="*/ 770 w 10128"/>
                <a:gd name="connsiteY1" fmla="*/ 9664 h 10038"/>
                <a:gd name="connsiteX2" fmla="*/ 1317 w 10128"/>
                <a:gd name="connsiteY2" fmla="*/ 8303 h 10038"/>
                <a:gd name="connsiteX3" fmla="*/ 6205 w 10128"/>
                <a:gd name="connsiteY3" fmla="*/ 2802 h 10038"/>
                <a:gd name="connsiteX4" fmla="*/ 8368 w 10128"/>
                <a:gd name="connsiteY4" fmla="*/ 739 h 10038"/>
                <a:gd name="connsiteX5" fmla="*/ 10000 w 10128"/>
                <a:gd name="connsiteY5" fmla="*/ 38 h 10038"/>
                <a:gd name="connsiteX6" fmla="*/ 10025 w 10128"/>
                <a:gd name="connsiteY6" fmla="*/ 91 h 10038"/>
                <a:gd name="connsiteX0" fmla="*/ 0 w 19045"/>
                <a:gd name="connsiteY0" fmla="*/ 15750 h 15750"/>
                <a:gd name="connsiteX1" fmla="*/ 770 w 19045"/>
                <a:gd name="connsiteY1" fmla="*/ 15376 h 15750"/>
                <a:gd name="connsiteX2" fmla="*/ 1317 w 19045"/>
                <a:gd name="connsiteY2" fmla="*/ 14015 h 15750"/>
                <a:gd name="connsiteX3" fmla="*/ 6205 w 19045"/>
                <a:gd name="connsiteY3" fmla="*/ 8514 h 15750"/>
                <a:gd name="connsiteX4" fmla="*/ 8368 w 19045"/>
                <a:gd name="connsiteY4" fmla="*/ 6451 h 15750"/>
                <a:gd name="connsiteX5" fmla="*/ 10000 w 19045"/>
                <a:gd name="connsiteY5" fmla="*/ 5750 h 15750"/>
                <a:gd name="connsiteX6" fmla="*/ 19045 w 19045"/>
                <a:gd name="connsiteY6" fmla="*/ 0 h 15750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9344 w 19344"/>
                <a:gd name="connsiteY6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8072 w 19344"/>
                <a:gd name="connsiteY6" fmla="*/ 4936 h 16455"/>
                <a:gd name="connsiteX7" fmla="*/ 19344 w 19344"/>
                <a:gd name="connsiteY7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6089 w 19344"/>
                <a:gd name="connsiteY6" fmla="*/ 5207 h 16455"/>
                <a:gd name="connsiteX7" fmla="*/ 18072 w 19344"/>
                <a:gd name="connsiteY7" fmla="*/ 4936 h 16455"/>
                <a:gd name="connsiteX8" fmla="*/ 19344 w 19344"/>
                <a:gd name="connsiteY8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3244 w 19344"/>
                <a:gd name="connsiteY6" fmla="*/ 6508 h 16455"/>
                <a:gd name="connsiteX7" fmla="*/ 16089 w 19344"/>
                <a:gd name="connsiteY7" fmla="*/ 5207 h 16455"/>
                <a:gd name="connsiteX8" fmla="*/ 18072 w 19344"/>
                <a:gd name="connsiteY8" fmla="*/ 4936 h 16455"/>
                <a:gd name="connsiteX9" fmla="*/ 19344 w 19344"/>
                <a:gd name="connsiteY9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3244 w 19344"/>
                <a:gd name="connsiteY6" fmla="*/ 6508 h 16455"/>
                <a:gd name="connsiteX7" fmla="*/ 16089 w 19344"/>
                <a:gd name="connsiteY7" fmla="*/ 5207 h 16455"/>
                <a:gd name="connsiteX8" fmla="*/ 18072 w 19344"/>
                <a:gd name="connsiteY8" fmla="*/ 4936 h 16455"/>
                <a:gd name="connsiteX9" fmla="*/ 19344 w 19344"/>
                <a:gd name="connsiteY9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3244 w 19344"/>
                <a:gd name="connsiteY7" fmla="*/ 6508 h 16455"/>
                <a:gd name="connsiteX8" fmla="*/ 16089 w 19344"/>
                <a:gd name="connsiteY8" fmla="*/ 5207 h 16455"/>
                <a:gd name="connsiteX9" fmla="*/ 18072 w 19344"/>
                <a:gd name="connsiteY9" fmla="*/ 4936 h 16455"/>
                <a:gd name="connsiteX10" fmla="*/ 19344 w 19344"/>
                <a:gd name="connsiteY10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3244 w 19344"/>
                <a:gd name="connsiteY7" fmla="*/ 6508 h 16455"/>
                <a:gd name="connsiteX8" fmla="*/ 16089 w 19344"/>
                <a:gd name="connsiteY8" fmla="*/ 5207 h 16455"/>
                <a:gd name="connsiteX9" fmla="*/ 18072 w 19344"/>
                <a:gd name="connsiteY9" fmla="*/ 4936 h 16455"/>
                <a:gd name="connsiteX10" fmla="*/ 19344 w 19344"/>
                <a:gd name="connsiteY10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6089 w 19344"/>
                <a:gd name="connsiteY9" fmla="*/ 5207 h 16455"/>
                <a:gd name="connsiteX10" fmla="*/ 18072 w 19344"/>
                <a:gd name="connsiteY10" fmla="*/ 4936 h 16455"/>
                <a:gd name="connsiteX11" fmla="*/ 19344 w 19344"/>
                <a:gd name="connsiteY11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6089 w 19344"/>
                <a:gd name="connsiteY9" fmla="*/ 5207 h 16455"/>
                <a:gd name="connsiteX10" fmla="*/ 18072 w 19344"/>
                <a:gd name="connsiteY10" fmla="*/ 4936 h 16455"/>
                <a:gd name="connsiteX11" fmla="*/ 19344 w 19344"/>
                <a:gd name="connsiteY11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6089 w 19344"/>
                <a:gd name="connsiteY9" fmla="*/ 5207 h 16455"/>
                <a:gd name="connsiteX10" fmla="*/ 18072 w 19344"/>
                <a:gd name="connsiteY10" fmla="*/ 4936 h 16455"/>
                <a:gd name="connsiteX11" fmla="*/ 19344 w 19344"/>
                <a:gd name="connsiteY11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6089 w 19344"/>
                <a:gd name="connsiteY10" fmla="*/ 5207 h 16455"/>
                <a:gd name="connsiteX11" fmla="*/ 18072 w 19344"/>
                <a:gd name="connsiteY11" fmla="*/ 4936 h 16455"/>
                <a:gd name="connsiteX12" fmla="*/ 19344 w 19344"/>
                <a:gd name="connsiteY12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6089 w 19344"/>
                <a:gd name="connsiteY10" fmla="*/ 5207 h 16455"/>
                <a:gd name="connsiteX11" fmla="*/ 18072 w 19344"/>
                <a:gd name="connsiteY11" fmla="*/ 4936 h 16455"/>
                <a:gd name="connsiteX12" fmla="*/ 19344 w 19344"/>
                <a:gd name="connsiteY12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5415 w 19344"/>
                <a:gd name="connsiteY10" fmla="*/ 7105 h 16455"/>
                <a:gd name="connsiteX11" fmla="*/ 16089 w 19344"/>
                <a:gd name="connsiteY11" fmla="*/ 5207 h 16455"/>
                <a:gd name="connsiteX12" fmla="*/ 18072 w 19344"/>
                <a:gd name="connsiteY12" fmla="*/ 4936 h 16455"/>
                <a:gd name="connsiteX13" fmla="*/ 19344 w 19344"/>
                <a:gd name="connsiteY13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5415 w 19344"/>
                <a:gd name="connsiteY10" fmla="*/ 7105 h 16455"/>
                <a:gd name="connsiteX11" fmla="*/ 16089 w 19344"/>
                <a:gd name="connsiteY11" fmla="*/ 5207 h 16455"/>
                <a:gd name="connsiteX12" fmla="*/ 18072 w 19344"/>
                <a:gd name="connsiteY12" fmla="*/ 4936 h 16455"/>
                <a:gd name="connsiteX13" fmla="*/ 19344 w 19344"/>
                <a:gd name="connsiteY13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5415 w 19344"/>
                <a:gd name="connsiteY10" fmla="*/ 7105 h 16455"/>
                <a:gd name="connsiteX11" fmla="*/ 16089 w 19344"/>
                <a:gd name="connsiteY11" fmla="*/ 5207 h 16455"/>
                <a:gd name="connsiteX12" fmla="*/ 18072 w 19344"/>
                <a:gd name="connsiteY12" fmla="*/ 4936 h 16455"/>
                <a:gd name="connsiteX13" fmla="*/ 19344 w 19344"/>
                <a:gd name="connsiteY13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5415 w 19344"/>
                <a:gd name="connsiteY10" fmla="*/ 7105 h 16455"/>
                <a:gd name="connsiteX11" fmla="*/ 16089 w 19344"/>
                <a:gd name="connsiteY11" fmla="*/ 5207 h 16455"/>
                <a:gd name="connsiteX12" fmla="*/ 18072 w 19344"/>
                <a:gd name="connsiteY12" fmla="*/ 4936 h 16455"/>
                <a:gd name="connsiteX13" fmla="*/ 19344 w 19344"/>
                <a:gd name="connsiteY13" fmla="*/ 0 h 16455"/>
                <a:gd name="connsiteX0" fmla="*/ 0 w 19119"/>
                <a:gd name="connsiteY0" fmla="*/ 16563 h 16563"/>
                <a:gd name="connsiteX1" fmla="*/ 770 w 19119"/>
                <a:gd name="connsiteY1" fmla="*/ 16189 h 16563"/>
                <a:gd name="connsiteX2" fmla="*/ 1317 w 19119"/>
                <a:gd name="connsiteY2" fmla="*/ 14828 h 16563"/>
                <a:gd name="connsiteX3" fmla="*/ 6205 w 19119"/>
                <a:gd name="connsiteY3" fmla="*/ 9327 h 16563"/>
                <a:gd name="connsiteX4" fmla="*/ 8368 w 19119"/>
                <a:gd name="connsiteY4" fmla="*/ 7264 h 16563"/>
                <a:gd name="connsiteX5" fmla="*/ 10000 w 19119"/>
                <a:gd name="connsiteY5" fmla="*/ 6563 h 16563"/>
                <a:gd name="connsiteX6" fmla="*/ 11635 w 19119"/>
                <a:gd name="connsiteY6" fmla="*/ 7809 h 16563"/>
                <a:gd name="connsiteX7" fmla="*/ 12383 w 19119"/>
                <a:gd name="connsiteY7" fmla="*/ 7050 h 16563"/>
                <a:gd name="connsiteX8" fmla="*/ 13244 w 19119"/>
                <a:gd name="connsiteY8" fmla="*/ 6616 h 16563"/>
                <a:gd name="connsiteX9" fmla="*/ 13768 w 19119"/>
                <a:gd name="connsiteY9" fmla="*/ 7213 h 16563"/>
                <a:gd name="connsiteX10" fmla="*/ 15415 w 19119"/>
                <a:gd name="connsiteY10" fmla="*/ 7213 h 16563"/>
                <a:gd name="connsiteX11" fmla="*/ 16089 w 19119"/>
                <a:gd name="connsiteY11" fmla="*/ 5315 h 16563"/>
                <a:gd name="connsiteX12" fmla="*/ 18072 w 19119"/>
                <a:gd name="connsiteY12" fmla="*/ 5044 h 16563"/>
                <a:gd name="connsiteX13" fmla="*/ 19119 w 19119"/>
                <a:gd name="connsiteY13" fmla="*/ 0 h 16563"/>
                <a:gd name="connsiteX0" fmla="*/ 0 w 19269"/>
                <a:gd name="connsiteY0" fmla="*/ 16563 h 16563"/>
                <a:gd name="connsiteX1" fmla="*/ 770 w 19269"/>
                <a:gd name="connsiteY1" fmla="*/ 16189 h 16563"/>
                <a:gd name="connsiteX2" fmla="*/ 1317 w 19269"/>
                <a:gd name="connsiteY2" fmla="*/ 14828 h 16563"/>
                <a:gd name="connsiteX3" fmla="*/ 6205 w 19269"/>
                <a:gd name="connsiteY3" fmla="*/ 9327 h 16563"/>
                <a:gd name="connsiteX4" fmla="*/ 8368 w 19269"/>
                <a:gd name="connsiteY4" fmla="*/ 7264 h 16563"/>
                <a:gd name="connsiteX5" fmla="*/ 10000 w 19269"/>
                <a:gd name="connsiteY5" fmla="*/ 6563 h 16563"/>
                <a:gd name="connsiteX6" fmla="*/ 11635 w 19269"/>
                <a:gd name="connsiteY6" fmla="*/ 7809 h 16563"/>
                <a:gd name="connsiteX7" fmla="*/ 12383 w 19269"/>
                <a:gd name="connsiteY7" fmla="*/ 7050 h 16563"/>
                <a:gd name="connsiteX8" fmla="*/ 13244 w 19269"/>
                <a:gd name="connsiteY8" fmla="*/ 6616 h 16563"/>
                <a:gd name="connsiteX9" fmla="*/ 13768 w 19269"/>
                <a:gd name="connsiteY9" fmla="*/ 7213 h 16563"/>
                <a:gd name="connsiteX10" fmla="*/ 15415 w 19269"/>
                <a:gd name="connsiteY10" fmla="*/ 7213 h 16563"/>
                <a:gd name="connsiteX11" fmla="*/ 16089 w 19269"/>
                <a:gd name="connsiteY11" fmla="*/ 5315 h 16563"/>
                <a:gd name="connsiteX12" fmla="*/ 18072 w 19269"/>
                <a:gd name="connsiteY12" fmla="*/ 5044 h 16563"/>
                <a:gd name="connsiteX13" fmla="*/ 19269 w 19269"/>
                <a:gd name="connsiteY13" fmla="*/ 0 h 16563"/>
                <a:gd name="connsiteX0" fmla="*/ 0 w 19157"/>
                <a:gd name="connsiteY0" fmla="*/ 16563 h 16563"/>
                <a:gd name="connsiteX1" fmla="*/ 770 w 19157"/>
                <a:gd name="connsiteY1" fmla="*/ 16189 h 16563"/>
                <a:gd name="connsiteX2" fmla="*/ 1317 w 19157"/>
                <a:gd name="connsiteY2" fmla="*/ 14828 h 16563"/>
                <a:gd name="connsiteX3" fmla="*/ 6205 w 19157"/>
                <a:gd name="connsiteY3" fmla="*/ 9327 h 16563"/>
                <a:gd name="connsiteX4" fmla="*/ 8368 w 19157"/>
                <a:gd name="connsiteY4" fmla="*/ 7264 h 16563"/>
                <a:gd name="connsiteX5" fmla="*/ 10000 w 19157"/>
                <a:gd name="connsiteY5" fmla="*/ 6563 h 16563"/>
                <a:gd name="connsiteX6" fmla="*/ 11635 w 19157"/>
                <a:gd name="connsiteY6" fmla="*/ 7809 h 16563"/>
                <a:gd name="connsiteX7" fmla="*/ 12383 w 19157"/>
                <a:gd name="connsiteY7" fmla="*/ 7050 h 16563"/>
                <a:gd name="connsiteX8" fmla="*/ 13244 w 19157"/>
                <a:gd name="connsiteY8" fmla="*/ 6616 h 16563"/>
                <a:gd name="connsiteX9" fmla="*/ 13768 w 19157"/>
                <a:gd name="connsiteY9" fmla="*/ 7213 h 16563"/>
                <a:gd name="connsiteX10" fmla="*/ 15415 w 19157"/>
                <a:gd name="connsiteY10" fmla="*/ 7213 h 16563"/>
                <a:gd name="connsiteX11" fmla="*/ 16089 w 19157"/>
                <a:gd name="connsiteY11" fmla="*/ 5315 h 16563"/>
                <a:gd name="connsiteX12" fmla="*/ 18072 w 19157"/>
                <a:gd name="connsiteY12" fmla="*/ 5044 h 16563"/>
                <a:gd name="connsiteX13" fmla="*/ 19157 w 19157"/>
                <a:gd name="connsiteY13" fmla="*/ 0 h 16563"/>
                <a:gd name="connsiteX0" fmla="*/ 0 w 19157"/>
                <a:gd name="connsiteY0" fmla="*/ 16563 h 16563"/>
                <a:gd name="connsiteX1" fmla="*/ 770 w 19157"/>
                <a:gd name="connsiteY1" fmla="*/ 16189 h 16563"/>
                <a:gd name="connsiteX2" fmla="*/ 1317 w 19157"/>
                <a:gd name="connsiteY2" fmla="*/ 14828 h 16563"/>
                <a:gd name="connsiteX3" fmla="*/ 6205 w 19157"/>
                <a:gd name="connsiteY3" fmla="*/ 9327 h 16563"/>
                <a:gd name="connsiteX4" fmla="*/ 8368 w 19157"/>
                <a:gd name="connsiteY4" fmla="*/ 7264 h 16563"/>
                <a:gd name="connsiteX5" fmla="*/ 10000 w 19157"/>
                <a:gd name="connsiteY5" fmla="*/ 6563 h 16563"/>
                <a:gd name="connsiteX6" fmla="*/ 11635 w 19157"/>
                <a:gd name="connsiteY6" fmla="*/ 7809 h 16563"/>
                <a:gd name="connsiteX7" fmla="*/ 12383 w 19157"/>
                <a:gd name="connsiteY7" fmla="*/ 7050 h 16563"/>
                <a:gd name="connsiteX8" fmla="*/ 13244 w 19157"/>
                <a:gd name="connsiteY8" fmla="*/ 6616 h 16563"/>
                <a:gd name="connsiteX9" fmla="*/ 13768 w 19157"/>
                <a:gd name="connsiteY9" fmla="*/ 7213 h 16563"/>
                <a:gd name="connsiteX10" fmla="*/ 15415 w 19157"/>
                <a:gd name="connsiteY10" fmla="*/ 7213 h 16563"/>
                <a:gd name="connsiteX11" fmla="*/ 16089 w 19157"/>
                <a:gd name="connsiteY11" fmla="*/ 5315 h 16563"/>
                <a:gd name="connsiteX12" fmla="*/ 17847 w 19157"/>
                <a:gd name="connsiteY12" fmla="*/ 5044 h 16563"/>
                <a:gd name="connsiteX13" fmla="*/ 19157 w 19157"/>
                <a:gd name="connsiteY13" fmla="*/ 0 h 16563"/>
                <a:gd name="connsiteX0" fmla="*/ 0 w 19157"/>
                <a:gd name="connsiteY0" fmla="*/ 16563 h 16563"/>
                <a:gd name="connsiteX1" fmla="*/ 770 w 19157"/>
                <a:gd name="connsiteY1" fmla="*/ 16189 h 16563"/>
                <a:gd name="connsiteX2" fmla="*/ 1317 w 19157"/>
                <a:gd name="connsiteY2" fmla="*/ 14828 h 16563"/>
                <a:gd name="connsiteX3" fmla="*/ 6205 w 19157"/>
                <a:gd name="connsiteY3" fmla="*/ 9327 h 16563"/>
                <a:gd name="connsiteX4" fmla="*/ 8368 w 19157"/>
                <a:gd name="connsiteY4" fmla="*/ 7264 h 16563"/>
                <a:gd name="connsiteX5" fmla="*/ 10000 w 19157"/>
                <a:gd name="connsiteY5" fmla="*/ 6563 h 16563"/>
                <a:gd name="connsiteX6" fmla="*/ 11635 w 19157"/>
                <a:gd name="connsiteY6" fmla="*/ 7809 h 16563"/>
                <a:gd name="connsiteX7" fmla="*/ 12383 w 19157"/>
                <a:gd name="connsiteY7" fmla="*/ 7050 h 16563"/>
                <a:gd name="connsiteX8" fmla="*/ 13244 w 19157"/>
                <a:gd name="connsiteY8" fmla="*/ 6616 h 16563"/>
                <a:gd name="connsiteX9" fmla="*/ 13768 w 19157"/>
                <a:gd name="connsiteY9" fmla="*/ 7213 h 16563"/>
                <a:gd name="connsiteX10" fmla="*/ 15415 w 19157"/>
                <a:gd name="connsiteY10" fmla="*/ 7213 h 16563"/>
                <a:gd name="connsiteX11" fmla="*/ 16089 w 19157"/>
                <a:gd name="connsiteY11" fmla="*/ 5315 h 16563"/>
                <a:gd name="connsiteX12" fmla="*/ 17697 w 19157"/>
                <a:gd name="connsiteY12" fmla="*/ 5424 h 16563"/>
                <a:gd name="connsiteX13" fmla="*/ 19157 w 19157"/>
                <a:gd name="connsiteY13" fmla="*/ 0 h 16563"/>
                <a:gd name="connsiteX0" fmla="*/ 0 w 19531"/>
                <a:gd name="connsiteY0" fmla="*/ 16563 h 16563"/>
                <a:gd name="connsiteX1" fmla="*/ 770 w 19531"/>
                <a:gd name="connsiteY1" fmla="*/ 16189 h 16563"/>
                <a:gd name="connsiteX2" fmla="*/ 1317 w 19531"/>
                <a:gd name="connsiteY2" fmla="*/ 14828 h 16563"/>
                <a:gd name="connsiteX3" fmla="*/ 6205 w 19531"/>
                <a:gd name="connsiteY3" fmla="*/ 9327 h 16563"/>
                <a:gd name="connsiteX4" fmla="*/ 8368 w 19531"/>
                <a:gd name="connsiteY4" fmla="*/ 7264 h 16563"/>
                <a:gd name="connsiteX5" fmla="*/ 10000 w 19531"/>
                <a:gd name="connsiteY5" fmla="*/ 6563 h 16563"/>
                <a:gd name="connsiteX6" fmla="*/ 11635 w 19531"/>
                <a:gd name="connsiteY6" fmla="*/ 7809 h 16563"/>
                <a:gd name="connsiteX7" fmla="*/ 12383 w 19531"/>
                <a:gd name="connsiteY7" fmla="*/ 7050 h 16563"/>
                <a:gd name="connsiteX8" fmla="*/ 13244 w 19531"/>
                <a:gd name="connsiteY8" fmla="*/ 6616 h 16563"/>
                <a:gd name="connsiteX9" fmla="*/ 13768 w 19531"/>
                <a:gd name="connsiteY9" fmla="*/ 7213 h 16563"/>
                <a:gd name="connsiteX10" fmla="*/ 15415 w 19531"/>
                <a:gd name="connsiteY10" fmla="*/ 7213 h 16563"/>
                <a:gd name="connsiteX11" fmla="*/ 16089 w 19531"/>
                <a:gd name="connsiteY11" fmla="*/ 5315 h 16563"/>
                <a:gd name="connsiteX12" fmla="*/ 17697 w 19531"/>
                <a:gd name="connsiteY12" fmla="*/ 5424 h 16563"/>
                <a:gd name="connsiteX13" fmla="*/ 19531 w 19531"/>
                <a:gd name="connsiteY13" fmla="*/ 0 h 16563"/>
                <a:gd name="connsiteX0" fmla="*/ 0 w 19681"/>
                <a:gd name="connsiteY0" fmla="*/ 16888 h 16888"/>
                <a:gd name="connsiteX1" fmla="*/ 770 w 19681"/>
                <a:gd name="connsiteY1" fmla="*/ 16514 h 16888"/>
                <a:gd name="connsiteX2" fmla="*/ 1317 w 19681"/>
                <a:gd name="connsiteY2" fmla="*/ 15153 h 16888"/>
                <a:gd name="connsiteX3" fmla="*/ 6205 w 19681"/>
                <a:gd name="connsiteY3" fmla="*/ 9652 h 16888"/>
                <a:gd name="connsiteX4" fmla="*/ 8368 w 19681"/>
                <a:gd name="connsiteY4" fmla="*/ 7589 h 16888"/>
                <a:gd name="connsiteX5" fmla="*/ 10000 w 19681"/>
                <a:gd name="connsiteY5" fmla="*/ 6888 h 16888"/>
                <a:gd name="connsiteX6" fmla="*/ 11635 w 19681"/>
                <a:gd name="connsiteY6" fmla="*/ 8134 h 16888"/>
                <a:gd name="connsiteX7" fmla="*/ 12383 w 19681"/>
                <a:gd name="connsiteY7" fmla="*/ 7375 h 16888"/>
                <a:gd name="connsiteX8" fmla="*/ 13244 w 19681"/>
                <a:gd name="connsiteY8" fmla="*/ 6941 h 16888"/>
                <a:gd name="connsiteX9" fmla="*/ 13768 w 19681"/>
                <a:gd name="connsiteY9" fmla="*/ 7538 h 16888"/>
                <a:gd name="connsiteX10" fmla="*/ 15415 w 19681"/>
                <a:gd name="connsiteY10" fmla="*/ 7538 h 16888"/>
                <a:gd name="connsiteX11" fmla="*/ 16089 w 19681"/>
                <a:gd name="connsiteY11" fmla="*/ 5640 h 16888"/>
                <a:gd name="connsiteX12" fmla="*/ 17697 w 19681"/>
                <a:gd name="connsiteY12" fmla="*/ 5749 h 16888"/>
                <a:gd name="connsiteX13" fmla="*/ 19681 w 19681"/>
                <a:gd name="connsiteY13" fmla="*/ 0 h 16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681" h="16888">
                  <a:moveTo>
                    <a:pt x="0" y="16888"/>
                  </a:moveTo>
                  <a:lnTo>
                    <a:pt x="770" y="16514"/>
                  </a:lnTo>
                  <a:cubicBezTo>
                    <a:pt x="951" y="16059"/>
                    <a:pt x="1132" y="15607"/>
                    <a:pt x="1317" y="15153"/>
                  </a:cubicBezTo>
                  <a:lnTo>
                    <a:pt x="6205" y="9652"/>
                  </a:lnTo>
                  <a:lnTo>
                    <a:pt x="8368" y="7589"/>
                  </a:lnTo>
                  <a:lnTo>
                    <a:pt x="10000" y="6888"/>
                  </a:lnTo>
                  <a:lnTo>
                    <a:pt x="11635" y="8134"/>
                  </a:lnTo>
                  <a:lnTo>
                    <a:pt x="12383" y="7375"/>
                  </a:lnTo>
                  <a:lnTo>
                    <a:pt x="13244" y="6941"/>
                  </a:lnTo>
                  <a:lnTo>
                    <a:pt x="13768" y="7538"/>
                  </a:lnTo>
                  <a:lnTo>
                    <a:pt x="15415" y="7538"/>
                  </a:lnTo>
                  <a:lnTo>
                    <a:pt x="16089" y="5640"/>
                  </a:lnTo>
                  <a:lnTo>
                    <a:pt x="17697" y="5749"/>
                  </a:lnTo>
                  <a:lnTo>
                    <a:pt x="19681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19" name="Freeform 62"/>
            <p:cNvSpPr>
              <a:spLocks/>
            </p:cNvSpPr>
            <p:nvPr/>
          </p:nvSpPr>
          <p:spPr bwMode="gray">
            <a:xfrm>
              <a:off x="5886781" y="613545"/>
              <a:ext cx="1252152" cy="741535"/>
            </a:xfrm>
            <a:custGeom>
              <a:avLst/>
              <a:gdLst>
                <a:gd name="T0" fmla="*/ 0 w 2903"/>
                <a:gd name="T1" fmla="*/ 1588 h 1588"/>
                <a:gd name="T2" fmla="*/ 454 w 2903"/>
                <a:gd name="T3" fmla="*/ 1452 h 1588"/>
                <a:gd name="T4" fmla="*/ 953 w 2903"/>
                <a:gd name="T5" fmla="*/ 1271 h 1588"/>
                <a:gd name="T6" fmla="*/ 1180 w 2903"/>
                <a:gd name="T7" fmla="*/ 1180 h 1588"/>
                <a:gd name="T8" fmla="*/ 1407 w 2903"/>
                <a:gd name="T9" fmla="*/ 1044 h 1588"/>
                <a:gd name="T10" fmla="*/ 1588 w 2903"/>
                <a:gd name="T11" fmla="*/ 908 h 1588"/>
                <a:gd name="T12" fmla="*/ 1860 w 2903"/>
                <a:gd name="T13" fmla="*/ 908 h 1588"/>
                <a:gd name="T14" fmla="*/ 1996 w 2903"/>
                <a:gd name="T15" fmla="*/ 862 h 1588"/>
                <a:gd name="T16" fmla="*/ 2042 w 2903"/>
                <a:gd name="T17" fmla="*/ 772 h 1588"/>
                <a:gd name="T18" fmla="*/ 2450 w 2903"/>
                <a:gd name="T19" fmla="*/ 409 h 1588"/>
                <a:gd name="T20" fmla="*/ 2631 w 2903"/>
                <a:gd name="T21" fmla="*/ 273 h 1588"/>
                <a:gd name="T22" fmla="*/ 2767 w 2903"/>
                <a:gd name="T23" fmla="*/ 227 h 1588"/>
                <a:gd name="T24" fmla="*/ 2858 w 2903"/>
                <a:gd name="T25" fmla="*/ 137 h 1588"/>
                <a:gd name="T26" fmla="*/ 2903 w 2903"/>
                <a:gd name="T27" fmla="*/ 0 h 15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903"/>
                <a:gd name="T43" fmla="*/ 0 h 1588"/>
                <a:gd name="T44" fmla="*/ 2903 w 2903"/>
                <a:gd name="T45" fmla="*/ 1588 h 1588"/>
                <a:gd name="connsiteX0" fmla="*/ 0 w 8436"/>
                <a:gd name="connsiteY0" fmla="*/ 9144 h 9144"/>
                <a:gd name="connsiteX1" fmla="*/ 1719 w 8436"/>
                <a:gd name="connsiteY1" fmla="*/ 8004 h 9144"/>
                <a:gd name="connsiteX2" fmla="*/ 2501 w 8436"/>
                <a:gd name="connsiteY2" fmla="*/ 7431 h 9144"/>
                <a:gd name="connsiteX3" fmla="*/ 3283 w 8436"/>
                <a:gd name="connsiteY3" fmla="*/ 6574 h 9144"/>
                <a:gd name="connsiteX4" fmla="*/ 3906 w 8436"/>
                <a:gd name="connsiteY4" fmla="*/ 5718 h 9144"/>
                <a:gd name="connsiteX5" fmla="*/ 4843 w 8436"/>
                <a:gd name="connsiteY5" fmla="*/ 5718 h 9144"/>
                <a:gd name="connsiteX6" fmla="*/ 5312 w 8436"/>
                <a:gd name="connsiteY6" fmla="*/ 5428 h 9144"/>
                <a:gd name="connsiteX7" fmla="*/ 5470 w 8436"/>
                <a:gd name="connsiteY7" fmla="*/ 4861 h 9144"/>
                <a:gd name="connsiteX8" fmla="*/ 6876 w 8436"/>
                <a:gd name="connsiteY8" fmla="*/ 2576 h 9144"/>
                <a:gd name="connsiteX9" fmla="*/ 7499 w 8436"/>
                <a:gd name="connsiteY9" fmla="*/ 1719 h 9144"/>
                <a:gd name="connsiteX10" fmla="*/ 7968 w 8436"/>
                <a:gd name="connsiteY10" fmla="*/ 1429 h 9144"/>
                <a:gd name="connsiteX11" fmla="*/ 8281 w 8436"/>
                <a:gd name="connsiteY11" fmla="*/ 863 h 9144"/>
                <a:gd name="connsiteX12" fmla="*/ 8436 w 8436"/>
                <a:gd name="connsiteY12" fmla="*/ 0 h 9144"/>
                <a:gd name="connsiteX0" fmla="*/ 0 w 9783"/>
                <a:gd name="connsiteY0" fmla="*/ 9852 h 9852"/>
                <a:gd name="connsiteX1" fmla="*/ 1821 w 9783"/>
                <a:gd name="connsiteY1" fmla="*/ 8753 h 9852"/>
                <a:gd name="connsiteX2" fmla="*/ 2748 w 9783"/>
                <a:gd name="connsiteY2" fmla="*/ 8127 h 9852"/>
                <a:gd name="connsiteX3" fmla="*/ 3675 w 9783"/>
                <a:gd name="connsiteY3" fmla="*/ 7189 h 9852"/>
                <a:gd name="connsiteX4" fmla="*/ 4413 w 9783"/>
                <a:gd name="connsiteY4" fmla="*/ 6253 h 9852"/>
                <a:gd name="connsiteX5" fmla="*/ 5524 w 9783"/>
                <a:gd name="connsiteY5" fmla="*/ 6253 h 9852"/>
                <a:gd name="connsiteX6" fmla="*/ 6080 w 9783"/>
                <a:gd name="connsiteY6" fmla="*/ 5936 h 9852"/>
                <a:gd name="connsiteX7" fmla="*/ 6267 w 9783"/>
                <a:gd name="connsiteY7" fmla="*/ 5316 h 9852"/>
                <a:gd name="connsiteX8" fmla="*/ 7934 w 9783"/>
                <a:gd name="connsiteY8" fmla="*/ 2817 h 9852"/>
                <a:gd name="connsiteX9" fmla="*/ 8672 w 9783"/>
                <a:gd name="connsiteY9" fmla="*/ 1880 h 9852"/>
                <a:gd name="connsiteX10" fmla="*/ 9228 w 9783"/>
                <a:gd name="connsiteY10" fmla="*/ 1563 h 9852"/>
                <a:gd name="connsiteX11" fmla="*/ 9599 w 9783"/>
                <a:gd name="connsiteY11" fmla="*/ 944 h 9852"/>
                <a:gd name="connsiteX12" fmla="*/ 9783 w 9783"/>
                <a:gd name="connsiteY12" fmla="*/ 0 h 9852"/>
                <a:gd name="connsiteX0" fmla="*/ 0 w 8139"/>
                <a:gd name="connsiteY0" fmla="*/ 8884 h 8884"/>
                <a:gd name="connsiteX1" fmla="*/ 948 w 8139"/>
                <a:gd name="connsiteY1" fmla="*/ 8249 h 8884"/>
                <a:gd name="connsiteX2" fmla="*/ 1896 w 8139"/>
                <a:gd name="connsiteY2" fmla="*/ 7297 h 8884"/>
                <a:gd name="connsiteX3" fmla="*/ 2650 w 8139"/>
                <a:gd name="connsiteY3" fmla="*/ 6347 h 8884"/>
                <a:gd name="connsiteX4" fmla="*/ 3786 w 8139"/>
                <a:gd name="connsiteY4" fmla="*/ 6347 h 8884"/>
                <a:gd name="connsiteX5" fmla="*/ 4354 w 8139"/>
                <a:gd name="connsiteY5" fmla="*/ 6025 h 8884"/>
                <a:gd name="connsiteX6" fmla="*/ 4545 w 8139"/>
                <a:gd name="connsiteY6" fmla="*/ 5396 h 8884"/>
                <a:gd name="connsiteX7" fmla="*/ 6249 w 8139"/>
                <a:gd name="connsiteY7" fmla="*/ 2859 h 8884"/>
                <a:gd name="connsiteX8" fmla="*/ 7003 w 8139"/>
                <a:gd name="connsiteY8" fmla="*/ 1908 h 8884"/>
                <a:gd name="connsiteX9" fmla="*/ 7572 w 8139"/>
                <a:gd name="connsiteY9" fmla="*/ 1586 h 8884"/>
                <a:gd name="connsiteX10" fmla="*/ 7951 w 8139"/>
                <a:gd name="connsiteY10" fmla="*/ 958 h 8884"/>
                <a:gd name="connsiteX11" fmla="*/ 8139 w 8139"/>
                <a:gd name="connsiteY11" fmla="*/ 0 h 8884"/>
                <a:gd name="connsiteX0" fmla="*/ 0 w 8835"/>
                <a:gd name="connsiteY0" fmla="*/ 9285 h 9285"/>
                <a:gd name="connsiteX1" fmla="*/ 1165 w 8835"/>
                <a:gd name="connsiteY1" fmla="*/ 8214 h 9285"/>
                <a:gd name="connsiteX2" fmla="*/ 2091 w 8835"/>
                <a:gd name="connsiteY2" fmla="*/ 7144 h 9285"/>
                <a:gd name="connsiteX3" fmla="*/ 3487 w 8835"/>
                <a:gd name="connsiteY3" fmla="*/ 7144 h 9285"/>
                <a:gd name="connsiteX4" fmla="*/ 4185 w 8835"/>
                <a:gd name="connsiteY4" fmla="*/ 6782 h 9285"/>
                <a:gd name="connsiteX5" fmla="*/ 4419 w 8835"/>
                <a:gd name="connsiteY5" fmla="*/ 6074 h 9285"/>
                <a:gd name="connsiteX6" fmla="*/ 6513 w 8835"/>
                <a:gd name="connsiteY6" fmla="*/ 3218 h 9285"/>
                <a:gd name="connsiteX7" fmla="*/ 7439 w 8835"/>
                <a:gd name="connsiteY7" fmla="*/ 2148 h 9285"/>
                <a:gd name="connsiteX8" fmla="*/ 8138 w 8835"/>
                <a:gd name="connsiteY8" fmla="*/ 1785 h 9285"/>
                <a:gd name="connsiteX9" fmla="*/ 8604 w 8835"/>
                <a:gd name="connsiteY9" fmla="*/ 1078 h 9285"/>
                <a:gd name="connsiteX10" fmla="*/ 8835 w 8835"/>
                <a:gd name="connsiteY10" fmla="*/ 0 h 9285"/>
                <a:gd name="connsiteX0" fmla="*/ 0 w 8681"/>
                <a:gd name="connsiteY0" fmla="*/ 8847 h 8847"/>
                <a:gd name="connsiteX1" fmla="*/ 1048 w 8681"/>
                <a:gd name="connsiteY1" fmla="*/ 7694 h 8847"/>
                <a:gd name="connsiteX2" fmla="*/ 2628 w 8681"/>
                <a:gd name="connsiteY2" fmla="*/ 7694 h 8847"/>
                <a:gd name="connsiteX3" fmla="*/ 3418 w 8681"/>
                <a:gd name="connsiteY3" fmla="*/ 7304 h 8847"/>
                <a:gd name="connsiteX4" fmla="*/ 3683 w 8681"/>
                <a:gd name="connsiteY4" fmla="*/ 6542 h 8847"/>
                <a:gd name="connsiteX5" fmla="*/ 6053 w 8681"/>
                <a:gd name="connsiteY5" fmla="*/ 3466 h 8847"/>
                <a:gd name="connsiteX6" fmla="*/ 7101 w 8681"/>
                <a:gd name="connsiteY6" fmla="*/ 2313 h 8847"/>
                <a:gd name="connsiteX7" fmla="*/ 7892 w 8681"/>
                <a:gd name="connsiteY7" fmla="*/ 1922 h 8847"/>
                <a:gd name="connsiteX8" fmla="*/ 8420 w 8681"/>
                <a:gd name="connsiteY8" fmla="*/ 1161 h 8847"/>
                <a:gd name="connsiteX9" fmla="*/ 8681 w 8681"/>
                <a:gd name="connsiteY9" fmla="*/ 0 h 8847"/>
                <a:gd name="connsiteX0" fmla="*/ 0 w 8793"/>
                <a:gd name="connsiteY0" fmla="*/ 8697 h 8697"/>
                <a:gd name="connsiteX1" fmla="*/ 1820 w 8793"/>
                <a:gd name="connsiteY1" fmla="*/ 8697 h 8697"/>
                <a:gd name="connsiteX2" fmla="*/ 2730 w 8793"/>
                <a:gd name="connsiteY2" fmla="*/ 8256 h 8697"/>
                <a:gd name="connsiteX3" fmla="*/ 3036 w 8793"/>
                <a:gd name="connsiteY3" fmla="*/ 7395 h 8697"/>
                <a:gd name="connsiteX4" fmla="*/ 5766 w 8793"/>
                <a:gd name="connsiteY4" fmla="*/ 3918 h 8697"/>
                <a:gd name="connsiteX5" fmla="*/ 6973 w 8793"/>
                <a:gd name="connsiteY5" fmla="*/ 2614 h 8697"/>
                <a:gd name="connsiteX6" fmla="*/ 7884 w 8793"/>
                <a:gd name="connsiteY6" fmla="*/ 2172 h 8697"/>
                <a:gd name="connsiteX7" fmla="*/ 8492 w 8793"/>
                <a:gd name="connsiteY7" fmla="*/ 1312 h 8697"/>
                <a:gd name="connsiteX8" fmla="*/ 8793 w 8793"/>
                <a:gd name="connsiteY8" fmla="*/ 0 h 8697"/>
                <a:gd name="connsiteX0" fmla="*/ 0 w 7930"/>
                <a:gd name="connsiteY0" fmla="*/ 10000 h 10000"/>
                <a:gd name="connsiteX1" fmla="*/ 1035 w 7930"/>
                <a:gd name="connsiteY1" fmla="*/ 9493 h 10000"/>
                <a:gd name="connsiteX2" fmla="*/ 1383 w 7930"/>
                <a:gd name="connsiteY2" fmla="*/ 8503 h 10000"/>
                <a:gd name="connsiteX3" fmla="*/ 4487 w 7930"/>
                <a:gd name="connsiteY3" fmla="*/ 4505 h 10000"/>
                <a:gd name="connsiteX4" fmla="*/ 5860 w 7930"/>
                <a:gd name="connsiteY4" fmla="*/ 3006 h 10000"/>
                <a:gd name="connsiteX5" fmla="*/ 6896 w 7930"/>
                <a:gd name="connsiteY5" fmla="*/ 2497 h 10000"/>
                <a:gd name="connsiteX6" fmla="*/ 7588 w 7930"/>
                <a:gd name="connsiteY6" fmla="*/ 1509 h 10000"/>
                <a:gd name="connsiteX7" fmla="*/ 7930 w 7930"/>
                <a:gd name="connsiteY7" fmla="*/ 0 h 10000"/>
                <a:gd name="connsiteX0" fmla="*/ 0 w 9311"/>
                <a:gd name="connsiteY0" fmla="*/ 9764 h 9764"/>
                <a:gd name="connsiteX1" fmla="*/ 616 w 9311"/>
                <a:gd name="connsiteY1" fmla="*/ 9493 h 9764"/>
                <a:gd name="connsiteX2" fmla="*/ 1055 w 9311"/>
                <a:gd name="connsiteY2" fmla="*/ 8503 h 9764"/>
                <a:gd name="connsiteX3" fmla="*/ 4969 w 9311"/>
                <a:gd name="connsiteY3" fmla="*/ 4505 h 9764"/>
                <a:gd name="connsiteX4" fmla="*/ 6701 w 9311"/>
                <a:gd name="connsiteY4" fmla="*/ 3006 h 9764"/>
                <a:gd name="connsiteX5" fmla="*/ 8007 w 9311"/>
                <a:gd name="connsiteY5" fmla="*/ 2497 h 9764"/>
                <a:gd name="connsiteX6" fmla="*/ 8880 w 9311"/>
                <a:gd name="connsiteY6" fmla="*/ 1509 h 9764"/>
                <a:gd name="connsiteX7" fmla="*/ 9311 w 9311"/>
                <a:gd name="connsiteY7" fmla="*/ 0 h 9764"/>
                <a:gd name="connsiteX0" fmla="*/ 0 w 9537"/>
                <a:gd name="connsiteY0" fmla="*/ 8455 h 8455"/>
                <a:gd name="connsiteX1" fmla="*/ 662 w 9537"/>
                <a:gd name="connsiteY1" fmla="*/ 8177 h 8455"/>
                <a:gd name="connsiteX2" fmla="*/ 1133 w 9537"/>
                <a:gd name="connsiteY2" fmla="*/ 7164 h 8455"/>
                <a:gd name="connsiteX3" fmla="*/ 5337 w 9537"/>
                <a:gd name="connsiteY3" fmla="*/ 3069 h 8455"/>
                <a:gd name="connsiteX4" fmla="*/ 7197 w 9537"/>
                <a:gd name="connsiteY4" fmla="*/ 1534 h 8455"/>
                <a:gd name="connsiteX5" fmla="*/ 8600 w 9537"/>
                <a:gd name="connsiteY5" fmla="*/ 1012 h 8455"/>
                <a:gd name="connsiteX6" fmla="*/ 9537 w 9537"/>
                <a:gd name="connsiteY6" fmla="*/ 0 h 8455"/>
                <a:gd name="connsiteX0" fmla="*/ 0 w 9018"/>
                <a:gd name="connsiteY0" fmla="*/ 8803 h 8803"/>
                <a:gd name="connsiteX1" fmla="*/ 694 w 9018"/>
                <a:gd name="connsiteY1" fmla="*/ 8474 h 8803"/>
                <a:gd name="connsiteX2" fmla="*/ 1188 w 9018"/>
                <a:gd name="connsiteY2" fmla="*/ 7276 h 8803"/>
                <a:gd name="connsiteX3" fmla="*/ 5596 w 9018"/>
                <a:gd name="connsiteY3" fmla="*/ 2433 h 8803"/>
                <a:gd name="connsiteX4" fmla="*/ 7546 w 9018"/>
                <a:gd name="connsiteY4" fmla="*/ 617 h 8803"/>
                <a:gd name="connsiteX5" fmla="*/ 9018 w 9018"/>
                <a:gd name="connsiteY5" fmla="*/ 0 h 8803"/>
                <a:gd name="connsiteX0" fmla="*/ 0 w 10128"/>
                <a:gd name="connsiteY0" fmla="*/ 10038 h 10038"/>
                <a:gd name="connsiteX1" fmla="*/ 770 w 10128"/>
                <a:gd name="connsiteY1" fmla="*/ 9664 h 10038"/>
                <a:gd name="connsiteX2" fmla="*/ 1317 w 10128"/>
                <a:gd name="connsiteY2" fmla="*/ 8303 h 10038"/>
                <a:gd name="connsiteX3" fmla="*/ 6205 w 10128"/>
                <a:gd name="connsiteY3" fmla="*/ 2802 h 10038"/>
                <a:gd name="connsiteX4" fmla="*/ 8368 w 10128"/>
                <a:gd name="connsiteY4" fmla="*/ 739 h 10038"/>
                <a:gd name="connsiteX5" fmla="*/ 10000 w 10128"/>
                <a:gd name="connsiteY5" fmla="*/ 38 h 10038"/>
                <a:gd name="connsiteX6" fmla="*/ 10025 w 10128"/>
                <a:gd name="connsiteY6" fmla="*/ 91 h 10038"/>
                <a:gd name="connsiteX0" fmla="*/ 0 w 19045"/>
                <a:gd name="connsiteY0" fmla="*/ 15750 h 15750"/>
                <a:gd name="connsiteX1" fmla="*/ 770 w 19045"/>
                <a:gd name="connsiteY1" fmla="*/ 15376 h 15750"/>
                <a:gd name="connsiteX2" fmla="*/ 1317 w 19045"/>
                <a:gd name="connsiteY2" fmla="*/ 14015 h 15750"/>
                <a:gd name="connsiteX3" fmla="*/ 6205 w 19045"/>
                <a:gd name="connsiteY3" fmla="*/ 8514 h 15750"/>
                <a:gd name="connsiteX4" fmla="*/ 8368 w 19045"/>
                <a:gd name="connsiteY4" fmla="*/ 6451 h 15750"/>
                <a:gd name="connsiteX5" fmla="*/ 10000 w 19045"/>
                <a:gd name="connsiteY5" fmla="*/ 5750 h 15750"/>
                <a:gd name="connsiteX6" fmla="*/ 19045 w 19045"/>
                <a:gd name="connsiteY6" fmla="*/ 0 h 15750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9344 w 19344"/>
                <a:gd name="connsiteY6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8072 w 19344"/>
                <a:gd name="connsiteY6" fmla="*/ 4936 h 16455"/>
                <a:gd name="connsiteX7" fmla="*/ 19344 w 19344"/>
                <a:gd name="connsiteY7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6089 w 19344"/>
                <a:gd name="connsiteY6" fmla="*/ 5207 h 16455"/>
                <a:gd name="connsiteX7" fmla="*/ 18072 w 19344"/>
                <a:gd name="connsiteY7" fmla="*/ 4936 h 16455"/>
                <a:gd name="connsiteX8" fmla="*/ 19344 w 19344"/>
                <a:gd name="connsiteY8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3244 w 19344"/>
                <a:gd name="connsiteY6" fmla="*/ 6508 h 16455"/>
                <a:gd name="connsiteX7" fmla="*/ 16089 w 19344"/>
                <a:gd name="connsiteY7" fmla="*/ 5207 h 16455"/>
                <a:gd name="connsiteX8" fmla="*/ 18072 w 19344"/>
                <a:gd name="connsiteY8" fmla="*/ 4936 h 16455"/>
                <a:gd name="connsiteX9" fmla="*/ 19344 w 19344"/>
                <a:gd name="connsiteY9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3244 w 19344"/>
                <a:gd name="connsiteY6" fmla="*/ 6508 h 16455"/>
                <a:gd name="connsiteX7" fmla="*/ 16089 w 19344"/>
                <a:gd name="connsiteY7" fmla="*/ 5207 h 16455"/>
                <a:gd name="connsiteX8" fmla="*/ 18072 w 19344"/>
                <a:gd name="connsiteY8" fmla="*/ 4936 h 16455"/>
                <a:gd name="connsiteX9" fmla="*/ 19344 w 19344"/>
                <a:gd name="connsiteY9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3244 w 19344"/>
                <a:gd name="connsiteY7" fmla="*/ 6508 h 16455"/>
                <a:gd name="connsiteX8" fmla="*/ 16089 w 19344"/>
                <a:gd name="connsiteY8" fmla="*/ 5207 h 16455"/>
                <a:gd name="connsiteX9" fmla="*/ 18072 w 19344"/>
                <a:gd name="connsiteY9" fmla="*/ 4936 h 16455"/>
                <a:gd name="connsiteX10" fmla="*/ 19344 w 19344"/>
                <a:gd name="connsiteY10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3244 w 19344"/>
                <a:gd name="connsiteY7" fmla="*/ 6508 h 16455"/>
                <a:gd name="connsiteX8" fmla="*/ 16089 w 19344"/>
                <a:gd name="connsiteY8" fmla="*/ 5207 h 16455"/>
                <a:gd name="connsiteX9" fmla="*/ 18072 w 19344"/>
                <a:gd name="connsiteY9" fmla="*/ 4936 h 16455"/>
                <a:gd name="connsiteX10" fmla="*/ 19344 w 19344"/>
                <a:gd name="connsiteY10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6089 w 19344"/>
                <a:gd name="connsiteY9" fmla="*/ 5207 h 16455"/>
                <a:gd name="connsiteX10" fmla="*/ 18072 w 19344"/>
                <a:gd name="connsiteY10" fmla="*/ 4936 h 16455"/>
                <a:gd name="connsiteX11" fmla="*/ 19344 w 19344"/>
                <a:gd name="connsiteY11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6089 w 19344"/>
                <a:gd name="connsiteY9" fmla="*/ 5207 h 16455"/>
                <a:gd name="connsiteX10" fmla="*/ 18072 w 19344"/>
                <a:gd name="connsiteY10" fmla="*/ 4936 h 16455"/>
                <a:gd name="connsiteX11" fmla="*/ 19344 w 19344"/>
                <a:gd name="connsiteY11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6089 w 19344"/>
                <a:gd name="connsiteY9" fmla="*/ 5207 h 16455"/>
                <a:gd name="connsiteX10" fmla="*/ 18072 w 19344"/>
                <a:gd name="connsiteY10" fmla="*/ 4936 h 16455"/>
                <a:gd name="connsiteX11" fmla="*/ 19344 w 19344"/>
                <a:gd name="connsiteY11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6089 w 19344"/>
                <a:gd name="connsiteY10" fmla="*/ 5207 h 16455"/>
                <a:gd name="connsiteX11" fmla="*/ 18072 w 19344"/>
                <a:gd name="connsiteY11" fmla="*/ 4936 h 16455"/>
                <a:gd name="connsiteX12" fmla="*/ 19344 w 19344"/>
                <a:gd name="connsiteY12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6089 w 19344"/>
                <a:gd name="connsiteY10" fmla="*/ 5207 h 16455"/>
                <a:gd name="connsiteX11" fmla="*/ 18072 w 19344"/>
                <a:gd name="connsiteY11" fmla="*/ 4936 h 16455"/>
                <a:gd name="connsiteX12" fmla="*/ 19344 w 19344"/>
                <a:gd name="connsiteY12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5415 w 19344"/>
                <a:gd name="connsiteY10" fmla="*/ 7105 h 16455"/>
                <a:gd name="connsiteX11" fmla="*/ 16089 w 19344"/>
                <a:gd name="connsiteY11" fmla="*/ 5207 h 16455"/>
                <a:gd name="connsiteX12" fmla="*/ 18072 w 19344"/>
                <a:gd name="connsiteY12" fmla="*/ 4936 h 16455"/>
                <a:gd name="connsiteX13" fmla="*/ 19344 w 19344"/>
                <a:gd name="connsiteY13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5415 w 19344"/>
                <a:gd name="connsiteY10" fmla="*/ 7105 h 16455"/>
                <a:gd name="connsiteX11" fmla="*/ 16089 w 19344"/>
                <a:gd name="connsiteY11" fmla="*/ 5207 h 16455"/>
                <a:gd name="connsiteX12" fmla="*/ 18072 w 19344"/>
                <a:gd name="connsiteY12" fmla="*/ 4936 h 16455"/>
                <a:gd name="connsiteX13" fmla="*/ 19344 w 19344"/>
                <a:gd name="connsiteY13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5415 w 19344"/>
                <a:gd name="connsiteY10" fmla="*/ 7105 h 16455"/>
                <a:gd name="connsiteX11" fmla="*/ 16089 w 19344"/>
                <a:gd name="connsiteY11" fmla="*/ 5207 h 16455"/>
                <a:gd name="connsiteX12" fmla="*/ 18072 w 19344"/>
                <a:gd name="connsiteY12" fmla="*/ 4936 h 16455"/>
                <a:gd name="connsiteX13" fmla="*/ 19344 w 19344"/>
                <a:gd name="connsiteY13" fmla="*/ 0 h 16455"/>
                <a:gd name="connsiteX0" fmla="*/ 0 w 19344"/>
                <a:gd name="connsiteY0" fmla="*/ 16455 h 16455"/>
                <a:gd name="connsiteX1" fmla="*/ 770 w 19344"/>
                <a:gd name="connsiteY1" fmla="*/ 16081 h 16455"/>
                <a:gd name="connsiteX2" fmla="*/ 1317 w 19344"/>
                <a:gd name="connsiteY2" fmla="*/ 14720 h 16455"/>
                <a:gd name="connsiteX3" fmla="*/ 6205 w 19344"/>
                <a:gd name="connsiteY3" fmla="*/ 9219 h 16455"/>
                <a:gd name="connsiteX4" fmla="*/ 8368 w 19344"/>
                <a:gd name="connsiteY4" fmla="*/ 7156 h 16455"/>
                <a:gd name="connsiteX5" fmla="*/ 10000 w 19344"/>
                <a:gd name="connsiteY5" fmla="*/ 6455 h 16455"/>
                <a:gd name="connsiteX6" fmla="*/ 11635 w 19344"/>
                <a:gd name="connsiteY6" fmla="*/ 7701 h 16455"/>
                <a:gd name="connsiteX7" fmla="*/ 12383 w 19344"/>
                <a:gd name="connsiteY7" fmla="*/ 6942 h 16455"/>
                <a:gd name="connsiteX8" fmla="*/ 13244 w 19344"/>
                <a:gd name="connsiteY8" fmla="*/ 6508 h 16455"/>
                <a:gd name="connsiteX9" fmla="*/ 13768 w 19344"/>
                <a:gd name="connsiteY9" fmla="*/ 7105 h 16455"/>
                <a:gd name="connsiteX10" fmla="*/ 15415 w 19344"/>
                <a:gd name="connsiteY10" fmla="*/ 7105 h 16455"/>
                <a:gd name="connsiteX11" fmla="*/ 16089 w 19344"/>
                <a:gd name="connsiteY11" fmla="*/ 5207 h 16455"/>
                <a:gd name="connsiteX12" fmla="*/ 18072 w 19344"/>
                <a:gd name="connsiteY12" fmla="*/ 4936 h 16455"/>
                <a:gd name="connsiteX13" fmla="*/ 19344 w 19344"/>
                <a:gd name="connsiteY13" fmla="*/ 0 h 16455"/>
                <a:gd name="connsiteX0" fmla="*/ 0 w 19119"/>
                <a:gd name="connsiteY0" fmla="*/ 16563 h 16563"/>
                <a:gd name="connsiteX1" fmla="*/ 770 w 19119"/>
                <a:gd name="connsiteY1" fmla="*/ 16189 h 16563"/>
                <a:gd name="connsiteX2" fmla="*/ 1317 w 19119"/>
                <a:gd name="connsiteY2" fmla="*/ 14828 h 16563"/>
                <a:gd name="connsiteX3" fmla="*/ 6205 w 19119"/>
                <a:gd name="connsiteY3" fmla="*/ 9327 h 16563"/>
                <a:gd name="connsiteX4" fmla="*/ 8368 w 19119"/>
                <a:gd name="connsiteY4" fmla="*/ 7264 h 16563"/>
                <a:gd name="connsiteX5" fmla="*/ 10000 w 19119"/>
                <a:gd name="connsiteY5" fmla="*/ 6563 h 16563"/>
                <a:gd name="connsiteX6" fmla="*/ 11635 w 19119"/>
                <a:gd name="connsiteY6" fmla="*/ 7809 h 16563"/>
                <a:gd name="connsiteX7" fmla="*/ 12383 w 19119"/>
                <a:gd name="connsiteY7" fmla="*/ 7050 h 16563"/>
                <a:gd name="connsiteX8" fmla="*/ 13244 w 19119"/>
                <a:gd name="connsiteY8" fmla="*/ 6616 h 16563"/>
                <a:gd name="connsiteX9" fmla="*/ 13768 w 19119"/>
                <a:gd name="connsiteY9" fmla="*/ 7213 h 16563"/>
                <a:gd name="connsiteX10" fmla="*/ 15415 w 19119"/>
                <a:gd name="connsiteY10" fmla="*/ 7213 h 16563"/>
                <a:gd name="connsiteX11" fmla="*/ 16089 w 19119"/>
                <a:gd name="connsiteY11" fmla="*/ 5315 h 16563"/>
                <a:gd name="connsiteX12" fmla="*/ 18072 w 19119"/>
                <a:gd name="connsiteY12" fmla="*/ 5044 h 16563"/>
                <a:gd name="connsiteX13" fmla="*/ 19119 w 19119"/>
                <a:gd name="connsiteY13" fmla="*/ 0 h 16563"/>
                <a:gd name="connsiteX0" fmla="*/ 0 w 19269"/>
                <a:gd name="connsiteY0" fmla="*/ 16563 h 16563"/>
                <a:gd name="connsiteX1" fmla="*/ 770 w 19269"/>
                <a:gd name="connsiteY1" fmla="*/ 16189 h 16563"/>
                <a:gd name="connsiteX2" fmla="*/ 1317 w 19269"/>
                <a:gd name="connsiteY2" fmla="*/ 14828 h 16563"/>
                <a:gd name="connsiteX3" fmla="*/ 6205 w 19269"/>
                <a:gd name="connsiteY3" fmla="*/ 9327 h 16563"/>
                <a:gd name="connsiteX4" fmla="*/ 8368 w 19269"/>
                <a:gd name="connsiteY4" fmla="*/ 7264 h 16563"/>
                <a:gd name="connsiteX5" fmla="*/ 10000 w 19269"/>
                <a:gd name="connsiteY5" fmla="*/ 6563 h 16563"/>
                <a:gd name="connsiteX6" fmla="*/ 11635 w 19269"/>
                <a:gd name="connsiteY6" fmla="*/ 7809 h 16563"/>
                <a:gd name="connsiteX7" fmla="*/ 12383 w 19269"/>
                <a:gd name="connsiteY7" fmla="*/ 7050 h 16563"/>
                <a:gd name="connsiteX8" fmla="*/ 13244 w 19269"/>
                <a:gd name="connsiteY8" fmla="*/ 6616 h 16563"/>
                <a:gd name="connsiteX9" fmla="*/ 13768 w 19269"/>
                <a:gd name="connsiteY9" fmla="*/ 7213 h 16563"/>
                <a:gd name="connsiteX10" fmla="*/ 15415 w 19269"/>
                <a:gd name="connsiteY10" fmla="*/ 7213 h 16563"/>
                <a:gd name="connsiteX11" fmla="*/ 16089 w 19269"/>
                <a:gd name="connsiteY11" fmla="*/ 5315 h 16563"/>
                <a:gd name="connsiteX12" fmla="*/ 18072 w 19269"/>
                <a:gd name="connsiteY12" fmla="*/ 5044 h 16563"/>
                <a:gd name="connsiteX13" fmla="*/ 19269 w 19269"/>
                <a:gd name="connsiteY13" fmla="*/ 0 h 16563"/>
                <a:gd name="connsiteX0" fmla="*/ 0 w 19157"/>
                <a:gd name="connsiteY0" fmla="*/ 16563 h 16563"/>
                <a:gd name="connsiteX1" fmla="*/ 770 w 19157"/>
                <a:gd name="connsiteY1" fmla="*/ 16189 h 16563"/>
                <a:gd name="connsiteX2" fmla="*/ 1317 w 19157"/>
                <a:gd name="connsiteY2" fmla="*/ 14828 h 16563"/>
                <a:gd name="connsiteX3" fmla="*/ 6205 w 19157"/>
                <a:gd name="connsiteY3" fmla="*/ 9327 h 16563"/>
                <a:gd name="connsiteX4" fmla="*/ 8368 w 19157"/>
                <a:gd name="connsiteY4" fmla="*/ 7264 h 16563"/>
                <a:gd name="connsiteX5" fmla="*/ 10000 w 19157"/>
                <a:gd name="connsiteY5" fmla="*/ 6563 h 16563"/>
                <a:gd name="connsiteX6" fmla="*/ 11635 w 19157"/>
                <a:gd name="connsiteY6" fmla="*/ 7809 h 16563"/>
                <a:gd name="connsiteX7" fmla="*/ 12383 w 19157"/>
                <a:gd name="connsiteY7" fmla="*/ 7050 h 16563"/>
                <a:gd name="connsiteX8" fmla="*/ 13244 w 19157"/>
                <a:gd name="connsiteY8" fmla="*/ 6616 h 16563"/>
                <a:gd name="connsiteX9" fmla="*/ 13768 w 19157"/>
                <a:gd name="connsiteY9" fmla="*/ 7213 h 16563"/>
                <a:gd name="connsiteX10" fmla="*/ 15415 w 19157"/>
                <a:gd name="connsiteY10" fmla="*/ 7213 h 16563"/>
                <a:gd name="connsiteX11" fmla="*/ 16089 w 19157"/>
                <a:gd name="connsiteY11" fmla="*/ 5315 h 16563"/>
                <a:gd name="connsiteX12" fmla="*/ 18072 w 19157"/>
                <a:gd name="connsiteY12" fmla="*/ 5044 h 16563"/>
                <a:gd name="connsiteX13" fmla="*/ 19157 w 19157"/>
                <a:gd name="connsiteY13" fmla="*/ 0 h 16563"/>
                <a:gd name="connsiteX0" fmla="*/ 0 w 19157"/>
                <a:gd name="connsiteY0" fmla="*/ 16563 h 16563"/>
                <a:gd name="connsiteX1" fmla="*/ 770 w 19157"/>
                <a:gd name="connsiteY1" fmla="*/ 16189 h 16563"/>
                <a:gd name="connsiteX2" fmla="*/ 1317 w 19157"/>
                <a:gd name="connsiteY2" fmla="*/ 14828 h 16563"/>
                <a:gd name="connsiteX3" fmla="*/ 6205 w 19157"/>
                <a:gd name="connsiteY3" fmla="*/ 9327 h 16563"/>
                <a:gd name="connsiteX4" fmla="*/ 8368 w 19157"/>
                <a:gd name="connsiteY4" fmla="*/ 7264 h 16563"/>
                <a:gd name="connsiteX5" fmla="*/ 10000 w 19157"/>
                <a:gd name="connsiteY5" fmla="*/ 6563 h 16563"/>
                <a:gd name="connsiteX6" fmla="*/ 11635 w 19157"/>
                <a:gd name="connsiteY6" fmla="*/ 7809 h 16563"/>
                <a:gd name="connsiteX7" fmla="*/ 12383 w 19157"/>
                <a:gd name="connsiteY7" fmla="*/ 7050 h 16563"/>
                <a:gd name="connsiteX8" fmla="*/ 13244 w 19157"/>
                <a:gd name="connsiteY8" fmla="*/ 6616 h 16563"/>
                <a:gd name="connsiteX9" fmla="*/ 13768 w 19157"/>
                <a:gd name="connsiteY9" fmla="*/ 7213 h 16563"/>
                <a:gd name="connsiteX10" fmla="*/ 15415 w 19157"/>
                <a:gd name="connsiteY10" fmla="*/ 7213 h 16563"/>
                <a:gd name="connsiteX11" fmla="*/ 16089 w 19157"/>
                <a:gd name="connsiteY11" fmla="*/ 5315 h 16563"/>
                <a:gd name="connsiteX12" fmla="*/ 17847 w 19157"/>
                <a:gd name="connsiteY12" fmla="*/ 5044 h 16563"/>
                <a:gd name="connsiteX13" fmla="*/ 19157 w 19157"/>
                <a:gd name="connsiteY13" fmla="*/ 0 h 16563"/>
                <a:gd name="connsiteX0" fmla="*/ 0 w 19157"/>
                <a:gd name="connsiteY0" fmla="*/ 16563 h 16563"/>
                <a:gd name="connsiteX1" fmla="*/ 770 w 19157"/>
                <a:gd name="connsiteY1" fmla="*/ 16189 h 16563"/>
                <a:gd name="connsiteX2" fmla="*/ 1317 w 19157"/>
                <a:gd name="connsiteY2" fmla="*/ 14828 h 16563"/>
                <a:gd name="connsiteX3" fmla="*/ 6205 w 19157"/>
                <a:gd name="connsiteY3" fmla="*/ 9327 h 16563"/>
                <a:gd name="connsiteX4" fmla="*/ 8368 w 19157"/>
                <a:gd name="connsiteY4" fmla="*/ 7264 h 16563"/>
                <a:gd name="connsiteX5" fmla="*/ 10000 w 19157"/>
                <a:gd name="connsiteY5" fmla="*/ 6563 h 16563"/>
                <a:gd name="connsiteX6" fmla="*/ 11635 w 19157"/>
                <a:gd name="connsiteY6" fmla="*/ 7809 h 16563"/>
                <a:gd name="connsiteX7" fmla="*/ 12383 w 19157"/>
                <a:gd name="connsiteY7" fmla="*/ 7050 h 16563"/>
                <a:gd name="connsiteX8" fmla="*/ 13244 w 19157"/>
                <a:gd name="connsiteY8" fmla="*/ 6616 h 16563"/>
                <a:gd name="connsiteX9" fmla="*/ 13768 w 19157"/>
                <a:gd name="connsiteY9" fmla="*/ 7213 h 16563"/>
                <a:gd name="connsiteX10" fmla="*/ 15415 w 19157"/>
                <a:gd name="connsiteY10" fmla="*/ 7213 h 16563"/>
                <a:gd name="connsiteX11" fmla="*/ 16089 w 19157"/>
                <a:gd name="connsiteY11" fmla="*/ 5315 h 16563"/>
                <a:gd name="connsiteX12" fmla="*/ 17697 w 19157"/>
                <a:gd name="connsiteY12" fmla="*/ 5424 h 16563"/>
                <a:gd name="connsiteX13" fmla="*/ 19157 w 19157"/>
                <a:gd name="connsiteY13" fmla="*/ 0 h 16563"/>
                <a:gd name="connsiteX0" fmla="*/ 0 w 19531"/>
                <a:gd name="connsiteY0" fmla="*/ 16563 h 16563"/>
                <a:gd name="connsiteX1" fmla="*/ 770 w 19531"/>
                <a:gd name="connsiteY1" fmla="*/ 16189 h 16563"/>
                <a:gd name="connsiteX2" fmla="*/ 1317 w 19531"/>
                <a:gd name="connsiteY2" fmla="*/ 14828 h 16563"/>
                <a:gd name="connsiteX3" fmla="*/ 6205 w 19531"/>
                <a:gd name="connsiteY3" fmla="*/ 9327 h 16563"/>
                <a:gd name="connsiteX4" fmla="*/ 8368 w 19531"/>
                <a:gd name="connsiteY4" fmla="*/ 7264 h 16563"/>
                <a:gd name="connsiteX5" fmla="*/ 10000 w 19531"/>
                <a:gd name="connsiteY5" fmla="*/ 6563 h 16563"/>
                <a:gd name="connsiteX6" fmla="*/ 11635 w 19531"/>
                <a:gd name="connsiteY6" fmla="*/ 7809 h 16563"/>
                <a:gd name="connsiteX7" fmla="*/ 12383 w 19531"/>
                <a:gd name="connsiteY7" fmla="*/ 7050 h 16563"/>
                <a:gd name="connsiteX8" fmla="*/ 13244 w 19531"/>
                <a:gd name="connsiteY8" fmla="*/ 6616 h 16563"/>
                <a:gd name="connsiteX9" fmla="*/ 13768 w 19531"/>
                <a:gd name="connsiteY9" fmla="*/ 7213 h 16563"/>
                <a:gd name="connsiteX10" fmla="*/ 15415 w 19531"/>
                <a:gd name="connsiteY10" fmla="*/ 7213 h 16563"/>
                <a:gd name="connsiteX11" fmla="*/ 16089 w 19531"/>
                <a:gd name="connsiteY11" fmla="*/ 5315 h 16563"/>
                <a:gd name="connsiteX12" fmla="*/ 17697 w 19531"/>
                <a:gd name="connsiteY12" fmla="*/ 5424 h 16563"/>
                <a:gd name="connsiteX13" fmla="*/ 19531 w 19531"/>
                <a:gd name="connsiteY13" fmla="*/ 0 h 16563"/>
                <a:gd name="connsiteX0" fmla="*/ 0 w 19681"/>
                <a:gd name="connsiteY0" fmla="*/ 16888 h 16888"/>
                <a:gd name="connsiteX1" fmla="*/ 770 w 19681"/>
                <a:gd name="connsiteY1" fmla="*/ 16514 h 16888"/>
                <a:gd name="connsiteX2" fmla="*/ 1317 w 19681"/>
                <a:gd name="connsiteY2" fmla="*/ 15153 h 16888"/>
                <a:gd name="connsiteX3" fmla="*/ 6205 w 19681"/>
                <a:gd name="connsiteY3" fmla="*/ 9652 h 16888"/>
                <a:gd name="connsiteX4" fmla="*/ 8368 w 19681"/>
                <a:gd name="connsiteY4" fmla="*/ 7589 h 16888"/>
                <a:gd name="connsiteX5" fmla="*/ 10000 w 19681"/>
                <a:gd name="connsiteY5" fmla="*/ 6888 h 16888"/>
                <a:gd name="connsiteX6" fmla="*/ 11635 w 19681"/>
                <a:gd name="connsiteY6" fmla="*/ 8134 h 16888"/>
                <a:gd name="connsiteX7" fmla="*/ 12383 w 19681"/>
                <a:gd name="connsiteY7" fmla="*/ 7375 h 16888"/>
                <a:gd name="connsiteX8" fmla="*/ 13244 w 19681"/>
                <a:gd name="connsiteY8" fmla="*/ 6941 h 16888"/>
                <a:gd name="connsiteX9" fmla="*/ 13768 w 19681"/>
                <a:gd name="connsiteY9" fmla="*/ 7538 h 16888"/>
                <a:gd name="connsiteX10" fmla="*/ 15415 w 19681"/>
                <a:gd name="connsiteY10" fmla="*/ 7538 h 16888"/>
                <a:gd name="connsiteX11" fmla="*/ 16089 w 19681"/>
                <a:gd name="connsiteY11" fmla="*/ 5640 h 16888"/>
                <a:gd name="connsiteX12" fmla="*/ 17697 w 19681"/>
                <a:gd name="connsiteY12" fmla="*/ 5749 h 16888"/>
                <a:gd name="connsiteX13" fmla="*/ 19681 w 19681"/>
                <a:gd name="connsiteY13" fmla="*/ 0 h 16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681" h="16888">
                  <a:moveTo>
                    <a:pt x="0" y="16888"/>
                  </a:moveTo>
                  <a:lnTo>
                    <a:pt x="770" y="16514"/>
                  </a:lnTo>
                  <a:cubicBezTo>
                    <a:pt x="951" y="16059"/>
                    <a:pt x="1132" y="15607"/>
                    <a:pt x="1317" y="15153"/>
                  </a:cubicBezTo>
                  <a:lnTo>
                    <a:pt x="6205" y="9652"/>
                  </a:lnTo>
                  <a:lnTo>
                    <a:pt x="8368" y="7589"/>
                  </a:lnTo>
                  <a:lnTo>
                    <a:pt x="10000" y="6888"/>
                  </a:lnTo>
                  <a:lnTo>
                    <a:pt x="11635" y="8134"/>
                  </a:lnTo>
                  <a:lnTo>
                    <a:pt x="12383" y="7375"/>
                  </a:lnTo>
                  <a:lnTo>
                    <a:pt x="13244" y="6941"/>
                  </a:lnTo>
                  <a:lnTo>
                    <a:pt x="13768" y="7538"/>
                  </a:lnTo>
                  <a:lnTo>
                    <a:pt x="15415" y="7538"/>
                  </a:lnTo>
                  <a:lnTo>
                    <a:pt x="16089" y="5640"/>
                  </a:lnTo>
                  <a:lnTo>
                    <a:pt x="17697" y="5749"/>
                  </a:lnTo>
                  <a:lnTo>
                    <a:pt x="19681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20" name="グループ化 219"/>
          <p:cNvGrpSpPr/>
          <p:nvPr/>
        </p:nvGrpSpPr>
        <p:grpSpPr bwMode="gray">
          <a:xfrm>
            <a:off x="6434853" y="9294716"/>
            <a:ext cx="932520" cy="210950"/>
            <a:chOff x="6454351" y="2547378"/>
            <a:chExt cx="932520" cy="210950"/>
          </a:xfrm>
        </p:grpSpPr>
        <p:sp>
          <p:nvSpPr>
            <p:cNvPr id="221" name="Freeform 63"/>
            <p:cNvSpPr>
              <a:spLocks/>
            </p:cNvSpPr>
            <p:nvPr/>
          </p:nvSpPr>
          <p:spPr bwMode="gray">
            <a:xfrm>
              <a:off x="6454351" y="2547378"/>
              <a:ext cx="932520" cy="210950"/>
            </a:xfrm>
            <a:custGeom>
              <a:avLst/>
              <a:gdLst>
                <a:gd name="T0" fmla="*/ 0 w 1360"/>
                <a:gd name="T1" fmla="*/ 227 h 635"/>
                <a:gd name="T2" fmla="*/ 90 w 1360"/>
                <a:gd name="T3" fmla="*/ 136 h 635"/>
                <a:gd name="T4" fmla="*/ 272 w 1360"/>
                <a:gd name="T5" fmla="*/ 90 h 635"/>
                <a:gd name="T6" fmla="*/ 362 w 1360"/>
                <a:gd name="T7" fmla="*/ 136 h 635"/>
                <a:gd name="T8" fmla="*/ 544 w 1360"/>
                <a:gd name="T9" fmla="*/ 45 h 635"/>
                <a:gd name="T10" fmla="*/ 680 w 1360"/>
                <a:gd name="T11" fmla="*/ 136 h 635"/>
                <a:gd name="T12" fmla="*/ 771 w 1360"/>
                <a:gd name="T13" fmla="*/ 0 h 635"/>
                <a:gd name="T14" fmla="*/ 816 w 1360"/>
                <a:gd name="T15" fmla="*/ 0 h 635"/>
                <a:gd name="T16" fmla="*/ 907 w 1360"/>
                <a:gd name="T17" fmla="*/ 90 h 635"/>
                <a:gd name="T18" fmla="*/ 1043 w 1360"/>
                <a:gd name="T19" fmla="*/ 136 h 635"/>
                <a:gd name="T20" fmla="*/ 1224 w 1360"/>
                <a:gd name="T21" fmla="*/ 317 h 635"/>
                <a:gd name="T22" fmla="*/ 1270 w 1360"/>
                <a:gd name="T23" fmla="*/ 499 h 635"/>
                <a:gd name="T24" fmla="*/ 1360 w 1360"/>
                <a:gd name="T25" fmla="*/ 635 h 6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60"/>
                <a:gd name="T40" fmla="*/ 0 h 635"/>
                <a:gd name="T41" fmla="*/ 1360 w 1360"/>
                <a:gd name="T42" fmla="*/ 635 h 635"/>
                <a:gd name="connsiteX0" fmla="*/ 0 w 9338"/>
                <a:gd name="connsiteY0" fmla="*/ 3575 h 7858"/>
                <a:gd name="connsiteX1" fmla="*/ 662 w 9338"/>
                <a:gd name="connsiteY1" fmla="*/ 2142 h 7858"/>
                <a:gd name="connsiteX2" fmla="*/ 2000 w 9338"/>
                <a:gd name="connsiteY2" fmla="*/ 1417 h 7858"/>
                <a:gd name="connsiteX3" fmla="*/ 2662 w 9338"/>
                <a:gd name="connsiteY3" fmla="*/ 2142 h 7858"/>
                <a:gd name="connsiteX4" fmla="*/ 4000 w 9338"/>
                <a:gd name="connsiteY4" fmla="*/ 709 h 7858"/>
                <a:gd name="connsiteX5" fmla="*/ 5000 w 9338"/>
                <a:gd name="connsiteY5" fmla="*/ 2142 h 7858"/>
                <a:gd name="connsiteX6" fmla="*/ 5669 w 9338"/>
                <a:gd name="connsiteY6" fmla="*/ 0 h 7858"/>
                <a:gd name="connsiteX7" fmla="*/ 6000 w 9338"/>
                <a:gd name="connsiteY7" fmla="*/ 0 h 7858"/>
                <a:gd name="connsiteX8" fmla="*/ 6669 w 9338"/>
                <a:gd name="connsiteY8" fmla="*/ 1417 h 7858"/>
                <a:gd name="connsiteX9" fmla="*/ 7669 w 9338"/>
                <a:gd name="connsiteY9" fmla="*/ 2142 h 7858"/>
                <a:gd name="connsiteX10" fmla="*/ 9000 w 9338"/>
                <a:gd name="connsiteY10" fmla="*/ 4992 h 7858"/>
                <a:gd name="connsiteX11" fmla="*/ 9338 w 9338"/>
                <a:gd name="connsiteY11" fmla="*/ 7858 h 7858"/>
                <a:gd name="connsiteX0" fmla="*/ 0 w 9638"/>
                <a:gd name="connsiteY0" fmla="*/ 4550 h 6353"/>
                <a:gd name="connsiteX1" fmla="*/ 709 w 9638"/>
                <a:gd name="connsiteY1" fmla="*/ 2726 h 6353"/>
                <a:gd name="connsiteX2" fmla="*/ 2142 w 9638"/>
                <a:gd name="connsiteY2" fmla="*/ 1803 h 6353"/>
                <a:gd name="connsiteX3" fmla="*/ 2851 w 9638"/>
                <a:gd name="connsiteY3" fmla="*/ 2726 h 6353"/>
                <a:gd name="connsiteX4" fmla="*/ 4284 w 9638"/>
                <a:gd name="connsiteY4" fmla="*/ 902 h 6353"/>
                <a:gd name="connsiteX5" fmla="*/ 5354 w 9638"/>
                <a:gd name="connsiteY5" fmla="*/ 2726 h 6353"/>
                <a:gd name="connsiteX6" fmla="*/ 6071 w 9638"/>
                <a:gd name="connsiteY6" fmla="*/ 0 h 6353"/>
                <a:gd name="connsiteX7" fmla="*/ 6425 w 9638"/>
                <a:gd name="connsiteY7" fmla="*/ 0 h 6353"/>
                <a:gd name="connsiteX8" fmla="*/ 7142 w 9638"/>
                <a:gd name="connsiteY8" fmla="*/ 1803 h 6353"/>
                <a:gd name="connsiteX9" fmla="*/ 8213 w 9638"/>
                <a:gd name="connsiteY9" fmla="*/ 2726 h 6353"/>
                <a:gd name="connsiteX10" fmla="*/ 9638 w 9638"/>
                <a:gd name="connsiteY10" fmla="*/ 6353 h 6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638" h="6353">
                  <a:moveTo>
                    <a:pt x="0" y="4550"/>
                  </a:moveTo>
                  <a:lnTo>
                    <a:pt x="709" y="2726"/>
                  </a:lnTo>
                  <a:lnTo>
                    <a:pt x="2142" y="1803"/>
                  </a:lnTo>
                  <a:lnTo>
                    <a:pt x="2851" y="2726"/>
                  </a:lnTo>
                  <a:lnTo>
                    <a:pt x="4284" y="902"/>
                  </a:lnTo>
                  <a:lnTo>
                    <a:pt x="5354" y="2726"/>
                  </a:lnTo>
                  <a:lnTo>
                    <a:pt x="6071" y="0"/>
                  </a:lnTo>
                  <a:lnTo>
                    <a:pt x="6425" y="0"/>
                  </a:lnTo>
                  <a:lnTo>
                    <a:pt x="7142" y="1803"/>
                  </a:lnTo>
                  <a:lnTo>
                    <a:pt x="8213" y="2726"/>
                  </a:lnTo>
                  <a:lnTo>
                    <a:pt x="9638" y="6353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22" name="Freeform 158"/>
            <p:cNvSpPr>
              <a:spLocks/>
            </p:cNvSpPr>
            <p:nvPr/>
          </p:nvSpPr>
          <p:spPr bwMode="gray">
            <a:xfrm>
              <a:off x="6454351" y="2547378"/>
              <a:ext cx="932520" cy="210950"/>
            </a:xfrm>
            <a:custGeom>
              <a:avLst/>
              <a:gdLst>
                <a:gd name="T0" fmla="*/ 0 w 1360"/>
                <a:gd name="T1" fmla="*/ 227 h 635"/>
                <a:gd name="T2" fmla="*/ 90 w 1360"/>
                <a:gd name="T3" fmla="*/ 136 h 635"/>
                <a:gd name="T4" fmla="*/ 272 w 1360"/>
                <a:gd name="T5" fmla="*/ 90 h 635"/>
                <a:gd name="T6" fmla="*/ 362 w 1360"/>
                <a:gd name="T7" fmla="*/ 136 h 635"/>
                <a:gd name="T8" fmla="*/ 544 w 1360"/>
                <a:gd name="T9" fmla="*/ 45 h 635"/>
                <a:gd name="T10" fmla="*/ 680 w 1360"/>
                <a:gd name="T11" fmla="*/ 136 h 635"/>
                <a:gd name="T12" fmla="*/ 771 w 1360"/>
                <a:gd name="T13" fmla="*/ 0 h 635"/>
                <a:gd name="T14" fmla="*/ 816 w 1360"/>
                <a:gd name="T15" fmla="*/ 0 h 635"/>
                <a:gd name="T16" fmla="*/ 907 w 1360"/>
                <a:gd name="T17" fmla="*/ 90 h 635"/>
                <a:gd name="T18" fmla="*/ 1043 w 1360"/>
                <a:gd name="T19" fmla="*/ 136 h 635"/>
                <a:gd name="T20" fmla="*/ 1224 w 1360"/>
                <a:gd name="T21" fmla="*/ 317 h 635"/>
                <a:gd name="T22" fmla="*/ 1270 w 1360"/>
                <a:gd name="T23" fmla="*/ 499 h 635"/>
                <a:gd name="T24" fmla="*/ 1360 w 1360"/>
                <a:gd name="T25" fmla="*/ 635 h 6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60"/>
                <a:gd name="T40" fmla="*/ 0 h 635"/>
                <a:gd name="T41" fmla="*/ 1360 w 1360"/>
                <a:gd name="T42" fmla="*/ 635 h 635"/>
                <a:gd name="connsiteX0" fmla="*/ 0 w 9338"/>
                <a:gd name="connsiteY0" fmla="*/ 3575 h 7858"/>
                <a:gd name="connsiteX1" fmla="*/ 662 w 9338"/>
                <a:gd name="connsiteY1" fmla="*/ 2142 h 7858"/>
                <a:gd name="connsiteX2" fmla="*/ 2000 w 9338"/>
                <a:gd name="connsiteY2" fmla="*/ 1417 h 7858"/>
                <a:gd name="connsiteX3" fmla="*/ 2662 w 9338"/>
                <a:gd name="connsiteY3" fmla="*/ 2142 h 7858"/>
                <a:gd name="connsiteX4" fmla="*/ 4000 w 9338"/>
                <a:gd name="connsiteY4" fmla="*/ 709 h 7858"/>
                <a:gd name="connsiteX5" fmla="*/ 5000 w 9338"/>
                <a:gd name="connsiteY5" fmla="*/ 2142 h 7858"/>
                <a:gd name="connsiteX6" fmla="*/ 5669 w 9338"/>
                <a:gd name="connsiteY6" fmla="*/ 0 h 7858"/>
                <a:gd name="connsiteX7" fmla="*/ 6000 w 9338"/>
                <a:gd name="connsiteY7" fmla="*/ 0 h 7858"/>
                <a:gd name="connsiteX8" fmla="*/ 6669 w 9338"/>
                <a:gd name="connsiteY8" fmla="*/ 1417 h 7858"/>
                <a:gd name="connsiteX9" fmla="*/ 7669 w 9338"/>
                <a:gd name="connsiteY9" fmla="*/ 2142 h 7858"/>
                <a:gd name="connsiteX10" fmla="*/ 9000 w 9338"/>
                <a:gd name="connsiteY10" fmla="*/ 4992 h 7858"/>
                <a:gd name="connsiteX11" fmla="*/ 9338 w 9338"/>
                <a:gd name="connsiteY11" fmla="*/ 7858 h 7858"/>
                <a:gd name="connsiteX0" fmla="*/ 0 w 9638"/>
                <a:gd name="connsiteY0" fmla="*/ 4550 h 6353"/>
                <a:gd name="connsiteX1" fmla="*/ 709 w 9638"/>
                <a:gd name="connsiteY1" fmla="*/ 2726 h 6353"/>
                <a:gd name="connsiteX2" fmla="*/ 2142 w 9638"/>
                <a:gd name="connsiteY2" fmla="*/ 1803 h 6353"/>
                <a:gd name="connsiteX3" fmla="*/ 2851 w 9638"/>
                <a:gd name="connsiteY3" fmla="*/ 2726 h 6353"/>
                <a:gd name="connsiteX4" fmla="*/ 4284 w 9638"/>
                <a:gd name="connsiteY4" fmla="*/ 902 h 6353"/>
                <a:gd name="connsiteX5" fmla="*/ 5354 w 9638"/>
                <a:gd name="connsiteY5" fmla="*/ 2726 h 6353"/>
                <a:gd name="connsiteX6" fmla="*/ 6071 w 9638"/>
                <a:gd name="connsiteY6" fmla="*/ 0 h 6353"/>
                <a:gd name="connsiteX7" fmla="*/ 6425 w 9638"/>
                <a:gd name="connsiteY7" fmla="*/ 0 h 6353"/>
                <a:gd name="connsiteX8" fmla="*/ 7142 w 9638"/>
                <a:gd name="connsiteY8" fmla="*/ 1803 h 6353"/>
                <a:gd name="connsiteX9" fmla="*/ 8213 w 9638"/>
                <a:gd name="connsiteY9" fmla="*/ 2726 h 6353"/>
                <a:gd name="connsiteX10" fmla="*/ 9638 w 9638"/>
                <a:gd name="connsiteY10" fmla="*/ 6353 h 6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638" h="6353">
                  <a:moveTo>
                    <a:pt x="0" y="4550"/>
                  </a:moveTo>
                  <a:lnTo>
                    <a:pt x="709" y="2726"/>
                  </a:lnTo>
                  <a:lnTo>
                    <a:pt x="2142" y="1803"/>
                  </a:lnTo>
                  <a:lnTo>
                    <a:pt x="2851" y="2726"/>
                  </a:lnTo>
                  <a:lnTo>
                    <a:pt x="4284" y="902"/>
                  </a:lnTo>
                  <a:lnTo>
                    <a:pt x="5354" y="2726"/>
                  </a:lnTo>
                  <a:lnTo>
                    <a:pt x="6071" y="0"/>
                  </a:lnTo>
                  <a:lnTo>
                    <a:pt x="6425" y="0"/>
                  </a:lnTo>
                  <a:lnTo>
                    <a:pt x="7142" y="1803"/>
                  </a:lnTo>
                  <a:lnTo>
                    <a:pt x="8213" y="2726"/>
                  </a:lnTo>
                  <a:lnTo>
                    <a:pt x="9638" y="6353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485" name="グループ化 484"/>
          <p:cNvGrpSpPr/>
          <p:nvPr/>
        </p:nvGrpSpPr>
        <p:grpSpPr bwMode="gray">
          <a:xfrm>
            <a:off x="6943053" y="7591438"/>
            <a:ext cx="521711" cy="2240393"/>
            <a:chOff x="6962551" y="844100"/>
            <a:chExt cx="521711" cy="2240393"/>
          </a:xfrm>
        </p:grpSpPr>
        <p:sp>
          <p:nvSpPr>
            <p:cNvPr id="224" name="Freeform 64"/>
            <p:cNvSpPr>
              <a:spLocks/>
            </p:cNvSpPr>
            <p:nvPr/>
          </p:nvSpPr>
          <p:spPr bwMode="gray">
            <a:xfrm>
              <a:off x="6962769" y="844100"/>
              <a:ext cx="521493" cy="2240393"/>
            </a:xfrm>
            <a:custGeom>
              <a:avLst/>
              <a:gdLst>
                <a:gd name="T0" fmla="*/ 544 w 635"/>
                <a:gd name="T1" fmla="*/ 1451 h 1451"/>
                <a:gd name="T2" fmla="*/ 590 w 635"/>
                <a:gd name="T3" fmla="*/ 1270 h 1451"/>
                <a:gd name="T4" fmla="*/ 635 w 635"/>
                <a:gd name="T5" fmla="*/ 1179 h 1451"/>
                <a:gd name="T6" fmla="*/ 590 w 635"/>
                <a:gd name="T7" fmla="*/ 998 h 1451"/>
                <a:gd name="T8" fmla="*/ 590 w 635"/>
                <a:gd name="T9" fmla="*/ 952 h 1451"/>
                <a:gd name="T10" fmla="*/ 454 w 635"/>
                <a:gd name="T11" fmla="*/ 771 h 1451"/>
                <a:gd name="T12" fmla="*/ 454 w 635"/>
                <a:gd name="T13" fmla="*/ 635 h 1451"/>
                <a:gd name="T14" fmla="*/ 408 w 635"/>
                <a:gd name="T15" fmla="*/ 544 h 1451"/>
                <a:gd name="T16" fmla="*/ 454 w 635"/>
                <a:gd name="T17" fmla="*/ 499 h 1451"/>
                <a:gd name="T18" fmla="*/ 454 w 635"/>
                <a:gd name="T19" fmla="*/ 408 h 1451"/>
                <a:gd name="T20" fmla="*/ 136 w 635"/>
                <a:gd name="T21" fmla="*/ 227 h 1451"/>
                <a:gd name="T22" fmla="*/ 91 w 635"/>
                <a:gd name="T23" fmla="*/ 136 h 1451"/>
                <a:gd name="T24" fmla="*/ 91 w 635"/>
                <a:gd name="T25" fmla="*/ 45 h 1451"/>
                <a:gd name="T26" fmla="*/ 0 w 635"/>
                <a:gd name="T27" fmla="*/ 0 h 14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35"/>
                <a:gd name="T43" fmla="*/ 0 h 1451"/>
                <a:gd name="T44" fmla="*/ 635 w 635"/>
                <a:gd name="T45" fmla="*/ 1451 h 1451"/>
                <a:gd name="connsiteX0" fmla="*/ 8026 w 10000"/>
                <a:gd name="connsiteY0" fmla="*/ 10863 h 10863"/>
                <a:gd name="connsiteX1" fmla="*/ 9291 w 10000"/>
                <a:gd name="connsiteY1" fmla="*/ 8753 h 10863"/>
                <a:gd name="connsiteX2" fmla="*/ 10000 w 10000"/>
                <a:gd name="connsiteY2" fmla="*/ 8125 h 10863"/>
                <a:gd name="connsiteX3" fmla="*/ 9291 w 10000"/>
                <a:gd name="connsiteY3" fmla="*/ 6878 h 10863"/>
                <a:gd name="connsiteX4" fmla="*/ 9291 w 10000"/>
                <a:gd name="connsiteY4" fmla="*/ 6561 h 10863"/>
                <a:gd name="connsiteX5" fmla="*/ 7150 w 10000"/>
                <a:gd name="connsiteY5" fmla="*/ 5314 h 10863"/>
                <a:gd name="connsiteX6" fmla="*/ 7150 w 10000"/>
                <a:gd name="connsiteY6" fmla="*/ 4376 h 10863"/>
                <a:gd name="connsiteX7" fmla="*/ 6425 w 10000"/>
                <a:gd name="connsiteY7" fmla="*/ 3749 h 10863"/>
                <a:gd name="connsiteX8" fmla="*/ 7150 w 10000"/>
                <a:gd name="connsiteY8" fmla="*/ 3439 h 10863"/>
                <a:gd name="connsiteX9" fmla="*/ 7150 w 10000"/>
                <a:gd name="connsiteY9" fmla="*/ 2812 h 10863"/>
                <a:gd name="connsiteX10" fmla="*/ 2142 w 10000"/>
                <a:gd name="connsiteY10" fmla="*/ 1564 h 10863"/>
                <a:gd name="connsiteX11" fmla="*/ 1433 w 10000"/>
                <a:gd name="connsiteY11" fmla="*/ 937 h 10863"/>
                <a:gd name="connsiteX12" fmla="*/ 1433 w 10000"/>
                <a:gd name="connsiteY12" fmla="*/ 310 h 10863"/>
                <a:gd name="connsiteX13" fmla="*/ 0 w 10000"/>
                <a:gd name="connsiteY13" fmla="*/ 0 h 10863"/>
                <a:gd name="connsiteX0" fmla="*/ 8026 w 10000"/>
                <a:gd name="connsiteY0" fmla="*/ 10863 h 10863"/>
                <a:gd name="connsiteX1" fmla="*/ 8611 w 10000"/>
                <a:gd name="connsiteY1" fmla="*/ 9967 h 10863"/>
                <a:gd name="connsiteX2" fmla="*/ 9291 w 10000"/>
                <a:gd name="connsiteY2" fmla="*/ 8753 h 10863"/>
                <a:gd name="connsiteX3" fmla="*/ 10000 w 10000"/>
                <a:gd name="connsiteY3" fmla="*/ 8125 h 10863"/>
                <a:gd name="connsiteX4" fmla="*/ 9291 w 10000"/>
                <a:gd name="connsiteY4" fmla="*/ 6878 h 10863"/>
                <a:gd name="connsiteX5" fmla="*/ 9291 w 10000"/>
                <a:gd name="connsiteY5" fmla="*/ 6561 h 10863"/>
                <a:gd name="connsiteX6" fmla="*/ 7150 w 10000"/>
                <a:gd name="connsiteY6" fmla="*/ 5314 h 10863"/>
                <a:gd name="connsiteX7" fmla="*/ 7150 w 10000"/>
                <a:gd name="connsiteY7" fmla="*/ 4376 h 10863"/>
                <a:gd name="connsiteX8" fmla="*/ 6425 w 10000"/>
                <a:gd name="connsiteY8" fmla="*/ 3749 h 10863"/>
                <a:gd name="connsiteX9" fmla="*/ 7150 w 10000"/>
                <a:gd name="connsiteY9" fmla="*/ 3439 h 10863"/>
                <a:gd name="connsiteX10" fmla="*/ 7150 w 10000"/>
                <a:gd name="connsiteY10" fmla="*/ 2812 h 10863"/>
                <a:gd name="connsiteX11" fmla="*/ 2142 w 10000"/>
                <a:gd name="connsiteY11" fmla="*/ 1564 h 10863"/>
                <a:gd name="connsiteX12" fmla="*/ 1433 w 10000"/>
                <a:gd name="connsiteY12" fmla="*/ 937 h 10863"/>
                <a:gd name="connsiteX13" fmla="*/ 1433 w 10000"/>
                <a:gd name="connsiteY13" fmla="*/ 310 h 10863"/>
                <a:gd name="connsiteX14" fmla="*/ 0 w 10000"/>
                <a:gd name="connsiteY14" fmla="*/ 0 h 10863"/>
                <a:gd name="connsiteX0" fmla="*/ 10684 w 10684"/>
                <a:gd name="connsiteY0" fmla="*/ 12219 h 12219"/>
                <a:gd name="connsiteX1" fmla="*/ 8611 w 10684"/>
                <a:gd name="connsiteY1" fmla="*/ 9967 h 12219"/>
                <a:gd name="connsiteX2" fmla="*/ 9291 w 10684"/>
                <a:gd name="connsiteY2" fmla="*/ 8753 h 12219"/>
                <a:gd name="connsiteX3" fmla="*/ 10000 w 10684"/>
                <a:gd name="connsiteY3" fmla="*/ 8125 h 12219"/>
                <a:gd name="connsiteX4" fmla="*/ 9291 w 10684"/>
                <a:gd name="connsiteY4" fmla="*/ 6878 h 12219"/>
                <a:gd name="connsiteX5" fmla="*/ 9291 w 10684"/>
                <a:gd name="connsiteY5" fmla="*/ 6561 h 12219"/>
                <a:gd name="connsiteX6" fmla="*/ 7150 w 10684"/>
                <a:gd name="connsiteY6" fmla="*/ 5314 h 12219"/>
                <a:gd name="connsiteX7" fmla="*/ 7150 w 10684"/>
                <a:gd name="connsiteY7" fmla="*/ 4376 h 12219"/>
                <a:gd name="connsiteX8" fmla="*/ 6425 w 10684"/>
                <a:gd name="connsiteY8" fmla="*/ 3749 h 12219"/>
                <a:gd name="connsiteX9" fmla="*/ 7150 w 10684"/>
                <a:gd name="connsiteY9" fmla="*/ 3439 h 12219"/>
                <a:gd name="connsiteX10" fmla="*/ 7150 w 10684"/>
                <a:gd name="connsiteY10" fmla="*/ 2812 h 12219"/>
                <a:gd name="connsiteX11" fmla="*/ 2142 w 10684"/>
                <a:gd name="connsiteY11" fmla="*/ 1564 h 12219"/>
                <a:gd name="connsiteX12" fmla="*/ 1433 w 10684"/>
                <a:gd name="connsiteY12" fmla="*/ 937 h 12219"/>
                <a:gd name="connsiteX13" fmla="*/ 1433 w 10684"/>
                <a:gd name="connsiteY13" fmla="*/ 310 h 12219"/>
                <a:gd name="connsiteX14" fmla="*/ 0 w 10684"/>
                <a:gd name="connsiteY14" fmla="*/ 0 h 12219"/>
                <a:gd name="connsiteX0" fmla="*/ 10684 w 10684"/>
                <a:gd name="connsiteY0" fmla="*/ 12219 h 12219"/>
                <a:gd name="connsiteX1" fmla="*/ 9399 w 10684"/>
                <a:gd name="connsiteY1" fmla="*/ 10731 h 12219"/>
                <a:gd name="connsiteX2" fmla="*/ 8611 w 10684"/>
                <a:gd name="connsiteY2" fmla="*/ 9967 h 12219"/>
                <a:gd name="connsiteX3" fmla="*/ 9291 w 10684"/>
                <a:gd name="connsiteY3" fmla="*/ 8753 h 12219"/>
                <a:gd name="connsiteX4" fmla="*/ 10000 w 10684"/>
                <a:gd name="connsiteY4" fmla="*/ 8125 h 12219"/>
                <a:gd name="connsiteX5" fmla="*/ 9291 w 10684"/>
                <a:gd name="connsiteY5" fmla="*/ 6878 h 12219"/>
                <a:gd name="connsiteX6" fmla="*/ 9291 w 10684"/>
                <a:gd name="connsiteY6" fmla="*/ 6561 h 12219"/>
                <a:gd name="connsiteX7" fmla="*/ 7150 w 10684"/>
                <a:gd name="connsiteY7" fmla="*/ 5314 h 12219"/>
                <a:gd name="connsiteX8" fmla="*/ 7150 w 10684"/>
                <a:gd name="connsiteY8" fmla="*/ 4376 h 12219"/>
                <a:gd name="connsiteX9" fmla="*/ 6425 w 10684"/>
                <a:gd name="connsiteY9" fmla="*/ 3749 h 12219"/>
                <a:gd name="connsiteX10" fmla="*/ 7150 w 10684"/>
                <a:gd name="connsiteY10" fmla="*/ 3439 h 12219"/>
                <a:gd name="connsiteX11" fmla="*/ 7150 w 10684"/>
                <a:gd name="connsiteY11" fmla="*/ 2812 h 12219"/>
                <a:gd name="connsiteX12" fmla="*/ 2142 w 10684"/>
                <a:gd name="connsiteY12" fmla="*/ 1564 h 12219"/>
                <a:gd name="connsiteX13" fmla="*/ 1433 w 10684"/>
                <a:gd name="connsiteY13" fmla="*/ 937 h 12219"/>
                <a:gd name="connsiteX14" fmla="*/ 1433 w 10684"/>
                <a:gd name="connsiteY14" fmla="*/ 310 h 12219"/>
                <a:gd name="connsiteX15" fmla="*/ 0 w 10684"/>
                <a:gd name="connsiteY15" fmla="*/ 0 h 12219"/>
                <a:gd name="connsiteX0" fmla="*/ 10684 w 10684"/>
                <a:gd name="connsiteY0" fmla="*/ 12219 h 12219"/>
                <a:gd name="connsiteX1" fmla="*/ 9301 w 10684"/>
                <a:gd name="connsiteY1" fmla="*/ 11249 h 12219"/>
                <a:gd name="connsiteX2" fmla="*/ 8611 w 10684"/>
                <a:gd name="connsiteY2" fmla="*/ 9967 h 12219"/>
                <a:gd name="connsiteX3" fmla="*/ 9291 w 10684"/>
                <a:gd name="connsiteY3" fmla="*/ 8753 h 12219"/>
                <a:gd name="connsiteX4" fmla="*/ 10000 w 10684"/>
                <a:gd name="connsiteY4" fmla="*/ 8125 h 12219"/>
                <a:gd name="connsiteX5" fmla="*/ 9291 w 10684"/>
                <a:gd name="connsiteY5" fmla="*/ 6878 h 12219"/>
                <a:gd name="connsiteX6" fmla="*/ 9291 w 10684"/>
                <a:gd name="connsiteY6" fmla="*/ 6561 h 12219"/>
                <a:gd name="connsiteX7" fmla="*/ 7150 w 10684"/>
                <a:gd name="connsiteY7" fmla="*/ 5314 h 12219"/>
                <a:gd name="connsiteX8" fmla="*/ 7150 w 10684"/>
                <a:gd name="connsiteY8" fmla="*/ 4376 h 12219"/>
                <a:gd name="connsiteX9" fmla="*/ 6425 w 10684"/>
                <a:gd name="connsiteY9" fmla="*/ 3749 h 12219"/>
                <a:gd name="connsiteX10" fmla="*/ 7150 w 10684"/>
                <a:gd name="connsiteY10" fmla="*/ 3439 h 12219"/>
                <a:gd name="connsiteX11" fmla="*/ 7150 w 10684"/>
                <a:gd name="connsiteY11" fmla="*/ 2812 h 12219"/>
                <a:gd name="connsiteX12" fmla="*/ 2142 w 10684"/>
                <a:gd name="connsiteY12" fmla="*/ 1564 h 12219"/>
                <a:gd name="connsiteX13" fmla="*/ 1433 w 10684"/>
                <a:gd name="connsiteY13" fmla="*/ 937 h 12219"/>
                <a:gd name="connsiteX14" fmla="*/ 1433 w 10684"/>
                <a:gd name="connsiteY14" fmla="*/ 310 h 12219"/>
                <a:gd name="connsiteX15" fmla="*/ 0 w 10684"/>
                <a:gd name="connsiteY15" fmla="*/ 0 h 12219"/>
                <a:gd name="connsiteX0" fmla="*/ 9109 w 10000"/>
                <a:gd name="connsiteY0" fmla="*/ 13378 h 13378"/>
                <a:gd name="connsiteX1" fmla="*/ 9301 w 10000"/>
                <a:gd name="connsiteY1" fmla="*/ 11249 h 13378"/>
                <a:gd name="connsiteX2" fmla="*/ 8611 w 10000"/>
                <a:gd name="connsiteY2" fmla="*/ 9967 h 13378"/>
                <a:gd name="connsiteX3" fmla="*/ 9291 w 10000"/>
                <a:gd name="connsiteY3" fmla="*/ 8753 h 13378"/>
                <a:gd name="connsiteX4" fmla="*/ 10000 w 10000"/>
                <a:gd name="connsiteY4" fmla="*/ 8125 h 13378"/>
                <a:gd name="connsiteX5" fmla="*/ 9291 w 10000"/>
                <a:gd name="connsiteY5" fmla="*/ 6878 h 13378"/>
                <a:gd name="connsiteX6" fmla="*/ 9291 w 10000"/>
                <a:gd name="connsiteY6" fmla="*/ 6561 h 13378"/>
                <a:gd name="connsiteX7" fmla="*/ 7150 w 10000"/>
                <a:gd name="connsiteY7" fmla="*/ 5314 h 13378"/>
                <a:gd name="connsiteX8" fmla="*/ 7150 w 10000"/>
                <a:gd name="connsiteY8" fmla="*/ 4376 h 13378"/>
                <a:gd name="connsiteX9" fmla="*/ 6425 w 10000"/>
                <a:gd name="connsiteY9" fmla="*/ 3749 h 13378"/>
                <a:gd name="connsiteX10" fmla="*/ 7150 w 10000"/>
                <a:gd name="connsiteY10" fmla="*/ 3439 h 13378"/>
                <a:gd name="connsiteX11" fmla="*/ 7150 w 10000"/>
                <a:gd name="connsiteY11" fmla="*/ 2812 h 13378"/>
                <a:gd name="connsiteX12" fmla="*/ 2142 w 10000"/>
                <a:gd name="connsiteY12" fmla="*/ 1564 h 13378"/>
                <a:gd name="connsiteX13" fmla="*/ 1433 w 10000"/>
                <a:gd name="connsiteY13" fmla="*/ 937 h 13378"/>
                <a:gd name="connsiteX14" fmla="*/ 1433 w 10000"/>
                <a:gd name="connsiteY14" fmla="*/ 310 h 13378"/>
                <a:gd name="connsiteX15" fmla="*/ 0 w 10000"/>
                <a:gd name="connsiteY15" fmla="*/ 0 h 13378"/>
                <a:gd name="connsiteX0" fmla="*/ 9109 w 10000"/>
                <a:gd name="connsiteY0" fmla="*/ 13378 h 13378"/>
                <a:gd name="connsiteX1" fmla="*/ 9202 w 10000"/>
                <a:gd name="connsiteY1" fmla="*/ 12014 h 13378"/>
                <a:gd name="connsiteX2" fmla="*/ 9301 w 10000"/>
                <a:gd name="connsiteY2" fmla="*/ 11249 h 13378"/>
                <a:gd name="connsiteX3" fmla="*/ 8611 w 10000"/>
                <a:gd name="connsiteY3" fmla="*/ 9967 h 13378"/>
                <a:gd name="connsiteX4" fmla="*/ 9291 w 10000"/>
                <a:gd name="connsiteY4" fmla="*/ 8753 h 13378"/>
                <a:gd name="connsiteX5" fmla="*/ 10000 w 10000"/>
                <a:gd name="connsiteY5" fmla="*/ 8125 h 13378"/>
                <a:gd name="connsiteX6" fmla="*/ 9291 w 10000"/>
                <a:gd name="connsiteY6" fmla="*/ 6878 h 13378"/>
                <a:gd name="connsiteX7" fmla="*/ 9291 w 10000"/>
                <a:gd name="connsiteY7" fmla="*/ 6561 h 13378"/>
                <a:gd name="connsiteX8" fmla="*/ 7150 w 10000"/>
                <a:gd name="connsiteY8" fmla="*/ 5314 h 13378"/>
                <a:gd name="connsiteX9" fmla="*/ 7150 w 10000"/>
                <a:gd name="connsiteY9" fmla="*/ 4376 h 13378"/>
                <a:gd name="connsiteX10" fmla="*/ 6425 w 10000"/>
                <a:gd name="connsiteY10" fmla="*/ 3749 h 13378"/>
                <a:gd name="connsiteX11" fmla="*/ 7150 w 10000"/>
                <a:gd name="connsiteY11" fmla="*/ 3439 h 13378"/>
                <a:gd name="connsiteX12" fmla="*/ 7150 w 10000"/>
                <a:gd name="connsiteY12" fmla="*/ 2812 h 13378"/>
                <a:gd name="connsiteX13" fmla="*/ 2142 w 10000"/>
                <a:gd name="connsiteY13" fmla="*/ 1564 h 13378"/>
                <a:gd name="connsiteX14" fmla="*/ 1433 w 10000"/>
                <a:gd name="connsiteY14" fmla="*/ 937 h 13378"/>
                <a:gd name="connsiteX15" fmla="*/ 1433 w 10000"/>
                <a:gd name="connsiteY15" fmla="*/ 310 h 13378"/>
                <a:gd name="connsiteX16" fmla="*/ 0 w 10000"/>
                <a:gd name="connsiteY16" fmla="*/ 0 h 13378"/>
                <a:gd name="connsiteX0" fmla="*/ 9109 w 10580"/>
                <a:gd name="connsiteY0" fmla="*/ 13378 h 13378"/>
                <a:gd name="connsiteX1" fmla="*/ 10580 w 10580"/>
                <a:gd name="connsiteY1" fmla="*/ 12113 h 13378"/>
                <a:gd name="connsiteX2" fmla="*/ 9301 w 10580"/>
                <a:gd name="connsiteY2" fmla="*/ 11249 h 13378"/>
                <a:gd name="connsiteX3" fmla="*/ 8611 w 10580"/>
                <a:gd name="connsiteY3" fmla="*/ 9967 h 13378"/>
                <a:gd name="connsiteX4" fmla="*/ 9291 w 10580"/>
                <a:gd name="connsiteY4" fmla="*/ 8753 h 13378"/>
                <a:gd name="connsiteX5" fmla="*/ 10000 w 10580"/>
                <a:gd name="connsiteY5" fmla="*/ 8125 h 13378"/>
                <a:gd name="connsiteX6" fmla="*/ 9291 w 10580"/>
                <a:gd name="connsiteY6" fmla="*/ 6878 h 13378"/>
                <a:gd name="connsiteX7" fmla="*/ 9291 w 10580"/>
                <a:gd name="connsiteY7" fmla="*/ 6561 h 13378"/>
                <a:gd name="connsiteX8" fmla="*/ 7150 w 10580"/>
                <a:gd name="connsiteY8" fmla="*/ 5314 h 13378"/>
                <a:gd name="connsiteX9" fmla="*/ 7150 w 10580"/>
                <a:gd name="connsiteY9" fmla="*/ 4376 h 13378"/>
                <a:gd name="connsiteX10" fmla="*/ 6425 w 10580"/>
                <a:gd name="connsiteY10" fmla="*/ 3749 h 13378"/>
                <a:gd name="connsiteX11" fmla="*/ 7150 w 10580"/>
                <a:gd name="connsiteY11" fmla="*/ 3439 h 13378"/>
                <a:gd name="connsiteX12" fmla="*/ 7150 w 10580"/>
                <a:gd name="connsiteY12" fmla="*/ 2812 h 13378"/>
                <a:gd name="connsiteX13" fmla="*/ 2142 w 10580"/>
                <a:gd name="connsiteY13" fmla="*/ 1564 h 13378"/>
                <a:gd name="connsiteX14" fmla="*/ 1433 w 10580"/>
                <a:gd name="connsiteY14" fmla="*/ 937 h 13378"/>
                <a:gd name="connsiteX15" fmla="*/ 1433 w 10580"/>
                <a:gd name="connsiteY15" fmla="*/ 310 h 13378"/>
                <a:gd name="connsiteX16" fmla="*/ 0 w 10580"/>
                <a:gd name="connsiteY16" fmla="*/ 0 h 13378"/>
                <a:gd name="connsiteX0" fmla="*/ 9109 w 10580"/>
                <a:gd name="connsiteY0" fmla="*/ 13378 h 13378"/>
                <a:gd name="connsiteX1" fmla="*/ 10580 w 10580"/>
                <a:gd name="connsiteY1" fmla="*/ 12113 h 13378"/>
                <a:gd name="connsiteX2" fmla="*/ 9301 w 10580"/>
                <a:gd name="connsiteY2" fmla="*/ 11249 h 13378"/>
                <a:gd name="connsiteX3" fmla="*/ 8611 w 10580"/>
                <a:gd name="connsiteY3" fmla="*/ 9967 h 13378"/>
                <a:gd name="connsiteX4" fmla="*/ 9291 w 10580"/>
                <a:gd name="connsiteY4" fmla="*/ 8753 h 13378"/>
                <a:gd name="connsiteX5" fmla="*/ 10000 w 10580"/>
                <a:gd name="connsiteY5" fmla="*/ 8125 h 13378"/>
                <a:gd name="connsiteX6" fmla="*/ 9291 w 10580"/>
                <a:gd name="connsiteY6" fmla="*/ 6878 h 13378"/>
                <a:gd name="connsiteX7" fmla="*/ 9291 w 10580"/>
                <a:gd name="connsiteY7" fmla="*/ 6561 h 13378"/>
                <a:gd name="connsiteX8" fmla="*/ 7150 w 10580"/>
                <a:gd name="connsiteY8" fmla="*/ 5314 h 13378"/>
                <a:gd name="connsiteX9" fmla="*/ 7150 w 10580"/>
                <a:gd name="connsiteY9" fmla="*/ 4376 h 13378"/>
                <a:gd name="connsiteX10" fmla="*/ 6425 w 10580"/>
                <a:gd name="connsiteY10" fmla="*/ 3749 h 13378"/>
                <a:gd name="connsiteX11" fmla="*/ 7150 w 10580"/>
                <a:gd name="connsiteY11" fmla="*/ 3439 h 13378"/>
                <a:gd name="connsiteX12" fmla="*/ 7150 w 10580"/>
                <a:gd name="connsiteY12" fmla="*/ 2812 h 13378"/>
                <a:gd name="connsiteX13" fmla="*/ 2142 w 10580"/>
                <a:gd name="connsiteY13" fmla="*/ 1564 h 13378"/>
                <a:gd name="connsiteX14" fmla="*/ 1433 w 10580"/>
                <a:gd name="connsiteY14" fmla="*/ 937 h 13378"/>
                <a:gd name="connsiteX15" fmla="*/ 1433 w 10580"/>
                <a:gd name="connsiteY15" fmla="*/ 310 h 13378"/>
                <a:gd name="connsiteX16" fmla="*/ 0 w 10580"/>
                <a:gd name="connsiteY16" fmla="*/ 0 h 13378"/>
                <a:gd name="connsiteX0" fmla="*/ 9109 w 10580"/>
                <a:gd name="connsiteY0" fmla="*/ 13378 h 13378"/>
                <a:gd name="connsiteX1" fmla="*/ 9940 w 10580"/>
                <a:gd name="connsiteY1" fmla="*/ 12729 h 13378"/>
                <a:gd name="connsiteX2" fmla="*/ 10580 w 10580"/>
                <a:gd name="connsiteY2" fmla="*/ 12113 h 13378"/>
                <a:gd name="connsiteX3" fmla="*/ 9301 w 10580"/>
                <a:gd name="connsiteY3" fmla="*/ 11249 h 13378"/>
                <a:gd name="connsiteX4" fmla="*/ 8611 w 10580"/>
                <a:gd name="connsiteY4" fmla="*/ 9967 h 13378"/>
                <a:gd name="connsiteX5" fmla="*/ 9291 w 10580"/>
                <a:gd name="connsiteY5" fmla="*/ 8753 h 13378"/>
                <a:gd name="connsiteX6" fmla="*/ 10000 w 10580"/>
                <a:gd name="connsiteY6" fmla="*/ 8125 h 13378"/>
                <a:gd name="connsiteX7" fmla="*/ 9291 w 10580"/>
                <a:gd name="connsiteY7" fmla="*/ 6878 h 13378"/>
                <a:gd name="connsiteX8" fmla="*/ 9291 w 10580"/>
                <a:gd name="connsiteY8" fmla="*/ 6561 h 13378"/>
                <a:gd name="connsiteX9" fmla="*/ 7150 w 10580"/>
                <a:gd name="connsiteY9" fmla="*/ 5314 h 13378"/>
                <a:gd name="connsiteX10" fmla="*/ 7150 w 10580"/>
                <a:gd name="connsiteY10" fmla="*/ 4376 h 13378"/>
                <a:gd name="connsiteX11" fmla="*/ 6425 w 10580"/>
                <a:gd name="connsiteY11" fmla="*/ 3749 h 13378"/>
                <a:gd name="connsiteX12" fmla="*/ 7150 w 10580"/>
                <a:gd name="connsiteY12" fmla="*/ 3439 h 13378"/>
                <a:gd name="connsiteX13" fmla="*/ 7150 w 10580"/>
                <a:gd name="connsiteY13" fmla="*/ 2812 h 13378"/>
                <a:gd name="connsiteX14" fmla="*/ 2142 w 10580"/>
                <a:gd name="connsiteY14" fmla="*/ 1564 h 13378"/>
                <a:gd name="connsiteX15" fmla="*/ 1433 w 10580"/>
                <a:gd name="connsiteY15" fmla="*/ 937 h 13378"/>
                <a:gd name="connsiteX16" fmla="*/ 1433 w 10580"/>
                <a:gd name="connsiteY16" fmla="*/ 310 h 13378"/>
                <a:gd name="connsiteX17" fmla="*/ 0 w 10580"/>
                <a:gd name="connsiteY17" fmla="*/ 0 h 13378"/>
                <a:gd name="connsiteX0" fmla="*/ 9109 w 10580"/>
                <a:gd name="connsiteY0" fmla="*/ 13378 h 13378"/>
                <a:gd name="connsiteX1" fmla="*/ 8463 w 10580"/>
                <a:gd name="connsiteY1" fmla="*/ 12162 h 13378"/>
                <a:gd name="connsiteX2" fmla="*/ 10580 w 10580"/>
                <a:gd name="connsiteY2" fmla="*/ 12113 h 13378"/>
                <a:gd name="connsiteX3" fmla="*/ 9301 w 10580"/>
                <a:gd name="connsiteY3" fmla="*/ 11249 h 13378"/>
                <a:gd name="connsiteX4" fmla="*/ 8611 w 10580"/>
                <a:gd name="connsiteY4" fmla="*/ 9967 h 13378"/>
                <a:gd name="connsiteX5" fmla="*/ 9291 w 10580"/>
                <a:gd name="connsiteY5" fmla="*/ 8753 h 13378"/>
                <a:gd name="connsiteX6" fmla="*/ 10000 w 10580"/>
                <a:gd name="connsiteY6" fmla="*/ 8125 h 13378"/>
                <a:gd name="connsiteX7" fmla="*/ 9291 w 10580"/>
                <a:gd name="connsiteY7" fmla="*/ 6878 h 13378"/>
                <a:gd name="connsiteX8" fmla="*/ 9291 w 10580"/>
                <a:gd name="connsiteY8" fmla="*/ 6561 h 13378"/>
                <a:gd name="connsiteX9" fmla="*/ 7150 w 10580"/>
                <a:gd name="connsiteY9" fmla="*/ 5314 h 13378"/>
                <a:gd name="connsiteX10" fmla="*/ 7150 w 10580"/>
                <a:gd name="connsiteY10" fmla="*/ 4376 h 13378"/>
                <a:gd name="connsiteX11" fmla="*/ 6425 w 10580"/>
                <a:gd name="connsiteY11" fmla="*/ 3749 h 13378"/>
                <a:gd name="connsiteX12" fmla="*/ 7150 w 10580"/>
                <a:gd name="connsiteY12" fmla="*/ 3439 h 13378"/>
                <a:gd name="connsiteX13" fmla="*/ 7150 w 10580"/>
                <a:gd name="connsiteY13" fmla="*/ 2812 h 13378"/>
                <a:gd name="connsiteX14" fmla="*/ 2142 w 10580"/>
                <a:gd name="connsiteY14" fmla="*/ 1564 h 13378"/>
                <a:gd name="connsiteX15" fmla="*/ 1433 w 10580"/>
                <a:gd name="connsiteY15" fmla="*/ 937 h 13378"/>
                <a:gd name="connsiteX16" fmla="*/ 1433 w 10580"/>
                <a:gd name="connsiteY16" fmla="*/ 310 h 13378"/>
                <a:gd name="connsiteX17" fmla="*/ 0 w 10580"/>
                <a:gd name="connsiteY17" fmla="*/ 0 h 13378"/>
                <a:gd name="connsiteX0" fmla="*/ 9109 w 10580"/>
                <a:gd name="connsiteY0" fmla="*/ 13378 h 13378"/>
                <a:gd name="connsiteX1" fmla="*/ 9497 w 10580"/>
                <a:gd name="connsiteY1" fmla="*/ 12631 h 13378"/>
                <a:gd name="connsiteX2" fmla="*/ 10580 w 10580"/>
                <a:gd name="connsiteY2" fmla="*/ 12113 h 13378"/>
                <a:gd name="connsiteX3" fmla="*/ 9301 w 10580"/>
                <a:gd name="connsiteY3" fmla="*/ 11249 h 13378"/>
                <a:gd name="connsiteX4" fmla="*/ 8611 w 10580"/>
                <a:gd name="connsiteY4" fmla="*/ 9967 h 13378"/>
                <a:gd name="connsiteX5" fmla="*/ 9291 w 10580"/>
                <a:gd name="connsiteY5" fmla="*/ 8753 h 13378"/>
                <a:gd name="connsiteX6" fmla="*/ 10000 w 10580"/>
                <a:gd name="connsiteY6" fmla="*/ 8125 h 13378"/>
                <a:gd name="connsiteX7" fmla="*/ 9291 w 10580"/>
                <a:gd name="connsiteY7" fmla="*/ 6878 h 13378"/>
                <a:gd name="connsiteX8" fmla="*/ 9291 w 10580"/>
                <a:gd name="connsiteY8" fmla="*/ 6561 h 13378"/>
                <a:gd name="connsiteX9" fmla="*/ 7150 w 10580"/>
                <a:gd name="connsiteY9" fmla="*/ 5314 h 13378"/>
                <a:gd name="connsiteX10" fmla="*/ 7150 w 10580"/>
                <a:gd name="connsiteY10" fmla="*/ 4376 h 13378"/>
                <a:gd name="connsiteX11" fmla="*/ 6425 w 10580"/>
                <a:gd name="connsiteY11" fmla="*/ 3749 h 13378"/>
                <a:gd name="connsiteX12" fmla="*/ 7150 w 10580"/>
                <a:gd name="connsiteY12" fmla="*/ 3439 h 13378"/>
                <a:gd name="connsiteX13" fmla="*/ 7150 w 10580"/>
                <a:gd name="connsiteY13" fmla="*/ 2812 h 13378"/>
                <a:gd name="connsiteX14" fmla="*/ 2142 w 10580"/>
                <a:gd name="connsiteY14" fmla="*/ 1564 h 13378"/>
                <a:gd name="connsiteX15" fmla="*/ 1433 w 10580"/>
                <a:gd name="connsiteY15" fmla="*/ 937 h 13378"/>
                <a:gd name="connsiteX16" fmla="*/ 1433 w 10580"/>
                <a:gd name="connsiteY16" fmla="*/ 310 h 13378"/>
                <a:gd name="connsiteX17" fmla="*/ 0 w 10580"/>
                <a:gd name="connsiteY17" fmla="*/ 0 h 13378"/>
                <a:gd name="connsiteX0" fmla="*/ 9109 w 10580"/>
                <a:gd name="connsiteY0" fmla="*/ 13378 h 13378"/>
                <a:gd name="connsiteX1" fmla="*/ 9349 w 10580"/>
                <a:gd name="connsiteY1" fmla="*/ 12606 h 13378"/>
                <a:gd name="connsiteX2" fmla="*/ 10580 w 10580"/>
                <a:gd name="connsiteY2" fmla="*/ 12113 h 13378"/>
                <a:gd name="connsiteX3" fmla="*/ 9301 w 10580"/>
                <a:gd name="connsiteY3" fmla="*/ 11249 h 13378"/>
                <a:gd name="connsiteX4" fmla="*/ 8611 w 10580"/>
                <a:gd name="connsiteY4" fmla="*/ 9967 h 13378"/>
                <a:gd name="connsiteX5" fmla="*/ 9291 w 10580"/>
                <a:gd name="connsiteY5" fmla="*/ 8753 h 13378"/>
                <a:gd name="connsiteX6" fmla="*/ 10000 w 10580"/>
                <a:gd name="connsiteY6" fmla="*/ 8125 h 13378"/>
                <a:gd name="connsiteX7" fmla="*/ 9291 w 10580"/>
                <a:gd name="connsiteY7" fmla="*/ 6878 h 13378"/>
                <a:gd name="connsiteX8" fmla="*/ 9291 w 10580"/>
                <a:gd name="connsiteY8" fmla="*/ 6561 h 13378"/>
                <a:gd name="connsiteX9" fmla="*/ 7150 w 10580"/>
                <a:gd name="connsiteY9" fmla="*/ 5314 h 13378"/>
                <a:gd name="connsiteX10" fmla="*/ 7150 w 10580"/>
                <a:gd name="connsiteY10" fmla="*/ 4376 h 13378"/>
                <a:gd name="connsiteX11" fmla="*/ 6425 w 10580"/>
                <a:gd name="connsiteY11" fmla="*/ 3749 h 13378"/>
                <a:gd name="connsiteX12" fmla="*/ 7150 w 10580"/>
                <a:gd name="connsiteY12" fmla="*/ 3439 h 13378"/>
                <a:gd name="connsiteX13" fmla="*/ 7150 w 10580"/>
                <a:gd name="connsiteY13" fmla="*/ 2812 h 13378"/>
                <a:gd name="connsiteX14" fmla="*/ 2142 w 10580"/>
                <a:gd name="connsiteY14" fmla="*/ 1564 h 13378"/>
                <a:gd name="connsiteX15" fmla="*/ 1433 w 10580"/>
                <a:gd name="connsiteY15" fmla="*/ 937 h 13378"/>
                <a:gd name="connsiteX16" fmla="*/ 1433 w 10580"/>
                <a:gd name="connsiteY16" fmla="*/ 310 h 13378"/>
                <a:gd name="connsiteX17" fmla="*/ 0 w 10580"/>
                <a:gd name="connsiteY17" fmla="*/ 0 h 13378"/>
                <a:gd name="connsiteX0" fmla="*/ 8256 w 9727"/>
                <a:gd name="connsiteY0" fmla="*/ 22980 h 22980"/>
                <a:gd name="connsiteX1" fmla="*/ 8496 w 9727"/>
                <a:gd name="connsiteY1" fmla="*/ 22208 h 22980"/>
                <a:gd name="connsiteX2" fmla="*/ 9727 w 9727"/>
                <a:gd name="connsiteY2" fmla="*/ 21715 h 22980"/>
                <a:gd name="connsiteX3" fmla="*/ 8448 w 9727"/>
                <a:gd name="connsiteY3" fmla="*/ 20851 h 22980"/>
                <a:gd name="connsiteX4" fmla="*/ 7758 w 9727"/>
                <a:gd name="connsiteY4" fmla="*/ 19569 h 22980"/>
                <a:gd name="connsiteX5" fmla="*/ 8438 w 9727"/>
                <a:gd name="connsiteY5" fmla="*/ 18355 h 22980"/>
                <a:gd name="connsiteX6" fmla="*/ 9147 w 9727"/>
                <a:gd name="connsiteY6" fmla="*/ 17727 h 22980"/>
                <a:gd name="connsiteX7" fmla="*/ 8438 w 9727"/>
                <a:gd name="connsiteY7" fmla="*/ 16480 h 22980"/>
                <a:gd name="connsiteX8" fmla="*/ 8438 w 9727"/>
                <a:gd name="connsiteY8" fmla="*/ 16163 h 22980"/>
                <a:gd name="connsiteX9" fmla="*/ 6297 w 9727"/>
                <a:gd name="connsiteY9" fmla="*/ 14916 h 22980"/>
                <a:gd name="connsiteX10" fmla="*/ 6297 w 9727"/>
                <a:gd name="connsiteY10" fmla="*/ 13978 h 22980"/>
                <a:gd name="connsiteX11" fmla="*/ 5572 w 9727"/>
                <a:gd name="connsiteY11" fmla="*/ 13351 h 22980"/>
                <a:gd name="connsiteX12" fmla="*/ 6297 w 9727"/>
                <a:gd name="connsiteY12" fmla="*/ 13041 h 22980"/>
                <a:gd name="connsiteX13" fmla="*/ 6297 w 9727"/>
                <a:gd name="connsiteY13" fmla="*/ 12414 h 22980"/>
                <a:gd name="connsiteX14" fmla="*/ 1289 w 9727"/>
                <a:gd name="connsiteY14" fmla="*/ 11166 h 22980"/>
                <a:gd name="connsiteX15" fmla="*/ 580 w 9727"/>
                <a:gd name="connsiteY15" fmla="*/ 10539 h 22980"/>
                <a:gd name="connsiteX16" fmla="*/ 580 w 9727"/>
                <a:gd name="connsiteY16" fmla="*/ 9912 h 22980"/>
                <a:gd name="connsiteX17" fmla="*/ 0 w 9727"/>
                <a:gd name="connsiteY17" fmla="*/ 0 h 22980"/>
                <a:gd name="connsiteX0" fmla="*/ 8488 w 10000"/>
                <a:gd name="connsiteY0" fmla="*/ 10000 h 10000"/>
                <a:gd name="connsiteX1" fmla="*/ 8734 w 10000"/>
                <a:gd name="connsiteY1" fmla="*/ 9664 h 10000"/>
                <a:gd name="connsiteX2" fmla="*/ 10000 w 10000"/>
                <a:gd name="connsiteY2" fmla="*/ 9450 h 10000"/>
                <a:gd name="connsiteX3" fmla="*/ 8685 w 10000"/>
                <a:gd name="connsiteY3" fmla="*/ 9074 h 10000"/>
                <a:gd name="connsiteX4" fmla="*/ 7976 w 10000"/>
                <a:gd name="connsiteY4" fmla="*/ 8516 h 10000"/>
                <a:gd name="connsiteX5" fmla="*/ 8675 w 10000"/>
                <a:gd name="connsiteY5" fmla="*/ 7987 h 10000"/>
                <a:gd name="connsiteX6" fmla="*/ 9404 w 10000"/>
                <a:gd name="connsiteY6" fmla="*/ 7714 h 10000"/>
                <a:gd name="connsiteX7" fmla="*/ 8675 w 10000"/>
                <a:gd name="connsiteY7" fmla="*/ 7171 h 10000"/>
                <a:gd name="connsiteX8" fmla="*/ 8675 w 10000"/>
                <a:gd name="connsiteY8" fmla="*/ 7034 h 10000"/>
                <a:gd name="connsiteX9" fmla="*/ 6474 w 10000"/>
                <a:gd name="connsiteY9" fmla="*/ 6491 h 10000"/>
                <a:gd name="connsiteX10" fmla="*/ 6474 w 10000"/>
                <a:gd name="connsiteY10" fmla="*/ 6083 h 10000"/>
                <a:gd name="connsiteX11" fmla="*/ 5728 w 10000"/>
                <a:gd name="connsiteY11" fmla="*/ 5810 h 10000"/>
                <a:gd name="connsiteX12" fmla="*/ 6474 w 10000"/>
                <a:gd name="connsiteY12" fmla="*/ 5675 h 10000"/>
                <a:gd name="connsiteX13" fmla="*/ 6474 w 10000"/>
                <a:gd name="connsiteY13" fmla="*/ 5402 h 10000"/>
                <a:gd name="connsiteX14" fmla="*/ 1325 w 10000"/>
                <a:gd name="connsiteY14" fmla="*/ 4859 h 10000"/>
                <a:gd name="connsiteX15" fmla="*/ 596 w 10000"/>
                <a:gd name="connsiteY15" fmla="*/ 4586 h 10000"/>
                <a:gd name="connsiteX16" fmla="*/ 596 w 10000"/>
                <a:gd name="connsiteY16" fmla="*/ 4313 h 10000"/>
                <a:gd name="connsiteX17" fmla="*/ 537 w 10000"/>
                <a:gd name="connsiteY17" fmla="*/ 3840 h 10000"/>
                <a:gd name="connsiteX18" fmla="*/ 0 w 10000"/>
                <a:gd name="connsiteY18" fmla="*/ 0 h 10000"/>
                <a:gd name="connsiteX0" fmla="*/ 11259 w 12771"/>
                <a:gd name="connsiteY0" fmla="*/ 10000 h 10000"/>
                <a:gd name="connsiteX1" fmla="*/ 11505 w 12771"/>
                <a:gd name="connsiteY1" fmla="*/ 9664 h 10000"/>
                <a:gd name="connsiteX2" fmla="*/ 12771 w 12771"/>
                <a:gd name="connsiteY2" fmla="*/ 9450 h 10000"/>
                <a:gd name="connsiteX3" fmla="*/ 11456 w 12771"/>
                <a:gd name="connsiteY3" fmla="*/ 9074 h 10000"/>
                <a:gd name="connsiteX4" fmla="*/ 10747 w 12771"/>
                <a:gd name="connsiteY4" fmla="*/ 8516 h 10000"/>
                <a:gd name="connsiteX5" fmla="*/ 11446 w 12771"/>
                <a:gd name="connsiteY5" fmla="*/ 7987 h 10000"/>
                <a:gd name="connsiteX6" fmla="*/ 12175 w 12771"/>
                <a:gd name="connsiteY6" fmla="*/ 7714 h 10000"/>
                <a:gd name="connsiteX7" fmla="*/ 11446 w 12771"/>
                <a:gd name="connsiteY7" fmla="*/ 7171 h 10000"/>
                <a:gd name="connsiteX8" fmla="*/ 11446 w 12771"/>
                <a:gd name="connsiteY8" fmla="*/ 7034 h 10000"/>
                <a:gd name="connsiteX9" fmla="*/ 9245 w 12771"/>
                <a:gd name="connsiteY9" fmla="*/ 6491 h 10000"/>
                <a:gd name="connsiteX10" fmla="*/ 9245 w 12771"/>
                <a:gd name="connsiteY10" fmla="*/ 6083 h 10000"/>
                <a:gd name="connsiteX11" fmla="*/ 8499 w 12771"/>
                <a:gd name="connsiteY11" fmla="*/ 5810 h 10000"/>
                <a:gd name="connsiteX12" fmla="*/ 9245 w 12771"/>
                <a:gd name="connsiteY12" fmla="*/ 5675 h 10000"/>
                <a:gd name="connsiteX13" fmla="*/ 9245 w 12771"/>
                <a:gd name="connsiteY13" fmla="*/ 5402 h 10000"/>
                <a:gd name="connsiteX14" fmla="*/ 4096 w 12771"/>
                <a:gd name="connsiteY14" fmla="*/ 4859 h 10000"/>
                <a:gd name="connsiteX15" fmla="*/ 3367 w 12771"/>
                <a:gd name="connsiteY15" fmla="*/ 4586 h 10000"/>
                <a:gd name="connsiteX16" fmla="*/ 3367 w 12771"/>
                <a:gd name="connsiteY16" fmla="*/ 4313 h 10000"/>
                <a:gd name="connsiteX17" fmla="*/ 2 w 12771"/>
                <a:gd name="connsiteY17" fmla="*/ 3253 h 10000"/>
                <a:gd name="connsiteX18" fmla="*/ 2771 w 12771"/>
                <a:gd name="connsiteY18" fmla="*/ 0 h 10000"/>
                <a:gd name="connsiteX0" fmla="*/ 11259 w 12771"/>
                <a:gd name="connsiteY0" fmla="*/ 10000 h 10000"/>
                <a:gd name="connsiteX1" fmla="*/ 11505 w 12771"/>
                <a:gd name="connsiteY1" fmla="*/ 9664 h 10000"/>
                <a:gd name="connsiteX2" fmla="*/ 12771 w 12771"/>
                <a:gd name="connsiteY2" fmla="*/ 9450 h 10000"/>
                <a:gd name="connsiteX3" fmla="*/ 11456 w 12771"/>
                <a:gd name="connsiteY3" fmla="*/ 9074 h 10000"/>
                <a:gd name="connsiteX4" fmla="*/ 10747 w 12771"/>
                <a:gd name="connsiteY4" fmla="*/ 8516 h 10000"/>
                <a:gd name="connsiteX5" fmla="*/ 11446 w 12771"/>
                <a:gd name="connsiteY5" fmla="*/ 7987 h 10000"/>
                <a:gd name="connsiteX6" fmla="*/ 12175 w 12771"/>
                <a:gd name="connsiteY6" fmla="*/ 7714 h 10000"/>
                <a:gd name="connsiteX7" fmla="*/ 11446 w 12771"/>
                <a:gd name="connsiteY7" fmla="*/ 7171 h 10000"/>
                <a:gd name="connsiteX8" fmla="*/ 11446 w 12771"/>
                <a:gd name="connsiteY8" fmla="*/ 7034 h 10000"/>
                <a:gd name="connsiteX9" fmla="*/ 9245 w 12771"/>
                <a:gd name="connsiteY9" fmla="*/ 6491 h 10000"/>
                <a:gd name="connsiteX10" fmla="*/ 9245 w 12771"/>
                <a:gd name="connsiteY10" fmla="*/ 6083 h 10000"/>
                <a:gd name="connsiteX11" fmla="*/ 8499 w 12771"/>
                <a:gd name="connsiteY11" fmla="*/ 5810 h 10000"/>
                <a:gd name="connsiteX12" fmla="*/ 9245 w 12771"/>
                <a:gd name="connsiteY12" fmla="*/ 5675 h 10000"/>
                <a:gd name="connsiteX13" fmla="*/ 9245 w 12771"/>
                <a:gd name="connsiteY13" fmla="*/ 5402 h 10000"/>
                <a:gd name="connsiteX14" fmla="*/ 4096 w 12771"/>
                <a:gd name="connsiteY14" fmla="*/ 4859 h 10000"/>
                <a:gd name="connsiteX15" fmla="*/ 3367 w 12771"/>
                <a:gd name="connsiteY15" fmla="*/ 4586 h 10000"/>
                <a:gd name="connsiteX16" fmla="*/ 3367 w 12771"/>
                <a:gd name="connsiteY16" fmla="*/ 4313 h 10000"/>
                <a:gd name="connsiteX17" fmla="*/ 2 w 12771"/>
                <a:gd name="connsiteY17" fmla="*/ 3253 h 10000"/>
                <a:gd name="connsiteX18" fmla="*/ 2771 w 12771"/>
                <a:gd name="connsiteY18" fmla="*/ 0 h 10000"/>
                <a:gd name="connsiteX0" fmla="*/ 11257 w 12769"/>
                <a:gd name="connsiteY0" fmla="*/ 10000 h 10000"/>
                <a:gd name="connsiteX1" fmla="*/ 11503 w 12769"/>
                <a:gd name="connsiteY1" fmla="*/ 9664 h 10000"/>
                <a:gd name="connsiteX2" fmla="*/ 12769 w 12769"/>
                <a:gd name="connsiteY2" fmla="*/ 9450 h 10000"/>
                <a:gd name="connsiteX3" fmla="*/ 11454 w 12769"/>
                <a:gd name="connsiteY3" fmla="*/ 9074 h 10000"/>
                <a:gd name="connsiteX4" fmla="*/ 10745 w 12769"/>
                <a:gd name="connsiteY4" fmla="*/ 8516 h 10000"/>
                <a:gd name="connsiteX5" fmla="*/ 11444 w 12769"/>
                <a:gd name="connsiteY5" fmla="*/ 7987 h 10000"/>
                <a:gd name="connsiteX6" fmla="*/ 12173 w 12769"/>
                <a:gd name="connsiteY6" fmla="*/ 7714 h 10000"/>
                <a:gd name="connsiteX7" fmla="*/ 11444 w 12769"/>
                <a:gd name="connsiteY7" fmla="*/ 7171 h 10000"/>
                <a:gd name="connsiteX8" fmla="*/ 11444 w 12769"/>
                <a:gd name="connsiteY8" fmla="*/ 7034 h 10000"/>
                <a:gd name="connsiteX9" fmla="*/ 9243 w 12769"/>
                <a:gd name="connsiteY9" fmla="*/ 6491 h 10000"/>
                <a:gd name="connsiteX10" fmla="*/ 9243 w 12769"/>
                <a:gd name="connsiteY10" fmla="*/ 6083 h 10000"/>
                <a:gd name="connsiteX11" fmla="*/ 8497 w 12769"/>
                <a:gd name="connsiteY11" fmla="*/ 5810 h 10000"/>
                <a:gd name="connsiteX12" fmla="*/ 9243 w 12769"/>
                <a:gd name="connsiteY12" fmla="*/ 5675 h 10000"/>
                <a:gd name="connsiteX13" fmla="*/ 9243 w 12769"/>
                <a:gd name="connsiteY13" fmla="*/ 5402 h 10000"/>
                <a:gd name="connsiteX14" fmla="*/ 4094 w 12769"/>
                <a:gd name="connsiteY14" fmla="*/ 4859 h 10000"/>
                <a:gd name="connsiteX15" fmla="*/ 3365 w 12769"/>
                <a:gd name="connsiteY15" fmla="*/ 4586 h 10000"/>
                <a:gd name="connsiteX16" fmla="*/ 3365 w 12769"/>
                <a:gd name="connsiteY16" fmla="*/ 4313 h 10000"/>
                <a:gd name="connsiteX17" fmla="*/ 0 w 12769"/>
                <a:gd name="connsiteY17" fmla="*/ 3253 h 10000"/>
                <a:gd name="connsiteX18" fmla="*/ 2769 w 12769"/>
                <a:gd name="connsiteY18" fmla="*/ 0 h 10000"/>
                <a:gd name="connsiteX0" fmla="*/ 9233 w 10745"/>
                <a:gd name="connsiteY0" fmla="*/ 10000 h 10000"/>
                <a:gd name="connsiteX1" fmla="*/ 9479 w 10745"/>
                <a:gd name="connsiteY1" fmla="*/ 9664 h 10000"/>
                <a:gd name="connsiteX2" fmla="*/ 10745 w 10745"/>
                <a:gd name="connsiteY2" fmla="*/ 9450 h 10000"/>
                <a:gd name="connsiteX3" fmla="*/ 9430 w 10745"/>
                <a:gd name="connsiteY3" fmla="*/ 9074 h 10000"/>
                <a:gd name="connsiteX4" fmla="*/ 8721 w 10745"/>
                <a:gd name="connsiteY4" fmla="*/ 8516 h 10000"/>
                <a:gd name="connsiteX5" fmla="*/ 9420 w 10745"/>
                <a:gd name="connsiteY5" fmla="*/ 7987 h 10000"/>
                <a:gd name="connsiteX6" fmla="*/ 10149 w 10745"/>
                <a:gd name="connsiteY6" fmla="*/ 7714 h 10000"/>
                <a:gd name="connsiteX7" fmla="*/ 9420 w 10745"/>
                <a:gd name="connsiteY7" fmla="*/ 7171 h 10000"/>
                <a:gd name="connsiteX8" fmla="*/ 9420 w 10745"/>
                <a:gd name="connsiteY8" fmla="*/ 7034 h 10000"/>
                <a:gd name="connsiteX9" fmla="*/ 7219 w 10745"/>
                <a:gd name="connsiteY9" fmla="*/ 6491 h 10000"/>
                <a:gd name="connsiteX10" fmla="*/ 7219 w 10745"/>
                <a:gd name="connsiteY10" fmla="*/ 6083 h 10000"/>
                <a:gd name="connsiteX11" fmla="*/ 6473 w 10745"/>
                <a:gd name="connsiteY11" fmla="*/ 5810 h 10000"/>
                <a:gd name="connsiteX12" fmla="*/ 7219 w 10745"/>
                <a:gd name="connsiteY12" fmla="*/ 5675 h 10000"/>
                <a:gd name="connsiteX13" fmla="*/ 7219 w 10745"/>
                <a:gd name="connsiteY13" fmla="*/ 5402 h 10000"/>
                <a:gd name="connsiteX14" fmla="*/ 2070 w 10745"/>
                <a:gd name="connsiteY14" fmla="*/ 4859 h 10000"/>
                <a:gd name="connsiteX15" fmla="*/ 1341 w 10745"/>
                <a:gd name="connsiteY15" fmla="*/ 4586 h 10000"/>
                <a:gd name="connsiteX16" fmla="*/ 1341 w 10745"/>
                <a:gd name="connsiteY16" fmla="*/ 4313 h 10000"/>
                <a:gd name="connsiteX17" fmla="*/ 0 w 10745"/>
                <a:gd name="connsiteY17" fmla="*/ 4226 h 10000"/>
                <a:gd name="connsiteX18" fmla="*/ 745 w 10745"/>
                <a:gd name="connsiteY18" fmla="*/ 0 h 10000"/>
                <a:gd name="connsiteX0" fmla="*/ 8575 w 10087"/>
                <a:gd name="connsiteY0" fmla="*/ 10000 h 10000"/>
                <a:gd name="connsiteX1" fmla="*/ 8821 w 10087"/>
                <a:gd name="connsiteY1" fmla="*/ 9664 h 10000"/>
                <a:gd name="connsiteX2" fmla="*/ 10087 w 10087"/>
                <a:gd name="connsiteY2" fmla="*/ 9450 h 10000"/>
                <a:gd name="connsiteX3" fmla="*/ 8772 w 10087"/>
                <a:gd name="connsiteY3" fmla="*/ 9074 h 10000"/>
                <a:gd name="connsiteX4" fmla="*/ 8063 w 10087"/>
                <a:gd name="connsiteY4" fmla="*/ 8516 h 10000"/>
                <a:gd name="connsiteX5" fmla="*/ 8762 w 10087"/>
                <a:gd name="connsiteY5" fmla="*/ 7987 h 10000"/>
                <a:gd name="connsiteX6" fmla="*/ 9491 w 10087"/>
                <a:gd name="connsiteY6" fmla="*/ 7714 h 10000"/>
                <a:gd name="connsiteX7" fmla="*/ 8762 w 10087"/>
                <a:gd name="connsiteY7" fmla="*/ 7171 h 10000"/>
                <a:gd name="connsiteX8" fmla="*/ 8762 w 10087"/>
                <a:gd name="connsiteY8" fmla="*/ 7034 h 10000"/>
                <a:gd name="connsiteX9" fmla="*/ 6561 w 10087"/>
                <a:gd name="connsiteY9" fmla="*/ 6491 h 10000"/>
                <a:gd name="connsiteX10" fmla="*/ 6561 w 10087"/>
                <a:gd name="connsiteY10" fmla="*/ 6083 h 10000"/>
                <a:gd name="connsiteX11" fmla="*/ 5815 w 10087"/>
                <a:gd name="connsiteY11" fmla="*/ 5810 h 10000"/>
                <a:gd name="connsiteX12" fmla="*/ 6561 w 10087"/>
                <a:gd name="connsiteY12" fmla="*/ 5675 h 10000"/>
                <a:gd name="connsiteX13" fmla="*/ 6561 w 10087"/>
                <a:gd name="connsiteY13" fmla="*/ 5402 h 10000"/>
                <a:gd name="connsiteX14" fmla="*/ 1412 w 10087"/>
                <a:gd name="connsiteY14" fmla="*/ 4859 h 10000"/>
                <a:gd name="connsiteX15" fmla="*/ 683 w 10087"/>
                <a:gd name="connsiteY15" fmla="*/ 4586 h 10000"/>
                <a:gd name="connsiteX16" fmla="*/ 683 w 10087"/>
                <a:gd name="connsiteY16" fmla="*/ 4313 h 10000"/>
                <a:gd name="connsiteX17" fmla="*/ 0 w 10087"/>
                <a:gd name="connsiteY17" fmla="*/ 4162 h 10000"/>
                <a:gd name="connsiteX18" fmla="*/ 87 w 10087"/>
                <a:gd name="connsiteY18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947 w 10947"/>
                <a:gd name="connsiteY18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947 w 10947"/>
                <a:gd name="connsiteY18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523 w 10947"/>
                <a:gd name="connsiteY18" fmla="*/ 2033 h 10000"/>
                <a:gd name="connsiteX19" fmla="*/ 947 w 10947"/>
                <a:gd name="connsiteY19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947 w 10947"/>
                <a:gd name="connsiteY19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947 w 10947"/>
                <a:gd name="connsiteY19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2749 w 10947"/>
                <a:gd name="connsiteY19" fmla="*/ 2570 h 10000"/>
                <a:gd name="connsiteX20" fmla="*/ 947 w 10947"/>
                <a:gd name="connsiteY20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5229 w 10947"/>
                <a:gd name="connsiteY19" fmla="*/ 2291 h 10000"/>
                <a:gd name="connsiteX20" fmla="*/ 947 w 10947"/>
                <a:gd name="connsiteY20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5229 w 10947"/>
                <a:gd name="connsiteY19" fmla="*/ 2291 h 10000"/>
                <a:gd name="connsiteX20" fmla="*/ 2648 w 10947"/>
                <a:gd name="connsiteY20" fmla="*/ 939 h 10000"/>
                <a:gd name="connsiteX21" fmla="*/ 947 w 10947"/>
                <a:gd name="connsiteY21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5229 w 10947"/>
                <a:gd name="connsiteY19" fmla="*/ 2291 h 10000"/>
                <a:gd name="connsiteX20" fmla="*/ 5229 w 10947"/>
                <a:gd name="connsiteY20" fmla="*/ 1862 h 10000"/>
                <a:gd name="connsiteX21" fmla="*/ 947 w 10947"/>
                <a:gd name="connsiteY21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5229 w 10947"/>
                <a:gd name="connsiteY19" fmla="*/ 2291 h 10000"/>
                <a:gd name="connsiteX20" fmla="*/ 5229 w 10947"/>
                <a:gd name="connsiteY20" fmla="*/ 1862 h 10000"/>
                <a:gd name="connsiteX21" fmla="*/ 2699 w 10947"/>
                <a:gd name="connsiteY21" fmla="*/ 746 h 10000"/>
                <a:gd name="connsiteX22" fmla="*/ 947 w 10947"/>
                <a:gd name="connsiteY22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5229 w 10947"/>
                <a:gd name="connsiteY19" fmla="*/ 2291 h 10000"/>
                <a:gd name="connsiteX20" fmla="*/ 5229 w 10947"/>
                <a:gd name="connsiteY20" fmla="*/ 1862 h 10000"/>
                <a:gd name="connsiteX21" fmla="*/ 6747 w 10947"/>
                <a:gd name="connsiteY21" fmla="*/ 1315 h 10000"/>
                <a:gd name="connsiteX22" fmla="*/ 947 w 10947"/>
                <a:gd name="connsiteY22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2142 w 10947"/>
                <a:gd name="connsiteY18" fmla="*/ 3461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947 w 10947"/>
                <a:gd name="connsiteY23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947 w 10947"/>
                <a:gd name="connsiteY23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306 w 10947"/>
                <a:gd name="connsiteY23" fmla="*/ 520 h 10000"/>
                <a:gd name="connsiteX24" fmla="*/ 947 w 10947"/>
                <a:gd name="connsiteY24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947 w 10947"/>
                <a:gd name="connsiteY24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1687 w 10947"/>
                <a:gd name="connsiteY24" fmla="*/ 370 h 10000"/>
                <a:gd name="connsiteX25" fmla="*/ 947 w 10947"/>
                <a:gd name="connsiteY25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947 w 10947"/>
                <a:gd name="connsiteY25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877 w 10947"/>
                <a:gd name="connsiteY25" fmla="*/ 370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3508 w 10947"/>
                <a:gd name="connsiteY25" fmla="*/ 338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3508 w 10947"/>
                <a:gd name="connsiteY25" fmla="*/ 338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3508 w 10947"/>
                <a:gd name="connsiteY25" fmla="*/ 338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674 w 10947"/>
                <a:gd name="connsiteY25" fmla="*/ 488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085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674 w 10947"/>
                <a:gd name="connsiteY25" fmla="*/ 488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523 w 10947"/>
                <a:gd name="connsiteY18" fmla="*/ 3922 h 10000"/>
                <a:gd name="connsiteX19" fmla="*/ 1636 w 10947"/>
                <a:gd name="connsiteY19" fmla="*/ 3332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862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674 w 10947"/>
                <a:gd name="connsiteY26" fmla="*/ 488 h 10000"/>
                <a:gd name="connsiteX27" fmla="*/ 947 w 10947"/>
                <a:gd name="connsiteY27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68 w 10947"/>
                <a:gd name="connsiteY18" fmla="*/ 4040 h 10000"/>
                <a:gd name="connsiteX19" fmla="*/ 1636 w 10947"/>
                <a:gd name="connsiteY19" fmla="*/ 3332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862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674 w 10947"/>
                <a:gd name="connsiteY26" fmla="*/ 488 h 10000"/>
                <a:gd name="connsiteX27" fmla="*/ 947 w 10947"/>
                <a:gd name="connsiteY27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68 w 10947"/>
                <a:gd name="connsiteY18" fmla="*/ 4040 h 10000"/>
                <a:gd name="connsiteX19" fmla="*/ 1282 w 10947"/>
                <a:gd name="connsiteY19" fmla="*/ 3364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862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674 w 10947"/>
                <a:gd name="connsiteY26" fmla="*/ 488 h 10000"/>
                <a:gd name="connsiteX27" fmla="*/ 947 w 10947"/>
                <a:gd name="connsiteY27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68 w 10947"/>
                <a:gd name="connsiteY18" fmla="*/ 4040 h 10000"/>
                <a:gd name="connsiteX19" fmla="*/ 1282 w 10947"/>
                <a:gd name="connsiteY19" fmla="*/ 3364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948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674 w 10947"/>
                <a:gd name="connsiteY26" fmla="*/ 488 h 10000"/>
                <a:gd name="connsiteX27" fmla="*/ 947 w 10947"/>
                <a:gd name="connsiteY27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68 w 10947"/>
                <a:gd name="connsiteY18" fmla="*/ 4040 h 10000"/>
                <a:gd name="connsiteX19" fmla="*/ 1282 w 10947"/>
                <a:gd name="connsiteY19" fmla="*/ 3364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948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1129 w 10947"/>
                <a:gd name="connsiteY26" fmla="*/ 488 h 10000"/>
                <a:gd name="connsiteX27" fmla="*/ 947 w 10947"/>
                <a:gd name="connsiteY27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68 w 10947"/>
                <a:gd name="connsiteY18" fmla="*/ 4040 h 10000"/>
                <a:gd name="connsiteX19" fmla="*/ 1282 w 10947"/>
                <a:gd name="connsiteY19" fmla="*/ 3364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948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1230 w 10947"/>
                <a:gd name="connsiteY26" fmla="*/ 477 h 10000"/>
                <a:gd name="connsiteX27" fmla="*/ 947 w 10947"/>
                <a:gd name="connsiteY27" fmla="*/ 0 h 10000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181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3559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3559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3559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230 w 10947"/>
                <a:gd name="connsiteY26" fmla="*/ 574 h 10097"/>
                <a:gd name="connsiteX27" fmla="*/ 3559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3559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672 w 11184"/>
                <a:gd name="connsiteY0" fmla="*/ 10097 h 10097"/>
                <a:gd name="connsiteX1" fmla="*/ 9918 w 11184"/>
                <a:gd name="connsiteY1" fmla="*/ 9761 h 10097"/>
                <a:gd name="connsiteX2" fmla="*/ 11184 w 11184"/>
                <a:gd name="connsiteY2" fmla="*/ 9547 h 10097"/>
                <a:gd name="connsiteX3" fmla="*/ 9869 w 11184"/>
                <a:gd name="connsiteY3" fmla="*/ 9171 h 10097"/>
                <a:gd name="connsiteX4" fmla="*/ 9160 w 11184"/>
                <a:gd name="connsiteY4" fmla="*/ 8613 h 10097"/>
                <a:gd name="connsiteX5" fmla="*/ 9859 w 11184"/>
                <a:gd name="connsiteY5" fmla="*/ 8084 h 10097"/>
                <a:gd name="connsiteX6" fmla="*/ 10588 w 11184"/>
                <a:gd name="connsiteY6" fmla="*/ 7811 h 10097"/>
                <a:gd name="connsiteX7" fmla="*/ 9859 w 11184"/>
                <a:gd name="connsiteY7" fmla="*/ 7268 h 10097"/>
                <a:gd name="connsiteX8" fmla="*/ 9859 w 11184"/>
                <a:gd name="connsiteY8" fmla="*/ 7131 h 10097"/>
                <a:gd name="connsiteX9" fmla="*/ 7658 w 11184"/>
                <a:gd name="connsiteY9" fmla="*/ 6588 h 10097"/>
                <a:gd name="connsiteX10" fmla="*/ 7658 w 11184"/>
                <a:gd name="connsiteY10" fmla="*/ 6180 h 10097"/>
                <a:gd name="connsiteX11" fmla="*/ 6912 w 11184"/>
                <a:gd name="connsiteY11" fmla="*/ 5907 h 10097"/>
                <a:gd name="connsiteX12" fmla="*/ 7658 w 11184"/>
                <a:gd name="connsiteY12" fmla="*/ 5772 h 10097"/>
                <a:gd name="connsiteX13" fmla="*/ 7658 w 11184"/>
                <a:gd name="connsiteY13" fmla="*/ 5499 h 10097"/>
                <a:gd name="connsiteX14" fmla="*/ 2509 w 11184"/>
                <a:gd name="connsiteY14" fmla="*/ 4956 h 10097"/>
                <a:gd name="connsiteX15" fmla="*/ 1780 w 11184"/>
                <a:gd name="connsiteY15" fmla="*/ 4683 h 10097"/>
                <a:gd name="connsiteX16" fmla="*/ 1780 w 11184"/>
                <a:gd name="connsiteY16" fmla="*/ 4410 h 10097"/>
                <a:gd name="connsiteX17" fmla="*/ 237 w 11184"/>
                <a:gd name="connsiteY17" fmla="*/ 4302 h 10097"/>
                <a:gd name="connsiteX18" fmla="*/ 1 w 11184"/>
                <a:gd name="connsiteY18" fmla="*/ 4180 h 10097"/>
                <a:gd name="connsiteX19" fmla="*/ 1519 w 11184"/>
                <a:gd name="connsiteY19" fmla="*/ 3461 h 10097"/>
                <a:gd name="connsiteX20" fmla="*/ 3341 w 11184"/>
                <a:gd name="connsiteY20" fmla="*/ 3182 h 10097"/>
                <a:gd name="connsiteX21" fmla="*/ 5466 w 11184"/>
                <a:gd name="connsiteY21" fmla="*/ 2388 h 10097"/>
                <a:gd name="connsiteX22" fmla="*/ 5466 w 11184"/>
                <a:gd name="connsiteY22" fmla="*/ 2045 h 10097"/>
                <a:gd name="connsiteX23" fmla="*/ 6984 w 11184"/>
                <a:gd name="connsiteY23" fmla="*/ 1412 h 10097"/>
                <a:gd name="connsiteX24" fmla="*/ 3290 w 11184"/>
                <a:gd name="connsiteY24" fmla="*/ 1154 h 10097"/>
                <a:gd name="connsiteX25" fmla="*/ 912 w 11184"/>
                <a:gd name="connsiteY25" fmla="*/ 886 h 10097"/>
                <a:gd name="connsiteX26" fmla="*/ 1366 w 11184"/>
                <a:gd name="connsiteY26" fmla="*/ 574 h 10097"/>
                <a:gd name="connsiteX27" fmla="*/ 1488 w 11184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1586 w 10947"/>
                <a:gd name="connsiteY18" fmla="*/ 4040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1586 w 10947"/>
                <a:gd name="connsiteY18" fmla="*/ 4040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17 w 10947"/>
                <a:gd name="connsiteY18" fmla="*/ 4169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570 w 11082"/>
                <a:gd name="connsiteY0" fmla="*/ 10097 h 10097"/>
                <a:gd name="connsiteX1" fmla="*/ 9816 w 11082"/>
                <a:gd name="connsiteY1" fmla="*/ 9761 h 10097"/>
                <a:gd name="connsiteX2" fmla="*/ 11082 w 11082"/>
                <a:gd name="connsiteY2" fmla="*/ 9547 h 10097"/>
                <a:gd name="connsiteX3" fmla="*/ 9767 w 11082"/>
                <a:gd name="connsiteY3" fmla="*/ 9171 h 10097"/>
                <a:gd name="connsiteX4" fmla="*/ 9058 w 11082"/>
                <a:gd name="connsiteY4" fmla="*/ 8613 h 10097"/>
                <a:gd name="connsiteX5" fmla="*/ 9757 w 11082"/>
                <a:gd name="connsiteY5" fmla="*/ 8084 h 10097"/>
                <a:gd name="connsiteX6" fmla="*/ 10486 w 11082"/>
                <a:gd name="connsiteY6" fmla="*/ 7811 h 10097"/>
                <a:gd name="connsiteX7" fmla="*/ 9757 w 11082"/>
                <a:gd name="connsiteY7" fmla="*/ 7268 h 10097"/>
                <a:gd name="connsiteX8" fmla="*/ 9757 w 11082"/>
                <a:gd name="connsiteY8" fmla="*/ 7131 h 10097"/>
                <a:gd name="connsiteX9" fmla="*/ 7556 w 11082"/>
                <a:gd name="connsiteY9" fmla="*/ 6588 h 10097"/>
                <a:gd name="connsiteX10" fmla="*/ 7556 w 11082"/>
                <a:gd name="connsiteY10" fmla="*/ 6180 h 10097"/>
                <a:gd name="connsiteX11" fmla="*/ 6810 w 11082"/>
                <a:gd name="connsiteY11" fmla="*/ 5907 h 10097"/>
                <a:gd name="connsiteX12" fmla="*/ 7556 w 11082"/>
                <a:gd name="connsiteY12" fmla="*/ 5772 h 10097"/>
                <a:gd name="connsiteX13" fmla="*/ 7556 w 11082"/>
                <a:gd name="connsiteY13" fmla="*/ 5499 h 10097"/>
                <a:gd name="connsiteX14" fmla="*/ 2407 w 11082"/>
                <a:gd name="connsiteY14" fmla="*/ 4956 h 10097"/>
                <a:gd name="connsiteX15" fmla="*/ 1678 w 11082"/>
                <a:gd name="connsiteY15" fmla="*/ 4683 h 10097"/>
                <a:gd name="connsiteX16" fmla="*/ 1678 w 11082"/>
                <a:gd name="connsiteY16" fmla="*/ 4410 h 10097"/>
                <a:gd name="connsiteX17" fmla="*/ 135 w 11082"/>
                <a:gd name="connsiteY17" fmla="*/ 4302 h 10097"/>
                <a:gd name="connsiteX18" fmla="*/ 0 w 11082"/>
                <a:gd name="connsiteY18" fmla="*/ 4169 h 10097"/>
                <a:gd name="connsiteX19" fmla="*/ 1417 w 11082"/>
                <a:gd name="connsiteY19" fmla="*/ 3461 h 10097"/>
                <a:gd name="connsiteX20" fmla="*/ 3239 w 11082"/>
                <a:gd name="connsiteY20" fmla="*/ 3182 h 10097"/>
                <a:gd name="connsiteX21" fmla="*/ 5364 w 11082"/>
                <a:gd name="connsiteY21" fmla="*/ 2388 h 10097"/>
                <a:gd name="connsiteX22" fmla="*/ 5364 w 11082"/>
                <a:gd name="connsiteY22" fmla="*/ 2045 h 10097"/>
                <a:gd name="connsiteX23" fmla="*/ 6882 w 11082"/>
                <a:gd name="connsiteY23" fmla="*/ 1412 h 10097"/>
                <a:gd name="connsiteX24" fmla="*/ 3188 w 11082"/>
                <a:gd name="connsiteY24" fmla="*/ 1154 h 10097"/>
                <a:gd name="connsiteX25" fmla="*/ 810 w 11082"/>
                <a:gd name="connsiteY25" fmla="*/ 886 h 10097"/>
                <a:gd name="connsiteX26" fmla="*/ 1264 w 11082"/>
                <a:gd name="connsiteY26" fmla="*/ 574 h 10097"/>
                <a:gd name="connsiteX27" fmla="*/ 1386 w 11082"/>
                <a:gd name="connsiteY27" fmla="*/ 0 h 10097"/>
                <a:gd name="connsiteX0" fmla="*/ 9570 w 11082"/>
                <a:gd name="connsiteY0" fmla="*/ 10097 h 10097"/>
                <a:gd name="connsiteX1" fmla="*/ 9816 w 11082"/>
                <a:gd name="connsiteY1" fmla="*/ 9761 h 10097"/>
                <a:gd name="connsiteX2" fmla="*/ 11082 w 11082"/>
                <a:gd name="connsiteY2" fmla="*/ 9547 h 10097"/>
                <a:gd name="connsiteX3" fmla="*/ 9767 w 11082"/>
                <a:gd name="connsiteY3" fmla="*/ 9171 h 10097"/>
                <a:gd name="connsiteX4" fmla="*/ 9058 w 11082"/>
                <a:gd name="connsiteY4" fmla="*/ 8613 h 10097"/>
                <a:gd name="connsiteX5" fmla="*/ 9757 w 11082"/>
                <a:gd name="connsiteY5" fmla="*/ 8084 h 10097"/>
                <a:gd name="connsiteX6" fmla="*/ 10486 w 11082"/>
                <a:gd name="connsiteY6" fmla="*/ 7811 h 10097"/>
                <a:gd name="connsiteX7" fmla="*/ 9757 w 11082"/>
                <a:gd name="connsiteY7" fmla="*/ 7268 h 10097"/>
                <a:gd name="connsiteX8" fmla="*/ 9757 w 11082"/>
                <a:gd name="connsiteY8" fmla="*/ 7131 h 10097"/>
                <a:gd name="connsiteX9" fmla="*/ 7556 w 11082"/>
                <a:gd name="connsiteY9" fmla="*/ 6588 h 10097"/>
                <a:gd name="connsiteX10" fmla="*/ 7556 w 11082"/>
                <a:gd name="connsiteY10" fmla="*/ 6180 h 10097"/>
                <a:gd name="connsiteX11" fmla="*/ 6810 w 11082"/>
                <a:gd name="connsiteY11" fmla="*/ 5907 h 10097"/>
                <a:gd name="connsiteX12" fmla="*/ 7556 w 11082"/>
                <a:gd name="connsiteY12" fmla="*/ 5772 h 10097"/>
                <a:gd name="connsiteX13" fmla="*/ 7556 w 11082"/>
                <a:gd name="connsiteY13" fmla="*/ 5499 h 10097"/>
                <a:gd name="connsiteX14" fmla="*/ 2407 w 11082"/>
                <a:gd name="connsiteY14" fmla="*/ 4956 h 10097"/>
                <a:gd name="connsiteX15" fmla="*/ 1374 w 11082"/>
                <a:gd name="connsiteY15" fmla="*/ 4726 h 10097"/>
                <a:gd name="connsiteX16" fmla="*/ 1678 w 11082"/>
                <a:gd name="connsiteY16" fmla="*/ 4410 h 10097"/>
                <a:gd name="connsiteX17" fmla="*/ 135 w 11082"/>
                <a:gd name="connsiteY17" fmla="*/ 4302 h 10097"/>
                <a:gd name="connsiteX18" fmla="*/ 0 w 11082"/>
                <a:gd name="connsiteY18" fmla="*/ 4169 h 10097"/>
                <a:gd name="connsiteX19" fmla="*/ 1417 w 11082"/>
                <a:gd name="connsiteY19" fmla="*/ 3461 h 10097"/>
                <a:gd name="connsiteX20" fmla="*/ 3239 w 11082"/>
                <a:gd name="connsiteY20" fmla="*/ 3182 h 10097"/>
                <a:gd name="connsiteX21" fmla="*/ 5364 w 11082"/>
                <a:gd name="connsiteY21" fmla="*/ 2388 h 10097"/>
                <a:gd name="connsiteX22" fmla="*/ 5364 w 11082"/>
                <a:gd name="connsiteY22" fmla="*/ 2045 h 10097"/>
                <a:gd name="connsiteX23" fmla="*/ 6882 w 11082"/>
                <a:gd name="connsiteY23" fmla="*/ 1412 h 10097"/>
                <a:gd name="connsiteX24" fmla="*/ 3188 w 11082"/>
                <a:gd name="connsiteY24" fmla="*/ 1154 h 10097"/>
                <a:gd name="connsiteX25" fmla="*/ 810 w 11082"/>
                <a:gd name="connsiteY25" fmla="*/ 886 h 10097"/>
                <a:gd name="connsiteX26" fmla="*/ 1264 w 11082"/>
                <a:gd name="connsiteY26" fmla="*/ 574 h 10097"/>
                <a:gd name="connsiteX27" fmla="*/ 1386 w 11082"/>
                <a:gd name="connsiteY27" fmla="*/ 0 h 10097"/>
                <a:gd name="connsiteX0" fmla="*/ 9570 w 11082"/>
                <a:gd name="connsiteY0" fmla="*/ 10097 h 10097"/>
                <a:gd name="connsiteX1" fmla="*/ 9816 w 11082"/>
                <a:gd name="connsiteY1" fmla="*/ 9761 h 10097"/>
                <a:gd name="connsiteX2" fmla="*/ 11082 w 11082"/>
                <a:gd name="connsiteY2" fmla="*/ 9547 h 10097"/>
                <a:gd name="connsiteX3" fmla="*/ 10323 w 11082"/>
                <a:gd name="connsiteY3" fmla="*/ 9374 h 10097"/>
                <a:gd name="connsiteX4" fmla="*/ 9767 w 11082"/>
                <a:gd name="connsiteY4" fmla="*/ 9171 h 10097"/>
                <a:gd name="connsiteX5" fmla="*/ 9058 w 11082"/>
                <a:gd name="connsiteY5" fmla="*/ 8613 h 10097"/>
                <a:gd name="connsiteX6" fmla="*/ 9757 w 11082"/>
                <a:gd name="connsiteY6" fmla="*/ 8084 h 10097"/>
                <a:gd name="connsiteX7" fmla="*/ 10486 w 11082"/>
                <a:gd name="connsiteY7" fmla="*/ 7811 h 10097"/>
                <a:gd name="connsiteX8" fmla="*/ 9757 w 11082"/>
                <a:gd name="connsiteY8" fmla="*/ 7268 h 10097"/>
                <a:gd name="connsiteX9" fmla="*/ 9757 w 11082"/>
                <a:gd name="connsiteY9" fmla="*/ 7131 h 10097"/>
                <a:gd name="connsiteX10" fmla="*/ 7556 w 11082"/>
                <a:gd name="connsiteY10" fmla="*/ 6588 h 10097"/>
                <a:gd name="connsiteX11" fmla="*/ 7556 w 11082"/>
                <a:gd name="connsiteY11" fmla="*/ 6180 h 10097"/>
                <a:gd name="connsiteX12" fmla="*/ 6810 w 11082"/>
                <a:gd name="connsiteY12" fmla="*/ 5907 h 10097"/>
                <a:gd name="connsiteX13" fmla="*/ 7556 w 11082"/>
                <a:gd name="connsiteY13" fmla="*/ 5772 h 10097"/>
                <a:gd name="connsiteX14" fmla="*/ 7556 w 11082"/>
                <a:gd name="connsiteY14" fmla="*/ 5499 h 10097"/>
                <a:gd name="connsiteX15" fmla="*/ 2407 w 11082"/>
                <a:gd name="connsiteY15" fmla="*/ 4956 h 10097"/>
                <a:gd name="connsiteX16" fmla="*/ 1374 w 11082"/>
                <a:gd name="connsiteY16" fmla="*/ 4726 h 10097"/>
                <a:gd name="connsiteX17" fmla="*/ 1678 w 11082"/>
                <a:gd name="connsiteY17" fmla="*/ 4410 h 10097"/>
                <a:gd name="connsiteX18" fmla="*/ 135 w 11082"/>
                <a:gd name="connsiteY18" fmla="*/ 4302 h 10097"/>
                <a:gd name="connsiteX19" fmla="*/ 0 w 11082"/>
                <a:gd name="connsiteY19" fmla="*/ 4169 h 10097"/>
                <a:gd name="connsiteX20" fmla="*/ 1417 w 11082"/>
                <a:gd name="connsiteY20" fmla="*/ 3461 h 10097"/>
                <a:gd name="connsiteX21" fmla="*/ 3239 w 11082"/>
                <a:gd name="connsiteY21" fmla="*/ 3182 h 10097"/>
                <a:gd name="connsiteX22" fmla="*/ 5364 w 11082"/>
                <a:gd name="connsiteY22" fmla="*/ 2388 h 10097"/>
                <a:gd name="connsiteX23" fmla="*/ 5364 w 11082"/>
                <a:gd name="connsiteY23" fmla="*/ 2045 h 10097"/>
                <a:gd name="connsiteX24" fmla="*/ 6882 w 11082"/>
                <a:gd name="connsiteY24" fmla="*/ 1412 h 10097"/>
                <a:gd name="connsiteX25" fmla="*/ 3188 w 11082"/>
                <a:gd name="connsiteY25" fmla="*/ 1154 h 10097"/>
                <a:gd name="connsiteX26" fmla="*/ 810 w 11082"/>
                <a:gd name="connsiteY26" fmla="*/ 886 h 10097"/>
                <a:gd name="connsiteX27" fmla="*/ 1264 w 11082"/>
                <a:gd name="connsiteY27" fmla="*/ 574 h 10097"/>
                <a:gd name="connsiteX28" fmla="*/ 1386 w 11082"/>
                <a:gd name="connsiteY28" fmla="*/ 0 h 10097"/>
                <a:gd name="connsiteX0" fmla="*/ 9570 w 12448"/>
                <a:gd name="connsiteY0" fmla="*/ 10097 h 10097"/>
                <a:gd name="connsiteX1" fmla="*/ 9816 w 12448"/>
                <a:gd name="connsiteY1" fmla="*/ 9761 h 10097"/>
                <a:gd name="connsiteX2" fmla="*/ 11082 w 12448"/>
                <a:gd name="connsiteY2" fmla="*/ 9547 h 10097"/>
                <a:gd name="connsiteX3" fmla="*/ 12448 w 12448"/>
                <a:gd name="connsiteY3" fmla="*/ 8934 h 10097"/>
                <a:gd name="connsiteX4" fmla="*/ 9767 w 12448"/>
                <a:gd name="connsiteY4" fmla="*/ 9171 h 10097"/>
                <a:gd name="connsiteX5" fmla="*/ 9058 w 12448"/>
                <a:gd name="connsiteY5" fmla="*/ 8613 h 10097"/>
                <a:gd name="connsiteX6" fmla="*/ 9757 w 12448"/>
                <a:gd name="connsiteY6" fmla="*/ 8084 h 10097"/>
                <a:gd name="connsiteX7" fmla="*/ 10486 w 12448"/>
                <a:gd name="connsiteY7" fmla="*/ 7811 h 10097"/>
                <a:gd name="connsiteX8" fmla="*/ 9757 w 12448"/>
                <a:gd name="connsiteY8" fmla="*/ 7268 h 10097"/>
                <a:gd name="connsiteX9" fmla="*/ 9757 w 12448"/>
                <a:gd name="connsiteY9" fmla="*/ 7131 h 10097"/>
                <a:gd name="connsiteX10" fmla="*/ 7556 w 12448"/>
                <a:gd name="connsiteY10" fmla="*/ 6588 h 10097"/>
                <a:gd name="connsiteX11" fmla="*/ 7556 w 12448"/>
                <a:gd name="connsiteY11" fmla="*/ 6180 h 10097"/>
                <a:gd name="connsiteX12" fmla="*/ 6810 w 12448"/>
                <a:gd name="connsiteY12" fmla="*/ 5907 h 10097"/>
                <a:gd name="connsiteX13" fmla="*/ 7556 w 12448"/>
                <a:gd name="connsiteY13" fmla="*/ 5772 h 10097"/>
                <a:gd name="connsiteX14" fmla="*/ 7556 w 12448"/>
                <a:gd name="connsiteY14" fmla="*/ 5499 h 10097"/>
                <a:gd name="connsiteX15" fmla="*/ 2407 w 12448"/>
                <a:gd name="connsiteY15" fmla="*/ 4956 h 10097"/>
                <a:gd name="connsiteX16" fmla="*/ 1374 w 12448"/>
                <a:gd name="connsiteY16" fmla="*/ 4726 h 10097"/>
                <a:gd name="connsiteX17" fmla="*/ 1678 w 12448"/>
                <a:gd name="connsiteY17" fmla="*/ 4410 h 10097"/>
                <a:gd name="connsiteX18" fmla="*/ 135 w 12448"/>
                <a:gd name="connsiteY18" fmla="*/ 4302 h 10097"/>
                <a:gd name="connsiteX19" fmla="*/ 0 w 12448"/>
                <a:gd name="connsiteY19" fmla="*/ 4169 h 10097"/>
                <a:gd name="connsiteX20" fmla="*/ 1417 w 12448"/>
                <a:gd name="connsiteY20" fmla="*/ 3461 h 10097"/>
                <a:gd name="connsiteX21" fmla="*/ 3239 w 12448"/>
                <a:gd name="connsiteY21" fmla="*/ 3182 h 10097"/>
                <a:gd name="connsiteX22" fmla="*/ 5364 w 12448"/>
                <a:gd name="connsiteY22" fmla="*/ 2388 h 10097"/>
                <a:gd name="connsiteX23" fmla="*/ 5364 w 12448"/>
                <a:gd name="connsiteY23" fmla="*/ 2045 h 10097"/>
                <a:gd name="connsiteX24" fmla="*/ 6882 w 12448"/>
                <a:gd name="connsiteY24" fmla="*/ 1412 h 10097"/>
                <a:gd name="connsiteX25" fmla="*/ 3188 w 12448"/>
                <a:gd name="connsiteY25" fmla="*/ 1154 h 10097"/>
                <a:gd name="connsiteX26" fmla="*/ 810 w 12448"/>
                <a:gd name="connsiteY26" fmla="*/ 886 h 10097"/>
                <a:gd name="connsiteX27" fmla="*/ 1264 w 12448"/>
                <a:gd name="connsiteY27" fmla="*/ 574 h 10097"/>
                <a:gd name="connsiteX28" fmla="*/ 1386 w 12448"/>
                <a:gd name="connsiteY28" fmla="*/ 0 h 10097"/>
                <a:gd name="connsiteX0" fmla="*/ 9570 w 11082"/>
                <a:gd name="connsiteY0" fmla="*/ 10097 h 10097"/>
                <a:gd name="connsiteX1" fmla="*/ 9816 w 11082"/>
                <a:gd name="connsiteY1" fmla="*/ 9761 h 10097"/>
                <a:gd name="connsiteX2" fmla="*/ 11082 w 11082"/>
                <a:gd name="connsiteY2" fmla="*/ 9547 h 10097"/>
                <a:gd name="connsiteX3" fmla="*/ 11082 w 11082"/>
                <a:gd name="connsiteY3" fmla="*/ 9385 h 10097"/>
                <a:gd name="connsiteX4" fmla="*/ 9767 w 11082"/>
                <a:gd name="connsiteY4" fmla="*/ 9171 h 10097"/>
                <a:gd name="connsiteX5" fmla="*/ 9058 w 11082"/>
                <a:gd name="connsiteY5" fmla="*/ 8613 h 10097"/>
                <a:gd name="connsiteX6" fmla="*/ 9757 w 11082"/>
                <a:gd name="connsiteY6" fmla="*/ 8084 h 10097"/>
                <a:gd name="connsiteX7" fmla="*/ 10486 w 11082"/>
                <a:gd name="connsiteY7" fmla="*/ 7811 h 10097"/>
                <a:gd name="connsiteX8" fmla="*/ 9757 w 11082"/>
                <a:gd name="connsiteY8" fmla="*/ 7268 h 10097"/>
                <a:gd name="connsiteX9" fmla="*/ 9757 w 11082"/>
                <a:gd name="connsiteY9" fmla="*/ 7131 h 10097"/>
                <a:gd name="connsiteX10" fmla="*/ 7556 w 11082"/>
                <a:gd name="connsiteY10" fmla="*/ 6588 h 10097"/>
                <a:gd name="connsiteX11" fmla="*/ 7556 w 11082"/>
                <a:gd name="connsiteY11" fmla="*/ 6180 h 10097"/>
                <a:gd name="connsiteX12" fmla="*/ 6810 w 11082"/>
                <a:gd name="connsiteY12" fmla="*/ 5907 h 10097"/>
                <a:gd name="connsiteX13" fmla="*/ 7556 w 11082"/>
                <a:gd name="connsiteY13" fmla="*/ 5772 h 10097"/>
                <a:gd name="connsiteX14" fmla="*/ 7556 w 11082"/>
                <a:gd name="connsiteY14" fmla="*/ 5499 h 10097"/>
                <a:gd name="connsiteX15" fmla="*/ 2407 w 11082"/>
                <a:gd name="connsiteY15" fmla="*/ 4956 h 10097"/>
                <a:gd name="connsiteX16" fmla="*/ 1374 w 11082"/>
                <a:gd name="connsiteY16" fmla="*/ 4726 h 10097"/>
                <a:gd name="connsiteX17" fmla="*/ 1678 w 11082"/>
                <a:gd name="connsiteY17" fmla="*/ 4410 h 10097"/>
                <a:gd name="connsiteX18" fmla="*/ 135 w 11082"/>
                <a:gd name="connsiteY18" fmla="*/ 4302 h 10097"/>
                <a:gd name="connsiteX19" fmla="*/ 0 w 11082"/>
                <a:gd name="connsiteY19" fmla="*/ 4169 h 10097"/>
                <a:gd name="connsiteX20" fmla="*/ 1417 w 11082"/>
                <a:gd name="connsiteY20" fmla="*/ 3461 h 10097"/>
                <a:gd name="connsiteX21" fmla="*/ 3239 w 11082"/>
                <a:gd name="connsiteY21" fmla="*/ 3182 h 10097"/>
                <a:gd name="connsiteX22" fmla="*/ 5364 w 11082"/>
                <a:gd name="connsiteY22" fmla="*/ 2388 h 10097"/>
                <a:gd name="connsiteX23" fmla="*/ 5364 w 11082"/>
                <a:gd name="connsiteY23" fmla="*/ 2045 h 10097"/>
                <a:gd name="connsiteX24" fmla="*/ 6882 w 11082"/>
                <a:gd name="connsiteY24" fmla="*/ 1412 h 10097"/>
                <a:gd name="connsiteX25" fmla="*/ 3188 w 11082"/>
                <a:gd name="connsiteY25" fmla="*/ 1154 h 10097"/>
                <a:gd name="connsiteX26" fmla="*/ 810 w 11082"/>
                <a:gd name="connsiteY26" fmla="*/ 886 h 10097"/>
                <a:gd name="connsiteX27" fmla="*/ 1264 w 11082"/>
                <a:gd name="connsiteY27" fmla="*/ 574 h 10097"/>
                <a:gd name="connsiteX28" fmla="*/ 1386 w 11082"/>
                <a:gd name="connsiteY28" fmla="*/ 0 h 10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1082" h="10097">
                  <a:moveTo>
                    <a:pt x="9570" y="10097"/>
                  </a:moveTo>
                  <a:lnTo>
                    <a:pt x="9816" y="9761"/>
                  </a:lnTo>
                  <a:lnTo>
                    <a:pt x="11082" y="9547"/>
                  </a:lnTo>
                  <a:lnTo>
                    <a:pt x="11082" y="9385"/>
                  </a:lnTo>
                  <a:lnTo>
                    <a:pt x="9767" y="9171"/>
                  </a:lnTo>
                  <a:lnTo>
                    <a:pt x="9058" y="8613"/>
                  </a:lnTo>
                  <a:lnTo>
                    <a:pt x="9757" y="8084"/>
                  </a:lnTo>
                  <a:lnTo>
                    <a:pt x="10486" y="7811"/>
                  </a:lnTo>
                  <a:lnTo>
                    <a:pt x="9757" y="7268"/>
                  </a:lnTo>
                  <a:lnTo>
                    <a:pt x="9757" y="7131"/>
                  </a:lnTo>
                  <a:lnTo>
                    <a:pt x="7556" y="6588"/>
                  </a:lnTo>
                  <a:lnTo>
                    <a:pt x="7556" y="6180"/>
                  </a:lnTo>
                  <a:lnTo>
                    <a:pt x="6810" y="5907"/>
                  </a:lnTo>
                  <a:lnTo>
                    <a:pt x="7556" y="5772"/>
                  </a:lnTo>
                  <a:lnTo>
                    <a:pt x="7556" y="5499"/>
                  </a:lnTo>
                  <a:lnTo>
                    <a:pt x="2407" y="4956"/>
                  </a:lnTo>
                  <a:lnTo>
                    <a:pt x="1374" y="4726"/>
                  </a:lnTo>
                  <a:lnTo>
                    <a:pt x="1678" y="4410"/>
                  </a:lnTo>
                  <a:lnTo>
                    <a:pt x="135" y="4302"/>
                  </a:lnTo>
                  <a:cubicBezTo>
                    <a:pt x="141" y="4258"/>
                    <a:pt x="-6" y="4213"/>
                    <a:pt x="0" y="4169"/>
                  </a:cubicBezTo>
                  <a:lnTo>
                    <a:pt x="1417" y="3461"/>
                  </a:lnTo>
                  <a:lnTo>
                    <a:pt x="3239" y="3182"/>
                  </a:lnTo>
                  <a:lnTo>
                    <a:pt x="5364" y="2388"/>
                  </a:lnTo>
                  <a:lnTo>
                    <a:pt x="5364" y="2045"/>
                  </a:lnTo>
                  <a:lnTo>
                    <a:pt x="6882" y="1412"/>
                  </a:lnTo>
                  <a:lnTo>
                    <a:pt x="3188" y="1154"/>
                  </a:lnTo>
                  <a:lnTo>
                    <a:pt x="810" y="886"/>
                  </a:lnTo>
                  <a:lnTo>
                    <a:pt x="1264" y="574"/>
                  </a:lnTo>
                  <a:cubicBezTo>
                    <a:pt x="1305" y="383"/>
                    <a:pt x="1345" y="191"/>
                    <a:pt x="1386" y="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84" name="Freeform 64"/>
            <p:cNvSpPr>
              <a:spLocks/>
            </p:cNvSpPr>
            <p:nvPr/>
          </p:nvSpPr>
          <p:spPr bwMode="gray">
            <a:xfrm>
              <a:off x="6962551" y="844100"/>
              <a:ext cx="521493" cy="2240393"/>
            </a:xfrm>
            <a:custGeom>
              <a:avLst/>
              <a:gdLst>
                <a:gd name="T0" fmla="*/ 544 w 635"/>
                <a:gd name="T1" fmla="*/ 1451 h 1451"/>
                <a:gd name="T2" fmla="*/ 590 w 635"/>
                <a:gd name="T3" fmla="*/ 1270 h 1451"/>
                <a:gd name="T4" fmla="*/ 635 w 635"/>
                <a:gd name="T5" fmla="*/ 1179 h 1451"/>
                <a:gd name="T6" fmla="*/ 590 w 635"/>
                <a:gd name="T7" fmla="*/ 998 h 1451"/>
                <a:gd name="T8" fmla="*/ 590 w 635"/>
                <a:gd name="T9" fmla="*/ 952 h 1451"/>
                <a:gd name="T10" fmla="*/ 454 w 635"/>
                <a:gd name="T11" fmla="*/ 771 h 1451"/>
                <a:gd name="T12" fmla="*/ 454 w 635"/>
                <a:gd name="T13" fmla="*/ 635 h 1451"/>
                <a:gd name="T14" fmla="*/ 408 w 635"/>
                <a:gd name="T15" fmla="*/ 544 h 1451"/>
                <a:gd name="T16" fmla="*/ 454 w 635"/>
                <a:gd name="T17" fmla="*/ 499 h 1451"/>
                <a:gd name="T18" fmla="*/ 454 w 635"/>
                <a:gd name="T19" fmla="*/ 408 h 1451"/>
                <a:gd name="T20" fmla="*/ 136 w 635"/>
                <a:gd name="T21" fmla="*/ 227 h 1451"/>
                <a:gd name="T22" fmla="*/ 91 w 635"/>
                <a:gd name="T23" fmla="*/ 136 h 1451"/>
                <a:gd name="T24" fmla="*/ 91 w 635"/>
                <a:gd name="T25" fmla="*/ 45 h 1451"/>
                <a:gd name="T26" fmla="*/ 0 w 635"/>
                <a:gd name="T27" fmla="*/ 0 h 14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35"/>
                <a:gd name="T43" fmla="*/ 0 h 1451"/>
                <a:gd name="T44" fmla="*/ 635 w 635"/>
                <a:gd name="T45" fmla="*/ 1451 h 1451"/>
                <a:gd name="connsiteX0" fmla="*/ 8026 w 10000"/>
                <a:gd name="connsiteY0" fmla="*/ 10863 h 10863"/>
                <a:gd name="connsiteX1" fmla="*/ 9291 w 10000"/>
                <a:gd name="connsiteY1" fmla="*/ 8753 h 10863"/>
                <a:gd name="connsiteX2" fmla="*/ 10000 w 10000"/>
                <a:gd name="connsiteY2" fmla="*/ 8125 h 10863"/>
                <a:gd name="connsiteX3" fmla="*/ 9291 w 10000"/>
                <a:gd name="connsiteY3" fmla="*/ 6878 h 10863"/>
                <a:gd name="connsiteX4" fmla="*/ 9291 w 10000"/>
                <a:gd name="connsiteY4" fmla="*/ 6561 h 10863"/>
                <a:gd name="connsiteX5" fmla="*/ 7150 w 10000"/>
                <a:gd name="connsiteY5" fmla="*/ 5314 h 10863"/>
                <a:gd name="connsiteX6" fmla="*/ 7150 w 10000"/>
                <a:gd name="connsiteY6" fmla="*/ 4376 h 10863"/>
                <a:gd name="connsiteX7" fmla="*/ 6425 w 10000"/>
                <a:gd name="connsiteY7" fmla="*/ 3749 h 10863"/>
                <a:gd name="connsiteX8" fmla="*/ 7150 w 10000"/>
                <a:gd name="connsiteY8" fmla="*/ 3439 h 10863"/>
                <a:gd name="connsiteX9" fmla="*/ 7150 w 10000"/>
                <a:gd name="connsiteY9" fmla="*/ 2812 h 10863"/>
                <a:gd name="connsiteX10" fmla="*/ 2142 w 10000"/>
                <a:gd name="connsiteY10" fmla="*/ 1564 h 10863"/>
                <a:gd name="connsiteX11" fmla="*/ 1433 w 10000"/>
                <a:gd name="connsiteY11" fmla="*/ 937 h 10863"/>
                <a:gd name="connsiteX12" fmla="*/ 1433 w 10000"/>
                <a:gd name="connsiteY12" fmla="*/ 310 h 10863"/>
                <a:gd name="connsiteX13" fmla="*/ 0 w 10000"/>
                <a:gd name="connsiteY13" fmla="*/ 0 h 10863"/>
                <a:gd name="connsiteX0" fmla="*/ 8026 w 10000"/>
                <a:gd name="connsiteY0" fmla="*/ 10863 h 10863"/>
                <a:gd name="connsiteX1" fmla="*/ 8611 w 10000"/>
                <a:gd name="connsiteY1" fmla="*/ 9967 h 10863"/>
                <a:gd name="connsiteX2" fmla="*/ 9291 w 10000"/>
                <a:gd name="connsiteY2" fmla="*/ 8753 h 10863"/>
                <a:gd name="connsiteX3" fmla="*/ 10000 w 10000"/>
                <a:gd name="connsiteY3" fmla="*/ 8125 h 10863"/>
                <a:gd name="connsiteX4" fmla="*/ 9291 w 10000"/>
                <a:gd name="connsiteY4" fmla="*/ 6878 h 10863"/>
                <a:gd name="connsiteX5" fmla="*/ 9291 w 10000"/>
                <a:gd name="connsiteY5" fmla="*/ 6561 h 10863"/>
                <a:gd name="connsiteX6" fmla="*/ 7150 w 10000"/>
                <a:gd name="connsiteY6" fmla="*/ 5314 h 10863"/>
                <a:gd name="connsiteX7" fmla="*/ 7150 w 10000"/>
                <a:gd name="connsiteY7" fmla="*/ 4376 h 10863"/>
                <a:gd name="connsiteX8" fmla="*/ 6425 w 10000"/>
                <a:gd name="connsiteY8" fmla="*/ 3749 h 10863"/>
                <a:gd name="connsiteX9" fmla="*/ 7150 w 10000"/>
                <a:gd name="connsiteY9" fmla="*/ 3439 h 10863"/>
                <a:gd name="connsiteX10" fmla="*/ 7150 w 10000"/>
                <a:gd name="connsiteY10" fmla="*/ 2812 h 10863"/>
                <a:gd name="connsiteX11" fmla="*/ 2142 w 10000"/>
                <a:gd name="connsiteY11" fmla="*/ 1564 h 10863"/>
                <a:gd name="connsiteX12" fmla="*/ 1433 w 10000"/>
                <a:gd name="connsiteY12" fmla="*/ 937 h 10863"/>
                <a:gd name="connsiteX13" fmla="*/ 1433 w 10000"/>
                <a:gd name="connsiteY13" fmla="*/ 310 h 10863"/>
                <a:gd name="connsiteX14" fmla="*/ 0 w 10000"/>
                <a:gd name="connsiteY14" fmla="*/ 0 h 10863"/>
                <a:gd name="connsiteX0" fmla="*/ 10684 w 10684"/>
                <a:gd name="connsiteY0" fmla="*/ 12219 h 12219"/>
                <a:gd name="connsiteX1" fmla="*/ 8611 w 10684"/>
                <a:gd name="connsiteY1" fmla="*/ 9967 h 12219"/>
                <a:gd name="connsiteX2" fmla="*/ 9291 w 10684"/>
                <a:gd name="connsiteY2" fmla="*/ 8753 h 12219"/>
                <a:gd name="connsiteX3" fmla="*/ 10000 w 10684"/>
                <a:gd name="connsiteY3" fmla="*/ 8125 h 12219"/>
                <a:gd name="connsiteX4" fmla="*/ 9291 w 10684"/>
                <a:gd name="connsiteY4" fmla="*/ 6878 h 12219"/>
                <a:gd name="connsiteX5" fmla="*/ 9291 w 10684"/>
                <a:gd name="connsiteY5" fmla="*/ 6561 h 12219"/>
                <a:gd name="connsiteX6" fmla="*/ 7150 w 10684"/>
                <a:gd name="connsiteY6" fmla="*/ 5314 h 12219"/>
                <a:gd name="connsiteX7" fmla="*/ 7150 w 10684"/>
                <a:gd name="connsiteY7" fmla="*/ 4376 h 12219"/>
                <a:gd name="connsiteX8" fmla="*/ 6425 w 10684"/>
                <a:gd name="connsiteY8" fmla="*/ 3749 h 12219"/>
                <a:gd name="connsiteX9" fmla="*/ 7150 w 10684"/>
                <a:gd name="connsiteY9" fmla="*/ 3439 h 12219"/>
                <a:gd name="connsiteX10" fmla="*/ 7150 w 10684"/>
                <a:gd name="connsiteY10" fmla="*/ 2812 h 12219"/>
                <a:gd name="connsiteX11" fmla="*/ 2142 w 10684"/>
                <a:gd name="connsiteY11" fmla="*/ 1564 h 12219"/>
                <a:gd name="connsiteX12" fmla="*/ 1433 w 10684"/>
                <a:gd name="connsiteY12" fmla="*/ 937 h 12219"/>
                <a:gd name="connsiteX13" fmla="*/ 1433 w 10684"/>
                <a:gd name="connsiteY13" fmla="*/ 310 h 12219"/>
                <a:gd name="connsiteX14" fmla="*/ 0 w 10684"/>
                <a:gd name="connsiteY14" fmla="*/ 0 h 12219"/>
                <a:gd name="connsiteX0" fmla="*/ 10684 w 10684"/>
                <a:gd name="connsiteY0" fmla="*/ 12219 h 12219"/>
                <a:gd name="connsiteX1" fmla="*/ 9399 w 10684"/>
                <a:gd name="connsiteY1" fmla="*/ 10731 h 12219"/>
                <a:gd name="connsiteX2" fmla="*/ 8611 w 10684"/>
                <a:gd name="connsiteY2" fmla="*/ 9967 h 12219"/>
                <a:gd name="connsiteX3" fmla="*/ 9291 w 10684"/>
                <a:gd name="connsiteY3" fmla="*/ 8753 h 12219"/>
                <a:gd name="connsiteX4" fmla="*/ 10000 w 10684"/>
                <a:gd name="connsiteY4" fmla="*/ 8125 h 12219"/>
                <a:gd name="connsiteX5" fmla="*/ 9291 w 10684"/>
                <a:gd name="connsiteY5" fmla="*/ 6878 h 12219"/>
                <a:gd name="connsiteX6" fmla="*/ 9291 w 10684"/>
                <a:gd name="connsiteY6" fmla="*/ 6561 h 12219"/>
                <a:gd name="connsiteX7" fmla="*/ 7150 w 10684"/>
                <a:gd name="connsiteY7" fmla="*/ 5314 h 12219"/>
                <a:gd name="connsiteX8" fmla="*/ 7150 w 10684"/>
                <a:gd name="connsiteY8" fmla="*/ 4376 h 12219"/>
                <a:gd name="connsiteX9" fmla="*/ 6425 w 10684"/>
                <a:gd name="connsiteY9" fmla="*/ 3749 h 12219"/>
                <a:gd name="connsiteX10" fmla="*/ 7150 w 10684"/>
                <a:gd name="connsiteY10" fmla="*/ 3439 h 12219"/>
                <a:gd name="connsiteX11" fmla="*/ 7150 w 10684"/>
                <a:gd name="connsiteY11" fmla="*/ 2812 h 12219"/>
                <a:gd name="connsiteX12" fmla="*/ 2142 w 10684"/>
                <a:gd name="connsiteY12" fmla="*/ 1564 h 12219"/>
                <a:gd name="connsiteX13" fmla="*/ 1433 w 10684"/>
                <a:gd name="connsiteY13" fmla="*/ 937 h 12219"/>
                <a:gd name="connsiteX14" fmla="*/ 1433 w 10684"/>
                <a:gd name="connsiteY14" fmla="*/ 310 h 12219"/>
                <a:gd name="connsiteX15" fmla="*/ 0 w 10684"/>
                <a:gd name="connsiteY15" fmla="*/ 0 h 12219"/>
                <a:gd name="connsiteX0" fmla="*/ 10684 w 10684"/>
                <a:gd name="connsiteY0" fmla="*/ 12219 h 12219"/>
                <a:gd name="connsiteX1" fmla="*/ 9301 w 10684"/>
                <a:gd name="connsiteY1" fmla="*/ 11249 h 12219"/>
                <a:gd name="connsiteX2" fmla="*/ 8611 w 10684"/>
                <a:gd name="connsiteY2" fmla="*/ 9967 h 12219"/>
                <a:gd name="connsiteX3" fmla="*/ 9291 w 10684"/>
                <a:gd name="connsiteY3" fmla="*/ 8753 h 12219"/>
                <a:gd name="connsiteX4" fmla="*/ 10000 w 10684"/>
                <a:gd name="connsiteY4" fmla="*/ 8125 h 12219"/>
                <a:gd name="connsiteX5" fmla="*/ 9291 w 10684"/>
                <a:gd name="connsiteY5" fmla="*/ 6878 h 12219"/>
                <a:gd name="connsiteX6" fmla="*/ 9291 w 10684"/>
                <a:gd name="connsiteY6" fmla="*/ 6561 h 12219"/>
                <a:gd name="connsiteX7" fmla="*/ 7150 w 10684"/>
                <a:gd name="connsiteY7" fmla="*/ 5314 h 12219"/>
                <a:gd name="connsiteX8" fmla="*/ 7150 w 10684"/>
                <a:gd name="connsiteY8" fmla="*/ 4376 h 12219"/>
                <a:gd name="connsiteX9" fmla="*/ 6425 w 10684"/>
                <a:gd name="connsiteY9" fmla="*/ 3749 h 12219"/>
                <a:gd name="connsiteX10" fmla="*/ 7150 w 10684"/>
                <a:gd name="connsiteY10" fmla="*/ 3439 h 12219"/>
                <a:gd name="connsiteX11" fmla="*/ 7150 w 10684"/>
                <a:gd name="connsiteY11" fmla="*/ 2812 h 12219"/>
                <a:gd name="connsiteX12" fmla="*/ 2142 w 10684"/>
                <a:gd name="connsiteY12" fmla="*/ 1564 h 12219"/>
                <a:gd name="connsiteX13" fmla="*/ 1433 w 10684"/>
                <a:gd name="connsiteY13" fmla="*/ 937 h 12219"/>
                <a:gd name="connsiteX14" fmla="*/ 1433 w 10684"/>
                <a:gd name="connsiteY14" fmla="*/ 310 h 12219"/>
                <a:gd name="connsiteX15" fmla="*/ 0 w 10684"/>
                <a:gd name="connsiteY15" fmla="*/ 0 h 12219"/>
                <a:gd name="connsiteX0" fmla="*/ 9109 w 10000"/>
                <a:gd name="connsiteY0" fmla="*/ 13378 h 13378"/>
                <a:gd name="connsiteX1" fmla="*/ 9301 w 10000"/>
                <a:gd name="connsiteY1" fmla="*/ 11249 h 13378"/>
                <a:gd name="connsiteX2" fmla="*/ 8611 w 10000"/>
                <a:gd name="connsiteY2" fmla="*/ 9967 h 13378"/>
                <a:gd name="connsiteX3" fmla="*/ 9291 w 10000"/>
                <a:gd name="connsiteY3" fmla="*/ 8753 h 13378"/>
                <a:gd name="connsiteX4" fmla="*/ 10000 w 10000"/>
                <a:gd name="connsiteY4" fmla="*/ 8125 h 13378"/>
                <a:gd name="connsiteX5" fmla="*/ 9291 w 10000"/>
                <a:gd name="connsiteY5" fmla="*/ 6878 h 13378"/>
                <a:gd name="connsiteX6" fmla="*/ 9291 w 10000"/>
                <a:gd name="connsiteY6" fmla="*/ 6561 h 13378"/>
                <a:gd name="connsiteX7" fmla="*/ 7150 w 10000"/>
                <a:gd name="connsiteY7" fmla="*/ 5314 h 13378"/>
                <a:gd name="connsiteX8" fmla="*/ 7150 w 10000"/>
                <a:gd name="connsiteY8" fmla="*/ 4376 h 13378"/>
                <a:gd name="connsiteX9" fmla="*/ 6425 w 10000"/>
                <a:gd name="connsiteY9" fmla="*/ 3749 h 13378"/>
                <a:gd name="connsiteX10" fmla="*/ 7150 w 10000"/>
                <a:gd name="connsiteY10" fmla="*/ 3439 h 13378"/>
                <a:gd name="connsiteX11" fmla="*/ 7150 w 10000"/>
                <a:gd name="connsiteY11" fmla="*/ 2812 h 13378"/>
                <a:gd name="connsiteX12" fmla="*/ 2142 w 10000"/>
                <a:gd name="connsiteY12" fmla="*/ 1564 h 13378"/>
                <a:gd name="connsiteX13" fmla="*/ 1433 w 10000"/>
                <a:gd name="connsiteY13" fmla="*/ 937 h 13378"/>
                <a:gd name="connsiteX14" fmla="*/ 1433 w 10000"/>
                <a:gd name="connsiteY14" fmla="*/ 310 h 13378"/>
                <a:gd name="connsiteX15" fmla="*/ 0 w 10000"/>
                <a:gd name="connsiteY15" fmla="*/ 0 h 13378"/>
                <a:gd name="connsiteX0" fmla="*/ 9109 w 10000"/>
                <a:gd name="connsiteY0" fmla="*/ 13378 h 13378"/>
                <a:gd name="connsiteX1" fmla="*/ 9202 w 10000"/>
                <a:gd name="connsiteY1" fmla="*/ 12014 h 13378"/>
                <a:gd name="connsiteX2" fmla="*/ 9301 w 10000"/>
                <a:gd name="connsiteY2" fmla="*/ 11249 h 13378"/>
                <a:gd name="connsiteX3" fmla="*/ 8611 w 10000"/>
                <a:gd name="connsiteY3" fmla="*/ 9967 h 13378"/>
                <a:gd name="connsiteX4" fmla="*/ 9291 w 10000"/>
                <a:gd name="connsiteY4" fmla="*/ 8753 h 13378"/>
                <a:gd name="connsiteX5" fmla="*/ 10000 w 10000"/>
                <a:gd name="connsiteY5" fmla="*/ 8125 h 13378"/>
                <a:gd name="connsiteX6" fmla="*/ 9291 w 10000"/>
                <a:gd name="connsiteY6" fmla="*/ 6878 h 13378"/>
                <a:gd name="connsiteX7" fmla="*/ 9291 w 10000"/>
                <a:gd name="connsiteY7" fmla="*/ 6561 h 13378"/>
                <a:gd name="connsiteX8" fmla="*/ 7150 w 10000"/>
                <a:gd name="connsiteY8" fmla="*/ 5314 h 13378"/>
                <a:gd name="connsiteX9" fmla="*/ 7150 w 10000"/>
                <a:gd name="connsiteY9" fmla="*/ 4376 h 13378"/>
                <a:gd name="connsiteX10" fmla="*/ 6425 w 10000"/>
                <a:gd name="connsiteY10" fmla="*/ 3749 h 13378"/>
                <a:gd name="connsiteX11" fmla="*/ 7150 w 10000"/>
                <a:gd name="connsiteY11" fmla="*/ 3439 h 13378"/>
                <a:gd name="connsiteX12" fmla="*/ 7150 w 10000"/>
                <a:gd name="connsiteY12" fmla="*/ 2812 h 13378"/>
                <a:gd name="connsiteX13" fmla="*/ 2142 w 10000"/>
                <a:gd name="connsiteY13" fmla="*/ 1564 h 13378"/>
                <a:gd name="connsiteX14" fmla="*/ 1433 w 10000"/>
                <a:gd name="connsiteY14" fmla="*/ 937 h 13378"/>
                <a:gd name="connsiteX15" fmla="*/ 1433 w 10000"/>
                <a:gd name="connsiteY15" fmla="*/ 310 h 13378"/>
                <a:gd name="connsiteX16" fmla="*/ 0 w 10000"/>
                <a:gd name="connsiteY16" fmla="*/ 0 h 13378"/>
                <a:gd name="connsiteX0" fmla="*/ 9109 w 10580"/>
                <a:gd name="connsiteY0" fmla="*/ 13378 h 13378"/>
                <a:gd name="connsiteX1" fmla="*/ 10580 w 10580"/>
                <a:gd name="connsiteY1" fmla="*/ 12113 h 13378"/>
                <a:gd name="connsiteX2" fmla="*/ 9301 w 10580"/>
                <a:gd name="connsiteY2" fmla="*/ 11249 h 13378"/>
                <a:gd name="connsiteX3" fmla="*/ 8611 w 10580"/>
                <a:gd name="connsiteY3" fmla="*/ 9967 h 13378"/>
                <a:gd name="connsiteX4" fmla="*/ 9291 w 10580"/>
                <a:gd name="connsiteY4" fmla="*/ 8753 h 13378"/>
                <a:gd name="connsiteX5" fmla="*/ 10000 w 10580"/>
                <a:gd name="connsiteY5" fmla="*/ 8125 h 13378"/>
                <a:gd name="connsiteX6" fmla="*/ 9291 w 10580"/>
                <a:gd name="connsiteY6" fmla="*/ 6878 h 13378"/>
                <a:gd name="connsiteX7" fmla="*/ 9291 w 10580"/>
                <a:gd name="connsiteY7" fmla="*/ 6561 h 13378"/>
                <a:gd name="connsiteX8" fmla="*/ 7150 w 10580"/>
                <a:gd name="connsiteY8" fmla="*/ 5314 h 13378"/>
                <a:gd name="connsiteX9" fmla="*/ 7150 w 10580"/>
                <a:gd name="connsiteY9" fmla="*/ 4376 h 13378"/>
                <a:gd name="connsiteX10" fmla="*/ 6425 w 10580"/>
                <a:gd name="connsiteY10" fmla="*/ 3749 h 13378"/>
                <a:gd name="connsiteX11" fmla="*/ 7150 w 10580"/>
                <a:gd name="connsiteY11" fmla="*/ 3439 h 13378"/>
                <a:gd name="connsiteX12" fmla="*/ 7150 w 10580"/>
                <a:gd name="connsiteY12" fmla="*/ 2812 h 13378"/>
                <a:gd name="connsiteX13" fmla="*/ 2142 w 10580"/>
                <a:gd name="connsiteY13" fmla="*/ 1564 h 13378"/>
                <a:gd name="connsiteX14" fmla="*/ 1433 w 10580"/>
                <a:gd name="connsiteY14" fmla="*/ 937 h 13378"/>
                <a:gd name="connsiteX15" fmla="*/ 1433 w 10580"/>
                <a:gd name="connsiteY15" fmla="*/ 310 h 13378"/>
                <a:gd name="connsiteX16" fmla="*/ 0 w 10580"/>
                <a:gd name="connsiteY16" fmla="*/ 0 h 13378"/>
                <a:gd name="connsiteX0" fmla="*/ 9109 w 10580"/>
                <a:gd name="connsiteY0" fmla="*/ 13378 h 13378"/>
                <a:gd name="connsiteX1" fmla="*/ 10580 w 10580"/>
                <a:gd name="connsiteY1" fmla="*/ 12113 h 13378"/>
                <a:gd name="connsiteX2" fmla="*/ 9301 w 10580"/>
                <a:gd name="connsiteY2" fmla="*/ 11249 h 13378"/>
                <a:gd name="connsiteX3" fmla="*/ 8611 w 10580"/>
                <a:gd name="connsiteY3" fmla="*/ 9967 h 13378"/>
                <a:gd name="connsiteX4" fmla="*/ 9291 w 10580"/>
                <a:gd name="connsiteY4" fmla="*/ 8753 h 13378"/>
                <a:gd name="connsiteX5" fmla="*/ 10000 w 10580"/>
                <a:gd name="connsiteY5" fmla="*/ 8125 h 13378"/>
                <a:gd name="connsiteX6" fmla="*/ 9291 w 10580"/>
                <a:gd name="connsiteY6" fmla="*/ 6878 h 13378"/>
                <a:gd name="connsiteX7" fmla="*/ 9291 w 10580"/>
                <a:gd name="connsiteY7" fmla="*/ 6561 h 13378"/>
                <a:gd name="connsiteX8" fmla="*/ 7150 w 10580"/>
                <a:gd name="connsiteY8" fmla="*/ 5314 h 13378"/>
                <a:gd name="connsiteX9" fmla="*/ 7150 w 10580"/>
                <a:gd name="connsiteY9" fmla="*/ 4376 h 13378"/>
                <a:gd name="connsiteX10" fmla="*/ 6425 w 10580"/>
                <a:gd name="connsiteY10" fmla="*/ 3749 h 13378"/>
                <a:gd name="connsiteX11" fmla="*/ 7150 w 10580"/>
                <a:gd name="connsiteY11" fmla="*/ 3439 h 13378"/>
                <a:gd name="connsiteX12" fmla="*/ 7150 w 10580"/>
                <a:gd name="connsiteY12" fmla="*/ 2812 h 13378"/>
                <a:gd name="connsiteX13" fmla="*/ 2142 w 10580"/>
                <a:gd name="connsiteY13" fmla="*/ 1564 h 13378"/>
                <a:gd name="connsiteX14" fmla="*/ 1433 w 10580"/>
                <a:gd name="connsiteY14" fmla="*/ 937 h 13378"/>
                <a:gd name="connsiteX15" fmla="*/ 1433 w 10580"/>
                <a:gd name="connsiteY15" fmla="*/ 310 h 13378"/>
                <a:gd name="connsiteX16" fmla="*/ 0 w 10580"/>
                <a:gd name="connsiteY16" fmla="*/ 0 h 13378"/>
                <a:gd name="connsiteX0" fmla="*/ 9109 w 10580"/>
                <a:gd name="connsiteY0" fmla="*/ 13378 h 13378"/>
                <a:gd name="connsiteX1" fmla="*/ 9940 w 10580"/>
                <a:gd name="connsiteY1" fmla="*/ 12729 h 13378"/>
                <a:gd name="connsiteX2" fmla="*/ 10580 w 10580"/>
                <a:gd name="connsiteY2" fmla="*/ 12113 h 13378"/>
                <a:gd name="connsiteX3" fmla="*/ 9301 w 10580"/>
                <a:gd name="connsiteY3" fmla="*/ 11249 h 13378"/>
                <a:gd name="connsiteX4" fmla="*/ 8611 w 10580"/>
                <a:gd name="connsiteY4" fmla="*/ 9967 h 13378"/>
                <a:gd name="connsiteX5" fmla="*/ 9291 w 10580"/>
                <a:gd name="connsiteY5" fmla="*/ 8753 h 13378"/>
                <a:gd name="connsiteX6" fmla="*/ 10000 w 10580"/>
                <a:gd name="connsiteY6" fmla="*/ 8125 h 13378"/>
                <a:gd name="connsiteX7" fmla="*/ 9291 w 10580"/>
                <a:gd name="connsiteY7" fmla="*/ 6878 h 13378"/>
                <a:gd name="connsiteX8" fmla="*/ 9291 w 10580"/>
                <a:gd name="connsiteY8" fmla="*/ 6561 h 13378"/>
                <a:gd name="connsiteX9" fmla="*/ 7150 w 10580"/>
                <a:gd name="connsiteY9" fmla="*/ 5314 h 13378"/>
                <a:gd name="connsiteX10" fmla="*/ 7150 w 10580"/>
                <a:gd name="connsiteY10" fmla="*/ 4376 h 13378"/>
                <a:gd name="connsiteX11" fmla="*/ 6425 w 10580"/>
                <a:gd name="connsiteY11" fmla="*/ 3749 h 13378"/>
                <a:gd name="connsiteX12" fmla="*/ 7150 w 10580"/>
                <a:gd name="connsiteY12" fmla="*/ 3439 h 13378"/>
                <a:gd name="connsiteX13" fmla="*/ 7150 w 10580"/>
                <a:gd name="connsiteY13" fmla="*/ 2812 h 13378"/>
                <a:gd name="connsiteX14" fmla="*/ 2142 w 10580"/>
                <a:gd name="connsiteY14" fmla="*/ 1564 h 13378"/>
                <a:gd name="connsiteX15" fmla="*/ 1433 w 10580"/>
                <a:gd name="connsiteY15" fmla="*/ 937 h 13378"/>
                <a:gd name="connsiteX16" fmla="*/ 1433 w 10580"/>
                <a:gd name="connsiteY16" fmla="*/ 310 h 13378"/>
                <a:gd name="connsiteX17" fmla="*/ 0 w 10580"/>
                <a:gd name="connsiteY17" fmla="*/ 0 h 13378"/>
                <a:gd name="connsiteX0" fmla="*/ 9109 w 10580"/>
                <a:gd name="connsiteY0" fmla="*/ 13378 h 13378"/>
                <a:gd name="connsiteX1" fmla="*/ 8463 w 10580"/>
                <a:gd name="connsiteY1" fmla="*/ 12162 h 13378"/>
                <a:gd name="connsiteX2" fmla="*/ 10580 w 10580"/>
                <a:gd name="connsiteY2" fmla="*/ 12113 h 13378"/>
                <a:gd name="connsiteX3" fmla="*/ 9301 w 10580"/>
                <a:gd name="connsiteY3" fmla="*/ 11249 h 13378"/>
                <a:gd name="connsiteX4" fmla="*/ 8611 w 10580"/>
                <a:gd name="connsiteY4" fmla="*/ 9967 h 13378"/>
                <a:gd name="connsiteX5" fmla="*/ 9291 w 10580"/>
                <a:gd name="connsiteY5" fmla="*/ 8753 h 13378"/>
                <a:gd name="connsiteX6" fmla="*/ 10000 w 10580"/>
                <a:gd name="connsiteY6" fmla="*/ 8125 h 13378"/>
                <a:gd name="connsiteX7" fmla="*/ 9291 w 10580"/>
                <a:gd name="connsiteY7" fmla="*/ 6878 h 13378"/>
                <a:gd name="connsiteX8" fmla="*/ 9291 w 10580"/>
                <a:gd name="connsiteY8" fmla="*/ 6561 h 13378"/>
                <a:gd name="connsiteX9" fmla="*/ 7150 w 10580"/>
                <a:gd name="connsiteY9" fmla="*/ 5314 h 13378"/>
                <a:gd name="connsiteX10" fmla="*/ 7150 w 10580"/>
                <a:gd name="connsiteY10" fmla="*/ 4376 h 13378"/>
                <a:gd name="connsiteX11" fmla="*/ 6425 w 10580"/>
                <a:gd name="connsiteY11" fmla="*/ 3749 h 13378"/>
                <a:gd name="connsiteX12" fmla="*/ 7150 w 10580"/>
                <a:gd name="connsiteY12" fmla="*/ 3439 h 13378"/>
                <a:gd name="connsiteX13" fmla="*/ 7150 w 10580"/>
                <a:gd name="connsiteY13" fmla="*/ 2812 h 13378"/>
                <a:gd name="connsiteX14" fmla="*/ 2142 w 10580"/>
                <a:gd name="connsiteY14" fmla="*/ 1564 h 13378"/>
                <a:gd name="connsiteX15" fmla="*/ 1433 w 10580"/>
                <a:gd name="connsiteY15" fmla="*/ 937 h 13378"/>
                <a:gd name="connsiteX16" fmla="*/ 1433 w 10580"/>
                <a:gd name="connsiteY16" fmla="*/ 310 h 13378"/>
                <a:gd name="connsiteX17" fmla="*/ 0 w 10580"/>
                <a:gd name="connsiteY17" fmla="*/ 0 h 13378"/>
                <a:gd name="connsiteX0" fmla="*/ 9109 w 10580"/>
                <a:gd name="connsiteY0" fmla="*/ 13378 h 13378"/>
                <a:gd name="connsiteX1" fmla="*/ 9497 w 10580"/>
                <a:gd name="connsiteY1" fmla="*/ 12631 h 13378"/>
                <a:gd name="connsiteX2" fmla="*/ 10580 w 10580"/>
                <a:gd name="connsiteY2" fmla="*/ 12113 h 13378"/>
                <a:gd name="connsiteX3" fmla="*/ 9301 w 10580"/>
                <a:gd name="connsiteY3" fmla="*/ 11249 h 13378"/>
                <a:gd name="connsiteX4" fmla="*/ 8611 w 10580"/>
                <a:gd name="connsiteY4" fmla="*/ 9967 h 13378"/>
                <a:gd name="connsiteX5" fmla="*/ 9291 w 10580"/>
                <a:gd name="connsiteY5" fmla="*/ 8753 h 13378"/>
                <a:gd name="connsiteX6" fmla="*/ 10000 w 10580"/>
                <a:gd name="connsiteY6" fmla="*/ 8125 h 13378"/>
                <a:gd name="connsiteX7" fmla="*/ 9291 w 10580"/>
                <a:gd name="connsiteY7" fmla="*/ 6878 h 13378"/>
                <a:gd name="connsiteX8" fmla="*/ 9291 w 10580"/>
                <a:gd name="connsiteY8" fmla="*/ 6561 h 13378"/>
                <a:gd name="connsiteX9" fmla="*/ 7150 w 10580"/>
                <a:gd name="connsiteY9" fmla="*/ 5314 h 13378"/>
                <a:gd name="connsiteX10" fmla="*/ 7150 w 10580"/>
                <a:gd name="connsiteY10" fmla="*/ 4376 h 13378"/>
                <a:gd name="connsiteX11" fmla="*/ 6425 w 10580"/>
                <a:gd name="connsiteY11" fmla="*/ 3749 h 13378"/>
                <a:gd name="connsiteX12" fmla="*/ 7150 w 10580"/>
                <a:gd name="connsiteY12" fmla="*/ 3439 h 13378"/>
                <a:gd name="connsiteX13" fmla="*/ 7150 w 10580"/>
                <a:gd name="connsiteY13" fmla="*/ 2812 h 13378"/>
                <a:gd name="connsiteX14" fmla="*/ 2142 w 10580"/>
                <a:gd name="connsiteY14" fmla="*/ 1564 h 13378"/>
                <a:gd name="connsiteX15" fmla="*/ 1433 w 10580"/>
                <a:gd name="connsiteY15" fmla="*/ 937 h 13378"/>
                <a:gd name="connsiteX16" fmla="*/ 1433 w 10580"/>
                <a:gd name="connsiteY16" fmla="*/ 310 h 13378"/>
                <a:gd name="connsiteX17" fmla="*/ 0 w 10580"/>
                <a:gd name="connsiteY17" fmla="*/ 0 h 13378"/>
                <a:gd name="connsiteX0" fmla="*/ 9109 w 10580"/>
                <a:gd name="connsiteY0" fmla="*/ 13378 h 13378"/>
                <a:gd name="connsiteX1" fmla="*/ 9349 w 10580"/>
                <a:gd name="connsiteY1" fmla="*/ 12606 h 13378"/>
                <a:gd name="connsiteX2" fmla="*/ 10580 w 10580"/>
                <a:gd name="connsiteY2" fmla="*/ 12113 h 13378"/>
                <a:gd name="connsiteX3" fmla="*/ 9301 w 10580"/>
                <a:gd name="connsiteY3" fmla="*/ 11249 h 13378"/>
                <a:gd name="connsiteX4" fmla="*/ 8611 w 10580"/>
                <a:gd name="connsiteY4" fmla="*/ 9967 h 13378"/>
                <a:gd name="connsiteX5" fmla="*/ 9291 w 10580"/>
                <a:gd name="connsiteY5" fmla="*/ 8753 h 13378"/>
                <a:gd name="connsiteX6" fmla="*/ 10000 w 10580"/>
                <a:gd name="connsiteY6" fmla="*/ 8125 h 13378"/>
                <a:gd name="connsiteX7" fmla="*/ 9291 w 10580"/>
                <a:gd name="connsiteY7" fmla="*/ 6878 h 13378"/>
                <a:gd name="connsiteX8" fmla="*/ 9291 w 10580"/>
                <a:gd name="connsiteY8" fmla="*/ 6561 h 13378"/>
                <a:gd name="connsiteX9" fmla="*/ 7150 w 10580"/>
                <a:gd name="connsiteY9" fmla="*/ 5314 h 13378"/>
                <a:gd name="connsiteX10" fmla="*/ 7150 w 10580"/>
                <a:gd name="connsiteY10" fmla="*/ 4376 h 13378"/>
                <a:gd name="connsiteX11" fmla="*/ 6425 w 10580"/>
                <a:gd name="connsiteY11" fmla="*/ 3749 h 13378"/>
                <a:gd name="connsiteX12" fmla="*/ 7150 w 10580"/>
                <a:gd name="connsiteY12" fmla="*/ 3439 h 13378"/>
                <a:gd name="connsiteX13" fmla="*/ 7150 w 10580"/>
                <a:gd name="connsiteY13" fmla="*/ 2812 h 13378"/>
                <a:gd name="connsiteX14" fmla="*/ 2142 w 10580"/>
                <a:gd name="connsiteY14" fmla="*/ 1564 h 13378"/>
                <a:gd name="connsiteX15" fmla="*/ 1433 w 10580"/>
                <a:gd name="connsiteY15" fmla="*/ 937 h 13378"/>
                <a:gd name="connsiteX16" fmla="*/ 1433 w 10580"/>
                <a:gd name="connsiteY16" fmla="*/ 310 h 13378"/>
                <a:gd name="connsiteX17" fmla="*/ 0 w 10580"/>
                <a:gd name="connsiteY17" fmla="*/ 0 h 13378"/>
                <a:gd name="connsiteX0" fmla="*/ 8256 w 9727"/>
                <a:gd name="connsiteY0" fmla="*/ 22980 h 22980"/>
                <a:gd name="connsiteX1" fmla="*/ 8496 w 9727"/>
                <a:gd name="connsiteY1" fmla="*/ 22208 h 22980"/>
                <a:gd name="connsiteX2" fmla="*/ 9727 w 9727"/>
                <a:gd name="connsiteY2" fmla="*/ 21715 h 22980"/>
                <a:gd name="connsiteX3" fmla="*/ 8448 w 9727"/>
                <a:gd name="connsiteY3" fmla="*/ 20851 h 22980"/>
                <a:gd name="connsiteX4" fmla="*/ 7758 w 9727"/>
                <a:gd name="connsiteY4" fmla="*/ 19569 h 22980"/>
                <a:gd name="connsiteX5" fmla="*/ 8438 w 9727"/>
                <a:gd name="connsiteY5" fmla="*/ 18355 h 22980"/>
                <a:gd name="connsiteX6" fmla="*/ 9147 w 9727"/>
                <a:gd name="connsiteY6" fmla="*/ 17727 h 22980"/>
                <a:gd name="connsiteX7" fmla="*/ 8438 w 9727"/>
                <a:gd name="connsiteY7" fmla="*/ 16480 h 22980"/>
                <a:gd name="connsiteX8" fmla="*/ 8438 w 9727"/>
                <a:gd name="connsiteY8" fmla="*/ 16163 h 22980"/>
                <a:gd name="connsiteX9" fmla="*/ 6297 w 9727"/>
                <a:gd name="connsiteY9" fmla="*/ 14916 h 22980"/>
                <a:gd name="connsiteX10" fmla="*/ 6297 w 9727"/>
                <a:gd name="connsiteY10" fmla="*/ 13978 h 22980"/>
                <a:gd name="connsiteX11" fmla="*/ 5572 w 9727"/>
                <a:gd name="connsiteY11" fmla="*/ 13351 h 22980"/>
                <a:gd name="connsiteX12" fmla="*/ 6297 w 9727"/>
                <a:gd name="connsiteY12" fmla="*/ 13041 h 22980"/>
                <a:gd name="connsiteX13" fmla="*/ 6297 w 9727"/>
                <a:gd name="connsiteY13" fmla="*/ 12414 h 22980"/>
                <a:gd name="connsiteX14" fmla="*/ 1289 w 9727"/>
                <a:gd name="connsiteY14" fmla="*/ 11166 h 22980"/>
                <a:gd name="connsiteX15" fmla="*/ 580 w 9727"/>
                <a:gd name="connsiteY15" fmla="*/ 10539 h 22980"/>
                <a:gd name="connsiteX16" fmla="*/ 580 w 9727"/>
                <a:gd name="connsiteY16" fmla="*/ 9912 h 22980"/>
                <a:gd name="connsiteX17" fmla="*/ 0 w 9727"/>
                <a:gd name="connsiteY17" fmla="*/ 0 h 22980"/>
                <a:gd name="connsiteX0" fmla="*/ 8488 w 10000"/>
                <a:gd name="connsiteY0" fmla="*/ 10000 h 10000"/>
                <a:gd name="connsiteX1" fmla="*/ 8734 w 10000"/>
                <a:gd name="connsiteY1" fmla="*/ 9664 h 10000"/>
                <a:gd name="connsiteX2" fmla="*/ 10000 w 10000"/>
                <a:gd name="connsiteY2" fmla="*/ 9450 h 10000"/>
                <a:gd name="connsiteX3" fmla="*/ 8685 w 10000"/>
                <a:gd name="connsiteY3" fmla="*/ 9074 h 10000"/>
                <a:gd name="connsiteX4" fmla="*/ 7976 w 10000"/>
                <a:gd name="connsiteY4" fmla="*/ 8516 h 10000"/>
                <a:gd name="connsiteX5" fmla="*/ 8675 w 10000"/>
                <a:gd name="connsiteY5" fmla="*/ 7987 h 10000"/>
                <a:gd name="connsiteX6" fmla="*/ 9404 w 10000"/>
                <a:gd name="connsiteY6" fmla="*/ 7714 h 10000"/>
                <a:gd name="connsiteX7" fmla="*/ 8675 w 10000"/>
                <a:gd name="connsiteY7" fmla="*/ 7171 h 10000"/>
                <a:gd name="connsiteX8" fmla="*/ 8675 w 10000"/>
                <a:gd name="connsiteY8" fmla="*/ 7034 h 10000"/>
                <a:gd name="connsiteX9" fmla="*/ 6474 w 10000"/>
                <a:gd name="connsiteY9" fmla="*/ 6491 h 10000"/>
                <a:gd name="connsiteX10" fmla="*/ 6474 w 10000"/>
                <a:gd name="connsiteY10" fmla="*/ 6083 h 10000"/>
                <a:gd name="connsiteX11" fmla="*/ 5728 w 10000"/>
                <a:gd name="connsiteY11" fmla="*/ 5810 h 10000"/>
                <a:gd name="connsiteX12" fmla="*/ 6474 w 10000"/>
                <a:gd name="connsiteY12" fmla="*/ 5675 h 10000"/>
                <a:gd name="connsiteX13" fmla="*/ 6474 w 10000"/>
                <a:gd name="connsiteY13" fmla="*/ 5402 h 10000"/>
                <a:gd name="connsiteX14" fmla="*/ 1325 w 10000"/>
                <a:gd name="connsiteY14" fmla="*/ 4859 h 10000"/>
                <a:gd name="connsiteX15" fmla="*/ 596 w 10000"/>
                <a:gd name="connsiteY15" fmla="*/ 4586 h 10000"/>
                <a:gd name="connsiteX16" fmla="*/ 596 w 10000"/>
                <a:gd name="connsiteY16" fmla="*/ 4313 h 10000"/>
                <a:gd name="connsiteX17" fmla="*/ 537 w 10000"/>
                <a:gd name="connsiteY17" fmla="*/ 3840 h 10000"/>
                <a:gd name="connsiteX18" fmla="*/ 0 w 10000"/>
                <a:gd name="connsiteY18" fmla="*/ 0 h 10000"/>
                <a:gd name="connsiteX0" fmla="*/ 11259 w 12771"/>
                <a:gd name="connsiteY0" fmla="*/ 10000 h 10000"/>
                <a:gd name="connsiteX1" fmla="*/ 11505 w 12771"/>
                <a:gd name="connsiteY1" fmla="*/ 9664 h 10000"/>
                <a:gd name="connsiteX2" fmla="*/ 12771 w 12771"/>
                <a:gd name="connsiteY2" fmla="*/ 9450 h 10000"/>
                <a:gd name="connsiteX3" fmla="*/ 11456 w 12771"/>
                <a:gd name="connsiteY3" fmla="*/ 9074 h 10000"/>
                <a:gd name="connsiteX4" fmla="*/ 10747 w 12771"/>
                <a:gd name="connsiteY4" fmla="*/ 8516 h 10000"/>
                <a:gd name="connsiteX5" fmla="*/ 11446 w 12771"/>
                <a:gd name="connsiteY5" fmla="*/ 7987 h 10000"/>
                <a:gd name="connsiteX6" fmla="*/ 12175 w 12771"/>
                <a:gd name="connsiteY6" fmla="*/ 7714 h 10000"/>
                <a:gd name="connsiteX7" fmla="*/ 11446 w 12771"/>
                <a:gd name="connsiteY7" fmla="*/ 7171 h 10000"/>
                <a:gd name="connsiteX8" fmla="*/ 11446 w 12771"/>
                <a:gd name="connsiteY8" fmla="*/ 7034 h 10000"/>
                <a:gd name="connsiteX9" fmla="*/ 9245 w 12771"/>
                <a:gd name="connsiteY9" fmla="*/ 6491 h 10000"/>
                <a:gd name="connsiteX10" fmla="*/ 9245 w 12771"/>
                <a:gd name="connsiteY10" fmla="*/ 6083 h 10000"/>
                <a:gd name="connsiteX11" fmla="*/ 8499 w 12771"/>
                <a:gd name="connsiteY11" fmla="*/ 5810 h 10000"/>
                <a:gd name="connsiteX12" fmla="*/ 9245 w 12771"/>
                <a:gd name="connsiteY12" fmla="*/ 5675 h 10000"/>
                <a:gd name="connsiteX13" fmla="*/ 9245 w 12771"/>
                <a:gd name="connsiteY13" fmla="*/ 5402 h 10000"/>
                <a:gd name="connsiteX14" fmla="*/ 4096 w 12771"/>
                <a:gd name="connsiteY14" fmla="*/ 4859 h 10000"/>
                <a:gd name="connsiteX15" fmla="*/ 3367 w 12771"/>
                <a:gd name="connsiteY15" fmla="*/ 4586 h 10000"/>
                <a:gd name="connsiteX16" fmla="*/ 3367 w 12771"/>
                <a:gd name="connsiteY16" fmla="*/ 4313 h 10000"/>
                <a:gd name="connsiteX17" fmla="*/ 2 w 12771"/>
                <a:gd name="connsiteY17" fmla="*/ 3253 h 10000"/>
                <a:gd name="connsiteX18" fmla="*/ 2771 w 12771"/>
                <a:gd name="connsiteY18" fmla="*/ 0 h 10000"/>
                <a:gd name="connsiteX0" fmla="*/ 11259 w 12771"/>
                <a:gd name="connsiteY0" fmla="*/ 10000 h 10000"/>
                <a:gd name="connsiteX1" fmla="*/ 11505 w 12771"/>
                <a:gd name="connsiteY1" fmla="*/ 9664 h 10000"/>
                <a:gd name="connsiteX2" fmla="*/ 12771 w 12771"/>
                <a:gd name="connsiteY2" fmla="*/ 9450 h 10000"/>
                <a:gd name="connsiteX3" fmla="*/ 11456 w 12771"/>
                <a:gd name="connsiteY3" fmla="*/ 9074 h 10000"/>
                <a:gd name="connsiteX4" fmla="*/ 10747 w 12771"/>
                <a:gd name="connsiteY4" fmla="*/ 8516 h 10000"/>
                <a:gd name="connsiteX5" fmla="*/ 11446 w 12771"/>
                <a:gd name="connsiteY5" fmla="*/ 7987 h 10000"/>
                <a:gd name="connsiteX6" fmla="*/ 12175 w 12771"/>
                <a:gd name="connsiteY6" fmla="*/ 7714 h 10000"/>
                <a:gd name="connsiteX7" fmla="*/ 11446 w 12771"/>
                <a:gd name="connsiteY7" fmla="*/ 7171 h 10000"/>
                <a:gd name="connsiteX8" fmla="*/ 11446 w 12771"/>
                <a:gd name="connsiteY8" fmla="*/ 7034 h 10000"/>
                <a:gd name="connsiteX9" fmla="*/ 9245 w 12771"/>
                <a:gd name="connsiteY9" fmla="*/ 6491 h 10000"/>
                <a:gd name="connsiteX10" fmla="*/ 9245 w 12771"/>
                <a:gd name="connsiteY10" fmla="*/ 6083 h 10000"/>
                <a:gd name="connsiteX11" fmla="*/ 8499 w 12771"/>
                <a:gd name="connsiteY11" fmla="*/ 5810 h 10000"/>
                <a:gd name="connsiteX12" fmla="*/ 9245 w 12771"/>
                <a:gd name="connsiteY12" fmla="*/ 5675 h 10000"/>
                <a:gd name="connsiteX13" fmla="*/ 9245 w 12771"/>
                <a:gd name="connsiteY13" fmla="*/ 5402 h 10000"/>
                <a:gd name="connsiteX14" fmla="*/ 4096 w 12771"/>
                <a:gd name="connsiteY14" fmla="*/ 4859 h 10000"/>
                <a:gd name="connsiteX15" fmla="*/ 3367 w 12771"/>
                <a:gd name="connsiteY15" fmla="*/ 4586 h 10000"/>
                <a:gd name="connsiteX16" fmla="*/ 3367 w 12771"/>
                <a:gd name="connsiteY16" fmla="*/ 4313 h 10000"/>
                <a:gd name="connsiteX17" fmla="*/ 2 w 12771"/>
                <a:gd name="connsiteY17" fmla="*/ 3253 h 10000"/>
                <a:gd name="connsiteX18" fmla="*/ 2771 w 12771"/>
                <a:gd name="connsiteY18" fmla="*/ 0 h 10000"/>
                <a:gd name="connsiteX0" fmla="*/ 11257 w 12769"/>
                <a:gd name="connsiteY0" fmla="*/ 10000 h 10000"/>
                <a:gd name="connsiteX1" fmla="*/ 11503 w 12769"/>
                <a:gd name="connsiteY1" fmla="*/ 9664 h 10000"/>
                <a:gd name="connsiteX2" fmla="*/ 12769 w 12769"/>
                <a:gd name="connsiteY2" fmla="*/ 9450 h 10000"/>
                <a:gd name="connsiteX3" fmla="*/ 11454 w 12769"/>
                <a:gd name="connsiteY3" fmla="*/ 9074 h 10000"/>
                <a:gd name="connsiteX4" fmla="*/ 10745 w 12769"/>
                <a:gd name="connsiteY4" fmla="*/ 8516 h 10000"/>
                <a:gd name="connsiteX5" fmla="*/ 11444 w 12769"/>
                <a:gd name="connsiteY5" fmla="*/ 7987 h 10000"/>
                <a:gd name="connsiteX6" fmla="*/ 12173 w 12769"/>
                <a:gd name="connsiteY6" fmla="*/ 7714 h 10000"/>
                <a:gd name="connsiteX7" fmla="*/ 11444 w 12769"/>
                <a:gd name="connsiteY7" fmla="*/ 7171 h 10000"/>
                <a:gd name="connsiteX8" fmla="*/ 11444 w 12769"/>
                <a:gd name="connsiteY8" fmla="*/ 7034 h 10000"/>
                <a:gd name="connsiteX9" fmla="*/ 9243 w 12769"/>
                <a:gd name="connsiteY9" fmla="*/ 6491 h 10000"/>
                <a:gd name="connsiteX10" fmla="*/ 9243 w 12769"/>
                <a:gd name="connsiteY10" fmla="*/ 6083 h 10000"/>
                <a:gd name="connsiteX11" fmla="*/ 8497 w 12769"/>
                <a:gd name="connsiteY11" fmla="*/ 5810 h 10000"/>
                <a:gd name="connsiteX12" fmla="*/ 9243 w 12769"/>
                <a:gd name="connsiteY12" fmla="*/ 5675 h 10000"/>
                <a:gd name="connsiteX13" fmla="*/ 9243 w 12769"/>
                <a:gd name="connsiteY13" fmla="*/ 5402 h 10000"/>
                <a:gd name="connsiteX14" fmla="*/ 4094 w 12769"/>
                <a:gd name="connsiteY14" fmla="*/ 4859 h 10000"/>
                <a:gd name="connsiteX15" fmla="*/ 3365 w 12769"/>
                <a:gd name="connsiteY15" fmla="*/ 4586 h 10000"/>
                <a:gd name="connsiteX16" fmla="*/ 3365 w 12769"/>
                <a:gd name="connsiteY16" fmla="*/ 4313 h 10000"/>
                <a:gd name="connsiteX17" fmla="*/ 0 w 12769"/>
                <a:gd name="connsiteY17" fmla="*/ 3253 h 10000"/>
                <a:gd name="connsiteX18" fmla="*/ 2769 w 12769"/>
                <a:gd name="connsiteY18" fmla="*/ 0 h 10000"/>
                <a:gd name="connsiteX0" fmla="*/ 9233 w 10745"/>
                <a:gd name="connsiteY0" fmla="*/ 10000 h 10000"/>
                <a:gd name="connsiteX1" fmla="*/ 9479 w 10745"/>
                <a:gd name="connsiteY1" fmla="*/ 9664 h 10000"/>
                <a:gd name="connsiteX2" fmla="*/ 10745 w 10745"/>
                <a:gd name="connsiteY2" fmla="*/ 9450 h 10000"/>
                <a:gd name="connsiteX3" fmla="*/ 9430 w 10745"/>
                <a:gd name="connsiteY3" fmla="*/ 9074 h 10000"/>
                <a:gd name="connsiteX4" fmla="*/ 8721 w 10745"/>
                <a:gd name="connsiteY4" fmla="*/ 8516 h 10000"/>
                <a:gd name="connsiteX5" fmla="*/ 9420 w 10745"/>
                <a:gd name="connsiteY5" fmla="*/ 7987 h 10000"/>
                <a:gd name="connsiteX6" fmla="*/ 10149 w 10745"/>
                <a:gd name="connsiteY6" fmla="*/ 7714 h 10000"/>
                <a:gd name="connsiteX7" fmla="*/ 9420 w 10745"/>
                <a:gd name="connsiteY7" fmla="*/ 7171 h 10000"/>
                <a:gd name="connsiteX8" fmla="*/ 9420 w 10745"/>
                <a:gd name="connsiteY8" fmla="*/ 7034 h 10000"/>
                <a:gd name="connsiteX9" fmla="*/ 7219 w 10745"/>
                <a:gd name="connsiteY9" fmla="*/ 6491 h 10000"/>
                <a:gd name="connsiteX10" fmla="*/ 7219 w 10745"/>
                <a:gd name="connsiteY10" fmla="*/ 6083 h 10000"/>
                <a:gd name="connsiteX11" fmla="*/ 6473 w 10745"/>
                <a:gd name="connsiteY11" fmla="*/ 5810 h 10000"/>
                <a:gd name="connsiteX12" fmla="*/ 7219 w 10745"/>
                <a:gd name="connsiteY12" fmla="*/ 5675 h 10000"/>
                <a:gd name="connsiteX13" fmla="*/ 7219 w 10745"/>
                <a:gd name="connsiteY13" fmla="*/ 5402 h 10000"/>
                <a:gd name="connsiteX14" fmla="*/ 2070 w 10745"/>
                <a:gd name="connsiteY14" fmla="*/ 4859 h 10000"/>
                <a:gd name="connsiteX15" fmla="*/ 1341 w 10745"/>
                <a:gd name="connsiteY15" fmla="*/ 4586 h 10000"/>
                <a:gd name="connsiteX16" fmla="*/ 1341 w 10745"/>
                <a:gd name="connsiteY16" fmla="*/ 4313 h 10000"/>
                <a:gd name="connsiteX17" fmla="*/ 0 w 10745"/>
                <a:gd name="connsiteY17" fmla="*/ 4226 h 10000"/>
                <a:gd name="connsiteX18" fmla="*/ 745 w 10745"/>
                <a:gd name="connsiteY18" fmla="*/ 0 h 10000"/>
                <a:gd name="connsiteX0" fmla="*/ 8575 w 10087"/>
                <a:gd name="connsiteY0" fmla="*/ 10000 h 10000"/>
                <a:gd name="connsiteX1" fmla="*/ 8821 w 10087"/>
                <a:gd name="connsiteY1" fmla="*/ 9664 h 10000"/>
                <a:gd name="connsiteX2" fmla="*/ 10087 w 10087"/>
                <a:gd name="connsiteY2" fmla="*/ 9450 h 10000"/>
                <a:gd name="connsiteX3" fmla="*/ 8772 w 10087"/>
                <a:gd name="connsiteY3" fmla="*/ 9074 h 10000"/>
                <a:gd name="connsiteX4" fmla="*/ 8063 w 10087"/>
                <a:gd name="connsiteY4" fmla="*/ 8516 h 10000"/>
                <a:gd name="connsiteX5" fmla="*/ 8762 w 10087"/>
                <a:gd name="connsiteY5" fmla="*/ 7987 h 10000"/>
                <a:gd name="connsiteX6" fmla="*/ 9491 w 10087"/>
                <a:gd name="connsiteY6" fmla="*/ 7714 h 10000"/>
                <a:gd name="connsiteX7" fmla="*/ 8762 w 10087"/>
                <a:gd name="connsiteY7" fmla="*/ 7171 h 10000"/>
                <a:gd name="connsiteX8" fmla="*/ 8762 w 10087"/>
                <a:gd name="connsiteY8" fmla="*/ 7034 h 10000"/>
                <a:gd name="connsiteX9" fmla="*/ 6561 w 10087"/>
                <a:gd name="connsiteY9" fmla="*/ 6491 h 10000"/>
                <a:gd name="connsiteX10" fmla="*/ 6561 w 10087"/>
                <a:gd name="connsiteY10" fmla="*/ 6083 h 10000"/>
                <a:gd name="connsiteX11" fmla="*/ 5815 w 10087"/>
                <a:gd name="connsiteY11" fmla="*/ 5810 h 10000"/>
                <a:gd name="connsiteX12" fmla="*/ 6561 w 10087"/>
                <a:gd name="connsiteY12" fmla="*/ 5675 h 10000"/>
                <a:gd name="connsiteX13" fmla="*/ 6561 w 10087"/>
                <a:gd name="connsiteY13" fmla="*/ 5402 h 10000"/>
                <a:gd name="connsiteX14" fmla="*/ 1412 w 10087"/>
                <a:gd name="connsiteY14" fmla="*/ 4859 h 10000"/>
                <a:gd name="connsiteX15" fmla="*/ 683 w 10087"/>
                <a:gd name="connsiteY15" fmla="*/ 4586 h 10000"/>
                <a:gd name="connsiteX16" fmla="*/ 683 w 10087"/>
                <a:gd name="connsiteY16" fmla="*/ 4313 h 10000"/>
                <a:gd name="connsiteX17" fmla="*/ 0 w 10087"/>
                <a:gd name="connsiteY17" fmla="*/ 4162 h 10000"/>
                <a:gd name="connsiteX18" fmla="*/ 87 w 10087"/>
                <a:gd name="connsiteY18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947 w 10947"/>
                <a:gd name="connsiteY18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947 w 10947"/>
                <a:gd name="connsiteY18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523 w 10947"/>
                <a:gd name="connsiteY18" fmla="*/ 2033 h 10000"/>
                <a:gd name="connsiteX19" fmla="*/ 947 w 10947"/>
                <a:gd name="connsiteY19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947 w 10947"/>
                <a:gd name="connsiteY19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947 w 10947"/>
                <a:gd name="connsiteY19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2749 w 10947"/>
                <a:gd name="connsiteY19" fmla="*/ 2570 h 10000"/>
                <a:gd name="connsiteX20" fmla="*/ 947 w 10947"/>
                <a:gd name="connsiteY20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5229 w 10947"/>
                <a:gd name="connsiteY19" fmla="*/ 2291 h 10000"/>
                <a:gd name="connsiteX20" fmla="*/ 947 w 10947"/>
                <a:gd name="connsiteY20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5229 w 10947"/>
                <a:gd name="connsiteY19" fmla="*/ 2291 h 10000"/>
                <a:gd name="connsiteX20" fmla="*/ 2648 w 10947"/>
                <a:gd name="connsiteY20" fmla="*/ 939 h 10000"/>
                <a:gd name="connsiteX21" fmla="*/ 947 w 10947"/>
                <a:gd name="connsiteY21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5229 w 10947"/>
                <a:gd name="connsiteY19" fmla="*/ 2291 h 10000"/>
                <a:gd name="connsiteX20" fmla="*/ 5229 w 10947"/>
                <a:gd name="connsiteY20" fmla="*/ 1862 h 10000"/>
                <a:gd name="connsiteX21" fmla="*/ 947 w 10947"/>
                <a:gd name="connsiteY21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5229 w 10947"/>
                <a:gd name="connsiteY19" fmla="*/ 2291 h 10000"/>
                <a:gd name="connsiteX20" fmla="*/ 5229 w 10947"/>
                <a:gd name="connsiteY20" fmla="*/ 1862 h 10000"/>
                <a:gd name="connsiteX21" fmla="*/ 2699 w 10947"/>
                <a:gd name="connsiteY21" fmla="*/ 746 h 10000"/>
                <a:gd name="connsiteX22" fmla="*/ 947 w 10947"/>
                <a:gd name="connsiteY22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3104 w 10947"/>
                <a:gd name="connsiteY18" fmla="*/ 3106 h 10000"/>
                <a:gd name="connsiteX19" fmla="*/ 5229 w 10947"/>
                <a:gd name="connsiteY19" fmla="*/ 2291 h 10000"/>
                <a:gd name="connsiteX20" fmla="*/ 5229 w 10947"/>
                <a:gd name="connsiteY20" fmla="*/ 1862 h 10000"/>
                <a:gd name="connsiteX21" fmla="*/ 6747 w 10947"/>
                <a:gd name="connsiteY21" fmla="*/ 1315 h 10000"/>
                <a:gd name="connsiteX22" fmla="*/ 947 w 10947"/>
                <a:gd name="connsiteY22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2142 w 10947"/>
                <a:gd name="connsiteY18" fmla="*/ 3461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947 w 10947"/>
                <a:gd name="connsiteY23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947 w 10947"/>
                <a:gd name="connsiteY23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306 w 10947"/>
                <a:gd name="connsiteY23" fmla="*/ 520 h 10000"/>
                <a:gd name="connsiteX24" fmla="*/ 947 w 10947"/>
                <a:gd name="connsiteY24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947 w 10947"/>
                <a:gd name="connsiteY24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1687 w 10947"/>
                <a:gd name="connsiteY24" fmla="*/ 370 h 10000"/>
                <a:gd name="connsiteX25" fmla="*/ 947 w 10947"/>
                <a:gd name="connsiteY25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947 w 10947"/>
                <a:gd name="connsiteY25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877 w 10947"/>
                <a:gd name="connsiteY25" fmla="*/ 370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3508 w 10947"/>
                <a:gd name="connsiteY25" fmla="*/ 338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3508 w 10947"/>
                <a:gd name="connsiteY25" fmla="*/ 338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3508 w 10947"/>
                <a:gd name="connsiteY25" fmla="*/ 338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106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674 w 10947"/>
                <a:gd name="connsiteY25" fmla="*/ 488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1636 w 10947"/>
                <a:gd name="connsiteY18" fmla="*/ 3332 h 10000"/>
                <a:gd name="connsiteX19" fmla="*/ 3104 w 10947"/>
                <a:gd name="connsiteY19" fmla="*/ 3085 h 10000"/>
                <a:gd name="connsiteX20" fmla="*/ 5229 w 10947"/>
                <a:gd name="connsiteY20" fmla="*/ 2291 h 10000"/>
                <a:gd name="connsiteX21" fmla="*/ 5229 w 10947"/>
                <a:gd name="connsiteY21" fmla="*/ 1862 h 10000"/>
                <a:gd name="connsiteX22" fmla="*/ 6747 w 10947"/>
                <a:gd name="connsiteY22" fmla="*/ 1315 h 10000"/>
                <a:gd name="connsiteX23" fmla="*/ 3053 w 10947"/>
                <a:gd name="connsiteY23" fmla="*/ 1057 h 10000"/>
                <a:gd name="connsiteX24" fmla="*/ 776 w 10947"/>
                <a:gd name="connsiteY24" fmla="*/ 789 h 10000"/>
                <a:gd name="connsiteX25" fmla="*/ 674 w 10947"/>
                <a:gd name="connsiteY25" fmla="*/ 488 h 10000"/>
                <a:gd name="connsiteX26" fmla="*/ 947 w 10947"/>
                <a:gd name="connsiteY26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523 w 10947"/>
                <a:gd name="connsiteY18" fmla="*/ 3922 h 10000"/>
                <a:gd name="connsiteX19" fmla="*/ 1636 w 10947"/>
                <a:gd name="connsiteY19" fmla="*/ 3332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862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674 w 10947"/>
                <a:gd name="connsiteY26" fmla="*/ 488 h 10000"/>
                <a:gd name="connsiteX27" fmla="*/ 947 w 10947"/>
                <a:gd name="connsiteY27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68 w 10947"/>
                <a:gd name="connsiteY18" fmla="*/ 4040 h 10000"/>
                <a:gd name="connsiteX19" fmla="*/ 1636 w 10947"/>
                <a:gd name="connsiteY19" fmla="*/ 3332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862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674 w 10947"/>
                <a:gd name="connsiteY26" fmla="*/ 488 h 10000"/>
                <a:gd name="connsiteX27" fmla="*/ 947 w 10947"/>
                <a:gd name="connsiteY27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68 w 10947"/>
                <a:gd name="connsiteY18" fmla="*/ 4040 h 10000"/>
                <a:gd name="connsiteX19" fmla="*/ 1282 w 10947"/>
                <a:gd name="connsiteY19" fmla="*/ 3364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862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674 w 10947"/>
                <a:gd name="connsiteY26" fmla="*/ 488 h 10000"/>
                <a:gd name="connsiteX27" fmla="*/ 947 w 10947"/>
                <a:gd name="connsiteY27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68 w 10947"/>
                <a:gd name="connsiteY18" fmla="*/ 4040 h 10000"/>
                <a:gd name="connsiteX19" fmla="*/ 1282 w 10947"/>
                <a:gd name="connsiteY19" fmla="*/ 3364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948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674 w 10947"/>
                <a:gd name="connsiteY26" fmla="*/ 488 h 10000"/>
                <a:gd name="connsiteX27" fmla="*/ 947 w 10947"/>
                <a:gd name="connsiteY27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68 w 10947"/>
                <a:gd name="connsiteY18" fmla="*/ 4040 h 10000"/>
                <a:gd name="connsiteX19" fmla="*/ 1282 w 10947"/>
                <a:gd name="connsiteY19" fmla="*/ 3364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948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1129 w 10947"/>
                <a:gd name="connsiteY26" fmla="*/ 488 h 10000"/>
                <a:gd name="connsiteX27" fmla="*/ 947 w 10947"/>
                <a:gd name="connsiteY27" fmla="*/ 0 h 10000"/>
                <a:gd name="connsiteX0" fmla="*/ 9435 w 10947"/>
                <a:gd name="connsiteY0" fmla="*/ 10000 h 10000"/>
                <a:gd name="connsiteX1" fmla="*/ 9681 w 10947"/>
                <a:gd name="connsiteY1" fmla="*/ 9664 h 10000"/>
                <a:gd name="connsiteX2" fmla="*/ 10947 w 10947"/>
                <a:gd name="connsiteY2" fmla="*/ 9450 h 10000"/>
                <a:gd name="connsiteX3" fmla="*/ 9632 w 10947"/>
                <a:gd name="connsiteY3" fmla="*/ 9074 h 10000"/>
                <a:gd name="connsiteX4" fmla="*/ 8923 w 10947"/>
                <a:gd name="connsiteY4" fmla="*/ 8516 h 10000"/>
                <a:gd name="connsiteX5" fmla="*/ 9622 w 10947"/>
                <a:gd name="connsiteY5" fmla="*/ 7987 h 10000"/>
                <a:gd name="connsiteX6" fmla="*/ 10351 w 10947"/>
                <a:gd name="connsiteY6" fmla="*/ 7714 h 10000"/>
                <a:gd name="connsiteX7" fmla="*/ 9622 w 10947"/>
                <a:gd name="connsiteY7" fmla="*/ 7171 h 10000"/>
                <a:gd name="connsiteX8" fmla="*/ 9622 w 10947"/>
                <a:gd name="connsiteY8" fmla="*/ 7034 h 10000"/>
                <a:gd name="connsiteX9" fmla="*/ 7421 w 10947"/>
                <a:gd name="connsiteY9" fmla="*/ 6491 h 10000"/>
                <a:gd name="connsiteX10" fmla="*/ 7421 w 10947"/>
                <a:gd name="connsiteY10" fmla="*/ 6083 h 10000"/>
                <a:gd name="connsiteX11" fmla="*/ 6675 w 10947"/>
                <a:gd name="connsiteY11" fmla="*/ 5810 h 10000"/>
                <a:gd name="connsiteX12" fmla="*/ 7421 w 10947"/>
                <a:gd name="connsiteY12" fmla="*/ 5675 h 10000"/>
                <a:gd name="connsiteX13" fmla="*/ 7421 w 10947"/>
                <a:gd name="connsiteY13" fmla="*/ 5402 h 10000"/>
                <a:gd name="connsiteX14" fmla="*/ 2272 w 10947"/>
                <a:gd name="connsiteY14" fmla="*/ 4859 h 10000"/>
                <a:gd name="connsiteX15" fmla="*/ 1543 w 10947"/>
                <a:gd name="connsiteY15" fmla="*/ 4586 h 10000"/>
                <a:gd name="connsiteX16" fmla="*/ 1543 w 10947"/>
                <a:gd name="connsiteY16" fmla="*/ 4313 h 10000"/>
                <a:gd name="connsiteX17" fmla="*/ 0 w 10947"/>
                <a:gd name="connsiteY17" fmla="*/ 4205 h 10000"/>
                <a:gd name="connsiteX18" fmla="*/ 68 w 10947"/>
                <a:gd name="connsiteY18" fmla="*/ 4040 h 10000"/>
                <a:gd name="connsiteX19" fmla="*/ 1282 w 10947"/>
                <a:gd name="connsiteY19" fmla="*/ 3364 h 10000"/>
                <a:gd name="connsiteX20" fmla="*/ 3104 w 10947"/>
                <a:gd name="connsiteY20" fmla="*/ 3085 h 10000"/>
                <a:gd name="connsiteX21" fmla="*/ 5229 w 10947"/>
                <a:gd name="connsiteY21" fmla="*/ 2291 h 10000"/>
                <a:gd name="connsiteX22" fmla="*/ 5229 w 10947"/>
                <a:gd name="connsiteY22" fmla="*/ 1948 h 10000"/>
                <a:gd name="connsiteX23" fmla="*/ 6747 w 10947"/>
                <a:gd name="connsiteY23" fmla="*/ 1315 h 10000"/>
                <a:gd name="connsiteX24" fmla="*/ 3053 w 10947"/>
                <a:gd name="connsiteY24" fmla="*/ 1057 h 10000"/>
                <a:gd name="connsiteX25" fmla="*/ 776 w 10947"/>
                <a:gd name="connsiteY25" fmla="*/ 789 h 10000"/>
                <a:gd name="connsiteX26" fmla="*/ 1230 w 10947"/>
                <a:gd name="connsiteY26" fmla="*/ 477 h 10000"/>
                <a:gd name="connsiteX27" fmla="*/ 947 w 10947"/>
                <a:gd name="connsiteY27" fmla="*/ 0 h 10000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1181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3559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3559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776 w 10947"/>
                <a:gd name="connsiteY25" fmla="*/ 886 h 10097"/>
                <a:gd name="connsiteX26" fmla="*/ 1230 w 10947"/>
                <a:gd name="connsiteY26" fmla="*/ 574 h 10097"/>
                <a:gd name="connsiteX27" fmla="*/ 3559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230 w 10947"/>
                <a:gd name="connsiteY26" fmla="*/ 574 h 10097"/>
                <a:gd name="connsiteX27" fmla="*/ 3559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3559 w 10947"/>
                <a:gd name="connsiteY27" fmla="*/ 306 h 10097"/>
                <a:gd name="connsiteX28" fmla="*/ 1251 w 10947"/>
                <a:gd name="connsiteY28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68 w 10947"/>
                <a:gd name="connsiteY18" fmla="*/ 4137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672 w 11184"/>
                <a:gd name="connsiteY0" fmla="*/ 10097 h 10097"/>
                <a:gd name="connsiteX1" fmla="*/ 9918 w 11184"/>
                <a:gd name="connsiteY1" fmla="*/ 9761 h 10097"/>
                <a:gd name="connsiteX2" fmla="*/ 11184 w 11184"/>
                <a:gd name="connsiteY2" fmla="*/ 9547 h 10097"/>
                <a:gd name="connsiteX3" fmla="*/ 9869 w 11184"/>
                <a:gd name="connsiteY3" fmla="*/ 9171 h 10097"/>
                <a:gd name="connsiteX4" fmla="*/ 9160 w 11184"/>
                <a:gd name="connsiteY4" fmla="*/ 8613 h 10097"/>
                <a:gd name="connsiteX5" fmla="*/ 9859 w 11184"/>
                <a:gd name="connsiteY5" fmla="*/ 8084 h 10097"/>
                <a:gd name="connsiteX6" fmla="*/ 10588 w 11184"/>
                <a:gd name="connsiteY6" fmla="*/ 7811 h 10097"/>
                <a:gd name="connsiteX7" fmla="*/ 9859 w 11184"/>
                <a:gd name="connsiteY7" fmla="*/ 7268 h 10097"/>
                <a:gd name="connsiteX8" fmla="*/ 9859 w 11184"/>
                <a:gd name="connsiteY8" fmla="*/ 7131 h 10097"/>
                <a:gd name="connsiteX9" fmla="*/ 7658 w 11184"/>
                <a:gd name="connsiteY9" fmla="*/ 6588 h 10097"/>
                <a:gd name="connsiteX10" fmla="*/ 7658 w 11184"/>
                <a:gd name="connsiteY10" fmla="*/ 6180 h 10097"/>
                <a:gd name="connsiteX11" fmla="*/ 6912 w 11184"/>
                <a:gd name="connsiteY11" fmla="*/ 5907 h 10097"/>
                <a:gd name="connsiteX12" fmla="*/ 7658 w 11184"/>
                <a:gd name="connsiteY12" fmla="*/ 5772 h 10097"/>
                <a:gd name="connsiteX13" fmla="*/ 7658 w 11184"/>
                <a:gd name="connsiteY13" fmla="*/ 5499 h 10097"/>
                <a:gd name="connsiteX14" fmla="*/ 2509 w 11184"/>
                <a:gd name="connsiteY14" fmla="*/ 4956 h 10097"/>
                <a:gd name="connsiteX15" fmla="*/ 1780 w 11184"/>
                <a:gd name="connsiteY15" fmla="*/ 4683 h 10097"/>
                <a:gd name="connsiteX16" fmla="*/ 1780 w 11184"/>
                <a:gd name="connsiteY16" fmla="*/ 4410 h 10097"/>
                <a:gd name="connsiteX17" fmla="*/ 237 w 11184"/>
                <a:gd name="connsiteY17" fmla="*/ 4302 h 10097"/>
                <a:gd name="connsiteX18" fmla="*/ 1 w 11184"/>
                <a:gd name="connsiteY18" fmla="*/ 4180 h 10097"/>
                <a:gd name="connsiteX19" fmla="*/ 1519 w 11184"/>
                <a:gd name="connsiteY19" fmla="*/ 3461 h 10097"/>
                <a:gd name="connsiteX20" fmla="*/ 3341 w 11184"/>
                <a:gd name="connsiteY20" fmla="*/ 3182 h 10097"/>
                <a:gd name="connsiteX21" fmla="*/ 5466 w 11184"/>
                <a:gd name="connsiteY21" fmla="*/ 2388 h 10097"/>
                <a:gd name="connsiteX22" fmla="*/ 5466 w 11184"/>
                <a:gd name="connsiteY22" fmla="*/ 2045 h 10097"/>
                <a:gd name="connsiteX23" fmla="*/ 6984 w 11184"/>
                <a:gd name="connsiteY23" fmla="*/ 1412 h 10097"/>
                <a:gd name="connsiteX24" fmla="*/ 3290 w 11184"/>
                <a:gd name="connsiteY24" fmla="*/ 1154 h 10097"/>
                <a:gd name="connsiteX25" fmla="*/ 912 w 11184"/>
                <a:gd name="connsiteY25" fmla="*/ 886 h 10097"/>
                <a:gd name="connsiteX26" fmla="*/ 1366 w 11184"/>
                <a:gd name="connsiteY26" fmla="*/ 574 h 10097"/>
                <a:gd name="connsiteX27" fmla="*/ 1488 w 11184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1586 w 10947"/>
                <a:gd name="connsiteY18" fmla="*/ 4040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1586 w 10947"/>
                <a:gd name="connsiteY18" fmla="*/ 4040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435 w 10947"/>
                <a:gd name="connsiteY0" fmla="*/ 10097 h 10097"/>
                <a:gd name="connsiteX1" fmla="*/ 9681 w 10947"/>
                <a:gd name="connsiteY1" fmla="*/ 9761 h 10097"/>
                <a:gd name="connsiteX2" fmla="*/ 10947 w 10947"/>
                <a:gd name="connsiteY2" fmla="*/ 9547 h 10097"/>
                <a:gd name="connsiteX3" fmla="*/ 9632 w 10947"/>
                <a:gd name="connsiteY3" fmla="*/ 9171 h 10097"/>
                <a:gd name="connsiteX4" fmla="*/ 8923 w 10947"/>
                <a:gd name="connsiteY4" fmla="*/ 8613 h 10097"/>
                <a:gd name="connsiteX5" fmla="*/ 9622 w 10947"/>
                <a:gd name="connsiteY5" fmla="*/ 8084 h 10097"/>
                <a:gd name="connsiteX6" fmla="*/ 10351 w 10947"/>
                <a:gd name="connsiteY6" fmla="*/ 7811 h 10097"/>
                <a:gd name="connsiteX7" fmla="*/ 9622 w 10947"/>
                <a:gd name="connsiteY7" fmla="*/ 7268 h 10097"/>
                <a:gd name="connsiteX8" fmla="*/ 9622 w 10947"/>
                <a:gd name="connsiteY8" fmla="*/ 7131 h 10097"/>
                <a:gd name="connsiteX9" fmla="*/ 7421 w 10947"/>
                <a:gd name="connsiteY9" fmla="*/ 6588 h 10097"/>
                <a:gd name="connsiteX10" fmla="*/ 7421 w 10947"/>
                <a:gd name="connsiteY10" fmla="*/ 6180 h 10097"/>
                <a:gd name="connsiteX11" fmla="*/ 6675 w 10947"/>
                <a:gd name="connsiteY11" fmla="*/ 5907 h 10097"/>
                <a:gd name="connsiteX12" fmla="*/ 7421 w 10947"/>
                <a:gd name="connsiteY12" fmla="*/ 5772 h 10097"/>
                <a:gd name="connsiteX13" fmla="*/ 7421 w 10947"/>
                <a:gd name="connsiteY13" fmla="*/ 5499 h 10097"/>
                <a:gd name="connsiteX14" fmla="*/ 2272 w 10947"/>
                <a:gd name="connsiteY14" fmla="*/ 4956 h 10097"/>
                <a:gd name="connsiteX15" fmla="*/ 1543 w 10947"/>
                <a:gd name="connsiteY15" fmla="*/ 4683 h 10097"/>
                <a:gd name="connsiteX16" fmla="*/ 1543 w 10947"/>
                <a:gd name="connsiteY16" fmla="*/ 4410 h 10097"/>
                <a:gd name="connsiteX17" fmla="*/ 0 w 10947"/>
                <a:gd name="connsiteY17" fmla="*/ 4302 h 10097"/>
                <a:gd name="connsiteX18" fmla="*/ 17 w 10947"/>
                <a:gd name="connsiteY18" fmla="*/ 4169 h 10097"/>
                <a:gd name="connsiteX19" fmla="*/ 1282 w 10947"/>
                <a:gd name="connsiteY19" fmla="*/ 3461 h 10097"/>
                <a:gd name="connsiteX20" fmla="*/ 3104 w 10947"/>
                <a:gd name="connsiteY20" fmla="*/ 3182 h 10097"/>
                <a:gd name="connsiteX21" fmla="*/ 5229 w 10947"/>
                <a:gd name="connsiteY21" fmla="*/ 2388 h 10097"/>
                <a:gd name="connsiteX22" fmla="*/ 5229 w 10947"/>
                <a:gd name="connsiteY22" fmla="*/ 2045 h 10097"/>
                <a:gd name="connsiteX23" fmla="*/ 6747 w 10947"/>
                <a:gd name="connsiteY23" fmla="*/ 1412 h 10097"/>
                <a:gd name="connsiteX24" fmla="*/ 3053 w 10947"/>
                <a:gd name="connsiteY24" fmla="*/ 1154 h 10097"/>
                <a:gd name="connsiteX25" fmla="*/ 675 w 10947"/>
                <a:gd name="connsiteY25" fmla="*/ 886 h 10097"/>
                <a:gd name="connsiteX26" fmla="*/ 1129 w 10947"/>
                <a:gd name="connsiteY26" fmla="*/ 574 h 10097"/>
                <a:gd name="connsiteX27" fmla="*/ 1251 w 10947"/>
                <a:gd name="connsiteY27" fmla="*/ 0 h 10097"/>
                <a:gd name="connsiteX0" fmla="*/ 9570 w 11082"/>
                <a:gd name="connsiteY0" fmla="*/ 10097 h 10097"/>
                <a:gd name="connsiteX1" fmla="*/ 9816 w 11082"/>
                <a:gd name="connsiteY1" fmla="*/ 9761 h 10097"/>
                <a:gd name="connsiteX2" fmla="*/ 11082 w 11082"/>
                <a:gd name="connsiteY2" fmla="*/ 9547 h 10097"/>
                <a:gd name="connsiteX3" fmla="*/ 9767 w 11082"/>
                <a:gd name="connsiteY3" fmla="*/ 9171 h 10097"/>
                <a:gd name="connsiteX4" fmla="*/ 9058 w 11082"/>
                <a:gd name="connsiteY4" fmla="*/ 8613 h 10097"/>
                <a:gd name="connsiteX5" fmla="*/ 9757 w 11082"/>
                <a:gd name="connsiteY5" fmla="*/ 8084 h 10097"/>
                <a:gd name="connsiteX6" fmla="*/ 10486 w 11082"/>
                <a:gd name="connsiteY6" fmla="*/ 7811 h 10097"/>
                <a:gd name="connsiteX7" fmla="*/ 9757 w 11082"/>
                <a:gd name="connsiteY7" fmla="*/ 7268 h 10097"/>
                <a:gd name="connsiteX8" fmla="*/ 9757 w 11082"/>
                <a:gd name="connsiteY8" fmla="*/ 7131 h 10097"/>
                <a:gd name="connsiteX9" fmla="*/ 7556 w 11082"/>
                <a:gd name="connsiteY9" fmla="*/ 6588 h 10097"/>
                <a:gd name="connsiteX10" fmla="*/ 7556 w 11082"/>
                <a:gd name="connsiteY10" fmla="*/ 6180 h 10097"/>
                <a:gd name="connsiteX11" fmla="*/ 6810 w 11082"/>
                <a:gd name="connsiteY11" fmla="*/ 5907 h 10097"/>
                <a:gd name="connsiteX12" fmla="*/ 7556 w 11082"/>
                <a:gd name="connsiteY12" fmla="*/ 5772 h 10097"/>
                <a:gd name="connsiteX13" fmla="*/ 7556 w 11082"/>
                <a:gd name="connsiteY13" fmla="*/ 5499 h 10097"/>
                <a:gd name="connsiteX14" fmla="*/ 2407 w 11082"/>
                <a:gd name="connsiteY14" fmla="*/ 4956 h 10097"/>
                <a:gd name="connsiteX15" fmla="*/ 1678 w 11082"/>
                <a:gd name="connsiteY15" fmla="*/ 4683 h 10097"/>
                <a:gd name="connsiteX16" fmla="*/ 1678 w 11082"/>
                <a:gd name="connsiteY16" fmla="*/ 4410 h 10097"/>
                <a:gd name="connsiteX17" fmla="*/ 135 w 11082"/>
                <a:gd name="connsiteY17" fmla="*/ 4302 h 10097"/>
                <a:gd name="connsiteX18" fmla="*/ 0 w 11082"/>
                <a:gd name="connsiteY18" fmla="*/ 4169 h 10097"/>
                <a:gd name="connsiteX19" fmla="*/ 1417 w 11082"/>
                <a:gd name="connsiteY19" fmla="*/ 3461 h 10097"/>
                <a:gd name="connsiteX20" fmla="*/ 3239 w 11082"/>
                <a:gd name="connsiteY20" fmla="*/ 3182 h 10097"/>
                <a:gd name="connsiteX21" fmla="*/ 5364 w 11082"/>
                <a:gd name="connsiteY21" fmla="*/ 2388 h 10097"/>
                <a:gd name="connsiteX22" fmla="*/ 5364 w 11082"/>
                <a:gd name="connsiteY22" fmla="*/ 2045 h 10097"/>
                <a:gd name="connsiteX23" fmla="*/ 6882 w 11082"/>
                <a:gd name="connsiteY23" fmla="*/ 1412 h 10097"/>
                <a:gd name="connsiteX24" fmla="*/ 3188 w 11082"/>
                <a:gd name="connsiteY24" fmla="*/ 1154 h 10097"/>
                <a:gd name="connsiteX25" fmla="*/ 810 w 11082"/>
                <a:gd name="connsiteY25" fmla="*/ 886 h 10097"/>
                <a:gd name="connsiteX26" fmla="*/ 1264 w 11082"/>
                <a:gd name="connsiteY26" fmla="*/ 574 h 10097"/>
                <a:gd name="connsiteX27" fmla="*/ 1386 w 11082"/>
                <a:gd name="connsiteY27" fmla="*/ 0 h 10097"/>
                <a:gd name="connsiteX0" fmla="*/ 9570 w 11082"/>
                <a:gd name="connsiteY0" fmla="*/ 10097 h 10097"/>
                <a:gd name="connsiteX1" fmla="*/ 9816 w 11082"/>
                <a:gd name="connsiteY1" fmla="*/ 9761 h 10097"/>
                <a:gd name="connsiteX2" fmla="*/ 11082 w 11082"/>
                <a:gd name="connsiteY2" fmla="*/ 9547 h 10097"/>
                <a:gd name="connsiteX3" fmla="*/ 9767 w 11082"/>
                <a:gd name="connsiteY3" fmla="*/ 9171 h 10097"/>
                <a:gd name="connsiteX4" fmla="*/ 9058 w 11082"/>
                <a:gd name="connsiteY4" fmla="*/ 8613 h 10097"/>
                <a:gd name="connsiteX5" fmla="*/ 9757 w 11082"/>
                <a:gd name="connsiteY5" fmla="*/ 8084 h 10097"/>
                <a:gd name="connsiteX6" fmla="*/ 10486 w 11082"/>
                <a:gd name="connsiteY6" fmla="*/ 7811 h 10097"/>
                <a:gd name="connsiteX7" fmla="*/ 9757 w 11082"/>
                <a:gd name="connsiteY7" fmla="*/ 7268 h 10097"/>
                <a:gd name="connsiteX8" fmla="*/ 9757 w 11082"/>
                <a:gd name="connsiteY8" fmla="*/ 7131 h 10097"/>
                <a:gd name="connsiteX9" fmla="*/ 7556 w 11082"/>
                <a:gd name="connsiteY9" fmla="*/ 6588 h 10097"/>
                <a:gd name="connsiteX10" fmla="*/ 7556 w 11082"/>
                <a:gd name="connsiteY10" fmla="*/ 6180 h 10097"/>
                <a:gd name="connsiteX11" fmla="*/ 6810 w 11082"/>
                <a:gd name="connsiteY11" fmla="*/ 5907 h 10097"/>
                <a:gd name="connsiteX12" fmla="*/ 7556 w 11082"/>
                <a:gd name="connsiteY12" fmla="*/ 5772 h 10097"/>
                <a:gd name="connsiteX13" fmla="*/ 7556 w 11082"/>
                <a:gd name="connsiteY13" fmla="*/ 5499 h 10097"/>
                <a:gd name="connsiteX14" fmla="*/ 2407 w 11082"/>
                <a:gd name="connsiteY14" fmla="*/ 4956 h 10097"/>
                <a:gd name="connsiteX15" fmla="*/ 1374 w 11082"/>
                <a:gd name="connsiteY15" fmla="*/ 4726 h 10097"/>
                <a:gd name="connsiteX16" fmla="*/ 1678 w 11082"/>
                <a:gd name="connsiteY16" fmla="*/ 4410 h 10097"/>
                <a:gd name="connsiteX17" fmla="*/ 135 w 11082"/>
                <a:gd name="connsiteY17" fmla="*/ 4302 h 10097"/>
                <a:gd name="connsiteX18" fmla="*/ 0 w 11082"/>
                <a:gd name="connsiteY18" fmla="*/ 4169 h 10097"/>
                <a:gd name="connsiteX19" fmla="*/ 1417 w 11082"/>
                <a:gd name="connsiteY19" fmla="*/ 3461 h 10097"/>
                <a:gd name="connsiteX20" fmla="*/ 3239 w 11082"/>
                <a:gd name="connsiteY20" fmla="*/ 3182 h 10097"/>
                <a:gd name="connsiteX21" fmla="*/ 5364 w 11082"/>
                <a:gd name="connsiteY21" fmla="*/ 2388 h 10097"/>
                <a:gd name="connsiteX22" fmla="*/ 5364 w 11082"/>
                <a:gd name="connsiteY22" fmla="*/ 2045 h 10097"/>
                <a:gd name="connsiteX23" fmla="*/ 6882 w 11082"/>
                <a:gd name="connsiteY23" fmla="*/ 1412 h 10097"/>
                <a:gd name="connsiteX24" fmla="*/ 3188 w 11082"/>
                <a:gd name="connsiteY24" fmla="*/ 1154 h 10097"/>
                <a:gd name="connsiteX25" fmla="*/ 810 w 11082"/>
                <a:gd name="connsiteY25" fmla="*/ 886 h 10097"/>
                <a:gd name="connsiteX26" fmla="*/ 1264 w 11082"/>
                <a:gd name="connsiteY26" fmla="*/ 574 h 10097"/>
                <a:gd name="connsiteX27" fmla="*/ 1386 w 11082"/>
                <a:gd name="connsiteY27" fmla="*/ 0 h 10097"/>
                <a:gd name="connsiteX0" fmla="*/ 9570 w 11082"/>
                <a:gd name="connsiteY0" fmla="*/ 10097 h 10097"/>
                <a:gd name="connsiteX1" fmla="*/ 9816 w 11082"/>
                <a:gd name="connsiteY1" fmla="*/ 9761 h 10097"/>
                <a:gd name="connsiteX2" fmla="*/ 11082 w 11082"/>
                <a:gd name="connsiteY2" fmla="*/ 9547 h 10097"/>
                <a:gd name="connsiteX3" fmla="*/ 10323 w 11082"/>
                <a:gd name="connsiteY3" fmla="*/ 9374 h 10097"/>
                <a:gd name="connsiteX4" fmla="*/ 9767 w 11082"/>
                <a:gd name="connsiteY4" fmla="*/ 9171 h 10097"/>
                <a:gd name="connsiteX5" fmla="*/ 9058 w 11082"/>
                <a:gd name="connsiteY5" fmla="*/ 8613 h 10097"/>
                <a:gd name="connsiteX6" fmla="*/ 9757 w 11082"/>
                <a:gd name="connsiteY6" fmla="*/ 8084 h 10097"/>
                <a:gd name="connsiteX7" fmla="*/ 10486 w 11082"/>
                <a:gd name="connsiteY7" fmla="*/ 7811 h 10097"/>
                <a:gd name="connsiteX8" fmla="*/ 9757 w 11082"/>
                <a:gd name="connsiteY8" fmla="*/ 7268 h 10097"/>
                <a:gd name="connsiteX9" fmla="*/ 9757 w 11082"/>
                <a:gd name="connsiteY9" fmla="*/ 7131 h 10097"/>
                <a:gd name="connsiteX10" fmla="*/ 7556 w 11082"/>
                <a:gd name="connsiteY10" fmla="*/ 6588 h 10097"/>
                <a:gd name="connsiteX11" fmla="*/ 7556 w 11082"/>
                <a:gd name="connsiteY11" fmla="*/ 6180 h 10097"/>
                <a:gd name="connsiteX12" fmla="*/ 6810 w 11082"/>
                <a:gd name="connsiteY12" fmla="*/ 5907 h 10097"/>
                <a:gd name="connsiteX13" fmla="*/ 7556 w 11082"/>
                <a:gd name="connsiteY13" fmla="*/ 5772 h 10097"/>
                <a:gd name="connsiteX14" fmla="*/ 7556 w 11082"/>
                <a:gd name="connsiteY14" fmla="*/ 5499 h 10097"/>
                <a:gd name="connsiteX15" fmla="*/ 2407 w 11082"/>
                <a:gd name="connsiteY15" fmla="*/ 4956 h 10097"/>
                <a:gd name="connsiteX16" fmla="*/ 1374 w 11082"/>
                <a:gd name="connsiteY16" fmla="*/ 4726 h 10097"/>
                <a:gd name="connsiteX17" fmla="*/ 1678 w 11082"/>
                <a:gd name="connsiteY17" fmla="*/ 4410 h 10097"/>
                <a:gd name="connsiteX18" fmla="*/ 135 w 11082"/>
                <a:gd name="connsiteY18" fmla="*/ 4302 h 10097"/>
                <a:gd name="connsiteX19" fmla="*/ 0 w 11082"/>
                <a:gd name="connsiteY19" fmla="*/ 4169 h 10097"/>
                <a:gd name="connsiteX20" fmla="*/ 1417 w 11082"/>
                <a:gd name="connsiteY20" fmla="*/ 3461 h 10097"/>
                <a:gd name="connsiteX21" fmla="*/ 3239 w 11082"/>
                <a:gd name="connsiteY21" fmla="*/ 3182 h 10097"/>
                <a:gd name="connsiteX22" fmla="*/ 5364 w 11082"/>
                <a:gd name="connsiteY22" fmla="*/ 2388 h 10097"/>
                <a:gd name="connsiteX23" fmla="*/ 5364 w 11082"/>
                <a:gd name="connsiteY23" fmla="*/ 2045 h 10097"/>
                <a:gd name="connsiteX24" fmla="*/ 6882 w 11082"/>
                <a:gd name="connsiteY24" fmla="*/ 1412 h 10097"/>
                <a:gd name="connsiteX25" fmla="*/ 3188 w 11082"/>
                <a:gd name="connsiteY25" fmla="*/ 1154 h 10097"/>
                <a:gd name="connsiteX26" fmla="*/ 810 w 11082"/>
                <a:gd name="connsiteY26" fmla="*/ 886 h 10097"/>
                <a:gd name="connsiteX27" fmla="*/ 1264 w 11082"/>
                <a:gd name="connsiteY27" fmla="*/ 574 h 10097"/>
                <a:gd name="connsiteX28" fmla="*/ 1386 w 11082"/>
                <a:gd name="connsiteY28" fmla="*/ 0 h 10097"/>
                <a:gd name="connsiteX0" fmla="*/ 9570 w 12448"/>
                <a:gd name="connsiteY0" fmla="*/ 10097 h 10097"/>
                <a:gd name="connsiteX1" fmla="*/ 9816 w 12448"/>
                <a:gd name="connsiteY1" fmla="*/ 9761 h 10097"/>
                <a:gd name="connsiteX2" fmla="*/ 11082 w 12448"/>
                <a:gd name="connsiteY2" fmla="*/ 9547 h 10097"/>
                <a:gd name="connsiteX3" fmla="*/ 12448 w 12448"/>
                <a:gd name="connsiteY3" fmla="*/ 8934 h 10097"/>
                <a:gd name="connsiteX4" fmla="*/ 9767 w 12448"/>
                <a:gd name="connsiteY4" fmla="*/ 9171 h 10097"/>
                <a:gd name="connsiteX5" fmla="*/ 9058 w 12448"/>
                <a:gd name="connsiteY5" fmla="*/ 8613 h 10097"/>
                <a:gd name="connsiteX6" fmla="*/ 9757 w 12448"/>
                <a:gd name="connsiteY6" fmla="*/ 8084 h 10097"/>
                <a:gd name="connsiteX7" fmla="*/ 10486 w 12448"/>
                <a:gd name="connsiteY7" fmla="*/ 7811 h 10097"/>
                <a:gd name="connsiteX8" fmla="*/ 9757 w 12448"/>
                <a:gd name="connsiteY8" fmla="*/ 7268 h 10097"/>
                <a:gd name="connsiteX9" fmla="*/ 9757 w 12448"/>
                <a:gd name="connsiteY9" fmla="*/ 7131 h 10097"/>
                <a:gd name="connsiteX10" fmla="*/ 7556 w 12448"/>
                <a:gd name="connsiteY10" fmla="*/ 6588 h 10097"/>
                <a:gd name="connsiteX11" fmla="*/ 7556 w 12448"/>
                <a:gd name="connsiteY11" fmla="*/ 6180 h 10097"/>
                <a:gd name="connsiteX12" fmla="*/ 6810 w 12448"/>
                <a:gd name="connsiteY12" fmla="*/ 5907 h 10097"/>
                <a:gd name="connsiteX13" fmla="*/ 7556 w 12448"/>
                <a:gd name="connsiteY13" fmla="*/ 5772 h 10097"/>
                <a:gd name="connsiteX14" fmla="*/ 7556 w 12448"/>
                <a:gd name="connsiteY14" fmla="*/ 5499 h 10097"/>
                <a:gd name="connsiteX15" fmla="*/ 2407 w 12448"/>
                <a:gd name="connsiteY15" fmla="*/ 4956 h 10097"/>
                <a:gd name="connsiteX16" fmla="*/ 1374 w 12448"/>
                <a:gd name="connsiteY16" fmla="*/ 4726 h 10097"/>
                <a:gd name="connsiteX17" fmla="*/ 1678 w 12448"/>
                <a:gd name="connsiteY17" fmla="*/ 4410 h 10097"/>
                <a:gd name="connsiteX18" fmla="*/ 135 w 12448"/>
                <a:gd name="connsiteY18" fmla="*/ 4302 h 10097"/>
                <a:gd name="connsiteX19" fmla="*/ 0 w 12448"/>
                <a:gd name="connsiteY19" fmla="*/ 4169 h 10097"/>
                <a:gd name="connsiteX20" fmla="*/ 1417 w 12448"/>
                <a:gd name="connsiteY20" fmla="*/ 3461 h 10097"/>
                <a:gd name="connsiteX21" fmla="*/ 3239 w 12448"/>
                <a:gd name="connsiteY21" fmla="*/ 3182 h 10097"/>
                <a:gd name="connsiteX22" fmla="*/ 5364 w 12448"/>
                <a:gd name="connsiteY22" fmla="*/ 2388 h 10097"/>
                <a:gd name="connsiteX23" fmla="*/ 5364 w 12448"/>
                <a:gd name="connsiteY23" fmla="*/ 2045 h 10097"/>
                <a:gd name="connsiteX24" fmla="*/ 6882 w 12448"/>
                <a:gd name="connsiteY24" fmla="*/ 1412 h 10097"/>
                <a:gd name="connsiteX25" fmla="*/ 3188 w 12448"/>
                <a:gd name="connsiteY25" fmla="*/ 1154 h 10097"/>
                <a:gd name="connsiteX26" fmla="*/ 810 w 12448"/>
                <a:gd name="connsiteY26" fmla="*/ 886 h 10097"/>
                <a:gd name="connsiteX27" fmla="*/ 1264 w 12448"/>
                <a:gd name="connsiteY27" fmla="*/ 574 h 10097"/>
                <a:gd name="connsiteX28" fmla="*/ 1386 w 12448"/>
                <a:gd name="connsiteY28" fmla="*/ 0 h 10097"/>
                <a:gd name="connsiteX0" fmla="*/ 9570 w 11082"/>
                <a:gd name="connsiteY0" fmla="*/ 10097 h 10097"/>
                <a:gd name="connsiteX1" fmla="*/ 9816 w 11082"/>
                <a:gd name="connsiteY1" fmla="*/ 9761 h 10097"/>
                <a:gd name="connsiteX2" fmla="*/ 11082 w 11082"/>
                <a:gd name="connsiteY2" fmla="*/ 9547 h 10097"/>
                <a:gd name="connsiteX3" fmla="*/ 11082 w 11082"/>
                <a:gd name="connsiteY3" fmla="*/ 9385 h 10097"/>
                <a:gd name="connsiteX4" fmla="*/ 9767 w 11082"/>
                <a:gd name="connsiteY4" fmla="*/ 9171 h 10097"/>
                <a:gd name="connsiteX5" fmla="*/ 9058 w 11082"/>
                <a:gd name="connsiteY5" fmla="*/ 8613 h 10097"/>
                <a:gd name="connsiteX6" fmla="*/ 9757 w 11082"/>
                <a:gd name="connsiteY6" fmla="*/ 8084 h 10097"/>
                <a:gd name="connsiteX7" fmla="*/ 10486 w 11082"/>
                <a:gd name="connsiteY7" fmla="*/ 7811 h 10097"/>
                <a:gd name="connsiteX8" fmla="*/ 9757 w 11082"/>
                <a:gd name="connsiteY8" fmla="*/ 7268 h 10097"/>
                <a:gd name="connsiteX9" fmla="*/ 9757 w 11082"/>
                <a:gd name="connsiteY9" fmla="*/ 7131 h 10097"/>
                <a:gd name="connsiteX10" fmla="*/ 7556 w 11082"/>
                <a:gd name="connsiteY10" fmla="*/ 6588 h 10097"/>
                <a:gd name="connsiteX11" fmla="*/ 7556 w 11082"/>
                <a:gd name="connsiteY11" fmla="*/ 6180 h 10097"/>
                <a:gd name="connsiteX12" fmla="*/ 6810 w 11082"/>
                <a:gd name="connsiteY12" fmla="*/ 5907 h 10097"/>
                <a:gd name="connsiteX13" fmla="*/ 7556 w 11082"/>
                <a:gd name="connsiteY13" fmla="*/ 5772 h 10097"/>
                <a:gd name="connsiteX14" fmla="*/ 7556 w 11082"/>
                <a:gd name="connsiteY14" fmla="*/ 5499 h 10097"/>
                <a:gd name="connsiteX15" fmla="*/ 2407 w 11082"/>
                <a:gd name="connsiteY15" fmla="*/ 4956 h 10097"/>
                <a:gd name="connsiteX16" fmla="*/ 1374 w 11082"/>
                <a:gd name="connsiteY16" fmla="*/ 4726 h 10097"/>
                <a:gd name="connsiteX17" fmla="*/ 1678 w 11082"/>
                <a:gd name="connsiteY17" fmla="*/ 4410 h 10097"/>
                <a:gd name="connsiteX18" fmla="*/ 135 w 11082"/>
                <a:gd name="connsiteY18" fmla="*/ 4302 h 10097"/>
                <a:gd name="connsiteX19" fmla="*/ 0 w 11082"/>
                <a:gd name="connsiteY19" fmla="*/ 4169 h 10097"/>
                <a:gd name="connsiteX20" fmla="*/ 1417 w 11082"/>
                <a:gd name="connsiteY20" fmla="*/ 3461 h 10097"/>
                <a:gd name="connsiteX21" fmla="*/ 3239 w 11082"/>
                <a:gd name="connsiteY21" fmla="*/ 3182 h 10097"/>
                <a:gd name="connsiteX22" fmla="*/ 5364 w 11082"/>
                <a:gd name="connsiteY22" fmla="*/ 2388 h 10097"/>
                <a:gd name="connsiteX23" fmla="*/ 5364 w 11082"/>
                <a:gd name="connsiteY23" fmla="*/ 2045 h 10097"/>
                <a:gd name="connsiteX24" fmla="*/ 6882 w 11082"/>
                <a:gd name="connsiteY24" fmla="*/ 1412 h 10097"/>
                <a:gd name="connsiteX25" fmla="*/ 3188 w 11082"/>
                <a:gd name="connsiteY25" fmla="*/ 1154 h 10097"/>
                <a:gd name="connsiteX26" fmla="*/ 810 w 11082"/>
                <a:gd name="connsiteY26" fmla="*/ 886 h 10097"/>
                <a:gd name="connsiteX27" fmla="*/ 1264 w 11082"/>
                <a:gd name="connsiteY27" fmla="*/ 574 h 10097"/>
                <a:gd name="connsiteX28" fmla="*/ 1386 w 11082"/>
                <a:gd name="connsiteY28" fmla="*/ 0 h 10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1082" h="10097">
                  <a:moveTo>
                    <a:pt x="9570" y="10097"/>
                  </a:moveTo>
                  <a:lnTo>
                    <a:pt x="9816" y="9761"/>
                  </a:lnTo>
                  <a:lnTo>
                    <a:pt x="11082" y="9547"/>
                  </a:lnTo>
                  <a:lnTo>
                    <a:pt x="11082" y="9385"/>
                  </a:lnTo>
                  <a:lnTo>
                    <a:pt x="9767" y="9171"/>
                  </a:lnTo>
                  <a:lnTo>
                    <a:pt x="9058" y="8613"/>
                  </a:lnTo>
                  <a:lnTo>
                    <a:pt x="9757" y="8084"/>
                  </a:lnTo>
                  <a:lnTo>
                    <a:pt x="10486" y="7811"/>
                  </a:lnTo>
                  <a:lnTo>
                    <a:pt x="9757" y="7268"/>
                  </a:lnTo>
                  <a:lnTo>
                    <a:pt x="9757" y="7131"/>
                  </a:lnTo>
                  <a:lnTo>
                    <a:pt x="7556" y="6588"/>
                  </a:lnTo>
                  <a:lnTo>
                    <a:pt x="7556" y="6180"/>
                  </a:lnTo>
                  <a:lnTo>
                    <a:pt x="6810" y="5907"/>
                  </a:lnTo>
                  <a:lnTo>
                    <a:pt x="7556" y="5772"/>
                  </a:lnTo>
                  <a:lnTo>
                    <a:pt x="7556" y="5499"/>
                  </a:lnTo>
                  <a:lnTo>
                    <a:pt x="2407" y="4956"/>
                  </a:lnTo>
                  <a:lnTo>
                    <a:pt x="1374" y="4726"/>
                  </a:lnTo>
                  <a:lnTo>
                    <a:pt x="1678" y="4410"/>
                  </a:lnTo>
                  <a:lnTo>
                    <a:pt x="135" y="4302"/>
                  </a:lnTo>
                  <a:cubicBezTo>
                    <a:pt x="141" y="4258"/>
                    <a:pt x="-6" y="4213"/>
                    <a:pt x="0" y="4169"/>
                  </a:cubicBezTo>
                  <a:lnTo>
                    <a:pt x="1417" y="3461"/>
                  </a:lnTo>
                  <a:lnTo>
                    <a:pt x="3239" y="3182"/>
                  </a:lnTo>
                  <a:lnTo>
                    <a:pt x="5364" y="2388"/>
                  </a:lnTo>
                  <a:lnTo>
                    <a:pt x="5364" y="2045"/>
                  </a:lnTo>
                  <a:lnTo>
                    <a:pt x="6882" y="1412"/>
                  </a:lnTo>
                  <a:lnTo>
                    <a:pt x="3188" y="1154"/>
                  </a:lnTo>
                  <a:lnTo>
                    <a:pt x="810" y="886"/>
                  </a:lnTo>
                  <a:lnTo>
                    <a:pt x="1264" y="574"/>
                  </a:lnTo>
                  <a:cubicBezTo>
                    <a:pt x="1305" y="383"/>
                    <a:pt x="1345" y="191"/>
                    <a:pt x="1386" y="0"/>
                  </a:cubicBez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26" name="Freeform 67"/>
          <p:cNvSpPr>
            <a:spLocks/>
          </p:cNvSpPr>
          <p:nvPr/>
        </p:nvSpPr>
        <p:spPr bwMode="gray">
          <a:xfrm>
            <a:off x="5985353" y="7845353"/>
            <a:ext cx="1105466" cy="1177195"/>
          </a:xfrm>
          <a:custGeom>
            <a:avLst/>
            <a:gdLst>
              <a:gd name="T0" fmla="*/ 0 w 1451"/>
              <a:gd name="T1" fmla="*/ 1859 h 1859"/>
              <a:gd name="T2" fmla="*/ 136 w 1451"/>
              <a:gd name="T3" fmla="*/ 1542 h 1859"/>
              <a:gd name="T4" fmla="*/ 227 w 1451"/>
              <a:gd name="T5" fmla="*/ 1224 h 1859"/>
              <a:gd name="T6" fmla="*/ 317 w 1451"/>
              <a:gd name="T7" fmla="*/ 1134 h 1859"/>
              <a:gd name="T8" fmla="*/ 408 w 1451"/>
              <a:gd name="T9" fmla="*/ 1043 h 1859"/>
              <a:gd name="T10" fmla="*/ 862 w 1451"/>
              <a:gd name="T11" fmla="*/ 952 h 1859"/>
              <a:gd name="T12" fmla="*/ 862 w 1451"/>
              <a:gd name="T13" fmla="*/ 862 h 1859"/>
              <a:gd name="T14" fmla="*/ 952 w 1451"/>
              <a:gd name="T15" fmla="*/ 816 h 1859"/>
              <a:gd name="T16" fmla="*/ 1043 w 1451"/>
              <a:gd name="T17" fmla="*/ 725 h 1859"/>
              <a:gd name="T18" fmla="*/ 1225 w 1451"/>
              <a:gd name="T19" fmla="*/ 363 h 1859"/>
              <a:gd name="T20" fmla="*/ 1225 w 1451"/>
              <a:gd name="T21" fmla="*/ 227 h 1859"/>
              <a:gd name="T22" fmla="*/ 1361 w 1451"/>
              <a:gd name="T23" fmla="*/ 181 h 1859"/>
              <a:gd name="T24" fmla="*/ 1406 w 1451"/>
              <a:gd name="T25" fmla="*/ 136 h 1859"/>
              <a:gd name="T26" fmla="*/ 1451 w 1451"/>
              <a:gd name="T27" fmla="*/ 90 h 1859"/>
              <a:gd name="T28" fmla="*/ 1315 w 1451"/>
              <a:gd name="T29" fmla="*/ 0 h 185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451"/>
              <a:gd name="T46" fmla="*/ 0 h 1859"/>
              <a:gd name="T47" fmla="*/ 1451 w 1451"/>
              <a:gd name="T48" fmla="*/ 1859 h 1859"/>
              <a:gd name="connsiteX0" fmla="*/ 0 w 10000"/>
              <a:gd name="connsiteY0" fmla="*/ 9516 h 9516"/>
              <a:gd name="connsiteX1" fmla="*/ 937 w 10000"/>
              <a:gd name="connsiteY1" fmla="*/ 7811 h 9516"/>
              <a:gd name="connsiteX2" fmla="*/ 1564 w 10000"/>
              <a:gd name="connsiteY2" fmla="*/ 6100 h 9516"/>
              <a:gd name="connsiteX3" fmla="*/ 2185 w 10000"/>
              <a:gd name="connsiteY3" fmla="*/ 5616 h 9516"/>
              <a:gd name="connsiteX4" fmla="*/ 2812 w 10000"/>
              <a:gd name="connsiteY4" fmla="*/ 5127 h 9516"/>
              <a:gd name="connsiteX5" fmla="*/ 5941 w 10000"/>
              <a:gd name="connsiteY5" fmla="*/ 4637 h 9516"/>
              <a:gd name="connsiteX6" fmla="*/ 5941 w 10000"/>
              <a:gd name="connsiteY6" fmla="*/ 4153 h 9516"/>
              <a:gd name="connsiteX7" fmla="*/ 6561 w 10000"/>
              <a:gd name="connsiteY7" fmla="*/ 3905 h 9516"/>
              <a:gd name="connsiteX8" fmla="*/ 7188 w 10000"/>
              <a:gd name="connsiteY8" fmla="*/ 3416 h 9516"/>
              <a:gd name="connsiteX9" fmla="*/ 8442 w 10000"/>
              <a:gd name="connsiteY9" fmla="*/ 1469 h 9516"/>
              <a:gd name="connsiteX10" fmla="*/ 8442 w 10000"/>
              <a:gd name="connsiteY10" fmla="*/ 737 h 9516"/>
              <a:gd name="connsiteX11" fmla="*/ 9380 w 10000"/>
              <a:gd name="connsiteY11" fmla="*/ 490 h 9516"/>
              <a:gd name="connsiteX12" fmla="*/ 9690 w 10000"/>
              <a:gd name="connsiteY12" fmla="*/ 248 h 9516"/>
              <a:gd name="connsiteX13" fmla="*/ 10000 w 10000"/>
              <a:gd name="connsiteY13" fmla="*/ 0 h 9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0" h="9516">
                <a:moveTo>
                  <a:pt x="0" y="9516"/>
                </a:moveTo>
                <a:lnTo>
                  <a:pt x="937" y="7811"/>
                </a:lnTo>
                <a:lnTo>
                  <a:pt x="1564" y="6100"/>
                </a:lnTo>
                <a:lnTo>
                  <a:pt x="2185" y="5616"/>
                </a:lnTo>
                <a:lnTo>
                  <a:pt x="2812" y="5127"/>
                </a:lnTo>
                <a:lnTo>
                  <a:pt x="5941" y="4637"/>
                </a:lnTo>
                <a:lnTo>
                  <a:pt x="5941" y="4153"/>
                </a:lnTo>
                <a:lnTo>
                  <a:pt x="6561" y="3905"/>
                </a:lnTo>
                <a:lnTo>
                  <a:pt x="7188" y="3416"/>
                </a:lnTo>
                <a:lnTo>
                  <a:pt x="8442" y="1469"/>
                </a:lnTo>
                <a:lnTo>
                  <a:pt x="8442" y="737"/>
                </a:lnTo>
                <a:lnTo>
                  <a:pt x="9380" y="490"/>
                </a:lnTo>
                <a:lnTo>
                  <a:pt x="9690" y="248"/>
                </a:lnTo>
                <a:lnTo>
                  <a:pt x="10000" y="0"/>
                </a:ln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grpSp>
        <p:nvGrpSpPr>
          <p:cNvPr id="231" name="グループ化 230"/>
          <p:cNvGrpSpPr/>
          <p:nvPr/>
        </p:nvGrpSpPr>
        <p:grpSpPr bwMode="gray">
          <a:xfrm>
            <a:off x="7263763" y="7332308"/>
            <a:ext cx="1451353" cy="573617"/>
            <a:chOff x="7283261" y="584970"/>
            <a:chExt cx="1451353" cy="573617"/>
          </a:xfrm>
        </p:grpSpPr>
        <p:sp>
          <p:nvSpPr>
            <p:cNvPr id="232" name="Freeform 71"/>
            <p:cNvSpPr>
              <a:spLocks/>
            </p:cNvSpPr>
            <p:nvPr/>
          </p:nvSpPr>
          <p:spPr bwMode="gray">
            <a:xfrm>
              <a:off x="7283261" y="584970"/>
              <a:ext cx="1451353" cy="573617"/>
            </a:xfrm>
            <a:custGeom>
              <a:avLst/>
              <a:gdLst>
                <a:gd name="T0" fmla="*/ 0 w 1905"/>
                <a:gd name="T1" fmla="*/ 862 h 862"/>
                <a:gd name="T2" fmla="*/ 46 w 1905"/>
                <a:gd name="T3" fmla="*/ 681 h 862"/>
                <a:gd name="T4" fmla="*/ 182 w 1905"/>
                <a:gd name="T5" fmla="*/ 590 h 862"/>
                <a:gd name="T6" fmla="*/ 227 w 1905"/>
                <a:gd name="T7" fmla="*/ 499 h 862"/>
                <a:gd name="T8" fmla="*/ 272 w 1905"/>
                <a:gd name="T9" fmla="*/ 545 h 862"/>
                <a:gd name="T10" fmla="*/ 408 w 1905"/>
                <a:gd name="T11" fmla="*/ 590 h 862"/>
                <a:gd name="T12" fmla="*/ 454 w 1905"/>
                <a:gd name="T13" fmla="*/ 635 h 862"/>
                <a:gd name="T14" fmla="*/ 635 w 1905"/>
                <a:gd name="T15" fmla="*/ 681 h 862"/>
                <a:gd name="T16" fmla="*/ 862 w 1905"/>
                <a:gd name="T17" fmla="*/ 499 h 862"/>
                <a:gd name="T18" fmla="*/ 862 w 1905"/>
                <a:gd name="T19" fmla="*/ 454 h 862"/>
                <a:gd name="T20" fmla="*/ 953 w 1905"/>
                <a:gd name="T21" fmla="*/ 363 h 862"/>
                <a:gd name="T22" fmla="*/ 1270 w 1905"/>
                <a:gd name="T23" fmla="*/ 363 h 862"/>
                <a:gd name="T24" fmla="*/ 1316 w 1905"/>
                <a:gd name="T25" fmla="*/ 227 h 862"/>
                <a:gd name="T26" fmla="*/ 1406 w 1905"/>
                <a:gd name="T27" fmla="*/ 182 h 862"/>
                <a:gd name="T28" fmla="*/ 1406 w 1905"/>
                <a:gd name="T29" fmla="*/ 91 h 862"/>
                <a:gd name="T30" fmla="*/ 1497 w 1905"/>
                <a:gd name="T31" fmla="*/ 91 h 862"/>
                <a:gd name="T32" fmla="*/ 1588 w 1905"/>
                <a:gd name="T33" fmla="*/ 182 h 862"/>
                <a:gd name="T34" fmla="*/ 1633 w 1905"/>
                <a:gd name="T35" fmla="*/ 182 h 862"/>
                <a:gd name="T36" fmla="*/ 1769 w 1905"/>
                <a:gd name="T37" fmla="*/ 46 h 862"/>
                <a:gd name="T38" fmla="*/ 1860 w 1905"/>
                <a:gd name="T39" fmla="*/ 46 h 862"/>
                <a:gd name="T40" fmla="*/ 1905 w 1905"/>
                <a:gd name="T41" fmla="*/ 0 h 8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05"/>
                <a:gd name="T64" fmla="*/ 0 h 862"/>
                <a:gd name="T65" fmla="*/ 1905 w 1905"/>
                <a:gd name="T66" fmla="*/ 862 h 86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05" h="862">
                  <a:moveTo>
                    <a:pt x="0" y="862"/>
                  </a:moveTo>
                  <a:lnTo>
                    <a:pt x="46" y="681"/>
                  </a:lnTo>
                  <a:lnTo>
                    <a:pt x="182" y="590"/>
                  </a:lnTo>
                  <a:lnTo>
                    <a:pt x="227" y="499"/>
                  </a:lnTo>
                  <a:lnTo>
                    <a:pt x="272" y="545"/>
                  </a:lnTo>
                  <a:lnTo>
                    <a:pt x="408" y="590"/>
                  </a:lnTo>
                  <a:lnTo>
                    <a:pt x="454" y="635"/>
                  </a:lnTo>
                  <a:lnTo>
                    <a:pt x="635" y="681"/>
                  </a:lnTo>
                  <a:lnTo>
                    <a:pt x="862" y="499"/>
                  </a:lnTo>
                  <a:lnTo>
                    <a:pt x="862" y="454"/>
                  </a:lnTo>
                  <a:lnTo>
                    <a:pt x="953" y="363"/>
                  </a:lnTo>
                  <a:lnTo>
                    <a:pt x="1270" y="363"/>
                  </a:lnTo>
                  <a:lnTo>
                    <a:pt x="1316" y="227"/>
                  </a:lnTo>
                  <a:lnTo>
                    <a:pt x="1406" y="182"/>
                  </a:lnTo>
                  <a:lnTo>
                    <a:pt x="1406" y="91"/>
                  </a:lnTo>
                  <a:lnTo>
                    <a:pt x="1497" y="91"/>
                  </a:lnTo>
                  <a:lnTo>
                    <a:pt x="1588" y="182"/>
                  </a:lnTo>
                  <a:lnTo>
                    <a:pt x="1633" y="182"/>
                  </a:lnTo>
                  <a:lnTo>
                    <a:pt x="1769" y="46"/>
                  </a:lnTo>
                  <a:lnTo>
                    <a:pt x="1860" y="46"/>
                  </a:lnTo>
                  <a:lnTo>
                    <a:pt x="1905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33" name="Freeform 166"/>
            <p:cNvSpPr>
              <a:spLocks/>
            </p:cNvSpPr>
            <p:nvPr/>
          </p:nvSpPr>
          <p:spPr bwMode="gray">
            <a:xfrm>
              <a:off x="7283261" y="584970"/>
              <a:ext cx="1451353" cy="573617"/>
            </a:xfrm>
            <a:custGeom>
              <a:avLst/>
              <a:gdLst>
                <a:gd name="T0" fmla="*/ 0 w 1905"/>
                <a:gd name="T1" fmla="*/ 862 h 862"/>
                <a:gd name="T2" fmla="*/ 46 w 1905"/>
                <a:gd name="T3" fmla="*/ 681 h 862"/>
                <a:gd name="T4" fmla="*/ 182 w 1905"/>
                <a:gd name="T5" fmla="*/ 590 h 862"/>
                <a:gd name="T6" fmla="*/ 227 w 1905"/>
                <a:gd name="T7" fmla="*/ 499 h 862"/>
                <a:gd name="T8" fmla="*/ 272 w 1905"/>
                <a:gd name="T9" fmla="*/ 545 h 862"/>
                <a:gd name="T10" fmla="*/ 408 w 1905"/>
                <a:gd name="T11" fmla="*/ 590 h 862"/>
                <a:gd name="T12" fmla="*/ 454 w 1905"/>
                <a:gd name="T13" fmla="*/ 635 h 862"/>
                <a:gd name="T14" fmla="*/ 635 w 1905"/>
                <a:gd name="T15" fmla="*/ 681 h 862"/>
                <a:gd name="T16" fmla="*/ 862 w 1905"/>
                <a:gd name="T17" fmla="*/ 499 h 862"/>
                <a:gd name="T18" fmla="*/ 862 w 1905"/>
                <a:gd name="T19" fmla="*/ 454 h 862"/>
                <a:gd name="T20" fmla="*/ 953 w 1905"/>
                <a:gd name="T21" fmla="*/ 363 h 862"/>
                <a:gd name="T22" fmla="*/ 1270 w 1905"/>
                <a:gd name="T23" fmla="*/ 363 h 862"/>
                <a:gd name="T24" fmla="*/ 1316 w 1905"/>
                <a:gd name="T25" fmla="*/ 227 h 862"/>
                <a:gd name="T26" fmla="*/ 1406 w 1905"/>
                <a:gd name="T27" fmla="*/ 182 h 862"/>
                <a:gd name="T28" fmla="*/ 1406 w 1905"/>
                <a:gd name="T29" fmla="*/ 91 h 862"/>
                <a:gd name="T30" fmla="*/ 1497 w 1905"/>
                <a:gd name="T31" fmla="*/ 91 h 862"/>
                <a:gd name="T32" fmla="*/ 1588 w 1905"/>
                <a:gd name="T33" fmla="*/ 182 h 862"/>
                <a:gd name="T34" fmla="*/ 1633 w 1905"/>
                <a:gd name="T35" fmla="*/ 182 h 862"/>
                <a:gd name="T36" fmla="*/ 1769 w 1905"/>
                <a:gd name="T37" fmla="*/ 46 h 862"/>
                <a:gd name="T38" fmla="*/ 1860 w 1905"/>
                <a:gd name="T39" fmla="*/ 46 h 862"/>
                <a:gd name="T40" fmla="*/ 1905 w 1905"/>
                <a:gd name="T41" fmla="*/ 0 h 8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05"/>
                <a:gd name="T64" fmla="*/ 0 h 862"/>
                <a:gd name="T65" fmla="*/ 1905 w 1905"/>
                <a:gd name="T66" fmla="*/ 862 h 86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05" h="862">
                  <a:moveTo>
                    <a:pt x="0" y="862"/>
                  </a:moveTo>
                  <a:lnTo>
                    <a:pt x="46" y="681"/>
                  </a:lnTo>
                  <a:lnTo>
                    <a:pt x="182" y="590"/>
                  </a:lnTo>
                  <a:lnTo>
                    <a:pt x="227" y="499"/>
                  </a:lnTo>
                  <a:lnTo>
                    <a:pt x="272" y="545"/>
                  </a:lnTo>
                  <a:lnTo>
                    <a:pt x="408" y="590"/>
                  </a:lnTo>
                  <a:lnTo>
                    <a:pt x="454" y="635"/>
                  </a:lnTo>
                  <a:lnTo>
                    <a:pt x="635" y="681"/>
                  </a:lnTo>
                  <a:lnTo>
                    <a:pt x="862" y="499"/>
                  </a:lnTo>
                  <a:lnTo>
                    <a:pt x="862" y="454"/>
                  </a:lnTo>
                  <a:lnTo>
                    <a:pt x="953" y="363"/>
                  </a:lnTo>
                  <a:lnTo>
                    <a:pt x="1270" y="363"/>
                  </a:lnTo>
                  <a:lnTo>
                    <a:pt x="1316" y="227"/>
                  </a:lnTo>
                  <a:lnTo>
                    <a:pt x="1406" y="182"/>
                  </a:lnTo>
                  <a:lnTo>
                    <a:pt x="1406" y="91"/>
                  </a:lnTo>
                  <a:lnTo>
                    <a:pt x="1497" y="91"/>
                  </a:lnTo>
                  <a:lnTo>
                    <a:pt x="1588" y="182"/>
                  </a:lnTo>
                  <a:lnTo>
                    <a:pt x="1633" y="182"/>
                  </a:lnTo>
                  <a:lnTo>
                    <a:pt x="1769" y="46"/>
                  </a:lnTo>
                  <a:lnTo>
                    <a:pt x="1860" y="46"/>
                  </a:lnTo>
                  <a:lnTo>
                    <a:pt x="1905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506" name="グループ化 505"/>
          <p:cNvGrpSpPr/>
          <p:nvPr/>
        </p:nvGrpSpPr>
        <p:grpSpPr bwMode="gray">
          <a:xfrm>
            <a:off x="7444865" y="9656719"/>
            <a:ext cx="1470365" cy="181008"/>
            <a:chOff x="7464363" y="2909381"/>
            <a:chExt cx="1470365" cy="181008"/>
          </a:xfrm>
        </p:grpSpPr>
        <p:sp>
          <p:nvSpPr>
            <p:cNvPr id="235" name="Freeform 72"/>
            <p:cNvSpPr>
              <a:spLocks/>
            </p:cNvSpPr>
            <p:nvPr/>
          </p:nvSpPr>
          <p:spPr bwMode="gray">
            <a:xfrm>
              <a:off x="7464363" y="2909381"/>
              <a:ext cx="1470365" cy="181002"/>
            </a:xfrm>
            <a:custGeom>
              <a:avLst/>
              <a:gdLst>
                <a:gd name="T0" fmla="*/ 0 w 1905"/>
                <a:gd name="T1" fmla="*/ 91 h 272"/>
                <a:gd name="T2" fmla="*/ 318 w 1905"/>
                <a:gd name="T3" fmla="*/ 272 h 272"/>
                <a:gd name="T4" fmla="*/ 545 w 1905"/>
                <a:gd name="T5" fmla="*/ 45 h 272"/>
                <a:gd name="T6" fmla="*/ 635 w 1905"/>
                <a:gd name="T7" fmla="*/ 0 h 272"/>
                <a:gd name="T8" fmla="*/ 726 w 1905"/>
                <a:gd name="T9" fmla="*/ 0 h 272"/>
                <a:gd name="T10" fmla="*/ 908 w 1905"/>
                <a:gd name="T11" fmla="*/ 227 h 272"/>
                <a:gd name="T12" fmla="*/ 1134 w 1905"/>
                <a:gd name="T13" fmla="*/ 272 h 272"/>
                <a:gd name="T14" fmla="*/ 1407 w 1905"/>
                <a:gd name="T15" fmla="*/ 272 h 272"/>
                <a:gd name="T16" fmla="*/ 1543 w 1905"/>
                <a:gd name="T17" fmla="*/ 227 h 272"/>
                <a:gd name="T18" fmla="*/ 1633 w 1905"/>
                <a:gd name="T19" fmla="*/ 181 h 272"/>
                <a:gd name="T20" fmla="*/ 1679 w 1905"/>
                <a:gd name="T21" fmla="*/ 91 h 272"/>
                <a:gd name="T22" fmla="*/ 1724 w 1905"/>
                <a:gd name="T23" fmla="*/ 91 h 272"/>
                <a:gd name="T24" fmla="*/ 1905 w 1905"/>
                <a:gd name="T25" fmla="*/ 227 h 2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05"/>
                <a:gd name="T40" fmla="*/ 0 h 272"/>
                <a:gd name="T41" fmla="*/ 1905 w 1905"/>
                <a:gd name="T42" fmla="*/ 272 h 272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10 w 10000"/>
                <a:gd name="connsiteY2" fmla="*/ 8579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1278"/>
                <a:gd name="connsiteX1" fmla="*/ 1669 w 10000"/>
                <a:gd name="connsiteY1" fmla="*/ 10000 h 11278"/>
                <a:gd name="connsiteX2" fmla="*/ 2320 w 10000"/>
                <a:gd name="connsiteY2" fmla="*/ 11210 h 11278"/>
                <a:gd name="connsiteX3" fmla="*/ 2861 w 10000"/>
                <a:gd name="connsiteY3" fmla="*/ 1654 h 11278"/>
                <a:gd name="connsiteX4" fmla="*/ 3333 w 10000"/>
                <a:gd name="connsiteY4" fmla="*/ 0 h 11278"/>
                <a:gd name="connsiteX5" fmla="*/ 3811 w 10000"/>
                <a:gd name="connsiteY5" fmla="*/ 0 h 11278"/>
                <a:gd name="connsiteX6" fmla="*/ 4766 w 10000"/>
                <a:gd name="connsiteY6" fmla="*/ 8346 h 11278"/>
                <a:gd name="connsiteX7" fmla="*/ 5953 w 10000"/>
                <a:gd name="connsiteY7" fmla="*/ 10000 h 11278"/>
                <a:gd name="connsiteX8" fmla="*/ 7386 w 10000"/>
                <a:gd name="connsiteY8" fmla="*/ 10000 h 11278"/>
                <a:gd name="connsiteX9" fmla="*/ 8100 w 10000"/>
                <a:gd name="connsiteY9" fmla="*/ 8346 h 11278"/>
                <a:gd name="connsiteX10" fmla="*/ 8572 w 10000"/>
                <a:gd name="connsiteY10" fmla="*/ 6654 h 11278"/>
                <a:gd name="connsiteX11" fmla="*/ 8814 w 10000"/>
                <a:gd name="connsiteY11" fmla="*/ 3346 h 11278"/>
                <a:gd name="connsiteX12" fmla="*/ 9050 w 10000"/>
                <a:gd name="connsiteY12" fmla="*/ 3346 h 11278"/>
                <a:gd name="connsiteX13" fmla="*/ 10000 w 10000"/>
                <a:gd name="connsiteY13" fmla="*/ 8346 h 11278"/>
                <a:gd name="connsiteX0" fmla="*/ 0 w 10000"/>
                <a:gd name="connsiteY0" fmla="*/ 3346 h 11210"/>
                <a:gd name="connsiteX1" fmla="*/ 1669 w 10000"/>
                <a:gd name="connsiteY1" fmla="*/ 10000 h 11210"/>
                <a:gd name="connsiteX2" fmla="*/ 2320 w 10000"/>
                <a:gd name="connsiteY2" fmla="*/ 11210 h 11210"/>
                <a:gd name="connsiteX3" fmla="*/ 2861 w 10000"/>
                <a:gd name="connsiteY3" fmla="*/ 1654 h 11210"/>
                <a:gd name="connsiteX4" fmla="*/ 3333 w 10000"/>
                <a:gd name="connsiteY4" fmla="*/ 0 h 11210"/>
                <a:gd name="connsiteX5" fmla="*/ 3811 w 10000"/>
                <a:gd name="connsiteY5" fmla="*/ 0 h 11210"/>
                <a:gd name="connsiteX6" fmla="*/ 4766 w 10000"/>
                <a:gd name="connsiteY6" fmla="*/ 8346 h 11210"/>
                <a:gd name="connsiteX7" fmla="*/ 5953 w 10000"/>
                <a:gd name="connsiteY7" fmla="*/ 10000 h 11210"/>
                <a:gd name="connsiteX8" fmla="*/ 7386 w 10000"/>
                <a:gd name="connsiteY8" fmla="*/ 10000 h 11210"/>
                <a:gd name="connsiteX9" fmla="*/ 8100 w 10000"/>
                <a:gd name="connsiteY9" fmla="*/ 8346 h 11210"/>
                <a:gd name="connsiteX10" fmla="*/ 8572 w 10000"/>
                <a:gd name="connsiteY10" fmla="*/ 6654 h 11210"/>
                <a:gd name="connsiteX11" fmla="*/ 8814 w 10000"/>
                <a:gd name="connsiteY11" fmla="*/ 3346 h 11210"/>
                <a:gd name="connsiteX12" fmla="*/ 9050 w 10000"/>
                <a:gd name="connsiteY12" fmla="*/ 3346 h 11210"/>
                <a:gd name="connsiteX13" fmla="*/ 10000 w 10000"/>
                <a:gd name="connsiteY13" fmla="*/ 8346 h 1121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2008 w 10000"/>
                <a:gd name="connsiteY2" fmla="*/ 6474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2008 w 10000"/>
                <a:gd name="connsiteY2" fmla="*/ 6474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2024 w 10000"/>
                <a:gd name="connsiteY2" fmla="*/ 9105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947"/>
                <a:gd name="connsiteX1" fmla="*/ 1669 w 10000"/>
                <a:gd name="connsiteY1" fmla="*/ 10000 h 10947"/>
                <a:gd name="connsiteX2" fmla="*/ 2451 w 10000"/>
                <a:gd name="connsiteY2" fmla="*/ 10947 h 10947"/>
                <a:gd name="connsiteX3" fmla="*/ 2861 w 10000"/>
                <a:gd name="connsiteY3" fmla="*/ 1654 h 10947"/>
                <a:gd name="connsiteX4" fmla="*/ 3333 w 10000"/>
                <a:gd name="connsiteY4" fmla="*/ 0 h 10947"/>
                <a:gd name="connsiteX5" fmla="*/ 3811 w 10000"/>
                <a:gd name="connsiteY5" fmla="*/ 0 h 10947"/>
                <a:gd name="connsiteX6" fmla="*/ 4766 w 10000"/>
                <a:gd name="connsiteY6" fmla="*/ 8346 h 10947"/>
                <a:gd name="connsiteX7" fmla="*/ 5953 w 10000"/>
                <a:gd name="connsiteY7" fmla="*/ 10000 h 10947"/>
                <a:gd name="connsiteX8" fmla="*/ 7386 w 10000"/>
                <a:gd name="connsiteY8" fmla="*/ 10000 h 10947"/>
                <a:gd name="connsiteX9" fmla="*/ 8100 w 10000"/>
                <a:gd name="connsiteY9" fmla="*/ 8346 h 10947"/>
                <a:gd name="connsiteX10" fmla="*/ 8572 w 10000"/>
                <a:gd name="connsiteY10" fmla="*/ 6654 h 10947"/>
                <a:gd name="connsiteX11" fmla="*/ 8814 w 10000"/>
                <a:gd name="connsiteY11" fmla="*/ 3346 h 10947"/>
                <a:gd name="connsiteX12" fmla="*/ 9050 w 10000"/>
                <a:gd name="connsiteY12" fmla="*/ 3346 h 10947"/>
                <a:gd name="connsiteX13" fmla="*/ 10000 w 10000"/>
                <a:gd name="connsiteY13" fmla="*/ 8346 h 10947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697 w 10000"/>
                <a:gd name="connsiteY3" fmla="*/ 3759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697 w 10000"/>
                <a:gd name="connsiteY3" fmla="*/ 3759 h 10000"/>
                <a:gd name="connsiteX4" fmla="*/ 356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746 w 10000"/>
                <a:gd name="connsiteY3" fmla="*/ 4285 h 10000"/>
                <a:gd name="connsiteX4" fmla="*/ 356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746 w 10000"/>
                <a:gd name="connsiteY3" fmla="*/ 4285 h 10000"/>
                <a:gd name="connsiteX4" fmla="*/ 356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180"/>
                <a:gd name="connsiteY0" fmla="*/ 3741 h 10000"/>
                <a:gd name="connsiteX1" fmla="*/ 1849 w 10180"/>
                <a:gd name="connsiteY1" fmla="*/ 10000 h 10000"/>
                <a:gd name="connsiteX2" fmla="*/ 2122 w 10180"/>
                <a:gd name="connsiteY2" fmla="*/ 9763 h 10000"/>
                <a:gd name="connsiteX3" fmla="*/ 2926 w 10180"/>
                <a:gd name="connsiteY3" fmla="*/ 4285 h 10000"/>
                <a:gd name="connsiteX4" fmla="*/ 3743 w 10180"/>
                <a:gd name="connsiteY4" fmla="*/ 0 h 10000"/>
                <a:gd name="connsiteX5" fmla="*/ 3991 w 10180"/>
                <a:gd name="connsiteY5" fmla="*/ 0 h 10000"/>
                <a:gd name="connsiteX6" fmla="*/ 4946 w 10180"/>
                <a:gd name="connsiteY6" fmla="*/ 8346 h 10000"/>
                <a:gd name="connsiteX7" fmla="*/ 6133 w 10180"/>
                <a:gd name="connsiteY7" fmla="*/ 10000 h 10000"/>
                <a:gd name="connsiteX8" fmla="*/ 7566 w 10180"/>
                <a:gd name="connsiteY8" fmla="*/ 10000 h 10000"/>
                <a:gd name="connsiteX9" fmla="*/ 8280 w 10180"/>
                <a:gd name="connsiteY9" fmla="*/ 8346 h 10000"/>
                <a:gd name="connsiteX10" fmla="*/ 8752 w 10180"/>
                <a:gd name="connsiteY10" fmla="*/ 6654 h 10000"/>
                <a:gd name="connsiteX11" fmla="*/ 8994 w 10180"/>
                <a:gd name="connsiteY11" fmla="*/ 3346 h 10000"/>
                <a:gd name="connsiteX12" fmla="*/ 9230 w 10180"/>
                <a:gd name="connsiteY12" fmla="*/ 3346 h 10000"/>
                <a:gd name="connsiteX13" fmla="*/ 10180 w 10180"/>
                <a:gd name="connsiteY13" fmla="*/ 8346 h 10000"/>
                <a:gd name="connsiteX0" fmla="*/ 0 w 10180"/>
                <a:gd name="connsiteY0" fmla="*/ 3741 h 10000"/>
                <a:gd name="connsiteX1" fmla="*/ 941 w 10180"/>
                <a:gd name="connsiteY1" fmla="*/ 7132 h 10000"/>
                <a:gd name="connsiteX2" fmla="*/ 1849 w 10180"/>
                <a:gd name="connsiteY2" fmla="*/ 10000 h 10000"/>
                <a:gd name="connsiteX3" fmla="*/ 2122 w 10180"/>
                <a:gd name="connsiteY3" fmla="*/ 9763 h 10000"/>
                <a:gd name="connsiteX4" fmla="*/ 2926 w 10180"/>
                <a:gd name="connsiteY4" fmla="*/ 4285 h 10000"/>
                <a:gd name="connsiteX5" fmla="*/ 3743 w 10180"/>
                <a:gd name="connsiteY5" fmla="*/ 0 h 10000"/>
                <a:gd name="connsiteX6" fmla="*/ 3991 w 10180"/>
                <a:gd name="connsiteY6" fmla="*/ 0 h 10000"/>
                <a:gd name="connsiteX7" fmla="*/ 4946 w 10180"/>
                <a:gd name="connsiteY7" fmla="*/ 8346 h 10000"/>
                <a:gd name="connsiteX8" fmla="*/ 6133 w 10180"/>
                <a:gd name="connsiteY8" fmla="*/ 10000 h 10000"/>
                <a:gd name="connsiteX9" fmla="*/ 7566 w 10180"/>
                <a:gd name="connsiteY9" fmla="*/ 10000 h 10000"/>
                <a:gd name="connsiteX10" fmla="*/ 8280 w 10180"/>
                <a:gd name="connsiteY10" fmla="*/ 8346 h 10000"/>
                <a:gd name="connsiteX11" fmla="*/ 8752 w 10180"/>
                <a:gd name="connsiteY11" fmla="*/ 6654 h 10000"/>
                <a:gd name="connsiteX12" fmla="*/ 8994 w 10180"/>
                <a:gd name="connsiteY12" fmla="*/ 3346 h 10000"/>
                <a:gd name="connsiteX13" fmla="*/ 9230 w 10180"/>
                <a:gd name="connsiteY13" fmla="*/ 3346 h 10000"/>
                <a:gd name="connsiteX14" fmla="*/ 10180 w 10180"/>
                <a:gd name="connsiteY14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1849 w 10180"/>
                <a:gd name="connsiteY2" fmla="*/ 10000 h 10000"/>
                <a:gd name="connsiteX3" fmla="*/ 2122 w 10180"/>
                <a:gd name="connsiteY3" fmla="*/ 9763 h 10000"/>
                <a:gd name="connsiteX4" fmla="*/ 2926 w 10180"/>
                <a:gd name="connsiteY4" fmla="*/ 4285 h 10000"/>
                <a:gd name="connsiteX5" fmla="*/ 3743 w 10180"/>
                <a:gd name="connsiteY5" fmla="*/ 0 h 10000"/>
                <a:gd name="connsiteX6" fmla="*/ 3991 w 10180"/>
                <a:gd name="connsiteY6" fmla="*/ 0 h 10000"/>
                <a:gd name="connsiteX7" fmla="*/ 4946 w 10180"/>
                <a:gd name="connsiteY7" fmla="*/ 8346 h 10000"/>
                <a:gd name="connsiteX8" fmla="*/ 6133 w 10180"/>
                <a:gd name="connsiteY8" fmla="*/ 10000 h 10000"/>
                <a:gd name="connsiteX9" fmla="*/ 7566 w 10180"/>
                <a:gd name="connsiteY9" fmla="*/ 10000 h 10000"/>
                <a:gd name="connsiteX10" fmla="*/ 8280 w 10180"/>
                <a:gd name="connsiteY10" fmla="*/ 8346 h 10000"/>
                <a:gd name="connsiteX11" fmla="*/ 8752 w 10180"/>
                <a:gd name="connsiteY11" fmla="*/ 6654 h 10000"/>
                <a:gd name="connsiteX12" fmla="*/ 8994 w 10180"/>
                <a:gd name="connsiteY12" fmla="*/ 3346 h 10000"/>
                <a:gd name="connsiteX13" fmla="*/ 9230 w 10180"/>
                <a:gd name="connsiteY13" fmla="*/ 3346 h 10000"/>
                <a:gd name="connsiteX14" fmla="*/ 10180 w 10180"/>
                <a:gd name="connsiteY14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1532 w 10180"/>
                <a:gd name="connsiteY2" fmla="*/ 8316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8581 h 14840"/>
                <a:gd name="connsiteX1" fmla="*/ 318 w 10180"/>
                <a:gd name="connsiteY1" fmla="*/ 7367 h 14840"/>
                <a:gd name="connsiteX2" fmla="*/ 1040 w 10180"/>
                <a:gd name="connsiteY2" fmla="*/ 0 h 14840"/>
                <a:gd name="connsiteX3" fmla="*/ 1849 w 10180"/>
                <a:gd name="connsiteY3" fmla="*/ 14840 h 14840"/>
                <a:gd name="connsiteX4" fmla="*/ 2122 w 10180"/>
                <a:gd name="connsiteY4" fmla="*/ 14603 h 14840"/>
                <a:gd name="connsiteX5" fmla="*/ 2926 w 10180"/>
                <a:gd name="connsiteY5" fmla="*/ 9125 h 14840"/>
                <a:gd name="connsiteX6" fmla="*/ 3743 w 10180"/>
                <a:gd name="connsiteY6" fmla="*/ 4840 h 14840"/>
                <a:gd name="connsiteX7" fmla="*/ 3991 w 10180"/>
                <a:gd name="connsiteY7" fmla="*/ 4840 h 14840"/>
                <a:gd name="connsiteX8" fmla="*/ 4946 w 10180"/>
                <a:gd name="connsiteY8" fmla="*/ 13186 h 14840"/>
                <a:gd name="connsiteX9" fmla="*/ 6133 w 10180"/>
                <a:gd name="connsiteY9" fmla="*/ 14840 h 14840"/>
                <a:gd name="connsiteX10" fmla="*/ 7566 w 10180"/>
                <a:gd name="connsiteY10" fmla="*/ 14840 h 14840"/>
                <a:gd name="connsiteX11" fmla="*/ 8280 w 10180"/>
                <a:gd name="connsiteY11" fmla="*/ 13186 h 14840"/>
                <a:gd name="connsiteX12" fmla="*/ 8752 w 10180"/>
                <a:gd name="connsiteY12" fmla="*/ 11494 h 14840"/>
                <a:gd name="connsiteX13" fmla="*/ 8994 w 10180"/>
                <a:gd name="connsiteY13" fmla="*/ 8186 h 14840"/>
                <a:gd name="connsiteX14" fmla="*/ 9230 w 10180"/>
                <a:gd name="connsiteY14" fmla="*/ 8186 h 14840"/>
                <a:gd name="connsiteX15" fmla="*/ 10180 w 10180"/>
                <a:gd name="connsiteY15" fmla="*/ 13186 h 14840"/>
                <a:gd name="connsiteX0" fmla="*/ 0 w 10180"/>
                <a:gd name="connsiteY0" fmla="*/ 8581 h 14840"/>
                <a:gd name="connsiteX1" fmla="*/ 318 w 10180"/>
                <a:gd name="connsiteY1" fmla="*/ 7367 h 14840"/>
                <a:gd name="connsiteX2" fmla="*/ 1040 w 10180"/>
                <a:gd name="connsiteY2" fmla="*/ 0 h 14840"/>
                <a:gd name="connsiteX3" fmla="*/ 1849 w 10180"/>
                <a:gd name="connsiteY3" fmla="*/ 14840 h 14840"/>
                <a:gd name="connsiteX4" fmla="*/ 2122 w 10180"/>
                <a:gd name="connsiteY4" fmla="*/ 14603 h 14840"/>
                <a:gd name="connsiteX5" fmla="*/ 2926 w 10180"/>
                <a:gd name="connsiteY5" fmla="*/ 9125 h 14840"/>
                <a:gd name="connsiteX6" fmla="*/ 3743 w 10180"/>
                <a:gd name="connsiteY6" fmla="*/ 4840 h 14840"/>
                <a:gd name="connsiteX7" fmla="*/ 3991 w 10180"/>
                <a:gd name="connsiteY7" fmla="*/ 4840 h 14840"/>
                <a:gd name="connsiteX8" fmla="*/ 4946 w 10180"/>
                <a:gd name="connsiteY8" fmla="*/ 13186 h 14840"/>
                <a:gd name="connsiteX9" fmla="*/ 6133 w 10180"/>
                <a:gd name="connsiteY9" fmla="*/ 14840 h 14840"/>
                <a:gd name="connsiteX10" fmla="*/ 7566 w 10180"/>
                <a:gd name="connsiteY10" fmla="*/ 14840 h 14840"/>
                <a:gd name="connsiteX11" fmla="*/ 8280 w 10180"/>
                <a:gd name="connsiteY11" fmla="*/ 13186 h 14840"/>
                <a:gd name="connsiteX12" fmla="*/ 8752 w 10180"/>
                <a:gd name="connsiteY12" fmla="*/ 11494 h 14840"/>
                <a:gd name="connsiteX13" fmla="*/ 8994 w 10180"/>
                <a:gd name="connsiteY13" fmla="*/ 8186 h 14840"/>
                <a:gd name="connsiteX14" fmla="*/ 9230 w 10180"/>
                <a:gd name="connsiteY14" fmla="*/ 8186 h 14840"/>
                <a:gd name="connsiteX15" fmla="*/ 10180 w 10180"/>
                <a:gd name="connsiteY15" fmla="*/ 13186 h 14840"/>
                <a:gd name="connsiteX0" fmla="*/ 0 w 10180"/>
                <a:gd name="connsiteY0" fmla="*/ 3741 h 10758"/>
                <a:gd name="connsiteX1" fmla="*/ 318 w 10180"/>
                <a:gd name="connsiteY1" fmla="*/ 2527 h 10758"/>
                <a:gd name="connsiteX2" fmla="*/ 1007 w 10180"/>
                <a:gd name="connsiteY2" fmla="*/ 9237 h 10758"/>
                <a:gd name="connsiteX3" fmla="*/ 1849 w 10180"/>
                <a:gd name="connsiteY3" fmla="*/ 10000 h 10758"/>
                <a:gd name="connsiteX4" fmla="*/ 2122 w 10180"/>
                <a:gd name="connsiteY4" fmla="*/ 9763 h 10758"/>
                <a:gd name="connsiteX5" fmla="*/ 2926 w 10180"/>
                <a:gd name="connsiteY5" fmla="*/ 4285 h 10758"/>
                <a:gd name="connsiteX6" fmla="*/ 3743 w 10180"/>
                <a:gd name="connsiteY6" fmla="*/ 0 h 10758"/>
                <a:gd name="connsiteX7" fmla="*/ 3991 w 10180"/>
                <a:gd name="connsiteY7" fmla="*/ 0 h 10758"/>
                <a:gd name="connsiteX8" fmla="*/ 4946 w 10180"/>
                <a:gd name="connsiteY8" fmla="*/ 8346 h 10758"/>
                <a:gd name="connsiteX9" fmla="*/ 6133 w 10180"/>
                <a:gd name="connsiteY9" fmla="*/ 10000 h 10758"/>
                <a:gd name="connsiteX10" fmla="*/ 7566 w 10180"/>
                <a:gd name="connsiteY10" fmla="*/ 10000 h 10758"/>
                <a:gd name="connsiteX11" fmla="*/ 8280 w 10180"/>
                <a:gd name="connsiteY11" fmla="*/ 8346 h 10758"/>
                <a:gd name="connsiteX12" fmla="*/ 8752 w 10180"/>
                <a:gd name="connsiteY12" fmla="*/ 6654 h 10758"/>
                <a:gd name="connsiteX13" fmla="*/ 8994 w 10180"/>
                <a:gd name="connsiteY13" fmla="*/ 3346 h 10758"/>
                <a:gd name="connsiteX14" fmla="*/ 9230 w 10180"/>
                <a:gd name="connsiteY14" fmla="*/ 3346 h 10758"/>
                <a:gd name="connsiteX15" fmla="*/ 10180 w 10180"/>
                <a:gd name="connsiteY15" fmla="*/ 8346 h 10758"/>
                <a:gd name="connsiteX0" fmla="*/ 0 w 10180"/>
                <a:gd name="connsiteY0" fmla="*/ 3741 h 10758"/>
                <a:gd name="connsiteX1" fmla="*/ 318 w 10180"/>
                <a:gd name="connsiteY1" fmla="*/ 2527 h 10758"/>
                <a:gd name="connsiteX2" fmla="*/ 1007 w 10180"/>
                <a:gd name="connsiteY2" fmla="*/ 9237 h 10758"/>
                <a:gd name="connsiteX3" fmla="*/ 1849 w 10180"/>
                <a:gd name="connsiteY3" fmla="*/ 10000 h 10758"/>
                <a:gd name="connsiteX4" fmla="*/ 2122 w 10180"/>
                <a:gd name="connsiteY4" fmla="*/ 9763 h 10758"/>
                <a:gd name="connsiteX5" fmla="*/ 2926 w 10180"/>
                <a:gd name="connsiteY5" fmla="*/ 4285 h 10758"/>
                <a:gd name="connsiteX6" fmla="*/ 3743 w 10180"/>
                <a:gd name="connsiteY6" fmla="*/ 0 h 10758"/>
                <a:gd name="connsiteX7" fmla="*/ 3991 w 10180"/>
                <a:gd name="connsiteY7" fmla="*/ 0 h 10758"/>
                <a:gd name="connsiteX8" fmla="*/ 4946 w 10180"/>
                <a:gd name="connsiteY8" fmla="*/ 8346 h 10758"/>
                <a:gd name="connsiteX9" fmla="*/ 6133 w 10180"/>
                <a:gd name="connsiteY9" fmla="*/ 10000 h 10758"/>
                <a:gd name="connsiteX10" fmla="*/ 7566 w 10180"/>
                <a:gd name="connsiteY10" fmla="*/ 10000 h 10758"/>
                <a:gd name="connsiteX11" fmla="*/ 8280 w 10180"/>
                <a:gd name="connsiteY11" fmla="*/ 8346 h 10758"/>
                <a:gd name="connsiteX12" fmla="*/ 8752 w 10180"/>
                <a:gd name="connsiteY12" fmla="*/ 6654 h 10758"/>
                <a:gd name="connsiteX13" fmla="*/ 8994 w 10180"/>
                <a:gd name="connsiteY13" fmla="*/ 3346 h 10758"/>
                <a:gd name="connsiteX14" fmla="*/ 9230 w 10180"/>
                <a:gd name="connsiteY14" fmla="*/ 3346 h 10758"/>
                <a:gd name="connsiteX15" fmla="*/ 10180 w 10180"/>
                <a:gd name="connsiteY15" fmla="*/ 8346 h 10758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1007 w 10180"/>
                <a:gd name="connsiteY2" fmla="*/ 9237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1056 w 10180"/>
                <a:gd name="connsiteY2" fmla="*/ 1607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1056 w 10180"/>
                <a:gd name="connsiteY2" fmla="*/ 1607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925 w 10180"/>
                <a:gd name="connsiteY2" fmla="*/ 8185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925 w 10180"/>
                <a:gd name="connsiteY2" fmla="*/ 8185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6096 h 12355"/>
                <a:gd name="connsiteX1" fmla="*/ 318 w 10180"/>
                <a:gd name="connsiteY1" fmla="*/ 4882 h 12355"/>
                <a:gd name="connsiteX2" fmla="*/ 1827 w 10180"/>
                <a:gd name="connsiteY2" fmla="*/ 278 h 12355"/>
                <a:gd name="connsiteX3" fmla="*/ 1849 w 10180"/>
                <a:gd name="connsiteY3" fmla="*/ 12355 h 12355"/>
                <a:gd name="connsiteX4" fmla="*/ 2122 w 10180"/>
                <a:gd name="connsiteY4" fmla="*/ 12118 h 12355"/>
                <a:gd name="connsiteX5" fmla="*/ 2926 w 10180"/>
                <a:gd name="connsiteY5" fmla="*/ 6640 h 12355"/>
                <a:gd name="connsiteX6" fmla="*/ 3743 w 10180"/>
                <a:gd name="connsiteY6" fmla="*/ 2355 h 12355"/>
                <a:gd name="connsiteX7" fmla="*/ 3991 w 10180"/>
                <a:gd name="connsiteY7" fmla="*/ 2355 h 12355"/>
                <a:gd name="connsiteX8" fmla="*/ 4946 w 10180"/>
                <a:gd name="connsiteY8" fmla="*/ 10701 h 12355"/>
                <a:gd name="connsiteX9" fmla="*/ 6133 w 10180"/>
                <a:gd name="connsiteY9" fmla="*/ 12355 h 12355"/>
                <a:gd name="connsiteX10" fmla="*/ 7566 w 10180"/>
                <a:gd name="connsiteY10" fmla="*/ 12355 h 12355"/>
                <a:gd name="connsiteX11" fmla="*/ 8280 w 10180"/>
                <a:gd name="connsiteY11" fmla="*/ 10701 h 12355"/>
                <a:gd name="connsiteX12" fmla="*/ 8752 w 10180"/>
                <a:gd name="connsiteY12" fmla="*/ 9009 h 12355"/>
                <a:gd name="connsiteX13" fmla="*/ 8994 w 10180"/>
                <a:gd name="connsiteY13" fmla="*/ 5701 h 12355"/>
                <a:gd name="connsiteX14" fmla="*/ 9230 w 10180"/>
                <a:gd name="connsiteY14" fmla="*/ 5701 h 12355"/>
                <a:gd name="connsiteX15" fmla="*/ 10180 w 10180"/>
                <a:gd name="connsiteY15" fmla="*/ 10701 h 12355"/>
                <a:gd name="connsiteX0" fmla="*/ 0 w 10180"/>
                <a:gd name="connsiteY0" fmla="*/ 5818 h 12077"/>
                <a:gd name="connsiteX1" fmla="*/ 318 w 10180"/>
                <a:gd name="connsiteY1" fmla="*/ 4604 h 12077"/>
                <a:gd name="connsiteX2" fmla="*/ 1827 w 10180"/>
                <a:gd name="connsiteY2" fmla="*/ 0 h 12077"/>
                <a:gd name="connsiteX3" fmla="*/ 1849 w 10180"/>
                <a:gd name="connsiteY3" fmla="*/ 12077 h 12077"/>
                <a:gd name="connsiteX4" fmla="*/ 2122 w 10180"/>
                <a:gd name="connsiteY4" fmla="*/ 11840 h 12077"/>
                <a:gd name="connsiteX5" fmla="*/ 2926 w 10180"/>
                <a:gd name="connsiteY5" fmla="*/ 6362 h 12077"/>
                <a:gd name="connsiteX6" fmla="*/ 3743 w 10180"/>
                <a:gd name="connsiteY6" fmla="*/ 2077 h 12077"/>
                <a:gd name="connsiteX7" fmla="*/ 3991 w 10180"/>
                <a:gd name="connsiteY7" fmla="*/ 2077 h 12077"/>
                <a:gd name="connsiteX8" fmla="*/ 4946 w 10180"/>
                <a:gd name="connsiteY8" fmla="*/ 10423 h 12077"/>
                <a:gd name="connsiteX9" fmla="*/ 6133 w 10180"/>
                <a:gd name="connsiteY9" fmla="*/ 12077 h 12077"/>
                <a:gd name="connsiteX10" fmla="*/ 7566 w 10180"/>
                <a:gd name="connsiteY10" fmla="*/ 12077 h 12077"/>
                <a:gd name="connsiteX11" fmla="*/ 8280 w 10180"/>
                <a:gd name="connsiteY11" fmla="*/ 10423 h 12077"/>
                <a:gd name="connsiteX12" fmla="*/ 8752 w 10180"/>
                <a:gd name="connsiteY12" fmla="*/ 8731 h 12077"/>
                <a:gd name="connsiteX13" fmla="*/ 8994 w 10180"/>
                <a:gd name="connsiteY13" fmla="*/ 5423 h 12077"/>
                <a:gd name="connsiteX14" fmla="*/ 9230 w 10180"/>
                <a:gd name="connsiteY14" fmla="*/ 5423 h 12077"/>
                <a:gd name="connsiteX15" fmla="*/ 10180 w 10180"/>
                <a:gd name="connsiteY15" fmla="*/ 10423 h 12077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613 w 10180"/>
                <a:gd name="connsiteY2" fmla="*/ 2528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613 w 10180"/>
                <a:gd name="connsiteY2" fmla="*/ 2528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613 w 10180"/>
                <a:gd name="connsiteY2" fmla="*/ 2528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9932 w 10180"/>
                <a:gd name="connsiteY15" fmla="*/ 6869 h 10000"/>
                <a:gd name="connsiteX16" fmla="*/ 10180 w 10180"/>
                <a:gd name="connsiteY16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613 w 10180"/>
                <a:gd name="connsiteY2" fmla="*/ 2528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9932 w 10180"/>
                <a:gd name="connsiteY15" fmla="*/ 6869 h 10000"/>
                <a:gd name="connsiteX16" fmla="*/ 10180 w 10180"/>
                <a:gd name="connsiteY16" fmla="*/ 8346 h 10000"/>
                <a:gd name="connsiteX0" fmla="*/ 0 w 10098"/>
                <a:gd name="connsiteY0" fmla="*/ 3741 h 10056"/>
                <a:gd name="connsiteX1" fmla="*/ 318 w 10098"/>
                <a:gd name="connsiteY1" fmla="*/ 2527 h 10056"/>
                <a:gd name="connsiteX2" fmla="*/ 613 w 10098"/>
                <a:gd name="connsiteY2" fmla="*/ 2528 h 10056"/>
                <a:gd name="connsiteX3" fmla="*/ 1849 w 10098"/>
                <a:gd name="connsiteY3" fmla="*/ 10000 h 10056"/>
                <a:gd name="connsiteX4" fmla="*/ 2122 w 10098"/>
                <a:gd name="connsiteY4" fmla="*/ 9763 h 10056"/>
                <a:gd name="connsiteX5" fmla="*/ 2926 w 10098"/>
                <a:gd name="connsiteY5" fmla="*/ 4285 h 10056"/>
                <a:gd name="connsiteX6" fmla="*/ 3743 w 10098"/>
                <a:gd name="connsiteY6" fmla="*/ 0 h 10056"/>
                <a:gd name="connsiteX7" fmla="*/ 3991 w 10098"/>
                <a:gd name="connsiteY7" fmla="*/ 0 h 10056"/>
                <a:gd name="connsiteX8" fmla="*/ 4946 w 10098"/>
                <a:gd name="connsiteY8" fmla="*/ 8346 h 10056"/>
                <a:gd name="connsiteX9" fmla="*/ 6133 w 10098"/>
                <a:gd name="connsiteY9" fmla="*/ 10000 h 10056"/>
                <a:gd name="connsiteX10" fmla="*/ 7566 w 10098"/>
                <a:gd name="connsiteY10" fmla="*/ 10000 h 10056"/>
                <a:gd name="connsiteX11" fmla="*/ 8280 w 10098"/>
                <a:gd name="connsiteY11" fmla="*/ 8346 h 10056"/>
                <a:gd name="connsiteX12" fmla="*/ 8752 w 10098"/>
                <a:gd name="connsiteY12" fmla="*/ 6654 h 10056"/>
                <a:gd name="connsiteX13" fmla="*/ 8994 w 10098"/>
                <a:gd name="connsiteY13" fmla="*/ 3346 h 10056"/>
                <a:gd name="connsiteX14" fmla="*/ 9230 w 10098"/>
                <a:gd name="connsiteY14" fmla="*/ 3346 h 10056"/>
                <a:gd name="connsiteX15" fmla="*/ 9932 w 10098"/>
                <a:gd name="connsiteY15" fmla="*/ 6869 h 10056"/>
                <a:gd name="connsiteX16" fmla="*/ 10098 w 10098"/>
                <a:gd name="connsiteY16" fmla="*/ 10056 h 10056"/>
                <a:gd name="connsiteX0" fmla="*/ 0 w 10098"/>
                <a:gd name="connsiteY0" fmla="*/ 3741 h 10056"/>
                <a:gd name="connsiteX1" fmla="*/ 318 w 10098"/>
                <a:gd name="connsiteY1" fmla="*/ 2527 h 10056"/>
                <a:gd name="connsiteX2" fmla="*/ 613 w 10098"/>
                <a:gd name="connsiteY2" fmla="*/ 2528 h 10056"/>
                <a:gd name="connsiteX3" fmla="*/ 1849 w 10098"/>
                <a:gd name="connsiteY3" fmla="*/ 10000 h 10056"/>
                <a:gd name="connsiteX4" fmla="*/ 2122 w 10098"/>
                <a:gd name="connsiteY4" fmla="*/ 9763 h 10056"/>
                <a:gd name="connsiteX5" fmla="*/ 2926 w 10098"/>
                <a:gd name="connsiteY5" fmla="*/ 4285 h 10056"/>
                <a:gd name="connsiteX6" fmla="*/ 3743 w 10098"/>
                <a:gd name="connsiteY6" fmla="*/ 0 h 10056"/>
                <a:gd name="connsiteX7" fmla="*/ 3991 w 10098"/>
                <a:gd name="connsiteY7" fmla="*/ 0 h 10056"/>
                <a:gd name="connsiteX8" fmla="*/ 4946 w 10098"/>
                <a:gd name="connsiteY8" fmla="*/ 8346 h 10056"/>
                <a:gd name="connsiteX9" fmla="*/ 6133 w 10098"/>
                <a:gd name="connsiteY9" fmla="*/ 10000 h 10056"/>
                <a:gd name="connsiteX10" fmla="*/ 7566 w 10098"/>
                <a:gd name="connsiteY10" fmla="*/ 10000 h 10056"/>
                <a:gd name="connsiteX11" fmla="*/ 8280 w 10098"/>
                <a:gd name="connsiteY11" fmla="*/ 8346 h 10056"/>
                <a:gd name="connsiteX12" fmla="*/ 8752 w 10098"/>
                <a:gd name="connsiteY12" fmla="*/ 6654 h 10056"/>
                <a:gd name="connsiteX13" fmla="*/ 8994 w 10098"/>
                <a:gd name="connsiteY13" fmla="*/ 3346 h 10056"/>
                <a:gd name="connsiteX14" fmla="*/ 9230 w 10098"/>
                <a:gd name="connsiteY14" fmla="*/ 3346 h 10056"/>
                <a:gd name="connsiteX15" fmla="*/ 9932 w 10098"/>
                <a:gd name="connsiteY15" fmla="*/ 6869 h 10056"/>
                <a:gd name="connsiteX16" fmla="*/ 10098 w 10098"/>
                <a:gd name="connsiteY16" fmla="*/ 10056 h 10056"/>
                <a:gd name="connsiteX0" fmla="*/ 0 w 10098"/>
                <a:gd name="connsiteY0" fmla="*/ 3741 h 10056"/>
                <a:gd name="connsiteX1" fmla="*/ 318 w 10098"/>
                <a:gd name="connsiteY1" fmla="*/ 2527 h 10056"/>
                <a:gd name="connsiteX2" fmla="*/ 613 w 10098"/>
                <a:gd name="connsiteY2" fmla="*/ 2528 h 10056"/>
                <a:gd name="connsiteX3" fmla="*/ 1849 w 10098"/>
                <a:gd name="connsiteY3" fmla="*/ 10000 h 10056"/>
                <a:gd name="connsiteX4" fmla="*/ 2122 w 10098"/>
                <a:gd name="connsiteY4" fmla="*/ 9763 h 10056"/>
                <a:gd name="connsiteX5" fmla="*/ 2926 w 10098"/>
                <a:gd name="connsiteY5" fmla="*/ 4285 h 10056"/>
                <a:gd name="connsiteX6" fmla="*/ 3743 w 10098"/>
                <a:gd name="connsiteY6" fmla="*/ 0 h 10056"/>
                <a:gd name="connsiteX7" fmla="*/ 3991 w 10098"/>
                <a:gd name="connsiteY7" fmla="*/ 0 h 10056"/>
                <a:gd name="connsiteX8" fmla="*/ 4946 w 10098"/>
                <a:gd name="connsiteY8" fmla="*/ 8346 h 10056"/>
                <a:gd name="connsiteX9" fmla="*/ 6133 w 10098"/>
                <a:gd name="connsiteY9" fmla="*/ 10000 h 10056"/>
                <a:gd name="connsiteX10" fmla="*/ 7566 w 10098"/>
                <a:gd name="connsiteY10" fmla="*/ 10000 h 10056"/>
                <a:gd name="connsiteX11" fmla="*/ 8280 w 10098"/>
                <a:gd name="connsiteY11" fmla="*/ 8346 h 10056"/>
                <a:gd name="connsiteX12" fmla="*/ 8752 w 10098"/>
                <a:gd name="connsiteY12" fmla="*/ 6654 h 10056"/>
                <a:gd name="connsiteX13" fmla="*/ 8994 w 10098"/>
                <a:gd name="connsiteY13" fmla="*/ 3346 h 10056"/>
                <a:gd name="connsiteX14" fmla="*/ 9230 w 10098"/>
                <a:gd name="connsiteY14" fmla="*/ 3346 h 10056"/>
                <a:gd name="connsiteX15" fmla="*/ 9932 w 10098"/>
                <a:gd name="connsiteY15" fmla="*/ 6869 h 10056"/>
                <a:gd name="connsiteX16" fmla="*/ 10098 w 10098"/>
                <a:gd name="connsiteY16" fmla="*/ 10056 h 10056"/>
                <a:gd name="connsiteX0" fmla="*/ 0 w 10098"/>
                <a:gd name="connsiteY0" fmla="*/ 3741 h 10056"/>
                <a:gd name="connsiteX1" fmla="*/ 318 w 10098"/>
                <a:gd name="connsiteY1" fmla="*/ 2527 h 10056"/>
                <a:gd name="connsiteX2" fmla="*/ 613 w 10098"/>
                <a:gd name="connsiteY2" fmla="*/ 2528 h 10056"/>
                <a:gd name="connsiteX3" fmla="*/ 1849 w 10098"/>
                <a:gd name="connsiteY3" fmla="*/ 10000 h 10056"/>
                <a:gd name="connsiteX4" fmla="*/ 2122 w 10098"/>
                <a:gd name="connsiteY4" fmla="*/ 9763 h 10056"/>
                <a:gd name="connsiteX5" fmla="*/ 2926 w 10098"/>
                <a:gd name="connsiteY5" fmla="*/ 4285 h 10056"/>
                <a:gd name="connsiteX6" fmla="*/ 3743 w 10098"/>
                <a:gd name="connsiteY6" fmla="*/ 0 h 10056"/>
                <a:gd name="connsiteX7" fmla="*/ 3991 w 10098"/>
                <a:gd name="connsiteY7" fmla="*/ 0 h 10056"/>
                <a:gd name="connsiteX8" fmla="*/ 4946 w 10098"/>
                <a:gd name="connsiteY8" fmla="*/ 8346 h 10056"/>
                <a:gd name="connsiteX9" fmla="*/ 6133 w 10098"/>
                <a:gd name="connsiteY9" fmla="*/ 10000 h 10056"/>
                <a:gd name="connsiteX10" fmla="*/ 7566 w 10098"/>
                <a:gd name="connsiteY10" fmla="*/ 10000 h 10056"/>
                <a:gd name="connsiteX11" fmla="*/ 8280 w 10098"/>
                <a:gd name="connsiteY11" fmla="*/ 8346 h 10056"/>
                <a:gd name="connsiteX12" fmla="*/ 8752 w 10098"/>
                <a:gd name="connsiteY12" fmla="*/ 6654 h 10056"/>
                <a:gd name="connsiteX13" fmla="*/ 8994 w 10098"/>
                <a:gd name="connsiteY13" fmla="*/ 3346 h 10056"/>
                <a:gd name="connsiteX14" fmla="*/ 9230 w 10098"/>
                <a:gd name="connsiteY14" fmla="*/ 3346 h 10056"/>
                <a:gd name="connsiteX15" fmla="*/ 9981 w 10098"/>
                <a:gd name="connsiteY15" fmla="*/ 6869 h 10056"/>
                <a:gd name="connsiteX16" fmla="*/ 10098 w 10098"/>
                <a:gd name="connsiteY16" fmla="*/ 10056 h 10056"/>
                <a:gd name="connsiteX0" fmla="*/ 0 w 10131"/>
                <a:gd name="connsiteY0" fmla="*/ 3741 h 10000"/>
                <a:gd name="connsiteX1" fmla="*/ 318 w 10131"/>
                <a:gd name="connsiteY1" fmla="*/ 2527 h 10000"/>
                <a:gd name="connsiteX2" fmla="*/ 613 w 10131"/>
                <a:gd name="connsiteY2" fmla="*/ 2528 h 10000"/>
                <a:gd name="connsiteX3" fmla="*/ 1849 w 10131"/>
                <a:gd name="connsiteY3" fmla="*/ 10000 h 10000"/>
                <a:gd name="connsiteX4" fmla="*/ 2122 w 10131"/>
                <a:gd name="connsiteY4" fmla="*/ 9763 h 10000"/>
                <a:gd name="connsiteX5" fmla="*/ 2926 w 10131"/>
                <a:gd name="connsiteY5" fmla="*/ 4285 h 10000"/>
                <a:gd name="connsiteX6" fmla="*/ 3743 w 10131"/>
                <a:gd name="connsiteY6" fmla="*/ 0 h 10000"/>
                <a:gd name="connsiteX7" fmla="*/ 3991 w 10131"/>
                <a:gd name="connsiteY7" fmla="*/ 0 h 10000"/>
                <a:gd name="connsiteX8" fmla="*/ 4946 w 10131"/>
                <a:gd name="connsiteY8" fmla="*/ 8346 h 10000"/>
                <a:gd name="connsiteX9" fmla="*/ 6133 w 10131"/>
                <a:gd name="connsiteY9" fmla="*/ 10000 h 10000"/>
                <a:gd name="connsiteX10" fmla="*/ 7566 w 10131"/>
                <a:gd name="connsiteY10" fmla="*/ 10000 h 10000"/>
                <a:gd name="connsiteX11" fmla="*/ 8280 w 10131"/>
                <a:gd name="connsiteY11" fmla="*/ 8346 h 10000"/>
                <a:gd name="connsiteX12" fmla="*/ 8752 w 10131"/>
                <a:gd name="connsiteY12" fmla="*/ 6654 h 10000"/>
                <a:gd name="connsiteX13" fmla="*/ 8994 w 10131"/>
                <a:gd name="connsiteY13" fmla="*/ 3346 h 10000"/>
                <a:gd name="connsiteX14" fmla="*/ 9230 w 10131"/>
                <a:gd name="connsiteY14" fmla="*/ 3346 h 10000"/>
                <a:gd name="connsiteX15" fmla="*/ 9981 w 10131"/>
                <a:gd name="connsiteY15" fmla="*/ 6869 h 10000"/>
                <a:gd name="connsiteX16" fmla="*/ 10131 w 10131"/>
                <a:gd name="connsiteY16" fmla="*/ 9267 h 10000"/>
                <a:gd name="connsiteX0" fmla="*/ 0 w 10131"/>
                <a:gd name="connsiteY0" fmla="*/ 3741 h 10000"/>
                <a:gd name="connsiteX1" fmla="*/ 318 w 10131"/>
                <a:gd name="connsiteY1" fmla="*/ 2527 h 10000"/>
                <a:gd name="connsiteX2" fmla="*/ 613 w 10131"/>
                <a:gd name="connsiteY2" fmla="*/ 2528 h 10000"/>
                <a:gd name="connsiteX3" fmla="*/ 1849 w 10131"/>
                <a:gd name="connsiteY3" fmla="*/ 10000 h 10000"/>
                <a:gd name="connsiteX4" fmla="*/ 2122 w 10131"/>
                <a:gd name="connsiteY4" fmla="*/ 9763 h 10000"/>
                <a:gd name="connsiteX5" fmla="*/ 2926 w 10131"/>
                <a:gd name="connsiteY5" fmla="*/ 4285 h 10000"/>
                <a:gd name="connsiteX6" fmla="*/ 3743 w 10131"/>
                <a:gd name="connsiteY6" fmla="*/ 0 h 10000"/>
                <a:gd name="connsiteX7" fmla="*/ 3991 w 10131"/>
                <a:gd name="connsiteY7" fmla="*/ 0 h 10000"/>
                <a:gd name="connsiteX8" fmla="*/ 4946 w 10131"/>
                <a:gd name="connsiteY8" fmla="*/ 8346 h 10000"/>
                <a:gd name="connsiteX9" fmla="*/ 6133 w 10131"/>
                <a:gd name="connsiteY9" fmla="*/ 10000 h 10000"/>
                <a:gd name="connsiteX10" fmla="*/ 7566 w 10131"/>
                <a:gd name="connsiteY10" fmla="*/ 10000 h 10000"/>
                <a:gd name="connsiteX11" fmla="*/ 8280 w 10131"/>
                <a:gd name="connsiteY11" fmla="*/ 8346 h 10000"/>
                <a:gd name="connsiteX12" fmla="*/ 8752 w 10131"/>
                <a:gd name="connsiteY12" fmla="*/ 6654 h 10000"/>
                <a:gd name="connsiteX13" fmla="*/ 8994 w 10131"/>
                <a:gd name="connsiteY13" fmla="*/ 3346 h 10000"/>
                <a:gd name="connsiteX14" fmla="*/ 9230 w 10131"/>
                <a:gd name="connsiteY14" fmla="*/ 3346 h 10000"/>
                <a:gd name="connsiteX15" fmla="*/ 9981 w 10131"/>
                <a:gd name="connsiteY15" fmla="*/ 6869 h 10000"/>
                <a:gd name="connsiteX16" fmla="*/ 10131 w 10131"/>
                <a:gd name="connsiteY16" fmla="*/ 9267 h 10000"/>
                <a:gd name="connsiteX0" fmla="*/ 0 w 10131"/>
                <a:gd name="connsiteY0" fmla="*/ 3741 h 13082"/>
                <a:gd name="connsiteX1" fmla="*/ 318 w 10131"/>
                <a:gd name="connsiteY1" fmla="*/ 2527 h 13082"/>
                <a:gd name="connsiteX2" fmla="*/ 613 w 10131"/>
                <a:gd name="connsiteY2" fmla="*/ 2528 h 13082"/>
                <a:gd name="connsiteX3" fmla="*/ 1849 w 10131"/>
                <a:gd name="connsiteY3" fmla="*/ 10000 h 13082"/>
                <a:gd name="connsiteX4" fmla="*/ 2122 w 10131"/>
                <a:gd name="connsiteY4" fmla="*/ 9763 h 13082"/>
                <a:gd name="connsiteX5" fmla="*/ 2926 w 10131"/>
                <a:gd name="connsiteY5" fmla="*/ 4285 h 13082"/>
                <a:gd name="connsiteX6" fmla="*/ 3743 w 10131"/>
                <a:gd name="connsiteY6" fmla="*/ 0 h 13082"/>
                <a:gd name="connsiteX7" fmla="*/ 3991 w 10131"/>
                <a:gd name="connsiteY7" fmla="*/ 0 h 13082"/>
                <a:gd name="connsiteX8" fmla="*/ 4946 w 10131"/>
                <a:gd name="connsiteY8" fmla="*/ 8346 h 13082"/>
                <a:gd name="connsiteX9" fmla="*/ 6133 w 10131"/>
                <a:gd name="connsiteY9" fmla="*/ 10000 h 13082"/>
                <a:gd name="connsiteX10" fmla="*/ 7566 w 10131"/>
                <a:gd name="connsiteY10" fmla="*/ 10000 h 13082"/>
                <a:gd name="connsiteX11" fmla="*/ 8280 w 10131"/>
                <a:gd name="connsiteY11" fmla="*/ 8346 h 13082"/>
                <a:gd name="connsiteX12" fmla="*/ 8752 w 10131"/>
                <a:gd name="connsiteY12" fmla="*/ 6654 h 13082"/>
                <a:gd name="connsiteX13" fmla="*/ 8994 w 10131"/>
                <a:gd name="connsiteY13" fmla="*/ 3346 h 13082"/>
                <a:gd name="connsiteX14" fmla="*/ 9230 w 10131"/>
                <a:gd name="connsiteY14" fmla="*/ 3346 h 13082"/>
                <a:gd name="connsiteX15" fmla="*/ 9981 w 10131"/>
                <a:gd name="connsiteY15" fmla="*/ 6869 h 13082"/>
                <a:gd name="connsiteX16" fmla="*/ 10131 w 10131"/>
                <a:gd name="connsiteY16" fmla="*/ 13082 h 13082"/>
                <a:gd name="connsiteX0" fmla="*/ 0 w 10131"/>
                <a:gd name="connsiteY0" fmla="*/ 3741 h 13082"/>
                <a:gd name="connsiteX1" fmla="*/ 318 w 10131"/>
                <a:gd name="connsiteY1" fmla="*/ 2527 h 13082"/>
                <a:gd name="connsiteX2" fmla="*/ 613 w 10131"/>
                <a:gd name="connsiteY2" fmla="*/ 2528 h 13082"/>
                <a:gd name="connsiteX3" fmla="*/ 1849 w 10131"/>
                <a:gd name="connsiteY3" fmla="*/ 10000 h 13082"/>
                <a:gd name="connsiteX4" fmla="*/ 2122 w 10131"/>
                <a:gd name="connsiteY4" fmla="*/ 9763 h 13082"/>
                <a:gd name="connsiteX5" fmla="*/ 2926 w 10131"/>
                <a:gd name="connsiteY5" fmla="*/ 4285 h 13082"/>
                <a:gd name="connsiteX6" fmla="*/ 3743 w 10131"/>
                <a:gd name="connsiteY6" fmla="*/ 0 h 13082"/>
                <a:gd name="connsiteX7" fmla="*/ 3991 w 10131"/>
                <a:gd name="connsiteY7" fmla="*/ 0 h 13082"/>
                <a:gd name="connsiteX8" fmla="*/ 4946 w 10131"/>
                <a:gd name="connsiteY8" fmla="*/ 8346 h 13082"/>
                <a:gd name="connsiteX9" fmla="*/ 6133 w 10131"/>
                <a:gd name="connsiteY9" fmla="*/ 10000 h 13082"/>
                <a:gd name="connsiteX10" fmla="*/ 7566 w 10131"/>
                <a:gd name="connsiteY10" fmla="*/ 10000 h 13082"/>
                <a:gd name="connsiteX11" fmla="*/ 8280 w 10131"/>
                <a:gd name="connsiteY11" fmla="*/ 8346 h 13082"/>
                <a:gd name="connsiteX12" fmla="*/ 8752 w 10131"/>
                <a:gd name="connsiteY12" fmla="*/ 6654 h 13082"/>
                <a:gd name="connsiteX13" fmla="*/ 8994 w 10131"/>
                <a:gd name="connsiteY13" fmla="*/ 3346 h 13082"/>
                <a:gd name="connsiteX14" fmla="*/ 9230 w 10131"/>
                <a:gd name="connsiteY14" fmla="*/ 3346 h 13082"/>
                <a:gd name="connsiteX15" fmla="*/ 9981 w 10131"/>
                <a:gd name="connsiteY15" fmla="*/ 6869 h 13082"/>
                <a:gd name="connsiteX16" fmla="*/ 10131 w 10131"/>
                <a:gd name="connsiteY16" fmla="*/ 13082 h 13082"/>
                <a:gd name="connsiteX0" fmla="*/ 0 w 10131"/>
                <a:gd name="connsiteY0" fmla="*/ 3741 h 13082"/>
                <a:gd name="connsiteX1" fmla="*/ 318 w 10131"/>
                <a:gd name="connsiteY1" fmla="*/ 2527 h 13082"/>
                <a:gd name="connsiteX2" fmla="*/ 613 w 10131"/>
                <a:gd name="connsiteY2" fmla="*/ 2528 h 13082"/>
                <a:gd name="connsiteX3" fmla="*/ 1849 w 10131"/>
                <a:gd name="connsiteY3" fmla="*/ 10000 h 13082"/>
                <a:gd name="connsiteX4" fmla="*/ 2122 w 10131"/>
                <a:gd name="connsiteY4" fmla="*/ 9763 h 13082"/>
                <a:gd name="connsiteX5" fmla="*/ 2926 w 10131"/>
                <a:gd name="connsiteY5" fmla="*/ 4285 h 13082"/>
                <a:gd name="connsiteX6" fmla="*/ 3743 w 10131"/>
                <a:gd name="connsiteY6" fmla="*/ 0 h 13082"/>
                <a:gd name="connsiteX7" fmla="*/ 3991 w 10131"/>
                <a:gd name="connsiteY7" fmla="*/ 0 h 13082"/>
                <a:gd name="connsiteX8" fmla="*/ 4946 w 10131"/>
                <a:gd name="connsiteY8" fmla="*/ 8346 h 13082"/>
                <a:gd name="connsiteX9" fmla="*/ 6133 w 10131"/>
                <a:gd name="connsiteY9" fmla="*/ 10000 h 13082"/>
                <a:gd name="connsiteX10" fmla="*/ 7566 w 10131"/>
                <a:gd name="connsiteY10" fmla="*/ 10000 h 13082"/>
                <a:gd name="connsiteX11" fmla="*/ 8280 w 10131"/>
                <a:gd name="connsiteY11" fmla="*/ 8346 h 13082"/>
                <a:gd name="connsiteX12" fmla="*/ 8752 w 10131"/>
                <a:gd name="connsiteY12" fmla="*/ 6654 h 13082"/>
                <a:gd name="connsiteX13" fmla="*/ 8994 w 10131"/>
                <a:gd name="connsiteY13" fmla="*/ 3346 h 13082"/>
                <a:gd name="connsiteX14" fmla="*/ 9230 w 10131"/>
                <a:gd name="connsiteY14" fmla="*/ 3346 h 13082"/>
                <a:gd name="connsiteX15" fmla="*/ 9981 w 10131"/>
                <a:gd name="connsiteY15" fmla="*/ 6869 h 13082"/>
                <a:gd name="connsiteX16" fmla="*/ 10131 w 10131"/>
                <a:gd name="connsiteY16" fmla="*/ 13082 h 13082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131"/>
                <a:gd name="connsiteY0" fmla="*/ 3741 h 10000"/>
                <a:gd name="connsiteX1" fmla="*/ 318 w 10131"/>
                <a:gd name="connsiteY1" fmla="*/ 2527 h 10000"/>
                <a:gd name="connsiteX2" fmla="*/ 613 w 10131"/>
                <a:gd name="connsiteY2" fmla="*/ 2528 h 10000"/>
                <a:gd name="connsiteX3" fmla="*/ 1849 w 10131"/>
                <a:gd name="connsiteY3" fmla="*/ 10000 h 10000"/>
                <a:gd name="connsiteX4" fmla="*/ 2122 w 10131"/>
                <a:gd name="connsiteY4" fmla="*/ 9763 h 10000"/>
                <a:gd name="connsiteX5" fmla="*/ 2926 w 10131"/>
                <a:gd name="connsiteY5" fmla="*/ 4285 h 10000"/>
                <a:gd name="connsiteX6" fmla="*/ 3743 w 10131"/>
                <a:gd name="connsiteY6" fmla="*/ 0 h 10000"/>
                <a:gd name="connsiteX7" fmla="*/ 3991 w 10131"/>
                <a:gd name="connsiteY7" fmla="*/ 0 h 10000"/>
                <a:gd name="connsiteX8" fmla="*/ 4946 w 10131"/>
                <a:gd name="connsiteY8" fmla="*/ 8346 h 10000"/>
                <a:gd name="connsiteX9" fmla="*/ 6133 w 10131"/>
                <a:gd name="connsiteY9" fmla="*/ 10000 h 10000"/>
                <a:gd name="connsiteX10" fmla="*/ 7566 w 10131"/>
                <a:gd name="connsiteY10" fmla="*/ 10000 h 10000"/>
                <a:gd name="connsiteX11" fmla="*/ 8280 w 10131"/>
                <a:gd name="connsiteY11" fmla="*/ 8346 h 10000"/>
                <a:gd name="connsiteX12" fmla="*/ 8752 w 10131"/>
                <a:gd name="connsiteY12" fmla="*/ 6654 h 10000"/>
                <a:gd name="connsiteX13" fmla="*/ 8994 w 10131"/>
                <a:gd name="connsiteY13" fmla="*/ 3346 h 10000"/>
                <a:gd name="connsiteX14" fmla="*/ 9230 w 10131"/>
                <a:gd name="connsiteY14" fmla="*/ 3346 h 10000"/>
                <a:gd name="connsiteX15" fmla="*/ 9981 w 10131"/>
                <a:gd name="connsiteY15" fmla="*/ 6869 h 10000"/>
                <a:gd name="connsiteX16" fmla="*/ 10131 w 10131"/>
                <a:gd name="connsiteY16" fmla="*/ 9399 h 10000"/>
                <a:gd name="connsiteX0" fmla="*/ 0 w 10131"/>
                <a:gd name="connsiteY0" fmla="*/ 3741 h 10000"/>
                <a:gd name="connsiteX1" fmla="*/ 318 w 10131"/>
                <a:gd name="connsiteY1" fmla="*/ 2527 h 10000"/>
                <a:gd name="connsiteX2" fmla="*/ 613 w 10131"/>
                <a:gd name="connsiteY2" fmla="*/ 2528 h 10000"/>
                <a:gd name="connsiteX3" fmla="*/ 1849 w 10131"/>
                <a:gd name="connsiteY3" fmla="*/ 10000 h 10000"/>
                <a:gd name="connsiteX4" fmla="*/ 2122 w 10131"/>
                <a:gd name="connsiteY4" fmla="*/ 9763 h 10000"/>
                <a:gd name="connsiteX5" fmla="*/ 2926 w 10131"/>
                <a:gd name="connsiteY5" fmla="*/ 4285 h 10000"/>
                <a:gd name="connsiteX6" fmla="*/ 3743 w 10131"/>
                <a:gd name="connsiteY6" fmla="*/ 0 h 10000"/>
                <a:gd name="connsiteX7" fmla="*/ 3991 w 10131"/>
                <a:gd name="connsiteY7" fmla="*/ 0 h 10000"/>
                <a:gd name="connsiteX8" fmla="*/ 4946 w 10131"/>
                <a:gd name="connsiteY8" fmla="*/ 8346 h 10000"/>
                <a:gd name="connsiteX9" fmla="*/ 6133 w 10131"/>
                <a:gd name="connsiteY9" fmla="*/ 10000 h 10000"/>
                <a:gd name="connsiteX10" fmla="*/ 7566 w 10131"/>
                <a:gd name="connsiteY10" fmla="*/ 10000 h 10000"/>
                <a:gd name="connsiteX11" fmla="*/ 8280 w 10131"/>
                <a:gd name="connsiteY11" fmla="*/ 8346 h 10000"/>
                <a:gd name="connsiteX12" fmla="*/ 8752 w 10131"/>
                <a:gd name="connsiteY12" fmla="*/ 6654 h 10000"/>
                <a:gd name="connsiteX13" fmla="*/ 8994 w 10131"/>
                <a:gd name="connsiteY13" fmla="*/ 3346 h 10000"/>
                <a:gd name="connsiteX14" fmla="*/ 9230 w 10131"/>
                <a:gd name="connsiteY14" fmla="*/ 3346 h 10000"/>
                <a:gd name="connsiteX15" fmla="*/ 9981 w 10131"/>
                <a:gd name="connsiteY15" fmla="*/ 6869 h 10000"/>
                <a:gd name="connsiteX16" fmla="*/ 10131 w 10131"/>
                <a:gd name="connsiteY16" fmla="*/ 9399 h 10000"/>
                <a:gd name="connsiteX0" fmla="*/ 0 w 10131"/>
                <a:gd name="connsiteY0" fmla="*/ 3741 h 10000"/>
                <a:gd name="connsiteX1" fmla="*/ 318 w 10131"/>
                <a:gd name="connsiteY1" fmla="*/ 2527 h 10000"/>
                <a:gd name="connsiteX2" fmla="*/ 613 w 10131"/>
                <a:gd name="connsiteY2" fmla="*/ 2528 h 10000"/>
                <a:gd name="connsiteX3" fmla="*/ 1849 w 10131"/>
                <a:gd name="connsiteY3" fmla="*/ 10000 h 10000"/>
                <a:gd name="connsiteX4" fmla="*/ 2122 w 10131"/>
                <a:gd name="connsiteY4" fmla="*/ 9763 h 10000"/>
                <a:gd name="connsiteX5" fmla="*/ 2926 w 10131"/>
                <a:gd name="connsiteY5" fmla="*/ 4285 h 10000"/>
                <a:gd name="connsiteX6" fmla="*/ 3743 w 10131"/>
                <a:gd name="connsiteY6" fmla="*/ 0 h 10000"/>
                <a:gd name="connsiteX7" fmla="*/ 3991 w 10131"/>
                <a:gd name="connsiteY7" fmla="*/ 0 h 10000"/>
                <a:gd name="connsiteX8" fmla="*/ 4946 w 10131"/>
                <a:gd name="connsiteY8" fmla="*/ 8346 h 10000"/>
                <a:gd name="connsiteX9" fmla="*/ 6133 w 10131"/>
                <a:gd name="connsiteY9" fmla="*/ 10000 h 10000"/>
                <a:gd name="connsiteX10" fmla="*/ 7566 w 10131"/>
                <a:gd name="connsiteY10" fmla="*/ 10000 h 10000"/>
                <a:gd name="connsiteX11" fmla="*/ 8280 w 10131"/>
                <a:gd name="connsiteY11" fmla="*/ 8346 h 10000"/>
                <a:gd name="connsiteX12" fmla="*/ 8752 w 10131"/>
                <a:gd name="connsiteY12" fmla="*/ 6654 h 10000"/>
                <a:gd name="connsiteX13" fmla="*/ 8994 w 10131"/>
                <a:gd name="connsiteY13" fmla="*/ 3346 h 10000"/>
                <a:gd name="connsiteX14" fmla="*/ 9230 w 10131"/>
                <a:gd name="connsiteY14" fmla="*/ 3346 h 10000"/>
                <a:gd name="connsiteX15" fmla="*/ 9981 w 10131"/>
                <a:gd name="connsiteY15" fmla="*/ 6869 h 10000"/>
                <a:gd name="connsiteX16" fmla="*/ 10131 w 10131"/>
                <a:gd name="connsiteY16" fmla="*/ 939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131" h="10000">
                  <a:moveTo>
                    <a:pt x="0" y="3741"/>
                  </a:moveTo>
                  <a:lnTo>
                    <a:pt x="318" y="2527"/>
                  </a:lnTo>
                  <a:lnTo>
                    <a:pt x="613" y="2528"/>
                  </a:lnTo>
                  <a:lnTo>
                    <a:pt x="1849" y="10000"/>
                  </a:lnTo>
                  <a:lnTo>
                    <a:pt x="2122" y="9763"/>
                  </a:lnTo>
                  <a:lnTo>
                    <a:pt x="2926" y="4285"/>
                  </a:lnTo>
                  <a:lnTo>
                    <a:pt x="3743" y="0"/>
                  </a:lnTo>
                  <a:lnTo>
                    <a:pt x="3991" y="0"/>
                  </a:lnTo>
                  <a:lnTo>
                    <a:pt x="4946" y="8346"/>
                  </a:lnTo>
                  <a:lnTo>
                    <a:pt x="6133" y="10000"/>
                  </a:lnTo>
                  <a:lnTo>
                    <a:pt x="7566" y="10000"/>
                  </a:lnTo>
                  <a:lnTo>
                    <a:pt x="8280" y="8346"/>
                  </a:lnTo>
                  <a:lnTo>
                    <a:pt x="8752" y="6654"/>
                  </a:lnTo>
                  <a:cubicBezTo>
                    <a:pt x="8833" y="5551"/>
                    <a:pt x="8913" y="4449"/>
                    <a:pt x="8994" y="3346"/>
                  </a:cubicBezTo>
                  <a:lnTo>
                    <a:pt x="9230" y="3346"/>
                  </a:lnTo>
                  <a:lnTo>
                    <a:pt x="9981" y="6869"/>
                  </a:lnTo>
                  <a:lnTo>
                    <a:pt x="10131" y="939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505" name="Freeform 72"/>
            <p:cNvSpPr>
              <a:spLocks/>
            </p:cNvSpPr>
            <p:nvPr/>
          </p:nvSpPr>
          <p:spPr bwMode="gray">
            <a:xfrm>
              <a:off x="7464363" y="2909387"/>
              <a:ext cx="1470365" cy="181002"/>
            </a:xfrm>
            <a:custGeom>
              <a:avLst/>
              <a:gdLst>
                <a:gd name="T0" fmla="*/ 0 w 1905"/>
                <a:gd name="T1" fmla="*/ 91 h 272"/>
                <a:gd name="T2" fmla="*/ 318 w 1905"/>
                <a:gd name="T3" fmla="*/ 272 h 272"/>
                <a:gd name="T4" fmla="*/ 545 w 1905"/>
                <a:gd name="T5" fmla="*/ 45 h 272"/>
                <a:gd name="T6" fmla="*/ 635 w 1905"/>
                <a:gd name="T7" fmla="*/ 0 h 272"/>
                <a:gd name="T8" fmla="*/ 726 w 1905"/>
                <a:gd name="T9" fmla="*/ 0 h 272"/>
                <a:gd name="T10" fmla="*/ 908 w 1905"/>
                <a:gd name="T11" fmla="*/ 227 h 272"/>
                <a:gd name="T12" fmla="*/ 1134 w 1905"/>
                <a:gd name="T13" fmla="*/ 272 h 272"/>
                <a:gd name="T14" fmla="*/ 1407 w 1905"/>
                <a:gd name="T15" fmla="*/ 272 h 272"/>
                <a:gd name="T16" fmla="*/ 1543 w 1905"/>
                <a:gd name="T17" fmla="*/ 227 h 272"/>
                <a:gd name="T18" fmla="*/ 1633 w 1905"/>
                <a:gd name="T19" fmla="*/ 181 h 272"/>
                <a:gd name="T20" fmla="*/ 1679 w 1905"/>
                <a:gd name="T21" fmla="*/ 91 h 272"/>
                <a:gd name="T22" fmla="*/ 1724 w 1905"/>
                <a:gd name="T23" fmla="*/ 91 h 272"/>
                <a:gd name="T24" fmla="*/ 1905 w 1905"/>
                <a:gd name="T25" fmla="*/ 227 h 2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05"/>
                <a:gd name="T40" fmla="*/ 0 h 272"/>
                <a:gd name="T41" fmla="*/ 1905 w 1905"/>
                <a:gd name="T42" fmla="*/ 272 h 272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10 w 10000"/>
                <a:gd name="connsiteY2" fmla="*/ 8579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1278"/>
                <a:gd name="connsiteX1" fmla="*/ 1669 w 10000"/>
                <a:gd name="connsiteY1" fmla="*/ 10000 h 11278"/>
                <a:gd name="connsiteX2" fmla="*/ 2320 w 10000"/>
                <a:gd name="connsiteY2" fmla="*/ 11210 h 11278"/>
                <a:gd name="connsiteX3" fmla="*/ 2861 w 10000"/>
                <a:gd name="connsiteY3" fmla="*/ 1654 h 11278"/>
                <a:gd name="connsiteX4" fmla="*/ 3333 w 10000"/>
                <a:gd name="connsiteY4" fmla="*/ 0 h 11278"/>
                <a:gd name="connsiteX5" fmla="*/ 3811 w 10000"/>
                <a:gd name="connsiteY5" fmla="*/ 0 h 11278"/>
                <a:gd name="connsiteX6" fmla="*/ 4766 w 10000"/>
                <a:gd name="connsiteY6" fmla="*/ 8346 h 11278"/>
                <a:gd name="connsiteX7" fmla="*/ 5953 w 10000"/>
                <a:gd name="connsiteY7" fmla="*/ 10000 h 11278"/>
                <a:gd name="connsiteX8" fmla="*/ 7386 w 10000"/>
                <a:gd name="connsiteY8" fmla="*/ 10000 h 11278"/>
                <a:gd name="connsiteX9" fmla="*/ 8100 w 10000"/>
                <a:gd name="connsiteY9" fmla="*/ 8346 h 11278"/>
                <a:gd name="connsiteX10" fmla="*/ 8572 w 10000"/>
                <a:gd name="connsiteY10" fmla="*/ 6654 h 11278"/>
                <a:gd name="connsiteX11" fmla="*/ 8814 w 10000"/>
                <a:gd name="connsiteY11" fmla="*/ 3346 h 11278"/>
                <a:gd name="connsiteX12" fmla="*/ 9050 w 10000"/>
                <a:gd name="connsiteY12" fmla="*/ 3346 h 11278"/>
                <a:gd name="connsiteX13" fmla="*/ 10000 w 10000"/>
                <a:gd name="connsiteY13" fmla="*/ 8346 h 11278"/>
                <a:gd name="connsiteX0" fmla="*/ 0 w 10000"/>
                <a:gd name="connsiteY0" fmla="*/ 3346 h 11210"/>
                <a:gd name="connsiteX1" fmla="*/ 1669 w 10000"/>
                <a:gd name="connsiteY1" fmla="*/ 10000 h 11210"/>
                <a:gd name="connsiteX2" fmla="*/ 2320 w 10000"/>
                <a:gd name="connsiteY2" fmla="*/ 11210 h 11210"/>
                <a:gd name="connsiteX3" fmla="*/ 2861 w 10000"/>
                <a:gd name="connsiteY3" fmla="*/ 1654 h 11210"/>
                <a:gd name="connsiteX4" fmla="*/ 3333 w 10000"/>
                <a:gd name="connsiteY4" fmla="*/ 0 h 11210"/>
                <a:gd name="connsiteX5" fmla="*/ 3811 w 10000"/>
                <a:gd name="connsiteY5" fmla="*/ 0 h 11210"/>
                <a:gd name="connsiteX6" fmla="*/ 4766 w 10000"/>
                <a:gd name="connsiteY6" fmla="*/ 8346 h 11210"/>
                <a:gd name="connsiteX7" fmla="*/ 5953 w 10000"/>
                <a:gd name="connsiteY7" fmla="*/ 10000 h 11210"/>
                <a:gd name="connsiteX8" fmla="*/ 7386 w 10000"/>
                <a:gd name="connsiteY8" fmla="*/ 10000 h 11210"/>
                <a:gd name="connsiteX9" fmla="*/ 8100 w 10000"/>
                <a:gd name="connsiteY9" fmla="*/ 8346 h 11210"/>
                <a:gd name="connsiteX10" fmla="*/ 8572 w 10000"/>
                <a:gd name="connsiteY10" fmla="*/ 6654 h 11210"/>
                <a:gd name="connsiteX11" fmla="*/ 8814 w 10000"/>
                <a:gd name="connsiteY11" fmla="*/ 3346 h 11210"/>
                <a:gd name="connsiteX12" fmla="*/ 9050 w 10000"/>
                <a:gd name="connsiteY12" fmla="*/ 3346 h 11210"/>
                <a:gd name="connsiteX13" fmla="*/ 10000 w 10000"/>
                <a:gd name="connsiteY13" fmla="*/ 8346 h 1121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2008 w 10000"/>
                <a:gd name="connsiteY2" fmla="*/ 6474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2008 w 10000"/>
                <a:gd name="connsiteY2" fmla="*/ 6474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2024 w 10000"/>
                <a:gd name="connsiteY2" fmla="*/ 9105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947"/>
                <a:gd name="connsiteX1" fmla="*/ 1669 w 10000"/>
                <a:gd name="connsiteY1" fmla="*/ 10000 h 10947"/>
                <a:gd name="connsiteX2" fmla="*/ 2451 w 10000"/>
                <a:gd name="connsiteY2" fmla="*/ 10947 h 10947"/>
                <a:gd name="connsiteX3" fmla="*/ 2861 w 10000"/>
                <a:gd name="connsiteY3" fmla="*/ 1654 h 10947"/>
                <a:gd name="connsiteX4" fmla="*/ 3333 w 10000"/>
                <a:gd name="connsiteY4" fmla="*/ 0 h 10947"/>
                <a:gd name="connsiteX5" fmla="*/ 3811 w 10000"/>
                <a:gd name="connsiteY5" fmla="*/ 0 h 10947"/>
                <a:gd name="connsiteX6" fmla="*/ 4766 w 10000"/>
                <a:gd name="connsiteY6" fmla="*/ 8346 h 10947"/>
                <a:gd name="connsiteX7" fmla="*/ 5953 w 10000"/>
                <a:gd name="connsiteY7" fmla="*/ 10000 h 10947"/>
                <a:gd name="connsiteX8" fmla="*/ 7386 w 10000"/>
                <a:gd name="connsiteY8" fmla="*/ 10000 h 10947"/>
                <a:gd name="connsiteX9" fmla="*/ 8100 w 10000"/>
                <a:gd name="connsiteY9" fmla="*/ 8346 h 10947"/>
                <a:gd name="connsiteX10" fmla="*/ 8572 w 10000"/>
                <a:gd name="connsiteY10" fmla="*/ 6654 h 10947"/>
                <a:gd name="connsiteX11" fmla="*/ 8814 w 10000"/>
                <a:gd name="connsiteY11" fmla="*/ 3346 h 10947"/>
                <a:gd name="connsiteX12" fmla="*/ 9050 w 10000"/>
                <a:gd name="connsiteY12" fmla="*/ 3346 h 10947"/>
                <a:gd name="connsiteX13" fmla="*/ 10000 w 10000"/>
                <a:gd name="connsiteY13" fmla="*/ 8346 h 10947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861 w 10000"/>
                <a:gd name="connsiteY3" fmla="*/ 1654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697 w 10000"/>
                <a:gd name="connsiteY3" fmla="*/ 3759 h 10000"/>
                <a:gd name="connsiteX4" fmla="*/ 333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697 w 10000"/>
                <a:gd name="connsiteY3" fmla="*/ 3759 h 10000"/>
                <a:gd name="connsiteX4" fmla="*/ 356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746 w 10000"/>
                <a:gd name="connsiteY3" fmla="*/ 4285 h 10000"/>
                <a:gd name="connsiteX4" fmla="*/ 356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000"/>
                <a:gd name="connsiteY0" fmla="*/ 3346 h 10000"/>
                <a:gd name="connsiteX1" fmla="*/ 1669 w 10000"/>
                <a:gd name="connsiteY1" fmla="*/ 10000 h 10000"/>
                <a:gd name="connsiteX2" fmla="*/ 1942 w 10000"/>
                <a:gd name="connsiteY2" fmla="*/ 9763 h 10000"/>
                <a:gd name="connsiteX3" fmla="*/ 2746 w 10000"/>
                <a:gd name="connsiteY3" fmla="*/ 4285 h 10000"/>
                <a:gd name="connsiteX4" fmla="*/ 3563 w 10000"/>
                <a:gd name="connsiteY4" fmla="*/ 0 h 10000"/>
                <a:gd name="connsiteX5" fmla="*/ 3811 w 10000"/>
                <a:gd name="connsiteY5" fmla="*/ 0 h 10000"/>
                <a:gd name="connsiteX6" fmla="*/ 4766 w 10000"/>
                <a:gd name="connsiteY6" fmla="*/ 8346 h 10000"/>
                <a:gd name="connsiteX7" fmla="*/ 5953 w 10000"/>
                <a:gd name="connsiteY7" fmla="*/ 10000 h 10000"/>
                <a:gd name="connsiteX8" fmla="*/ 7386 w 10000"/>
                <a:gd name="connsiteY8" fmla="*/ 10000 h 10000"/>
                <a:gd name="connsiteX9" fmla="*/ 8100 w 10000"/>
                <a:gd name="connsiteY9" fmla="*/ 8346 h 10000"/>
                <a:gd name="connsiteX10" fmla="*/ 8572 w 10000"/>
                <a:gd name="connsiteY10" fmla="*/ 6654 h 10000"/>
                <a:gd name="connsiteX11" fmla="*/ 8814 w 10000"/>
                <a:gd name="connsiteY11" fmla="*/ 3346 h 10000"/>
                <a:gd name="connsiteX12" fmla="*/ 9050 w 10000"/>
                <a:gd name="connsiteY12" fmla="*/ 3346 h 10000"/>
                <a:gd name="connsiteX13" fmla="*/ 10000 w 10000"/>
                <a:gd name="connsiteY13" fmla="*/ 8346 h 10000"/>
                <a:gd name="connsiteX0" fmla="*/ 0 w 10180"/>
                <a:gd name="connsiteY0" fmla="*/ 3741 h 10000"/>
                <a:gd name="connsiteX1" fmla="*/ 1849 w 10180"/>
                <a:gd name="connsiteY1" fmla="*/ 10000 h 10000"/>
                <a:gd name="connsiteX2" fmla="*/ 2122 w 10180"/>
                <a:gd name="connsiteY2" fmla="*/ 9763 h 10000"/>
                <a:gd name="connsiteX3" fmla="*/ 2926 w 10180"/>
                <a:gd name="connsiteY3" fmla="*/ 4285 h 10000"/>
                <a:gd name="connsiteX4" fmla="*/ 3743 w 10180"/>
                <a:gd name="connsiteY4" fmla="*/ 0 h 10000"/>
                <a:gd name="connsiteX5" fmla="*/ 3991 w 10180"/>
                <a:gd name="connsiteY5" fmla="*/ 0 h 10000"/>
                <a:gd name="connsiteX6" fmla="*/ 4946 w 10180"/>
                <a:gd name="connsiteY6" fmla="*/ 8346 h 10000"/>
                <a:gd name="connsiteX7" fmla="*/ 6133 w 10180"/>
                <a:gd name="connsiteY7" fmla="*/ 10000 h 10000"/>
                <a:gd name="connsiteX8" fmla="*/ 7566 w 10180"/>
                <a:gd name="connsiteY8" fmla="*/ 10000 h 10000"/>
                <a:gd name="connsiteX9" fmla="*/ 8280 w 10180"/>
                <a:gd name="connsiteY9" fmla="*/ 8346 h 10000"/>
                <a:gd name="connsiteX10" fmla="*/ 8752 w 10180"/>
                <a:gd name="connsiteY10" fmla="*/ 6654 h 10000"/>
                <a:gd name="connsiteX11" fmla="*/ 8994 w 10180"/>
                <a:gd name="connsiteY11" fmla="*/ 3346 h 10000"/>
                <a:gd name="connsiteX12" fmla="*/ 9230 w 10180"/>
                <a:gd name="connsiteY12" fmla="*/ 3346 h 10000"/>
                <a:gd name="connsiteX13" fmla="*/ 10180 w 10180"/>
                <a:gd name="connsiteY13" fmla="*/ 8346 h 10000"/>
                <a:gd name="connsiteX0" fmla="*/ 0 w 10180"/>
                <a:gd name="connsiteY0" fmla="*/ 3741 h 10000"/>
                <a:gd name="connsiteX1" fmla="*/ 941 w 10180"/>
                <a:gd name="connsiteY1" fmla="*/ 7132 h 10000"/>
                <a:gd name="connsiteX2" fmla="*/ 1849 w 10180"/>
                <a:gd name="connsiteY2" fmla="*/ 10000 h 10000"/>
                <a:gd name="connsiteX3" fmla="*/ 2122 w 10180"/>
                <a:gd name="connsiteY3" fmla="*/ 9763 h 10000"/>
                <a:gd name="connsiteX4" fmla="*/ 2926 w 10180"/>
                <a:gd name="connsiteY4" fmla="*/ 4285 h 10000"/>
                <a:gd name="connsiteX5" fmla="*/ 3743 w 10180"/>
                <a:gd name="connsiteY5" fmla="*/ 0 h 10000"/>
                <a:gd name="connsiteX6" fmla="*/ 3991 w 10180"/>
                <a:gd name="connsiteY6" fmla="*/ 0 h 10000"/>
                <a:gd name="connsiteX7" fmla="*/ 4946 w 10180"/>
                <a:gd name="connsiteY7" fmla="*/ 8346 h 10000"/>
                <a:gd name="connsiteX8" fmla="*/ 6133 w 10180"/>
                <a:gd name="connsiteY8" fmla="*/ 10000 h 10000"/>
                <a:gd name="connsiteX9" fmla="*/ 7566 w 10180"/>
                <a:gd name="connsiteY9" fmla="*/ 10000 h 10000"/>
                <a:gd name="connsiteX10" fmla="*/ 8280 w 10180"/>
                <a:gd name="connsiteY10" fmla="*/ 8346 h 10000"/>
                <a:gd name="connsiteX11" fmla="*/ 8752 w 10180"/>
                <a:gd name="connsiteY11" fmla="*/ 6654 h 10000"/>
                <a:gd name="connsiteX12" fmla="*/ 8994 w 10180"/>
                <a:gd name="connsiteY12" fmla="*/ 3346 h 10000"/>
                <a:gd name="connsiteX13" fmla="*/ 9230 w 10180"/>
                <a:gd name="connsiteY13" fmla="*/ 3346 h 10000"/>
                <a:gd name="connsiteX14" fmla="*/ 10180 w 10180"/>
                <a:gd name="connsiteY14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1849 w 10180"/>
                <a:gd name="connsiteY2" fmla="*/ 10000 h 10000"/>
                <a:gd name="connsiteX3" fmla="*/ 2122 w 10180"/>
                <a:gd name="connsiteY3" fmla="*/ 9763 h 10000"/>
                <a:gd name="connsiteX4" fmla="*/ 2926 w 10180"/>
                <a:gd name="connsiteY4" fmla="*/ 4285 h 10000"/>
                <a:gd name="connsiteX5" fmla="*/ 3743 w 10180"/>
                <a:gd name="connsiteY5" fmla="*/ 0 h 10000"/>
                <a:gd name="connsiteX6" fmla="*/ 3991 w 10180"/>
                <a:gd name="connsiteY6" fmla="*/ 0 h 10000"/>
                <a:gd name="connsiteX7" fmla="*/ 4946 w 10180"/>
                <a:gd name="connsiteY7" fmla="*/ 8346 h 10000"/>
                <a:gd name="connsiteX8" fmla="*/ 6133 w 10180"/>
                <a:gd name="connsiteY8" fmla="*/ 10000 h 10000"/>
                <a:gd name="connsiteX9" fmla="*/ 7566 w 10180"/>
                <a:gd name="connsiteY9" fmla="*/ 10000 h 10000"/>
                <a:gd name="connsiteX10" fmla="*/ 8280 w 10180"/>
                <a:gd name="connsiteY10" fmla="*/ 8346 h 10000"/>
                <a:gd name="connsiteX11" fmla="*/ 8752 w 10180"/>
                <a:gd name="connsiteY11" fmla="*/ 6654 h 10000"/>
                <a:gd name="connsiteX12" fmla="*/ 8994 w 10180"/>
                <a:gd name="connsiteY12" fmla="*/ 3346 h 10000"/>
                <a:gd name="connsiteX13" fmla="*/ 9230 w 10180"/>
                <a:gd name="connsiteY13" fmla="*/ 3346 h 10000"/>
                <a:gd name="connsiteX14" fmla="*/ 10180 w 10180"/>
                <a:gd name="connsiteY14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1532 w 10180"/>
                <a:gd name="connsiteY2" fmla="*/ 8316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8581 h 14840"/>
                <a:gd name="connsiteX1" fmla="*/ 318 w 10180"/>
                <a:gd name="connsiteY1" fmla="*/ 7367 h 14840"/>
                <a:gd name="connsiteX2" fmla="*/ 1040 w 10180"/>
                <a:gd name="connsiteY2" fmla="*/ 0 h 14840"/>
                <a:gd name="connsiteX3" fmla="*/ 1849 w 10180"/>
                <a:gd name="connsiteY3" fmla="*/ 14840 h 14840"/>
                <a:gd name="connsiteX4" fmla="*/ 2122 w 10180"/>
                <a:gd name="connsiteY4" fmla="*/ 14603 h 14840"/>
                <a:gd name="connsiteX5" fmla="*/ 2926 w 10180"/>
                <a:gd name="connsiteY5" fmla="*/ 9125 h 14840"/>
                <a:gd name="connsiteX6" fmla="*/ 3743 w 10180"/>
                <a:gd name="connsiteY6" fmla="*/ 4840 h 14840"/>
                <a:gd name="connsiteX7" fmla="*/ 3991 w 10180"/>
                <a:gd name="connsiteY7" fmla="*/ 4840 h 14840"/>
                <a:gd name="connsiteX8" fmla="*/ 4946 w 10180"/>
                <a:gd name="connsiteY8" fmla="*/ 13186 h 14840"/>
                <a:gd name="connsiteX9" fmla="*/ 6133 w 10180"/>
                <a:gd name="connsiteY9" fmla="*/ 14840 h 14840"/>
                <a:gd name="connsiteX10" fmla="*/ 7566 w 10180"/>
                <a:gd name="connsiteY10" fmla="*/ 14840 h 14840"/>
                <a:gd name="connsiteX11" fmla="*/ 8280 w 10180"/>
                <a:gd name="connsiteY11" fmla="*/ 13186 h 14840"/>
                <a:gd name="connsiteX12" fmla="*/ 8752 w 10180"/>
                <a:gd name="connsiteY12" fmla="*/ 11494 h 14840"/>
                <a:gd name="connsiteX13" fmla="*/ 8994 w 10180"/>
                <a:gd name="connsiteY13" fmla="*/ 8186 h 14840"/>
                <a:gd name="connsiteX14" fmla="*/ 9230 w 10180"/>
                <a:gd name="connsiteY14" fmla="*/ 8186 h 14840"/>
                <a:gd name="connsiteX15" fmla="*/ 10180 w 10180"/>
                <a:gd name="connsiteY15" fmla="*/ 13186 h 14840"/>
                <a:gd name="connsiteX0" fmla="*/ 0 w 10180"/>
                <a:gd name="connsiteY0" fmla="*/ 8581 h 14840"/>
                <a:gd name="connsiteX1" fmla="*/ 318 w 10180"/>
                <a:gd name="connsiteY1" fmla="*/ 7367 h 14840"/>
                <a:gd name="connsiteX2" fmla="*/ 1040 w 10180"/>
                <a:gd name="connsiteY2" fmla="*/ 0 h 14840"/>
                <a:gd name="connsiteX3" fmla="*/ 1849 w 10180"/>
                <a:gd name="connsiteY3" fmla="*/ 14840 h 14840"/>
                <a:gd name="connsiteX4" fmla="*/ 2122 w 10180"/>
                <a:gd name="connsiteY4" fmla="*/ 14603 h 14840"/>
                <a:gd name="connsiteX5" fmla="*/ 2926 w 10180"/>
                <a:gd name="connsiteY5" fmla="*/ 9125 h 14840"/>
                <a:gd name="connsiteX6" fmla="*/ 3743 w 10180"/>
                <a:gd name="connsiteY6" fmla="*/ 4840 h 14840"/>
                <a:gd name="connsiteX7" fmla="*/ 3991 w 10180"/>
                <a:gd name="connsiteY7" fmla="*/ 4840 h 14840"/>
                <a:gd name="connsiteX8" fmla="*/ 4946 w 10180"/>
                <a:gd name="connsiteY8" fmla="*/ 13186 h 14840"/>
                <a:gd name="connsiteX9" fmla="*/ 6133 w 10180"/>
                <a:gd name="connsiteY9" fmla="*/ 14840 h 14840"/>
                <a:gd name="connsiteX10" fmla="*/ 7566 w 10180"/>
                <a:gd name="connsiteY10" fmla="*/ 14840 h 14840"/>
                <a:gd name="connsiteX11" fmla="*/ 8280 w 10180"/>
                <a:gd name="connsiteY11" fmla="*/ 13186 h 14840"/>
                <a:gd name="connsiteX12" fmla="*/ 8752 w 10180"/>
                <a:gd name="connsiteY12" fmla="*/ 11494 h 14840"/>
                <a:gd name="connsiteX13" fmla="*/ 8994 w 10180"/>
                <a:gd name="connsiteY13" fmla="*/ 8186 h 14840"/>
                <a:gd name="connsiteX14" fmla="*/ 9230 w 10180"/>
                <a:gd name="connsiteY14" fmla="*/ 8186 h 14840"/>
                <a:gd name="connsiteX15" fmla="*/ 10180 w 10180"/>
                <a:gd name="connsiteY15" fmla="*/ 13186 h 14840"/>
                <a:gd name="connsiteX0" fmla="*/ 0 w 10180"/>
                <a:gd name="connsiteY0" fmla="*/ 3741 h 10758"/>
                <a:gd name="connsiteX1" fmla="*/ 318 w 10180"/>
                <a:gd name="connsiteY1" fmla="*/ 2527 h 10758"/>
                <a:gd name="connsiteX2" fmla="*/ 1007 w 10180"/>
                <a:gd name="connsiteY2" fmla="*/ 9237 h 10758"/>
                <a:gd name="connsiteX3" fmla="*/ 1849 w 10180"/>
                <a:gd name="connsiteY3" fmla="*/ 10000 h 10758"/>
                <a:gd name="connsiteX4" fmla="*/ 2122 w 10180"/>
                <a:gd name="connsiteY4" fmla="*/ 9763 h 10758"/>
                <a:gd name="connsiteX5" fmla="*/ 2926 w 10180"/>
                <a:gd name="connsiteY5" fmla="*/ 4285 h 10758"/>
                <a:gd name="connsiteX6" fmla="*/ 3743 w 10180"/>
                <a:gd name="connsiteY6" fmla="*/ 0 h 10758"/>
                <a:gd name="connsiteX7" fmla="*/ 3991 w 10180"/>
                <a:gd name="connsiteY7" fmla="*/ 0 h 10758"/>
                <a:gd name="connsiteX8" fmla="*/ 4946 w 10180"/>
                <a:gd name="connsiteY8" fmla="*/ 8346 h 10758"/>
                <a:gd name="connsiteX9" fmla="*/ 6133 w 10180"/>
                <a:gd name="connsiteY9" fmla="*/ 10000 h 10758"/>
                <a:gd name="connsiteX10" fmla="*/ 7566 w 10180"/>
                <a:gd name="connsiteY10" fmla="*/ 10000 h 10758"/>
                <a:gd name="connsiteX11" fmla="*/ 8280 w 10180"/>
                <a:gd name="connsiteY11" fmla="*/ 8346 h 10758"/>
                <a:gd name="connsiteX12" fmla="*/ 8752 w 10180"/>
                <a:gd name="connsiteY12" fmla="*/ 6654 h 10758"/>
                <a:gd name="connsiteX13" fmla="*/ 8994 w 10180"/>
                <a:gd name="connsiteY13" fmla="*/ 3346 h 10758"/>
                <a:gd name="connsiteX14" fmla="*/ 9230 w 10180"/>
                <a:gd name="connsiteY14" fmla="*/ 3346 h 10758"/>
                <a:gd name="connsiteX15" fmla="*/ 10180 w 10180"/>
                <a:gd name="connsiteY15" fmla="*/ 8346 h 10758"/>
                <a:gd name="connsiteX0" fmla="*/ 0 w 10180"/>
                <a:gd name="connsiteY0" fmla="*/ 3741 h 10758"/>
                <a:gd name="connsiteX1" fmla="*/ 318 w 10180"/>
                <a:gd name="connsiteY1" fmla="*/ 2527 h 10758"/>
                <a:gd name="connsiteX2" fmla="*/ 1007 w 10180"/>
                <a:gd name="connsiteY2" fmla="*/ 9237 h 10758"/>
                <a:gd name="connsiteX3" fmla="*/ 1849 w 10180"/>
                <a:gd name="connsiteY3" fmla="*/ 10000 h 10758"/>
                <a:gd name="connsiteX4" fmla="*/ 2122 w 10180"/>
                <a:gd name="connsiteY4" fmla="*/ 9763 h 10758"/>
                <a:gd name="connsiteX5" fmla="*/ 2926 w 10180"/>
                <a:gd name="connsiteY5" fmla="*/ 4285 h 10758"/>
                <a:gd name="connsiteX6" fmla="*/ 3743 w 10180"/>
                <a:gd name="connsiteY6" fmla="*/ 0 h 10758"/>
                <a:gd name="connsiteX7" fmla="*/ 3991 w 10180"/>
                <a:gd name="connsiteY7" fmla="*/ 0 h 10758"/>
                <a:gd name="connsiteX8" fmla="*/ 4946 w 10180"/>
                <a:gd name="connsiteY8" fmla="*/ 8346 h 10758"/>
                <a:gd name="connsiteX9" fmla="*/ 6133 w 10180"/>
                <a:gd name="connsiteY9" fmla="*/ 10000 h 10758"/>
                <a:gd name="connsiteX10" fmla="*/ 7566 w 10180"/>
                <a:gd name="connsiteY10" fmla="*/ 10000 h 10758"/>
                <a:gd name="connsiteX11" fmla="*/ 8280 w 10180"/>
                <a:gd name="connsiteY11" fmla="*/ 8346 h 10758"/>
                <a:gd name="connsiteX12" fmla="*/ 8752 w 10180"/>
                <a:gd name="connsiteY12" fmla="*/ 6654 h 10758"/>
                <a:gd name="connsiteX13" fmla="*/ 8994 w 10180"/>
                <a:gd name="connsiteY13" fmla="*/ 3346 h 10758"/>
                <a:gd name="connsiteX14" fmla="*/ 9230 w 10180"/>
                <a:gd name="connsiteY14" fmla="*/ 3346 h 10758"/>
                <a:gd name="connsiteX15" fmla="*/ 10180 w 10180"/>
                <a:gd name="connsiteY15" fmla="*/ 8346 h 10758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1007 w 10180"/>
                <a:gd name="connsiteY2" fmla="*/ 9237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1056 w 10180"/>
                <a:gd name="connsiteY2" fmla="*/ 1607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1056 w 10180"/>
                <a:gd name="connsiteY2" fmla="*/ 1607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925 w 10180"/>
                <a:gd name="connsiteY2" fmla="*/ 8185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925 w 10180"/>
                <a:gd name="connsiteY2" fmla="*/ 8185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6096 h 12355"/>
                <a:gd name="connsiteX1" fmla="*/ 318 w 10180"/>
                <a:gd name="connsiteY1" fmla="*/ 4882 h 12355"/>
                <a:gd name="connsiteX2" fmla="*/ 1827 w 10180"/>
                <a:gd name="connsiteY2" fmla="*/ 278 h 12355"/>
                <a:gd name="connsiteX3" fmla="*/ 1849 w 10180"/>
                <a:gd name="connsiteY3" fmla="*/ 12355 h 12355"/>
                <a:gd name="connsiteX4" fmla="*/ 2122 w 10180"/>
                <a:gd name="connsiteY4" fmla="*/ 12118 h 12355"/>
                <a:gd name="connsiteX5" fmla="*/ 2926 w 10180"/>
                <a:gd name="connsiteY5" fmla="*/ 6640 h 12355"/>
                <a:gd name="connsiteX6" fmla="*/ 3743 w 10180"/>
                <a:gd name="connsiteY6" fmla="*/ 2355 h 12355"/>
                <a:gd name="connsiteX7" fmla="*/ 3991 w 10180"/>
                <a:gd name="connsiteY7" fmla="*/ 2355 h 12355"/>
                <a:gd name="connsiteX8" fmla="*/ 4946 w 10180"/>
                <a:gd name="connsiteY8" fmla="*/ 10701 h 12355"/>
                <a:gd name="connsiteX9" fmla="*/ 6133 w 10180"/>
                <a:gd name="connsiteY9" fmla="*/ 12355 h 12355"/>
                <a:gd name="connsiteX10" fmla="*/ 7566 w 10180"/>
                <a:gd name="connsiteY10" fmla="*/ 12355 h 12355"/>
                <a:gd name="connsiteX11" fmla="*/ 8280 w 10180"/>
                <a:gd name="connsiteY11" fmla="*/ 10701 h 12355"/>
                <a:gd name="connsiteX12" fmla="*/ 8752 w 10180"/>
                <a:gd name="connsiteY12" fmla="*/ 9009 h 12355"/>
                <a:gd name="connsiteX13" fmla="*/ 8994 w 10180"/>
                <a:gd name="connsiteY13" fmla="*/ 5701 h 12355"/>
                <a:gd name="connsiteX14" fmla="*/ 9230 w 10180"/>
                <a:gd name="connsiteY14" fmla="*/ 5701 h 12355"/>
                <a:gd name="connsiteX15" fmla="*/ 10180 w 10180"/>
                <a:gd name="connsiteY15" fmla="*/ 10701 h 12355"/>
                <a:gd name="connsiteX0" fmla="*/ 0 w 10180"/>
                <a:gd name="connsiteY0" fmla="*/ 5818 h 12077"/>
                <a:gd name="connsiteX1" fmla="*/ 318 w 10180"/>
                <a:gd name="connsiteY1" fmla="*/ 4604 h 12077"/>
                <a:gd name="connsiteX2" fmla="*/ 1827 w 10180"/>
                <a:gd name="connsiteY2" fmla="*/ 0 h 12077"/>
                <a:gd name="connsiteX3" fmla="*/ 1849 w 10180"/>
                <a:gd name="connsiteY3" fmla="*/ 12077 h 12077"/>
                <a:gd name="connsiteX4" fmla="*/ 2122 w 10180"/>
                <a:gd name="connsiteY4" fmla="*/ 11840 h 12077"/>
                <a:gd name="connsiteX5" fmla="*/ 2926 w 10180"/>
                <a:gd name="connsiteY5" fmla="*/ 6362 h 12077"/>
                <a:gd name="connsiteX6" fmla="*/ 3743 w 10180"/>
                <a:gd name="connsiteY6" fmla="*/ 2077 h 12077"/>
                <a:gd name="connsiteX7" fmla="*/ 3991 w 10180"/>
                <a:gd name="connsiteY7" fmla="*/ 2077 h 12077"/>
                <a:gd name="connsiteX8" fmla="*/ 4946 w 10180"/>
                <a:gd name="connsiteY8" fmla="*/ 10423 h 12077"/>
                <a:gd name="connsiteX9" fmla="*/ 6133 w 10180"/>
                <a:gd name="connsiteY9" fmla="*/ 12077 h 12077"/>
                <a:gd name="connsiteX10" fmla="*/ 7566 w 10180"/>
                <a:gd name="connsiteY10" fmla="*/ 12077 h 12077"/>
                <a:gd name="connsiteX11" fmla="*/ 8280 w 10180"/>
                <a:gd name="connsiteY11" fmla="*/ 10423 h 12077"/>
                <a:gd name="connsiteX12" fmla="*/ 8752 w 10180"/>
                <a:gd name="connsiteY12" fmla="*/ 8731 h 12077"/>
                <a:gd name="connsiteX13" fmla="*/ 8994 w 10180"/>
                <a:gd name="connsiteY13" fmla="*/ 5423 h 12077"/>
                <a:gd name="connsiteX14" fmla="*/ 9230 w 10180"/>
                <a:gd name="connsiteY14" fmla="*/ 5423 h 12077"/>
                <a:gd name="connsiteX15" fmla="*/ 10180 w 10180"/>
                <a:gd name="connsiteY15" fmla="*/ 10423 h 12077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613 w 10180"/>
                <a:gd name="connsiteY2" fmla="*/ 2528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613 w 10180"/>
                <a:gd name="connsiteY2" fmla="*/ 2528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10180 w 10180"/>
                <a:gd name="connsiteY15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613 w 10180"/>
                <a:gd name="connsiteY2" fmla="*/ 2528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9932 w 10180"/>
                <a:gd name="connsiteY15" fmla="*/ 6869 h 10000"/>
                <a:gd name="connsiteX16" fmla="*/ 10180 w 10180"/>
                <a:gd name="connsiteY16" fmla="*/ 8346 h 10000"/>
                <a:gd name="connsiteX0" fmla="*/ 0 w 10180"/>
                <a:gd name="connsiteY0" fmla="*/ 3741 h 10000"/>
                <a:gd name="connsiteX1" fmla="*/ 318 w 10180"/>
                <a:gd name="connsiteY1" fmla="*/ 2527 h 10000"/>
                <a:gd name="connsiteX2" fmla="*/ 613 w 10180"/>
                <a:gd name="connsiteY2" fmla="*/ 2528 h 10000"/>
                <a:gd name="connsiteX3" fmla="*/ 1849 w 10180"/>
                <a:gd name="connsiteY3" fmla="*/ 10000 h 10000"/>
                <a:gd name="connsiteX4" fmla="*/ 2122 w 10180"/>
                <a:gd name="connsiteY4" fmla="*/ 9763 h 10000"/>
                <a:gd name="connsiteX5" fmla="*/ 2926 w 10180"/>
                <a:gd name="connsiteY5" fmla="*/ 4285 h 10000"/>
                <a:gd name="connsiteX6" fmla="*/ 3743 w 10180"/>
                <a:gd name="connsiteY6" fmla="*/ 0 h 10000"/>
                <a:gd name="connsiteX7" fmla="*/ 3991 w 10180"/>
                <a:gd name="connsiteY7" fmla="*/ 0 h 10000"/>
                <a:gd name="connsiteX8" fmla="*/ 4946 w 10180"/>
                <a:gd name="connsiteY8" fmla="*/ 8346 h 10000"/>
                <a:gd name="connsiteX9" fmla="*/ 6133 w 10180"/>
                <a:gd name="connsiteY9" fmla="*/ 10000 h 10000"/>
                <a:gd name="connsiteX10" fmla="*/ 7566 w 10180"/>
                <a:gd name="connsiteY10" fmla="*/ 10000 h 10000"/>
                <a:gd name="connsiteX11" fmla="*/ 8280 w 10180"/>
                <a:gd name="connsiteY11" fmla="*/ 8346 h 10000"/>
                <a:gd name="connsiteX12" fmla="*/ 8752 w 10180"/>
                <a:gd name="connsiteY12" fmla="*/ 6654 h 10000"/>
                <a:gd name="connsiteX13" fmla="*/ 8994 w 10180"/>
                <a:gd name="connsiteY13" fmla="*/ 3346 h 10000"/>
                <a:gd name="connsiteX14" fmla="*/ 9230 w 10180"/>
                <a:gd name="connsiteY14" fmla="*/ 3346 h 10000"/>
                <a:gd name="connsiteX15" fmla="*/ 9932 w 10180"/>
                <a:gd name="connsiteY15" fmla="*/ 6869 h 10000"/>
                <a:gd name="connsiteX16" fmla="*/ 10180 w 10180"/>
                <a:gd name="connsiteY16" fmla="*/ 8346 h 10000"/>
                <a:gd name="connsiteX0" fmla="*/ 0 w 10098"/>
                <a:gd name="connsiteY0" fmla="*/ 3741 h 10056"/>
                <a:gd name="connsiteX1" fmla="*/ 318 w 10098"/>
                <a:gd name="connsiteY1" fmla="*/ 2527 h 10056"/>
                <a:gd name="connsiteX2" fmla="*/ 613 w 10098"/>
                <a:gd name="connsiteY2" fmla="*/ 2528 h 10056"/>
                <a:gd name="connsiteX3" fmla="*/ 1849 w 10098"/>
                <a:gd name="connsiteY3" fmla="*/ 10000 h 10056"/>
                <a:gd name="connsiteX4" fmla="*/ 2122 w 10098"/>
                <a:gd name="connsiteY4" fmla="*/ 9763 h 10056"/>
                <a:gd name="connsiteX5" fmla="*/ 2926 w 10098"/>
                <a:gd name="connsiteY5" fmla="*/ 4285 h 10056"/>
                <a:gd name="connsiteX6" fmla="*/ 3743 w 10098"/>
                <a:gd name="connsiteY6" fmla="*/ 0 h 10056"/>
                <a:gd name="connsiteX7" fmla="*/ 3991 w 10098"/>
                <a:gd name="connsiteY7" fmla="*/ 0 h 10056"/>
                <a:gd name="connsiteX8" fmla="*/ 4946 w 10098"/>
                <a:gd name="connsiteY8" fmla="*/ 8346 h 10056"/>
                <a:gd name="connsiteX9" fmla="*/ 6133 w 10098"/>
                <a:gd name="connsiteY9" fmla="*/ 10000 h 10056"/>
                <a:gd name="connsiteX10" fmla="*/ 7566 w 10098"/>
                <a:gd name="connsiteY10" fmla="*/ 10000 h 10056"/>
                <a:gd name="connsiteX11" fmla="*/ 8280 w 10098"/>
                <a:gd name="connsiteY11" fmla="*/ 8346 h 10056"/>
                <a:gd name="connsiteX12" fmla="*/ 8752 w 10098"/>
                <a:gd name="connsiteY12" fmla="*/ 6654 h 10056"/>
                <a:gd name="connsiteX13" fmla="*/ 8994 w 10098"/>
                <a:gd name="connsiteY13" fmla="*/ 3346 h 10056"/>
                <a:gd name="connsiteX14" fmla="*/ 9230 w 10098"/>
                <a:gd name="connsiteY14" fmla="*/ 3346 h 10056"/>
                <a:gd name="connsiteX15" fmla="*/ 9932 w 10098"/>
                <a:gd name="connsiteY15" fmla="*/ 6869 h 10056"/>
                <a:gd name="connsiteX16" fmla="*/ 10098 w 10098"/>
                <a:gd name="connsiteY16" fmla="*/ 10056 h 10056"/>
                <a:gd name="connsiteX0" fmla="*/ 0 w 10098"/>
                <a:gd name="connsiteY0" fmla="*/ 3741 h 10056"/>
                <a:gd name="connsiteX1" fmla="*/ 318 w 10098"/>
                <a:gd name="connsiteY1" fmla="*/ 2527 h 10056"/>
                <a:gd name="connsiteX2" fmla="*/ 613 w 10098"/>
                <a:gd name="connsiteY2" fmla="*/ 2528 h 10056"/>
                <a:gd name="connsiteX3" fmla="*/ 1849 w 10098"/>
                <a:gd name="connsiteY3" fmla="*/ 10000 h 10056"/>
                <a:gd name="connsiteX4" fmla="*/ 2122 w 10098"/>
                <a:gd name="connsiteY4" fmla="*/ 9763 h 10056"/>
                <a:gd name="connsiteX5" fmla="*/ 2926 w 10098"/>
                <a:gd name="connsiteY5" fmla="*/ 4285 h 10056"/>
                <a:gd name="connsiteX6" fmla="*/ 3743 w 10098"/>
                <a:gd name="connsiteY6" fmla="*/ 0 h 10056"/>
                <a:gd name="connsiteX7" fmla="*/ 3991 w 10098"/>
                <a:gd name="connsiteY7" fmla="*/ 0 h 10056"/>
                <a:gd name="connsiteX8" fmla="*/ 4946 w 10098"/>
                <a:gd name="connsiteY8" fmla="*/ 8346 h 10056"/>
                <a:gd name="connsiteX9" fmla="*/ 6133 w 10098"/>
                <a:gd name="connsiteY9" fmla="*/ 10000 h 10056"/>
                <a:gd name="connsiteX10" fmla="*/ 7566 w 10098"/>
                <a:gd name="connsiteY10" fmla="*/ 10000 h 10056"/>
                <a:gd name="connsiteX11" fmla="*/ 8280 w 10098"/>
                <a:gd name="connsiteY11" fmla="*/ 8346 h 10056"/>
                <a:gd name="connsiteX12" fmla="*/ 8752 w 10098"/>
                <a:gd name="connsiteY12" fmla="*/ 6654 h 10056"/>
                <a:gd name="connsiteX13" fmla="*/ 8994 w 10098"/>
                <a:gd name="connsiteY13" fmla="*/ 3346 h 10056"/>
                <a:gd name="connsiteX14" fmla="*/ 9230 w 10098"/>
                <a:gd name="connsiteY14" fmla="*/ 3346 h 10056"/>
                <a:gd name="connsiteX15" fmla="*/ 9932 w 10098"/>
                <a:gd name="connsiteY15" fmla="*/ 6869 h 10056"/>
                <a:gd name="connsiteX16" fmla="*/ 10098 w 10098"/>
                <a:gd name="connsiteY16" fmla="*/ 10056 h 10056"/>
                <a:gd name="connsiteX0" fmla="*/ 0 w 10098"/>
                <a:gd name="connsiteY0" fmla="*/ 3741 h 10056"/>
                <a:gd name="connsiteX1" fmla="*/ 318 w 10098"/>
                <a:gd name="connsiteY1" fmla="*/ 2527 h 10056"/>
                <a:gd name="connsiteX2" fmla="*/ 613 w 10098"/>
                <a:gd name="connsiteY2" fmla="*/ 2528 h 10056"/>
                <a:gd name="connsiteX3" fmla="*/ 1849 w 10098"/>
                <a:gd name="connsiteY3" fmla="*/ 10000 h 10056"/>
                <a:gd name="connsiteX4" fmla="*/ 2122 w 10098"/>
                <a:gd name="connsiteY4" fmla="*/ 9763 h 10056"/>
                <a:gd name="connsiteX5" fmla="*/ 2926 w 10098"/>
                <a:gd name="connsiteY5" fmla="*/ 4285 h 10056"/>
                <a:gd name="connsiteX6" fmla="*/ 3743 w 10098"/>
                <a:gd name="connsiteY6" fmla="*/ 0 h 10056"/>
                <a:gd name="connsiteX7" fmla="*/ 3991 w 10098"/>
                <a:gd name="connsiteY7" fmla="*/ 0 h 10056"/>
                <a:gd name="connsiteX8" fmla="*/ 4946 w 10098"/>
                <a:gd name="connsiteY8" fmla="*/ 8346 h 10056"/>
                <a:gd name="connsiteX9" fmla="*/ 6133 w 10098"/>
                <a:gd name="connsiteY9" fmla="*/ 10000 h 10056"/>
                <a:gd name="connsiteX10" fmla="*/ 7566 w 10098"/>
                <a:gd name="connsiteY10" fmla="*/ 10000 h 10056"/>
                <a:gd name="connsiteX11" fmla="*/ 8280 w 10098"/>
                <a:gd name="connsiteY11" fmla="*/ 8346 h 10056"/>
                <a:gd name="connsiteX12" fmla="*/ 8752 w 10098"/>
                <a:gd name="connsiteY12" fmla="*/ 6654 h 10056"/>
                <a:gd name="connsiteX13" fmla="*/ 8994 w 10098"/>
                <a:gd name="connsiteY13" fmla="*/ 3346 h 10056"/>
                <a:gd name="connsiteX14" fmla="*/ 9230 w 10098"/>
                <a:gd name="connsiteY14" fmla="*/ 3346 h 10056"/>
                <a:gd name="connsiteX15" fmla="*/ 9932 w 10098"/>
                <a:gd name="connsiteY15" fmla="*/ 6869 h 10056"/>
                <a:gd name="connsiteX16" fmla="*/ 10098 w 10098"/>
                <a:gd name="connsiteY16" fmla="*/ 10056 h 10056"/>
                <a:gd name="connsiteX0" fmla="*/ 0 w 10098"/>
                <a:gd name="connsiteY0" fmla="*/ 3741 h 10056"/>
                <a:gd name="connsiteX1" fmla="*/ 318 w 10098"/>
                <a:gd name="connsiteY1" fmla="*/ 2527 h 10056"/>
                <a:gd name="connsiteX2" fmla="*/ 613 w 10098"/>
                <a:gd name="connsiteY2" fmla="*/ 2528 h 10056"/>
                <a:gd name="connsiteX3" fmla="*/ 1849 w 10098"/>
                <a:gd name="connsiteY3" fmla="*/ 10000 h 10056"/>
                <a:gd name="connsiteX4" fmla="*/ 2122 w 10098"/>
                <a:gd name="connsiteY4" fmla="*/ 9763 h 10056"/>
                <a:gd name="connsiteX5" fmla="*/ 2926 w 10098"/>
                <a:gd name="connsiteY5" fmla="*/ 4285 h 10056"/>
                <a:gd name="connsiteX6" fmla="*/ 3743 w 10098"/>
                <a:gd name="connsiteY6" fmla="*/ 0 h 10056"/>
                <a:gd name="connsiteX7" fmla="*/ 3991 w 10098"/>
                <a:gd name="connsiteY7" fmla="*/ 0 h 10056"/>
                <a:gd name="connsiteX8" fmla="*/ 4946 w 10098"/>
                <a:gd name="connsiteY8" fmla="*/ 8346 h 10056"/>
                <a:gd name="connsiteX9" fmla="*/ 6133 w 10098"/>
                <a:gd name="connsiteY9" fmla="*/ 10000 h 10056"/>
                <a:gd name="connsiteX10" fmla="*/ 7566 w 10098"/>
                <a:gd name="connsiteY10" fmla="*/ 10000 h 10056"/>
                <a:gd name="connsiteX11" fmla="*/ 8280 w 10098"/>
                <a:gd name="connsiteY11" fmla="*/ 8346 h 10056"/>
                <a:gd name="connsiteX12" fmla="*/ 8752 w 10098"/>
                <a:gd name="connsiteY12" fmla="*/ 6654 h 10056"/>
                <a:gd name="connsiteX13" fmla="*/ 8994 w 10098"/>
                <a:gd name="connsiteY13" fmla="*/ 3346 h 10056"/>
                <a:gd name="connsiteX14" fmla="*/ 9230 w 10098"/>
                <a:gd name="connsiteY14" fmla="*/ 3346 h 10056"/>
                <a:gd name="connsiteX15" fmla="*/ 9981 w 10098"/>
                <a:gd name="connsiteY15" fmla="*/ 6869 h 10056"/>
                <a:gd name="connsiteX16" fmla="*/ 10098 w 10098"/>
                <a:gd name="connsiteY16" fmla="*/ 10056 h 10056"/>
                <a:gd name="connsiteX0" fmla="*/ 0 w 10131"/>
                <a:gd name="connsiteY0" fmla="*/ 3741 h 10000"/>
                <a:gd name="connsiteX1" fmla="*/ 318 w 10131"/>
                <a:gd name="connsiteY1" fmla="*/ 2527 h 10000"/>
                <a:gd name="connsiteX2" fmla="*/ 613 w 10131"/>
                <a:gd name="connsiteY2" fmla="*/ 2528 h 10000"/>
                <a:gd name="connsiteX3" fmla="*/ 1849 w 10131"/>
                <a:gd name="connsiteY3" fmla="*/ 10000 h 10000"/>
                <a:gd name="connsiteX4" fmla="*/ 2122 w 10131"/>
                <a:gd name="connsiteY4" fmla="*/ 9763 h 10000"/>
                <a:gd name="connsiteX5" fmla="*/ 2926 w 10131"/>
                <a:gd name="connsiteY5" fmla="*/ 4285 h 10000"/>
                <a:gd name="connsiteX6" fmla="*/ 3743 w 10131"/>
                <a:gd name="connsiteY6" fmla="*/ 0 h 10000"/>
                <a:gd name="connsiteX7" fmla="*/ 3991 w 10131"/>
                <a:gd name="connsiteY7" fmla="*/ 0 h 10000"/>
                <a:gd name="connsiteX8" fmla="*/ 4946 w 10131"/>
                <a:gd name="connsiteY8" fmla="*/ 8346 h 10000"/>
                <a:gd name="connsiteX9" fmla="*/ 6133 w 10131"/>
                <a:gd name="connsiteY9" fmla="*/ 10000 h 10000"/>
                <a:gd name="connsiteX10" fmla="*/ 7566 w 10131"/>
                <a:gd name="connsiteY10" fmla="*/ 10000 h 10000"/>
                <a:gd name="connsiteX11" fmla="*/ 8280 w 10131"/>
                <a:gd name="connsiteY11" fmla="*/ 8346 h 10000"/>
                <a:gd name="connsiteX12" fmla="*/ 8752 w 10131"/>
                <a:gd name="connsiteY12" fmla="*/ 6654 h 10000"/>
                <a:gd name="connsiteX13" fmla="*/ 8994 w 10131"/>
                <a:gd name="connsiteY13" fmla="*/ 3346 h 10000"/>
                <a:gd name="connsiteX14" fmla="*/ 9230 w 10131"/>
                <a:gd name="connsiteY14" fmla="*/ 3346 h 10000"/>
                <a:gd name="connsiteX15" fmla="*/ 9981 w 10131"/>
                <a:gd name="connsiteY15" fmla="*/ 6869 h 10000"/>
                <a:gd name="connsiteX16" fmla="*/ 10131 w 10131"/>
                <a:gd name="connsiteY16" fmla="*/ 9267 h 10000"/>
                <a:gd name="connsiteX0" fmla="*/ 0 w 10131"/>
                <a:gd name="connsiteY0" fmla="*/ 3741 h 10000"/>
                <a:gd name="connsiteX1" fmla="*/ 318 w 10131"/>
                <a:gd name="connsiteY1" fmla="*/ 2527 h 10000"/>
                <a:gd name="connsiteX2" fmla="*/ 613 w 10131"/>
                <a:gd name="connsiteY2" fmla="*/ 2528 h 10000"/>
                <a:gd name="connsiteX3" fmla="*/ 1849 w 10131"/>
                <a:gd name="connsiteY3" fmla="*/ 10000 h 10000"/>
                <a:gd name="connsiteX4" fmla="*/ 2122 w 10131"/>
                <a:gd name="connsiteY4" fmla="*/ 9763 h 10000"/>
                <a:gd name="connsiteX5" fmla="*/ 2926 w 10131"/>
                <a:gd name="connsiteY5" fmla="*/ 4285 h 10000"/>
                <a:gd name="connsiteX6" fmla="*/ 3743 w 10131"/>
                <a:gd name="connsiteY6" fmla="*/ 0 h 10000"/>
                <a:gd name="connsiteX7" fmla="*/ 3991 w 10131"/>
                <a:gd name="connsiteY7" fmla="*/ 0 h 10000"/>
                <a:gd name="connsiteX8" fmla="*/ 4946 w 10131"/>
                <a:gd name="connsiteY8" fmla="*/ 8346 h 10000"/>
                <a:gd name="connsiteX9" fmla="*/ 6133 w 10131"/>
                <a:gd name="connsiteY9" fmla="*/ 10000 h 10000"/>
                <a:gd name="connsiteX10" fmla="*/ 7566 w 10131"/>
                <a:gd name="connsiteY10" fmla="*/ 10000 h 10000"/>
                <a:gd name="connsiteX11" fmla="*/ 8280 w 10131"/>
                <a:gd name="connsiteY11" fmla="*/ 8346 h 10000"/>
                <a:gd name="connsiteX12" fmla="*/ 8752 w 10131"/>
                <a:gd name="connsiteY12" fmla="*/ 6654 h 10000"/>
                <a:gd name="connsiteX13" fmla="*/ 8994 w 10131"/>
                <a:gd name="connsiteY13" fmla="*/ 3346 h 10000"/>
                <a:gd name="connsiteX14" fmla="*/ 9230 w 10131"/>
                <a:gd name="connsiteY14" fmla="*/ 3346 h 10000"/>
                <a:gd name="connsiteX15" fmla="*/ 9981 w 10131"/>
                <a:gd name="connsiteY15" fmla="*/ 6869 h 10000"/>
                <a:gd name="connsiteX16" fmla="*/ 10131 w 10131"/>
                <a:gd name="connsiteY16" fmla="*/ 9267 h 10000"/>
                <a:gd name="connsiteX0" fmla="*/ 0 w 10131"/>
                <a:gd name="connsiteY0" fmla="*/ 3741 h 13082"/>
                <a:gd name="connsiteX1" fmla="*/ 318 w 10131"/>
                <a:gd name="connsiteY1" fmla="*/ 2527 h 13082"/>
                <a:gd name="connsiteX2" fmla="*/ 613 w 10131"/>
                <a:gd name="connsiteY2" fmla="*/ 2528 h 13082"/>
                <a:gd name="connsiteX3" fmla="*/ 1849 w 10131"/>
                <a:gd name="connsiteY3" fmla="*/ 10000 h 13082"/>
                <a:gd name="connsiteX4" fmla="*/ 2122 w 10131"/>
                <a:gd name="connsiteY4" fmla="*/ 9763 h 13082"/>
                <a:gd name="connsiteX5" fmla="*/ 2926 w 10131"/>
                <a:gd name="connsiteY5" fmla="*/ 4285 h 13082"/>
                <a:gd name="connsiteX6" fmla="*/ 3743 w 10131"/>
                <a:gd name="connsiteY6" fmla="*/ 0 h 13082"/>
                <a:gd name="connsiteX7" fmla="*/ 3991 w 10131"/>
                <a:gd name="connsiteY7" fmla="*/ 0 h 13082"/>
                <a:gd name="connsiteX8" fmla="*/ 4946 w 10131"/>
                <a:gd name="connsiteY8" fmla="*/ 8346 h 13082"/>
                <a:gd name="connsiteX9" fmla="*/ 6133 w 10131"/>
                <a:gd name="connsiteY9" fmla="*/ 10000 h 13082"/>
                <a:gd name="connsiteX10" fmla="*/ 7566 w 10131"/>
                <a:gd name="connsiteY10" fmla="*/ 10000 h 13082"/>
                <a:gd name="connsiteX11" fmla="*/ 8280 w 10131"/>
                <a:gd name="connsiteY11" fmla="*/ 8346 h 13082"/>
                <a:gd name="connsiteX12" fmla="*/ 8752 w 10131"/>
                <a:gd name="connsiteY12" fmla="*/ 6654 h 13082"/>
                <a:gd name="connsiteX13" fmla="*/ 8994 w 10131"/>
                <a:gd name="connsiteY13" fmla="*/ 3346 h 13082"/>
                <a:gd name="connsiteX14" fmla="*/ 9230 w 10131"/>
                <a:gd name="connsiteY14" fmla="*/ 3346 h 13082"/>
                <a:gd name="connsiteX15" fmla="*/ 9981 w 10131"/>
                <a:gd name="connsiteY15" fmla="*/ 6869 h 13082"/>
                <a:gd name="connsiteX16" fmla="*/ 10131 w 10131"/>
                <a:gd name="connsiteY16" fmla="*/ 13082 h 13082"/>
                <a:gd name="connsiteX0" fmla="*/ 0 w 10131"/>
                <a:gd name="connsiteY0" fmla="*/ 3741 h 13082"/>
                <a:gd name="connsiteX1" fmla="*/ 318 w 10131"/>
                <a:gd name="connsiteY1" fmla="*/ 2527 h 13082"/>
                <a:gd name="connsiteX2" fmla="*/ 613 w 10131"/>
                <a:gd name="connsiteY2" fmla="*/ 2528 h 13082"/>
                <a:gd name="connsiteX3" fmla="*/ 1849 w 10131"/>
                <a:gd name="connsiteY3" fmla="*/ 10000 h 13082"/>
                <a:gd name="connsiteX4" fmla="*/ 2122 w 10131"/>
                <a:gd name="connsiteY4" fmla="*/ 9763 h 13082"/>
                <a:gd name="connsiteX5" fmla="*/ 2926 w 10131"/>
                <a:gd name="connsiteY5" fmla="*/ 4285 h 13082"/>
                <a:gd name="connsiteX6" fmla="*/ 3743 w 10131"/>
                <a:gd name="connsiteY6" fmla="*/ 0 h 13082"/>
                <a:gd name="connsiteX7" fmla="*/ 3991 w 10131"/>
                <a:gd name="connsiteY7" fmla="*/ 0 h 13082"/>
                <a:gd name="connsiteX8" fmla="*/ 4946 w 10131"/>
                <a:gd name="connsiteY8" fmla="*/ 8346 h 13082"/>
                <a:gd name="connsiteX9" fmla="*/ 6133 w 10131"/>
                <a:gd name="connsiteY9" fmla="*/ 10000 h 13082"/>
                <a:gd name="connsiteX10" fmla="*/ 7566 w 10131"/>
                <a:gd name="connsiteY10" fmla="*/ 10000 h 13082"/>
                <a:gd name="connsiteX11" fmla="*/ 8280 w 10131"/>
                <a:gd name="connsiteY11" fmla="*/ 8346 h 13082"/>
                <a:gd name="connsiteX12" fmla="*/ 8752 w 10131"/>
                <a:gd name="connsiteY12" fmla="*/ 6654 h 13082"/>
                <a:gd name="connsiteX13" fmla="*/ 8994 w 10131"/>
                <a:gd name="connsiteY13" fmla="*/ 3346 h 13082"/>
                <a:gd name="connsiteX14" fmla="*/ 9230 w 10131"/>
                <a:gd name="connsiteY14" fmla="*/ 3346 h 13082"/>
                <a:gd name="connsiteX15" fmla="*/ 9981 w 10131"/>
                <a:gd name="connsiteY15" fmla="*/ 6869 h 13082"/>
                <a:gd name="connsiteX16" fmla="*/ 10131 w 10131"/>
                <a:gd name="connsiteY16" fmla="*/ 13082 h 13082"/>
                <a:gd name="connsiteX0" fmla="*/ 0 w 10131"/>
                <a:gd name="connsiteY0" fmla="*/ 3741 h 13082"/>
                <a:gd name="connsiteX1" fmla="*/ 318 w 10131"/>
                <a:gd name="connsiteY1" fmla="*/ 2527 h 13082"/>
                <a:gd name="connsiteX2" fmla="*/ 613 w 10131"/>
                <a:gd name="connsiteY2" fmla="*/ 2528 h 13082"/>
                <a:gd name="connsiteX3" fmla="*/ 1849 w 10131"/>
                <a:gd name="connsiteY3" fmla="*/ 10000 h 13082"/>
                <a:gd name="connsiteX4" fmla="*/ 2122 w 10131"/>
                <a:gd name="connsiteY4" fmla="*/ 9763 h 13082"/>
                <a:gd name="connsiteX5" fmla="*/ 2926 w 10131"/>
                <a:gd name="connsiteY5" fmla="*/ 4285 h 13082"/>
                <a:gd name="connsiteX6" fmla="*/ 3743 w 10131"/>
                <a:gd name="connsiteY6" fmla="*/ 0 h 13082"/>
                <a:gd name="connsiteX7" fmla="*/ 3991 w 10131"/>
                <a:gd name="connsiteY7" fmla="*/ 0 h 13082"/>
                <a:gd name="connsiteX8" fmla="*/ 4946 w 10131"/>
                <a:gd name="connsiteY8" fmla="*/ 8346 h 13082"/>
                <a:gd name="connsiteX9" fmla="*/ 6133 w 10131"/>
                <a:gd name="connsiteY9" fmla="*/ 10000 h 13082"/>
                <a:gd name="connsiteX10" fmla="*/ 7566 w 10131"/>
                <a:gd name="connsiteY10" fmla="*/ 10000 h 13082"/>
                <a:gd name="connsiteX11" fmla="*/ 8280 w 10131"/>
                <a:gd name="connsiteY11" fmla="*/ 8346 h 13082"/>
                <a:gd name="connsiteX12" fmla="*/ 8752 w 10131"/>
                <a:gd name="connsiteY12" fmla="*/ 6654 h 13082"/>
                <a:gd name="connsiteX13" fmla="*/ 8994 w 10131"/>
                <a:gd name="connsiteY13" fmla="*/ 3346 h 13082"/>
                <a:gd name="connsiteX14" fmla="*/ 9230 w 10131"/>
                <a:gd name="connsiteY14" fmla="*/ 3346 h 13082"/>
                <a:gd name="connsiteX15" fmla="*/ 9981 w 10131"/>
                <a:gd name="connsiteY15" fmla="*/ 6869 h 13082"/>
                <a:gd name="connsiteX16" fmla="*/ 10131 w 10131"/>
                <a:gd name="connsiteY16" fmla="*/ 13082 h 13082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082"/>
                <a:gd name="connsiteY0" fmla="*/ 3741 h 10000"/>
                <a:gd name="connsiteX1" fmla="*/ 318 w 10082"/>
                <a:gd name="connsiteY1" fmla="*/ 2527 h 10000"/>
                <a:gd name="connsiteX2" fmla="*/ 613 w 10082"/>
                <a:gd name="connsiteY2" fmla="*/ 2528 h 10000"/>
                <a:gd name="connsiteX3" fmla="*/ 1849 w 10082"/>
                <a:gd name="connsiteY3" fmla="*/ 10000 h 10000"/>
                <a:gd name="connsiteX4" fmla="*/ 2122 w 10082"/>
                <a:gd name="connsiteY4" fmla="*/ 9763 h 10000"/>
                <a:gd name="connsiteX5" fmla="*/ 2926 w 10082"/>
                <a:gd name="connsiteY5" fmla="*/ 4285 h 10000"/>
                <a:gd name="connsiteX6" fmla="*/ 3743 w 10082"/>
                <a:gd name="connsiteY6" fmla="*/ 0 h 10000"/>
                <a:gd name="connsiteX7" fmla="*/ 3991 w 10082"/>
                <a:gd name="connsiteY7" fmla="*/ 0 h 10000"/>
                <a:gd name="connsiteX8" fmla="*/ 4946 w 10082"/>
                <a:gd name="connsiteY8" fmla="*/ 8346 h 10000"/>
                <a:gd name="connsiteX9" fmla="*/ 6133 w 10082"/>
                <a:gd name="connsiteY9" fmla="*/ 10000 h 10000"/>
                <a:gd name="connsiteX10" fmla="*/ 7566 w 10082"/>
                <a:gd name="connsiteY10" fmla="*/ 10000 h 10000"/>
                <a:gd name="connsiteX11" fmla="*/ 8280 w 10082"/>
                <a:gd name="connsiteY11" fmla="*/ 8346 h 10000"/>
                <a:gd name="connsiteX12" fmla="*/ 8752 w 10082"/>
                <a:gd name="connsiteY12" fmla="*/ 6654 h 10000"/>
                <a:gd name="connsiteX13" fmla="*/ 8994 w 10082"/>
                <a:gd name="connsiteY13" fmla="*/ 3346 h 10000"/>
                <a:gd name="connsiteX14" fmla="*/ 9230 w 10082"/>
                <a:gd name="connsiteY14" fmla="*/ 3346 h 10000"/>
                <a:gd name="connsiteX15" fmla="*/ 9981 w 10082"/>
                <a:gd name="connsiteY15" fmla="*/ 6869 h 10000"/>
                <a:gd name="connsiteX16" fmla="*/ 10082 w 10082"/>
                <a:gd name="connsiteY16" fmla="*/ 9267 h 10000"/>
                <a:gd name="connsiteX0" fmla="*/ 0 w 10131"/>
                <a:gd name="connsiteY0" fmla="*/ 3741 h 10000"/>
                <a:gd name="connsiteX1" fmla="*/ 318 w 10131"/>
                <a:gd name="connsiteY1" fmla="*/ 2527 h 10000"/>
                <a:gd name="connsiteX2" fmla="*/ 613 w 10131"/>
                <a:gd name="connsiteY2" fmla="*/ 2528 h 10000"/>
                <a:gd name="connsiteX3" fmla="*/ 1849 w 10131"/>
                <a:gd name="connsiteY3" fmla="*/ 10000 h 10000"/>
                <a:gd name="connsiteX4" fmla="*/ 2122 w 10131"/>
                <a:gd name="connsiteY4" fmla="*/ 9763 h 10000"/>
                <a:gd name="connsiteX5" fmla="*/ 2926 w 10131"/>
                <a:gd name="connsiteY5" fmla="*/ 4285 h 10000"/>
                <a:gd name="connsiteX6" fmla="*/ 3743 w 10131"/>
                <a:gd name="connsiteY6" fmla="*/ 0 h 10000"/>
                <a:gd name="connsiteX7" fmla="*/ 3991 w 10131"/>
                <a:gd name="connsiteY7" fmla="*/ 0 h 10000"/>
                <a:gd name="connsiteX8" fmla="*/ 4946 w 10131"/>
                <a:gd name="connsiteY8" fmla="*/ 8346 h 10000"/>
                <a:gd name="connsiteX9" fmla="*/ 6133 w 10131"/>
                <a:gd name="connsiteY9" fmla="*/ 10000 h 10000"/>
                <a:gd name="connsiteX10" fmla="*/ 7566 w 10131"/>
                <a:gd name="connsiteY10" fmla="*/ 10000 h 10000"/>
                <a:gd name="connsiteX11" fmla="*/ 8280 w 10131"/>
                <a:gd name="connsiteY11" fmla="*/ 8346 h 10000"/>
                <a:gd name="connsiteX12" fmla="*/ 8752 w 10131"/>
                <a:gd name="connsiteY12" fmla="*/ 6654 h 10000"/>
                <a:gd name="connsiteX13" fmla="*/ 8994 w 10131"/>
                <a:gd name="connsiteY13" fmla="*/ 3346 h 10000"/>
                <a:gd name="connsiteX14" fmla="*/ 9230 w 10131"/>
                <a:gd name="connsiteY14" fmla="*/ 3346 h 10000"/>
                <a:gd name="connsiteX15" fmla="*/ 9981 w 10131"/>
                <a:gd name="connsiteY15" fmla="*/ 6869 h 10000"/>
                <a:gd name="connsiteX16" fmla="*/ 10131 w 10131"/>
                <a:gd name="connsiteY16" fmla="*/ 9399 h 10000"/>
                <a:gd name="connsiteX0" fmla="*/ 0 w 10131"/>
                <a:gd name="connsiteY0" fmla="*/ 3741 h 10000"/>
                <a:gd name="connsiteX1" fmla="*/ 318 w 10131"/>
                <a:gd name="connsiteY1" fmla="*/ 2527 h 10000"/>
                <a:gd name="connsiteX2" fmla="*/ 613 w 10131"/>
                <a:gd name="connsiteY2" fmla="*/ 2528 h 10000"/>
                <a:gd name="connsiteX3" fmla="*/ 1849 w 10131"/>
                <a:gd name="connsiteY3" fmla="*/ 10000 h 10000"/>
                <a:gd name="connsiteX4" fmla="*/ 2122 w 10131"/>
                <a:gd name="connsiteY4" fmla="*/ 9763 h 10000"/>
                <a:gd name="connsiteX5" fmla="*/ 2926 w 10131"/>
                <a:gd name="connsiteY5" fmla="*/ 4285 h 10000"/>
                <a:gd name="connsiteX6" fmla="*/ 3743 w 10131"/>
                <a:gd name="connsiteY6" fmla="*/ 0 h 10000"/>
                <a:gd name="connsiteX7" fmla="*/ 3991 w 10131"/>
                <a:gd name="connsiteY7" fmla="*/ 0 h 10000"/>
                <a:gd name="connsiteX8" fmla="*/ 4946 w 10131"/>
                <a:gd name="connsiteY8" fmla="*/ 8346 h 10000"/>
                <a:gd name="connsiteX9" fmla="*/ 6133 w 10131"/>
                <a:gd name="connsiteY9" fmla="*/ 10000 h 10000"/>
                <a:gd name="connsiteX10" fmla="*/ 7566 w 10131"/>
                <a:gd name="connsiteY10" fmla="*/ 10000 h 10000"/>
                <a:gd name="connsiteX11" fmla="*/ 8280 w 10131"/>
                <a:gd name="connsiteY11" fmla="*/ 8346 h 10000"/>
                <a:gd name="connsiteX12" fmla="*/ 8752 w 10131"/>
                <a:gd name="connsiteY12" fmla="*/ 6654 h 10000"/>
                <a:gd name="connsiteX13" fmla="*/ 8994 w 10131"/>
                <a:gd name="connsiteY13" fmla="*/ 3346 h 10000"/>
                <a:gd name="connsiteX14" fmla="*/ 9230 w 10131"/>
                <a:gd name="connsiteY14" fmla="*/ 3346 h 10000"/>
                <a:gd name="connsiteX15" fmla="*/ 9981 w 10131"/>
                <a:gd name="connsiteY15" fmla="*/ 6869 h 10000"/>
                <a:gd name="connsiteX16" fmla="*/ 10131 w 10131"/>
                <a:gd name="connsiteY16" fmla="*/ 9399 h 10000"/>
                <a:gd name="connsiteX0" fmla="*/ 0 w 10131"/>
                <a:gd name="connsiteY0" fmla="*/ 3741 h 10000"/>
                <a:gd name="connsiteX1" fmla="*/ 318 w 10131"/>
                <a:gd name="connsiteY1" fmla="*/ 2527 h 10000"/>
                <a:gd name="connsiteX2" fmla="*/ 613 w 10131"/>
                <a:gd name="connsiteY2" fmla="*/ 2528 h 10000"/>
                <a:gd name="connsiteX3" fmla="*/ 1849 w 10131"/>
                <a:gd name="connsiteY3" fmla="*/ 10000 h 10000"/>
                <a:gd name="connsiteX4" fmla="*/ 2122 w 10131"/>
                <a:gd name="connsiteY4" fmla="*/ 9763 h 10000"/>
                <a:gd name="connsiteX5" fmla="*/ 2926 w 10131"/>
                <a:gd name="connsiteY5" fmla="*/ 4285 h 10000"/>
                <a:gd name="connsiteX6" fmla="*/ 3743 w 10131"/>
                <a:gd name="connsiteY6" fmla="*/ 0 h 10000"/>
                <a:gd name="connsiteX7" fmla="*/ 3991 w 10131"/>
                <a:gd name="connsiteY7" fmla="*/ 0 h 10000"/>
                <a:gd name="connsiteX8" fmla="*/ 4946 w 10131"/>
                <a:gd name="connsiteY8" fmla="*/ 8346 h 10000"/>
                <a:gd name="connsiteX9" fmla="*/ 6133 w 10131"/>
                <a:gd name="connsiteY9" fmla="*/ 10000 h 10000"/>
                <a:gd name="connsiteX10" fmla="*/ 7566 w 10131"/>
                <a:gd name="connsiteY10" fmla="*/ 10000 h 10000"/>
                <a:gd name="connsiteX11" fmla="*/ 8280 w 10131"/>
                <a:gd name="connsiteY11" fmla="*/ 8346 h 10000"/>
                <a:gd name="connsiteX12" fmla="*/ 8752 w 10131"/>
                <a:gd name="connsiteY12" fmla="*/ 6654 h 10000"/>
                <a:gd name="connsiteX13" fmla="*/ 8994 w 10131"/>
                <a:gd name="connsiteY13" fmla="*/ 3346 h 10000"/>
                <a:gd name="connsiteX14" fmla="*/ 9230 w 10131"/>
                <a:gd name="connsiteY14" fmla="*/ 3346 h 10000"/>
                <a:gd name="connsiteX15" fmla="*/ 9981 w 10131"/>
                <a:gd name="connsiteY15" fmla="*/ 6869 h 10000"/>
                <a:gd name="connsiteX16" fmla="*/ 10131 w 10131"/>
                <a:gd name="connsiteY16" fmla="*/ 939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131" h="10000">
                  <a:moveTo>
                    <a:pt x="0" y="3741"/>
                  </a:moveTo>
                  <a:lnTo>
                    <a:pt x="318" y="2527"/>
                  </a:lnTo>
                  <a:lnTo>
                    <a:pt x="613" y="2528"/>
                  </a:lnTo>
                  <a:lnTo>
                    <a:pt x="1849" y="10000"/>
                  </a:lnTo>
                  <a:lnTo>
                    <a:pt x="2122" y="9763"/>
                  </a:lnTo>
                  <a:lnTo>
                    <a:pt x="2926" y="4285"/>
                  </a:lnTo>
                  <a:lnTo>
                    <a:pt x="3743" y="0"/>
                  </a:lnTo>
                  <a:lnTo>
                    <a:pt x="3991" y="0"/>
                  </a:lnTo>
                  <a:lnTo>
                    <a:pt x="4946" y="8346"/>
                  </a:lnTo>
                  <a:lnTo>
                    <a:pt x="6133" y="10000"/>
                  </a:lnTo>
                  <a:lnTo>
                    <a:pt x="7566" y="10000"/>
                  </a:lnTo>
                  <a:lnTo>
                    <a:pt x="8280" y="8346"/>
                  </a:lnTo>
                  <a:lnTo>
                    <a:pt x="8752" y="6654"/>
                  </a:lnTo>
                  <a:cubicBezTo>
                    <a:pt x="8833" y="5551"/>
                    <a:pt x="8913" y="4449"/>
                    <a:pt x="8994" y="3346"/>
                  </a:cubicBezTo>
                  <a:lnTo>
                    <a:pt x="9230" y="3346"/>
                  </a:lnTo>
                  <a:lnTo>
                    <a:pt x="9981" y="6869"/>
                  </a:lnTo>
                  <a:lnTo>
                    <a:pt x="10131" y="9399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37" name="グループ化 236"/>
          <p:cNvGrpSpPr/>
          <p:nvPr/>
        </p:nvGrpSpPr>
        <p:grpSpPr bwMode="gray">
          <a:xfrm>
            <a:off x="8542934" y="8926057"/>
            <a:ext cx="518068" cy="453171"/>
            <a:chOff x="8562432" y="2178719"/>
            <a:chExt cx="518068" cy="453171"/>
          </a:xfrm>
        </p:grpSpPr>
        <p:sp>
          <p:nvSpPr>
            <p:cNvPr id="238" name="Freeform 73"/>
            <p:cNvSpPr>
              <a:spLocks/>
            </p:cNvSpPr>
            <p:nvPr/>
          </p:nvSpPr>
          <p:spPr bwMode="gray">
            <a:xfrm>
              <a:off x="8562432" y="2178719"/>
              <a:ext cx="518068" cy="453171"/>
            </a:xfrm>
            <a:custGeom>
              <a:avLst/>
              <a:gdLst>
                <a:gd name="T0" fmla="*/ 0 w 680"/>
                <a:gd name="T1" fmla="*/ 0 h 681"/>
                <a:gd name="T2" fmla="*/ 181 w 680"/>
                <a:gd name="T3" fmla="*/ 91 h 681"/>
                <a:gd name="T4" fmla="*/ 272 w 680"/>
                <a:gd name="T5" fmla="*/ 182 h 681"/>
                <a:gd name="T6" fmla="*/ 226 w 680"/>
                <a:gd name="T7" fmla="*/ 273 h 681"/>
                <a:gd name="T8" fmla="*/ 362 w 680"/>
                <a:gd name="T9" fmla="*/ 590 h 681"/>
                <a:gd name="T10" fmla="*/ 544 w 680"/>
                <a:gd name="T11" fmla="*/ 681 h 681"/>
                <a:gd name="T12" fmla="*/ 680 w 680"/>
                <a:gd name="T13" fmla="*/ 681 h 6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0"/>
                <a:gd name="T22" fmla="*/ 0 h 681"/>
                <a:gd name="T23" fmla="*/ 680 w 680"/>
                <a:gd name="T24" fmla="*/ 681 h 6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0" h="681">
                  <a:moveTo>
                    <a:pt x="0" y="0"/>
                  </a:moveTo>
                  <a:lnTo>
                    <a:pt x="181" y="91"/>
                  </a:lnTo>
                  <a:lnTo>
                    <a:pt x="272" y="182"/>
                  </a:lnTo>
                  <a:lnTo>
                    <a:pt x="226" y="273"/>
                  </a:lnTo>
                  <a:lnTo>
                    <a:pt x="362" y="590"/>
                  </a:lnTo>
                  <a:lnTo>
                    <a:pt x="544" y="681"/>
                  </a:lnTo>
                  <a:lnTo>
                    <a:pt x="680" y="68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39" name="Freeform 168"/>
            <p:cNvSpPr>
              <a:spLocks/>
            </p:cNvSpPr>
            <p:nvPr/>
          </p:nvSpPr>
          <p:spPr bwMode="gray">
            <a:xfrm>
              <a:off x="8562432" y="2178719"/>
              <a:ext cx="518068" cy="453171"/>
            </a:xfrm>
            <a:custGeom>
              <a:avLst/>
              <a:gdLst>
                <a:gd name="T0" fmla="*/ 0 w 680"/>
                <a:gd name="T1" fmla="*/ 0 h 681"/>
                <a:gd name="T2" fmla="*/ 181 w 680"/>
                <a:gd name="T3" fmla="*/ 91 h 681"/>
                <a:gd name="T4" fmla="*/ 272 w 680"/>
                <a:gd name="T5" fmla="*/ 182 h 681"/>
                <a:gd name="T6" fmla="*/ 226 w 680"/>
                <a:gd name="T7" fmla="*/ 273 h 681"/>
                <a:gd name="T8" fmla="*/ 362 w 680"/>
                <a:gd name="T9" fmla="*/ 590 h 681"/>
                <a:gd name="T10" fmla="*/ 544 w 680"/>
                <a:gd name="T11" fmla="*/ 681 h 681"/>
                <a:gd name="T12" fmla="*/ 680 w 680"/>
                <a:gd name="T13" fmla="*/ 681 h 6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0"/>
                <a:gd name="T22" fmla="*/ 0 h 681"/>
                <a:gd name="T23" fmla="*/ 680 w 680"/>
                <a:gd name="T24" fmla="*/ 681 h 6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0" h="681">
                  <a:moveTo>
                    <a:pt x="0" y="0"/>
                  </a:moveTo>
                  <a:lnTo>
                    <a:pt x="181" y="91"/>
                  </a:lnTo>
                  <a:lnTo>
                    <a:pt x="272" y="182"/>
                  </a:lnTo>
                  <a:lnTo>
                    <a:pt x="226" y="273"/>
                  </a:lnTo>
                  <a:lnTo>
                    <a:pt x="362" y="590"/>
                  </a:lnTo>
                  <a:lnTo>
                    <a:pt x="544" y="681"/>
                  </a:lnTo>
                  <a:lnTo>
                    <a:pt x="680" y="681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41" name="グループ化 240"/>
          <p:cNvGrpSpPr/>
          <p:nvPr/>
        </p:nvGrpSpPr>
        <p:grpSpPr bwMode="gray">
          <a:xfrm>
            <a:off x="7540182" y="10894378"/>
            <a:ext cx="594462" cy="245061"/>
            <a:chOff x="7559680" y="4147040"/>
            <a:chExt cx="594462" cy="245061"/>
          </a:xfrm>
        </p:grpSpPr>
        <p:sp>
          <p:nvSpPr>
            <p:cNvPr id="242" name="Freeform 76"/>
            <p:cNvSpPr>
              <a:spLocks/>
            </p:cNvSpPr>
            <p:nvPr/>
          </p:nvSpPr>
          <p:spPr bwMode="gray">
            <a:xfrm>
              <a:off x="7559680" y="4147040"/>
              <a:ext cx="594462" cy="244712"/>
            </a:xfrm>
            <a:custGeom>
              <a:avLst/>
              <a:gdLst>
                <a:gd name="T0" fmla="*/ 0 w 1588"/>
                <a:gd name="T1" fmla="*/ 2147483647 h 363"/>
                <a:gd name="T2" fmla="*/ 2147483647 w 1588"/>
                <a:gd name="T3" fmla="*/ 0 h 363"/>
                <a:gd name="T4" fmla="*/ 2147483647 w 1588"/>
                <a:gd name="T5" fmla="*/ 2147483647 h 363"/>
                <a:gd name="T6" fmla="*/ 2147483647 w 1588"/>
                <a:gd name="T7" fmla="*/ 2147483647 h 363"/>
                <a:gd name="T8" fmla="*/ 2147483647 w 1588"/>
                <a:gd name="T9" fmla="*/ 2147483647 h 363"/>
                <a:gd name="T10" fmla="*/ 2147483647 w 1588"/>
                <a:gd name="T11" fmla="*/ 2147483647 h 363"/>
                <a:gd name="T12" fmla="*/ 2147483647 w 1588"/>
                <a:gd name="T13" fmla="*/ 2147483647 h 363"/>
                <a:gd name="T14" fmla="*/ 2147483647 w 1588"/>
                <a:gd name="T15" fmla="*/ 2147483647 h 363"/>
                <a:gd name="T16" fmla="*/ 2147483647 w 1588"/>
                <a:gd name="T17" fmla="*/ 2147483647 h 3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8"/>
                <a:gd name="T28" fmla="*/ 0 h 363"/>
                <a:gd name="T29" fmla="*/ 1588 w 1588"/>
                <a:gd name="T30" fmla="*/ 363 h 363"/>
                <a:gd name="connsiteX0" fmla="*/ 0 w 4855"/>
                <a:gd name="connsiteY0" fmla="*/ 1240 h 10000"/>
                <a:gd name="connsiteX1" fmla="*/ 856 w 4855"/>
                <a:gd name="connsiteY1" fmla="*/ 0 h 10000"/>
                <a:gd name="connsiteX2" fmla="*/ 1429 w 4855"/>
                <a:gd name="connsiteY2" fmla="*/ 1240 h 10000"/>
                <a:gd name="connsiteX3" fmla="*/ 2003 w 4855"/>
                <a:gd name="connsiteY3" fmla="*/ 1240 h 10000"/>
                <a:gd name="connsiteX4" fmla="*/ 2286 w 4855"/>
                <a:gd name="connsiteY4" fmla="*/ 2479 h 10000"/>
                <a:gd name="connsiteX5" fmla="*/ 2859 w 4855"/>
                <a:gd name="connsiteY5" fmla="*/ 2479 h 10000"/>
                <a:gd name="connsiteX6" fmla="*/ 3999 w 4855"/>
                <a:gd name="connsiteY6" fmla="*/ 7493 h 10000"/>
                <a:gd name="connsiteX7" fmla="*/ 4855 w 4855"/>
                <a:gd name="connsiteY7" fmla="*/ 10000 h 10000"/>
                <a:gd name="connsiteX0" fmla="*/ 0 w 10122"/>
                <a:gd name="connsiteY0" fmla="*/ 1240 h 10098"/>
                <a:gd name="connsiteX1" fmla="*/ 1763 w 10122"/>
                <a:gd name="connsiteY1" fmla="*/ 0 h 10098"/>
                <a:gd name="connsiteX2" fmla="*/ 2943 w 10122"/>
                <a:gd name="connsiteY2" fmla="*/ 1240 h 10098"/>
                <a:gd name="connsiteX3" fmla="*/ 4126 w 10122"/>
                <a:gd name="connsiteY3" fmla="*/ 1240 h 10098"/>
                <a:gd name="connsiteX4" fmla="*/ 4709 w 10122"/>
                <a:gd name="connsiteY4" fmla="*/ 2479 h 10098"/>
                <a:gd name="connsiteX5" fmla="*/ 5889 w 10122"/>
                <a:gd name="connsiteY5" fmla="*/ 2479 h 10098"/>
                <a:gd name="connsiteX6" fmla="*/ 8237 w 10122"/>
                <a:gd name="connsiteY6" fmla="*/ 7493 h 10098"/>
                <a:gd name="connsiteX7" fmla="*/ 10122 w 10122"/>
                <a:gd name="connsiteY7" fmla="*/ 10098 h 10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22" h="10098">
                  <a:moveTo>
                    <a:pt x="0" y="1240"/>
                  </a:moveTo>
                  <a:lnTo>
                    <a:pt x="1763" y="0"/>
                  </a:lnTo>
                  <a:lnTo>
                    <a:pt x="2943" y="1240"/>
                  </a:lnTo>
                  <a:lnTo>
                    <a:pt x="4126" y="1240"/>
                  </a:lnTo>
                  <a:cubicBezTo>
                    <a:pt x="4319" y="1653"/>
                    <a:pt x="4515" y="2066"/>
                    <a:pt x="4709" y="2479"/>
                  </a:cubicBezTo>
                  <a:lnTo>
                    <a:pt x="5889" y="2479"/>
                  </a:lnTo>
                  <a:lnTo>
                    <a:pt x="8237" y="7493"/>
                  </a:lnTo>
                  <a:lnTo>
                    <a:pt x="10122" y="10098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43" name="Freeform 76"/>
            <p:cNvSpPr>
              <a:spLocks/>
            </p:cNvSpPr>
            <p:nvPr/>
          </p:nvSpPr>
          <p:spPr bwMode="gray">
            <a:xfrm>
              <a:off x="7559680" y="4147389"/>
              <a:ext cx="594462" cy="244712"/>
            </a:xfrm>
            <a:custGeom>
              <a:avLst/>
              <a:gdLst>
                <a:gd name="T0" fmla="*/ 0 w 1588"/>
                <a:gd name="T1" fmla="*/ 2147483647 h 363"/>
                <a:gd name="T2" fmla="*/ 2147483647 w 1588"/>
                <a:gd name="T3" fmla="*/ 0 h 363"/>
                <a:gd name="T4" fmla="*/ 2147483647 w 1588"/>
                <a:gd name="T5" fmla="*/ 2147483647 h 363"/>
                <a:gd name="T6" fmla="*/ 2147483647 w 1588"/>
                <a:gd name="T7" fmla="*/ 2147483647 h 363"/>
                <a:gd name="T8" fmla="*/ 2147483647 w 1588"/>
                <a:gd name="T9" fmla="*/ 2147483647 h 363"/>
                <a:gd name="T10" fmla="*/ 2147483647 w 1588"/>
                <a:gd name="T11" fmla="*/ 2147483647 h 363"/>
                <a:gd name="T12" fmla="*/ 2147483647 w 1588"/>
                <a:gd name="T13" fmla="*/ 2147483647 h 363"/>
                <a:gd name="T14" fmla="*/ 2147483647 w 1588"/>
                <a:gd name="T15" fmla="*/ 2147483647 h 363"/>
                <a:gd name="T16" fmla="*/ 2147483647 w 1588"/>
                <a:gd name="T17" fmla="*/ 2147483647 h 3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8"/>
                <a:gd name="T28" fmla="*/ 0 h 363"/>
                <a:gd name="T29" fmla="*/ 1588 w 1588"/>
                <a:gd name="T30" fmla="*/ 363 h 363"/>
                <a:gd name="connsiteX0" fmla="*/ 0 w 4855"/>
                <a:gd name="connsiteY0" fmla="*/ 1240 h 10000"/>
                <a:gd name="connsiteX1" fmla="*/ 856 w 4855"/>
                <a:gd name="connsiteY1" fmla="*/ 0 h 10000"/>
                <a:gd name="connsiteX2" fmla="*/ 1429 w 4855"/>
                <a:gd name="connsiteY2" fmla="*/ 1240 h 10000"/>
                <a:gd name="connsiteX3" fmla="*/ 2003 w 4855"/>
                <a:gd name="connsiteY3" fmla="*/ 1240 h 10000"/>
                <a:gd name="connsiteX4" fmla="*/ 2286 w 4855"/>
                <a:gd name="connsiteY4" fmla="*/ 2479 h 10000"/>
                <a:gd name="connsiteX5" fmla="*/ 2859 w 4855"/>
                <a:gd name="connsiteY5" fmla="*/ 2479 h 10000"/>
                <a:gd name="connsiteX6" fmla="*/ 3999 w 4855"/>
                <a:gd name="connsiteY6" fmla="*/ 7493 h 10000"/>
                <a:gd name="connsiteX7" fmla="*/ 4855 w 4855"/>
                <a:gd name="connsiteY7" fmla="*/ 10000 h 10000"/>
                <a:gd name="connsiteX0" fmla="*/ 0 w 10122"/>
                <a:gd name="connsiteY0" fmla="*/ 1240 h 10098"/>
                <a:gd name="connsiteX1" fmla="*/ 1763 w 10122"/>
                <a:gd name="connsiteY1" fmla="*/ 0 h 10098"/>
                <a:gd name="connsiteX2" fmla="*/ 2943 w 10122"/>
                <a:gd name="connsiteY2" fmla="*/ 1240 h 10098"/>
                <a:gd name="connsiteX3" fmla="*/ 4126 w 10122"/>
                <a:gd name="connsiteY3" fmla="*/ 1240 h 10098"/>
                <a:gd name="connsiteX4" fmla="*/ 4709 w 10122"/>
                <a:gd name="connsiteY4" fmla="*/ 2479 h 10098"/>
                <a:gd name="connsiteX5" fmla="*/ 5889 w 10122"/>
                <a:gd name="connsiteY5" fmla="*/ 2479 h 10098"/>
                <a:gd name="connsiteX6" fmla="*/ 8237 w 10122"/>
                <a:gd name="connsiteY6" fmla="*/ 7493 h 10098"/>
                <a:gd name="connsiteX7" fmla="*/ 10122 w 10122"/>
                <a:gd name="connsiteY7" fmla="*/ 10098 h 10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22" h="10098">
                  <a:moveTo>
                    <a:pt x="0" y="1240"/>
                  </a:moveTo>
                  <a:lnTo>
                    <a:pt x="1763" y="0"/>
                  </a:lnTo>
                  <a:lnTo>
                    <a:pt x="2943" y="1240"/>
                  </a:lnTo>
                  <a:lnTo>
                    <a:pt x="4126" y="1240"/>
                  </a:lnTo>
                  <a:cubicBezTo>
                    <a:pt x="4319" y="1653"/>
                    <a:pt x="4515" y="2066"/>
                    <a:pt x="4709" y="2479"/>
                  </a:cubicBezTo>
                  <a:lnTo>
                    <a:pt x="5889" y="2479"/>
                  </a:lnTo>
                  <a:lnTo>
                    <a:pt x="8237" y="7493"/>
                  </a:lnTo>
                  <a:lnTo>
                    <a:pt x="10122" y="10098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44" name="グループ化 243"/>
          <p:cNvGrpSpPr/>
          <p:nvPr/>
        </p:nvGrpSpPr>
        <p:grpSpPr bwMode="gray">
          <a:xfrm>
            <a:off x="7783065" y="11075396"/>
            <a:ext cx="241300" cy="1460"/>
            <a:chOff x="7802563" y="4328058"/>
            <a:chExt cx="241300" cy="1460"/>
          </a:xfrm>
        </p:grpSpPr>
        <p:sp>
          <p:nvSpPr>
            <p:cNvPr id="245" name="Line 77"/>
            <p:cNvSpPr>
              <a:spLocks noChangeShapeType="1"/>
            </p:cNvSpPr>
            <p:nvPr/>
          </p:nvSpPr>
          <p:spPr bwMode="gray">
            <a:xfrm>
              <a:off x="7802563" y="4328058"/>
              <a:ext cx="241300" cy="14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46" name="Line 172"/>
            <p:cNvSpPr>
              <a:spLocks noChangeShapeType="1"/>
            </p:cNvSpPr>
            <p:nvPr/>
          </p:nvSpPr>
          <p:spPr bwMode="gray">
            <a:xfrm>
              <a:off x="7802563" y="4328058"/>
              <a:ext cx="241300" cy="146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47" name="グループ化 246"/>
          <p:cNvGrpSpPr/>
          <p:nvPr/>
        </p:nvGrpSpPr>
        <p:grpSpPr bwMode="gray">
          <a:xfrm>
            <a:off x="8126744" y="11134331"/>
            <a:ext cx="672317" cy="404746"/>
            <a:chOff x="8146242" y="4386993"/>
            <a:chExt cx="672317" cy="404746"/>
          </a:xfrm>
        </p:grpSpPr>
        <p:sp>
          <p:nvSpPr>
            <p:cNvPr id="248" name="Freeform 80"/>
            <p:cNvSpPr>
              <a:spLocks/>
            </p:cNvSpPr>
            <p:nvPr/>
          </p:nvSpPr>
          <p:spPr bwMode="gray">
            <a:xfrm>
              <a:off x="8146242" y="4386993"/>
              <a:ext cx="672317" cy="403137"/>
            </a:xfrm>
            <a:custGeom>
              <a:avLst/>
              <a:gdLst>
                <a:gd name="T0" fmla="*/ 0 w 680"/>
                <a:gd name="T1" fmla="*/ 0 h 589"/>
                <a:gd name="T2" fmla="*/ 2147483647 w 680"/>
                <a:gd name="T3" fmla="*/ 2147483647 h 589"/>
                <a:gd name="T4" fmla="*/ 2147483647 w 680"/>
                <a:gd name="T5" fmla="*/ 2147483647 h 589"/>
                <a:gd name="T6" fmla="*/ 2147483647 w 680"/>
                <a:gd name="T7" fmla="*/ 2147483647 h 589"/>
                <a:gd name="T8" fmla="*/ 2147483647 w 680"/>
                <a:gd name="T9" fmla="*/ 2147483647 h 589"/>
                <a:gd name="T10" fmla="*/ 2147483647 w 680"/>
                <a:gd name="T11" fmla="*/ 2147483647 h 5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0"/>
                <a:gd name="T19" fmla="*/ 0 h 589"/>
                <a:gd name="T20" fmla="*/ 680 w 680"/>
                <a:gd name="T21" fmla="*/ 589 h 589"/>
                <a:gd name="connsiteX0" fmla="*/ 0 w 10000"/>
                <a:gd name="connsiteY0" fmla="*/ 0 h 10000"/>
                <a:gd name="connsiteX1" fmla="*/ 414 w 10000"/>
                <a:gd name="connsiteY1" fmla="*/ 2111 h 10000"/>
                <a:gd name="connsiteX2" fmla="*/ 662 w 10000"/>
                <a:gd name="connsiteY2" fmla="*/ 3073 h 10000"/>
                <a:gd name="connsiteX3" fmla="*/ 4662 w 10000"/>
                <a:gd name="connsiteY3" fmla="*/ 4618 h 10000"/>
                <a:gd name="connsiteX4" fmla="*/ 7338 w 10000"/>
                <a:gd name="connsiteY4" fmla="*/ 6927 h 10000"/>
                <a:gd name="connsiteX5" fmla="*/ 8662 w 10000"/>
                <a:gd name="connsiteY5" fmla="*/ 9236 h 10000"/>
                <a:gd name="connsiteX6" fmla="*/ 10000 w 10000"/>
                <a:gd name="connsiteY6" fmla="*/ 10000 h 10000"/>
                <a:gd name="connsiteX0" fmla="*/ 0 w 12715"/>
                <a:gd name="connsiteY0" fmla="*/ 0 h 10061"/>
                <a:gd name="connsiteX1" fmla="*/ 3129 w 12715"/>
                <a:gd name="connsiteY1" fmla="*/ 2172 h 10061"/>
                <a:gd name="connsiteX2" fmla="*/ 3377 w 12715"/>
                <a:gd name="connsiteY2" fmla="*/ 3134 h 10061"/>
                <a:gd name="connsiteX3" fmla="*/ 7377 w 12715"/>
                <a:gd name="connsiteY3" fmla="*/ 4679 h 10061"/>
                <a:gd name="connsiteX4" fmla="*/ 10053 w 12715"/>
                <a:gd name="connsiteY4" fmla="*/ 6988 h 10061"/>
                <a:gd name="connsiteX5" fmla="*/ 11377 w 12715"/>
                <a:gd name="connsiteY5" fmla="*/ 9297 h 10061"/>
                <a:gd name="connsiteX6" fmla="*/ 12715 w 12715"/>
                <a:gd name="connsiteY6" fmla="*/ 10061 h 10061"/>
                <a:gd name="connsiteX0" fmla="*/ 0 w 12991"/>
                <a:gd name="connsiteY0" fmla="*/ 0 h 10304"/>
                <a:gd name="connsiteX1" fmla="*/ 3129 w 12991"/>
                <a:gd name="connsiteY1" fmla="*/ 2172 h 10304"/>
                <a:gd name="connsiteX2" fmla="*/ 3377 w 12991"/>
                <a:gd name="connsiteY2" fmla="*/ 3134 h 10304"/>
                <a:gd name="connsiteX3" fmla="*/ 7377 w 12991"/>
                <a:gd name="connsiteY3" fmla="*/ 4679 h 10304"/>
                <a:gd name="connsiteX4" fmla="*/ 10053 w 12991"/>
                <a:gd name="connsiteY4" fmla="*/ 6988 h 10304"/>
                <a:gd name="connsiteX5" fmla="*/ 11377 w 12991"/>
                <a:gd name="connsiteY5" fmla="*/ 9297 h 10304"/>
                <a:gd name="connsiteX6" fmla="*/ 12991 w 12991"/>
                <a:gd name="connsiteY6" fmla="*/ 10304 h 10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991" h="10304">
                  <a:moveTo>
                    <a:pt x="0" y="0"/>
                  </a:moveTo>
                  <a:lnTo>
                    <a:pt x="3129" y="2172"/>
                  </a:lnTo>
                  <a:cubicBezTo>
                    <a:pt x="3212" y="2493"/>
                    <a:pt x="3294" y="2813"/>
                    <a:pt x="3377" y="3134"/>
                  </a:cubicBezTo>
                  <a:lnTo>
                    <a:pt x="7377" y="4679"/>
                  </a:lnTo>
                  <a:lnTo>
                    <a:pt x="10053" y="6988"/>
                  </a:lnTo>
                  <a:lnTo>
                    <a:pt x="11377" y="9297"/>
                  </a:lnTo>
                  <a:lnTo>
                    <a:pt x="12991" y="10304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49" name="Freeform 80"/>
            <p:cNvSpPr>
              <a:spLocks/>
            </p:cNvSpPr>
            <p:nvPr/>
          </p:nvSpPr>
          <p:spPr bwMode="gray">
            <a:xfrm>
              <a:off x="8146242" y="4388602"/>
              <a:ext cx="672317" cy="403137"/>
            </a:xfrm>
            <a:custGeom>
              <a:avLst/>
              <a:gdLst>
                <a:gd name="T0" fmla="*/ 0 w 680"/>
                <a:gd name="T1" fmla="*/ 0 h 589"/>
                <a:gd name="T2" fmla="*/ 2147483647 w 680"/>
                <a:gd name="T3" fmla="*/ 2147483647 h 589"/>
                <a:gd name="T4" fmla="*/ 2147483647 w 680"/>
                <a:gd name="T5" fmla="*/ 2147483647 h 589"/>
                <a:gd name="T6" fmla="*/ 2147483647 w 680"/>
                <a:gd name="T7" fmla="*/ 2147483647 h 589"/>
                <a:gd name="T8" fmla="*/ 2147483647 w 680"/>
                <a:gd name="T9" fmla="*/ 2147483647 h 589"/>
                <a:gd name="T10" fmla="*/ 2147483647 w 680"/>
                <a:gd name="T11" fmla="*/ 2147483647 h 5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0"/>
                <a:gd name="T19" fmla="*/ 0 h 589"/>
                <a:gd name="T20" fmla="*/ 680 w 680"/>
                <a:gd name="T21" fmla="*/ 589 h 589"/>
                <a:gd name="connsiteX0" fmla="*/ 0 w 10000"/>
                <a:gd name="connsiteY0" fmla="*/ 0 h 10000"/>
                <a:gd name="connsiteX1" fmla="*/ 414 w 10000"/>
                <a:gd name="connsiteY1" fmla="*/ 2111 h 10000"/>
                <a:gd name="connsiteX2" fmla="*/ 662 w 10000"/>
                <a:gd name="connsiteY2" fmla="*/ 3073 h 10000"/>
                <a:gd name="connsiteX3" fmla="*/ 4662 w 10000"/>
                <a:gd name="connsiteY3" fmla="*/ 4618 h 10000"/>
                <a:gd name="connsiteX4" fmla="*/ 7338 w 10000"/>
                <a:gd name="connsiteY4" fmla="*/ 6927 h 10000"/>
                <a:gd name="connsiteX5" fmla="*/ 8662 w 10000"/>
                <a:gd name="connsiteY5" fmla="*/ 9236 h 10000"/>
                <a:gd name="connsiteX6" fmla="*/ 10000 w 10000"/>
                <a:gd name="connsiteY6" fmla="*/ 10000 h 10000"/>
                <a:gd name="connsiteX0" fmla="*/ 0 w 12715"/>
                <a:gd name="connsiteY0" fmla="*/ 0 h 10061"/>
                <a:gd name="connsiteX1" fmla="*/ 3129 w 12715"/>
                <a:gd name="connsiteY1" fmla="*/ 2172 h 10061"/>
                <a:gd name="connsiteX2" fmla="*/ 3377 w 12715"/>
                <a:gd name="connsiteY2" fmla="*/ 3134 h 10061"/>
                <a:gd name="connsiteX3" fmla="*/ 7377 w 12715"/>
                <a:gd name="connsiteY3" fmla="*/ 4679 h 10061"/>
                <a:gd name="connsiteX4" fmla="*/ 10053 w 12715"/>
                <a:gd name="connsiteY4" fmla="*/ 6988 h 10061"/>
                <a:gd name="connsiteX5" fmla="*/ 11377 w 12715"/>
                <a:gd name="connsiteY5" fmla="*/ 9297 h 10061"/>
                <a:gd name="connsiteX6" fmla="*/ 12715 w 12715"/>
                <a:gd name="connsiteY6" fmla="*/ 10061 h 10061"/>
                <a:gd name="connsiteX0" fmla="*/ 0 w 12991"/>
                <a:gd name="connsiteY0" fmla="*/ 0 h 10304"/>
                <a:gd name="connsiteX1" fmla="*/ 3129 w 12991"/>
                <a:gd name="connsiteY1" fmla="*/ 2172 h 10304"/>
                <a:gd name="connsiteX2" fmla="*/ 3377 w 12991"/>
                <a:gd name="connsiteY2" fmla="*/ 3134 h 10304"/>
                <a:gd name="connsiteX3" fmla="*/ 7377 w 12991"/>
                <a:gd name="connsiteY3" fmla="*/ 4679 h 10304"/>
                <a:gd name="connsiteX4" fmla="*/ 10053 w 12991"/>
                <a:gd name="connsiteY4" fmla="*/ 6988 h 10304"/>
                <a:gd name="connsiteX5" fmla="*/ 11377 w 12991"/>
                <a:gd name="connsiteY5" fmla="*/ 9297 h 10304"/>
                <a:gd name="connsiteX6" fmla="*/ 12991 w 12991"/>
                <a:gd name="connsiteY6" fmla="*/ 10304 h 10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991" h="10304">
                  <a:moveTo>
                    <a:pt x="0" y="0"/>
                  </a:moveTo>
                  <a:lnTo>
                    <a:pt x="3129" y="2172"/>
                  </a:lnTo>
                  <a:cubicBezTo>
                    <a:pt x="3212" y="2493"/>
                    <a:pt x="3294" y="2813"/>
                    <a:pt x="3377" y="3134"/>
                  </a:cubicBezTo>
                  <a:lnTo>
                    <a:pt x="7377" y="4679"/>
                  </a:lnTo>
                  <a:lnTo>
                    <a:pt x="10053" y="6988"/>
                  </a:lnTo>
                  <a:lnTo>
                    <a:pt x="11377" y="9297"/>
                  </a:lnTo>
                  <a:lnTo>
                    <a:pt x="12991" y="10304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508" name="グループ化 507"/>
          <p:cNvGrpSpPr/>
          <p:nvPr/>
        </p:nvGrpSpPr>
        <p:grpSpPr bwMode="gray">
          <a:xfrm>
            <a:off x="8907808" y="9832668"/>
            <a:ext cx="161132" cy="35718"/>
            <a:chOff x="8927306" y="3085330"/>
            <a:chExt cx="161132" cy="35718"/>
          </a:xfrm>
        </p:grpSpPr>
        <p:sp>
          <p:nvSpPr>
            <p:cNvPr id="251" name="Line 85"/>
            <p:cNvSpPr>
              <a:spLocks noChangeShapeType="1"/>
            </p:cNvSpPr>
            <p:nvPr/>
          </p:nvSpPr>
          <p:spPr bwMode="gray">
            <a:xfrm>
              <a:off x="8927306" y="3085330"/>
              <a:ext cx="161132" cy="35421"/>
            </a:xfrm>
            <a:custGeom>
              <a:avLst/>
              <a:gdLst>
                <a:gd name="connsiteX0" fmla="*/ 0 w 173038"/>
                <a:gd name="connsiteY0" fmla="*/ 0 h 30658"/>
                <a:gd name="connsiteX1" fmla="*/ 173038 w 173038"/>
                <a:gd name="connsiteY1" fmla="*/ 30658 h 30658"/>
                <a:gd name="connsiteX0" fmla="*/ 0 w 161132"/>
                <a:gd name="connsiteY0" fmla="*/ 0 h 35421"/>
                <a:gd name="connsiteX1" fmla="*/ 161132 w 161132"/>
                <a:gd name="connsiteY1" fmla="*/ 35421 h 35421"/>
                <a:gd name="connsiteX0" fmla="*/ 0 w 161132"/>
                <a:gd name="connsiteY0" fmla="*/ 0 h 35421"/>
                <a:gd name="connsiteX1" fmla="*/ 95250 w 161132"/>
                <a:gd name="connsiteY1" fmla="*/ 19820 h 35421"/>
                <a:gd name="connsiteX2" fmla="*/ 161132 w 161132"/>
                <a:gd name="connsiteY2" fmla="*/ 35421 h 35421"/>
                <a:gd name="connsiteX0" fmla="*/ 0 w 161132"/>
                <a:gd name="connsiteY0" fmla="*/ 0 h 74589"/>
                <a:gd name="connsiteX1" fmla="*/ 88107 w 161132"/>
                <a:gd name="connsiteY1" fmla="*/ 74589 h 74589"/>
                <a:gd name="connsiteX2" fmla="*/ 161132 w 161132"/>
                <a:gd name="connsiteY2" fmla="*/ 35421 h 74589"/>
                <a:gd name="connsiteX0" fmla="*/ 0 w 161132"/>
                <a:gd name="connsiteY0" fmla="*/ 0 h 74589"/>
                <a:gd name="connsiteX1" fmla="*/ 88107 w 161132"/>
                <a:gd name="connsiteY1" fmla="*/ 74589 h 74589"/>
                <a:gd name="connsiteX2" fmla="*/ 161132 w 161132"/>
                <a:gd name="connsiteY2" fmla="*/ 35421 h 74589"/>
                <a:gd name="connsiteX0" fmla="*/ 0 w 161132"/>
                <a:gd name="connsiteY0" fmla="*/ 0 h 35421"/>
                <a:gd name="connsiteX1" fmla="*/ 9526 w 161132"/>
                <a:gd name="connsiteY1" fmla="*/ 26964 h 35421"/>
                <a:gd name="connsiteX2" fmla="*/ 161132 w 161132"/>
                <a:gd name="connsiteY2" fmla="*/ 35421 h 35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132" h="35421">
                  <a:moveTo>
                    <a:pt x="0" y="0"/>
                  </a:moveTo>
                  <a:lnTo>
                    <a:pt x="9526" y="26964"/>
                  </a:lnTo>
                  <a:lnTo>
                    <a:pt x="161132" y="3542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507" name="Line 85"/>
            <p:cNvSpPr>
              <a:spLocks noChangeShapeType="1"/>
            </p:cNvSpPr>
            <p:nvPr/>
          </p:nvSpPr>
          <p:spPr bwMode="gray">
            <a:xfrm>
              <a:off x="8927306" y="3085627"/>
              <a:ext cx="161132" cy="35421"/>
            </a:xfrm>
            <a:custGeom>
              <a:avLst/>
              <a:gdLst>
                <a:gd name="connsiteX0" fmla="*/ 0 w 173038"/>
                <a:gd name="connsiteY0" fmla="*/ 0 h 30658"/>
                <a:gd name="connsiteX1" fmla="*/ 173038 w 173038"/>
                <a:gd name="connsiteY1" fmla="*/ 30658 h 30658"/>
                <a:gd name="connsiteX0" fmla="*/ 0 w 161132"/>
                <a:gd name="connsiteY0" fmla="*/ 0 h 35421"/>
                <a:gd name="connsiteX1" fmla="*/ 161132 w 161132"/>
                <a:gd name="connsiteY1" fmla="*/ 35421 h 35421"/>
                <a:gd name="connsiteX0" fmla="*/ 0 w 161132"/>
                <a:gd name="connsiteY0" fmla="*/ 0 h 35421"/>
                <a:gd name="connsiteX1" fmla="*/ 95250 w 161132"/>
                <a:gd name="connsiteY1" fmla="*/ 19820 h 35421"/>
                <a:gd name="connsiteX2" fmla="*/ 161132 w 161132"/>
                <a:gd name="connsiteY2" fmla="*/ 35421 h 35421"/>
                <a:gd name="connsiteX0" fmla="*/ 0 w 161132"/>
                <a:gd name="connsiteY0" fmla="*/ 0 h 74589"/>
                <a:gd name="connsiteX1" fmla="*/ 88107 w 161132"/>
                <a:gd name="connsiteY1" fmla="*/ 74589 h 74589"/>
                <a:gd name="connsiteX2" fmla="*/ 161132 w 161132"/>
                <a:gd name="connsiteY2" fmla="*/ 35421 h 74589"/>
                <a:gd name="connsiteX0" fmla="*/ 0 w 161132"/>
                <a:gd name="connsiteY0" fmla="*/ 0 h 74589"/>
                <a:gd name="connsiteX1" fmla="*/ 88107 w 161132"/>
                <a:gd name="connsiteY1" fmla="*/ 74589 h 74589"/>
                <a:gd name="connsiteX2" fmla="*/ 161132 w 161132"/>
                <a:gd name="connsiteY2" fmla="*/ 35421 h 74589"/>
                <a:gd name="connsiteX0" fmla="*/ 0 w 161132"/>
                <a:gd name="connsiteY0" fmla="*/ 0 h 35421"/>
                <a:gd name="connsiteX1" fmla="*/ 9526 w 161132"/>
                <a:gd name="connsiteY1" fmla="*/ 26964 h 35421"/>
                <a:gd name="connsiteX2" fmla="*/ 161132 w 161132"/>
                <a:gd name="connsiteY2" fmla="*/ 35421 h 35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132" h="35421">
                  <a:moveTo>
                    <a:pt x="0" y="0"/>
                  </a:moveTo>
                  <a:lnTo>
                    <a:pt x="9526" y="26964"/>
                  </a:lnTo>
                  <a:lnTo>
                    <a:pt x="161132" y="35421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54" name="グループ化 253"/>
          <p:cNvGrpSpPr/>
          <p:nvPr/>
        </p:nvGrpSpPr>
        <p:grpSpPr bwMode="gray">
          <a:xfrm>
            <a:off x="8740231" y="11047883"/>
            <a:ext cx="144656" cy="247185"/>
            <a:chOff x="8759729" y="4300545"/>
            <a:chExt cx="144656" cy="247185"/>
          </a:xfrm>
        </p:grpSpPr>
        <p:sp>
          <p:nvSpPr>
            <p:cNvPr id="255" name="Freeform 88"/>
            <p:cNvSpPr>
              <a:spLocks/>
            </p:cNvSpPr>
            <p:nvPr/>
          </p:nvSpPr>
          <p:spPr bwMode="gray">
            <a:xfrm>
              <a:off x="8759729" y="4300545"/>
              <a:ext cx="142747" cy="247185"/>
            </a:xfrm>
            <a:custGeom>
              <a:avLst/>
              <a:gdLst>
                <a:gd name="T0" fmla="*/ 2147483647 w 68"/>
                <a:gd name="T1" fmla="*/ 0 h 462"/>
                <a:gd name="T2" fmla="*/ 2147483647 w 68"/>
                <a:gd name="T3" fmla="*/ 2147483647 h 462"/>
                <a:gd name="T4" fmla="*/ 2147483647 w 68"/>
                <a:gd name="T5" fmla="*/ 2147483647 h 462"/>
                <a:gd name="T6" fmla="*/ 2147483647 w 68"/>
                <a:gd name="T7" fmla="*/ 2147483647 h 462"/>
                <a:gd name="T8" fmla="*/ 2147483647 w 68"/>
                <a:gd name="T9" fmla="*/ 2147483647 h 462"/>
                <a:gd name="T10" fmla="*/ 2147483647 w 68"/>
                <a:gd name="T11" fmla="*/ 2147483647 h 462"/>
                <a:gd name="T12" fmla="*/ 2147483647 w 68"/>
                <a:gd name="T13" fmla="*/ 2147483647 h 462"/>
                <a:gd name="T14" fmla="*/ 2147483647 w 68"/>
                <a:gd name="T15" fmla="*/ 2147483647 h 462"/>
                <a:gd name="T16" fmla="*/ 2147483647 w 68"/>
                <a:gd name="T17" fmla="*/ 2147483647 h 462"/>
                <a:gd name="T18" fmla="*/ 2147483647 w 68"/>
                <a:gd name="T19" fmla="*/ 2147483647 h 462"/>
                <a:gd name="T20" fmla="*/ 2147483647 w 68"/>
                <a:gd name="T21" fmla="*/ 2147483647 h 4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462"/>
                <a:gd name="T35" fmla="*/ 68 w 68"/>
                <a:gd name="T36" fmla="*/ 462 h 462"/>
                <a:gd name="connsiteX0" fmla="*/ 7191 w 11202"/>
                <a:gd name="connsiteY0" fmla="*/ 0 h 9689"/>
                <a:gd name="connsiteX1" fmla="*/ 6309 w 11202"/>
                <a:gd name="connsiteY1" fmla="*/ 411 h 9689"/>
                <a:gd name="connsiteX2" fmla="*/ 5426 w 11202"/>
                <a:gd name="connsiteY2" fmla="*/ 844 h 9689"/>
                <a:gd name="connsiteX3" fmla="*/ 3662 w 11202"/>
                <a:gd name="connsiteY3" fmla="*/ 2554 h 9689"/>
                <a:gd name="connsiteX4" fmla="*/ 3073 w 11202"/>
                <a:gd name="connsiteY4" fmla="*/ 2987 h 9689"/>
                <a:gd name="connsiteX5" fmla="*/ 132 w 11202"/>
                <a:gd name="connsiteY5" fmla="*/ 6169 h 9689"/>
                <a:gd name="connsiteX6" fmla="*/ 426 w 11202"/>
                <a:gd name="connsiteY6" fmla="*/ 6710 h 9689"/>
                <a:gd name="connsiteX7" fmla="*/ 1750 w 11202"/>
                <a:gd name="connsiteY7" fmla="*/ 7489 h 9689"/>
                <a:gd name="connsiteX8" fmla="*/ 3956 w 11202"/>
                <a:gd name="connsiteY8" fmla="*/ 8333 h 9689"/>
                <a:gd name="connsiteX9" fmla="*/ 8809 w 11202"/>
                <a:gd name="connsiteY9" fmla="*/ 9632 h 9689"/>
                <a:gd name="connsiteX10" fmla="*/ 11202 w 11202"/>
                <a:gd name="connsiteY10" fmla="*/ 9689 h 9689"/>
                <a:gd name="connsiteX0" fmla="*/ 6419 w 10000"/>
                <a:gd name="connsiteY0" fmla="*/ 0 h 10000"/>
                <a:gd name="connsiteX1" fmla="*/ 5632 w 10000"/>
                <a:gd name="connsiteY1" fmla="*/ 424 h 10000"/>
                <a:gd name="connsiteX2" fmla="*/ 4844 w 10000"/>
                <a:gd name="connsiteY2" fmla="*/ 871 h 10000"/>
                <a:gd name="connsiteX3" fmla="*/ 3269 w 10000"/>
                <a:gd name="connsiteY3" fmla="*/ 2636 h 10000"/>
                <a:gd name="connsiteX4" fmla="*/ 2743 w 10000"/>
                <a:gd name="connsiteY4" fmla="*/ 3083 h 10000"/>
                <a:gd name="connsiteX5" fmla="*/ 118 w 10000"/>
                <a:gd name="connsiteY5" fmla="*/ 6367 h 10000"/>
                <a:gd name="connsiteX6" fmla="*/ 380 w 10000"/>
                <a:gd name="connsiteY6" fmla="*/ 6925 h 10000"/>
                <a:gd name="connsiteX7" fmla="*/ 3532 w 10000"/>
                <a:gd name="connsiteY7" fmla="*/ 8600 h 10000"/>
                <a:gd name="connsiteX8" fmla="*/ 7864 w 10000"/>
                <a:gd name="connsiteY8" fmla="*/ 9941 h 10000"/>
                <a:gd name="connsiteX9" fmla="*/ 10000 w 10000"/>
                <a:gd name="connsiteY9" fmla="*/ 10000 h 10000"/>
                <a:gd name="connsiteX0" fmla="*/ 6046 w 9627"/>
                <a:gd name="connsiteY0" fmla="*/ 0 h 10000"/>
                <a:gd name="connsiteX1" fmla="*/ 5259 w 9627"/>
                <a:gd name="connsiteY1" fmla="*/ 424 h 10000"/>
                <a:gd name="connsiteX2" fmla="*/ 4471 w 9627"/>
                <a:gd name="connsiteY2" fmla="*/ 871 h 10000"/>
                <a:gd name="connsiteX3" fmla="*/ 2896 w 9627"/>
                <a:gd name="connsiteY3" fmla="*/ 2636 h 10000"/>
                <a:gd name="connsiteX4" fmla="*/ 2370 w 9627"/>
                <a:gd name="connsiteY4" fmla="*/ 3083 h 10000"/>
                <a:gd name="connsiteX5" fmla="*/ 7 w 9627"/>
                <a:gd name="connsiteY5" fmla="*/ 6925 h 10000"/>
                <a:gd name="connsiteX6" fmla="*/ 3159 w 9627"/>
                <a:gd name="connsiteY6" fmla="*/ 8600 h 10000"/>
                <a:gd name="connsiteX7" fmla="*/ 7491 w 9627"/>
                <a:gd name="connsiteY7" fmla="*/ 9941 h 10000"/>
                <a:gd name="connsiteX8" fmla="*/ 9627 w 9627"/>
                <a:gd name="connsiteY8" fmla="*/ 10000 h 10000"/>
                <a:gd name="connsiteX0" fmla="*/ 6273 w 9993"/>
                <a:gd name="connsiteY0" fmla="*/ 0 h 10000"/>
                <a:gd name="connsiteX1" fmla="*/ 5456 w 9993"/>
                <a:gd name="connsiteY1" fmla="*/ 424 h 10000"/>
                <a:gd name="connsiteX2" fmla="*/ 4637 w 9993"/>
                <a:gd name="connsiteY2" fmla="*/ 871 h 10000"/>
                <a:gd name="connsiteX3" fmla="*/ 3001 w 9993"/>
                <a:gd name="connsiteY3" fmla="*/ 2636 h 10000"/>
                <a:gd name="connsiteX4" fmla="*/ 2455 w 9993"/>
                <a:gd name="connsiteY4" fmla="*/ 3083 h 10000"/>
                <a:gd name="connsiteX5" fmla="*/ 0 w 9993"/>
                <a:gd name="connsiteY5" fmla="*/ 6925 h 10000"/>
                <a:gd name="connsiteX6" fmla="*/ 3274 w 9993"/>
                <a:gd name="connsiteY6" fmla="*/ 8600 h 10000"/>
                <a:gd name="connsiteX7" fmla="*/ 7774 w 9993"/>
                <a:gd name="connsiteY7" fmla="*/ 9941 h 10000"/>
                <a:gd name="connsiteX8" fmla="*/ 9993 w 9993"/>
                <a:gd name="connsiteY8" fmla="*/ 10000 h 10000"/>
                <a:gd name="connsiteX0" fmla="*/ 5460 w 10000"/>
                <a:gd name="connsiteY0" fmla="*/ 0 h 9576"/>
                <a:gd name="connsiteX1" fmla="*/ 4640 w 10000"/>
                <a:gd name="connsiteY1" fmla="*/ 447 h 9576"/>
                <a:gd name="connsiteX2" fmla="*/ 3003 w 10000"/>
                <a:gd name="connsiteY2" fmla="*/ 2212 h 9576"/>
                <a:gd name="connsiteX3" fmla="*/ 2457 w 10000"/>
                <a:gd name="connsiteY3" fmla="*/ 2659 h 9576"/>
                <a:gd name="connsiteX4" fmla="*/ 0 w 10000"/>
                <a:gd name="connsiteY4" fmla="*/ 6501 h 9576"/>
                <a:gd name="connsiteX5" fmla="*/ 3276 w 10000"/>
                <a:gd name="connsiteY5" fmla="*/ 8176 h 9576"/>
                <a:gd name="connsiteX6" fmla="*/ 7779 w 10000"/>
                <a:gd name="connsiteY6" fmla="*/ 9517 h 9576"/>
                <a:gd name="connsiteX7" fmla="*/ 10000 w 10000"/>
                <a:gd name="connsiteY7" fmla="*/ 9576 h 9576"/>
                <a:gd name="connsiteX0" fmla="*/ 5460 w 10000"/>
                <a:gd name="connsiteY0" fmla="*/ 0 h 10000"/>
                <a:gd name="connsiteX1" fmla="*/ 4640 w 10000"/>
                <a:gd name="connsiteY1" fmla="*/ 467 h 10000"/>
                <a:gd name="connsiteX2" fmla="*/ 6485 w 10000"/>
                <a:gd name="connsiteY2" fmla="*/ 138 h 10000"/>
                <a:gd name="connsiteX3" fmla="*/ 3003 w 10000"/>
                <a:gd name="connsiteY3" fmla="*/ 2310 h 10000"/>
                <a:gd name="connsiteX4" fmla="*/ 2457 w 10000"/>
                <a:gd name="connsiteY4" fmla="*/ 2777 h 10000"/>
                <a:gd name="connsiteX5" fmla="*/ 0 w 10000"/>
                <a:gd name="connsiteY5" fmla="*/ 6789 h 10000"/>
                <a:gd name="connsiteX6" fmla="*/ 3276 w 10000"/>
                <a:gd name="connsiteY6" fmla="*/ 8538 h 10000"/>
                <a:gd name="connsiteX7" fmla="*/ 7779 w 10000"/>
                <a:gd name="connsiteY7" fmla="*/ 9938 h 10000"/>
                <a:gd name="connsiteX8" fmla="*/ 10000 w 10000"/>
                <a:gd name="connsiteY8" fmla="*/ 10000 h 10000"/>
                <a:gd name="connsiteX0" fmla="*/ 5460 w 10000"/>
                <a:gd name="connsiteY0" fmla="*/ 0 h 10000"/>
                <a:gd name="connsiteX1" fmla="*/ 4640 w 10000"/>
                <a:gd name="connsiteY1" fmla="*/ 467 h 10000"/>
                <a:gd name="connsiteX2" fmla="*/ 3003 w 10000"/>
                <a:gd name="connsiteY2" fmla="*/ 2310 h 10000"/>
                <a:gd name="connsiteX3" fmla="*/ 2457 w 10000"/>
                <a:gd name="connsiteY3" fmla="*/ 2777 h 10000"/>
                <a:gd name="connsiteX4" fmla="*/ 0 w 10000"/>
                <a:gd name="connsiteY4" fmla="*/ 6789 h 10000"/>
                <a:gd name="connsiteX5" fmla="*/ 3276 w 10000"/>
                <a:gd name="connsiteY5" fmla="*/ 8538 h 10000"/>
                <a:gd name="connsiteX6" fmla="*/ 7779 w 10000"/>
                <a:gd name="connsiteY6" fmla="*/ 9938 h 10000"/>
                <a:gd name="connsiteX7" fmla="*/ 10000 w 10000"/>
                <a:gd name="connsiteY7" fmla="*/ 10000 h 10000"/>
                <a:gd name="connsiteX0" fmla="*/ 5460 w 10000"/>
                <a:gd name="connsiteY0" fmla="*/ 0 h 10000"/>
                <a:gd name="connsiteX1" fmla="*/ 3003 w 10000"/>
                <a:gd name="connsiteY1" fmla="*/ 2310 h 10000"/>
                <a:gd name="connsiteX2" fmla="*/ 2457 w 10000"/>
                <a:gd name="connsiteY2" fmla="*/ 2777 h 10000"/>
                <a:gd name="connsiteX3" fmla="*/ 0 w 10000"/>
                <a:gd name="connsiteY3" fmla="*/ 6789 h 10000"/>
                <a:gd name="connsiteX4" fmla="*/ 3276 w 10000"/>
                <a:gd name="connsiteY4" fmla="*/ 8538 h 10000"/>
                <a:gd name="connsiteX5" fmla="*/ 7779 w 10000"/>
                <a:gd name="connsiteY5" fmla="*/ 9938 h 10000"/>
                <a:gd name="connsiteX6" fmla="*/ 10000 w 10000"/>
                <a:gd name="connsiteY6" fmla="*/ 10000 h 10000"/>
                <a:gd name="connsiteX0" fmla="*/ 26549 w 26549"/>
                <a:gd name="connsiteY0" fmla="*/ 285 h 7690"/>
                <a:gd name="connsiteX1" fmla="*/ 3003 w 26549"/>
                <a:gd name="connsiteY1" fmla="*/ 0 h 7690"/>
                <a:gd name="connsiteX2" fmla="*/ 2457 w 26549"/>
                <a:gd name="connsiteY2" fmla="*/ 467 h 7690"/>
                <a:gd name="connsiteX3" fmla="*/ 0 w 26549"/>
                <a:gd name="connsiteY3" fmla="*/ 4479 h 7690"/>
                <a:gd name="connsiteX4" fmla="*/ 3276 w 26549"/>
                <a:gd name="connsiteY4" fmla="*/ 6228 h 7690"/>
                <a:gd name="connsiteX5" fmla="*/ 7779 w 26549"/>
                <a:gd name="connsiteY5" fmla="*/ 7628 h 7690"/>
                <a:gd name="connsiteX6" fmla="*/ 10000 w 26549"/>
                <a:gd name="connsiteY6" fmla="*/ 7690 h 7690"/>
                <a:gd name="connsiteX0" fmla="*/ 10000 w 10000"/>
                <a:gd name="connsiteY0" fmla="*/ 371 h 10000"/>
                <a:gd name="connsiteX1" fmla="*/ 4349 w 10000"/>
                <a:gd name="connsiteY1" fmla="*/ 223 h 10000"/>
                <a:gd name="connsiteX2" fmla="*/ 1131 w 10000"/>
                <a:gd name="connsiteY2" fmla="*/ 0 h 10000"/>
                <a:gd name="connsiteX3" fmla="*/ 925 w 10000"/>
                <a:gd name="connsiteY3" fmla="*/ 607 h 10000"/>
                <a:gd name="connsiteX4" fmla="*/ 0 w 10000"/>
                <a:gd name="connsiteY4" fmla="*/ 5824 h 10000"/>
                <a:gd name="connsiteX5" fmla="*/ 1234 w 10000"/>
                <a:gd name="connsiteY5" fmla="*/ 8099 h 10000"/>
                <a:gd name="connsiteX6" fmla="*/ 2930 w 10000"/>
                <a:gd name="connsiteY6" fmla="*/ 9919 h 10000"/>
                <a:gd name="connsiteX7" fmla="*/ 3767 w 10000"/>
                <a:gd name="connsiteY7" fmla="*/ 10000 h 10000"/>
                <a:gd name="connsiteX0" fmla="*/ 10000 w 10000"/>
                <a:gd name="connsiteY0" fmla="*/ 3740 h 13369"/>
                <a:gd name="connsiteX1" fmla="*/ 8480 w 10000"/>
                <a:gd name="connsiteY1" fmla="*/ 0 h 13369"/>
                <a:gd name="connsiteX2" fmla="*/ 1131 w 10000"/>
                <a:gd name="connsiteY2" fmla="*/ 3369 h 13369"/>
                <a:gd name="connsiteX3" fmla="*/ 925 w 10000"/>
                <a:gd name="connsiteY3" fmla="*/ 3976 h 13369"/>
                <a:gd name="connsiteX4" fmla="*/ 0 w 10000"/>
                <a:gd name="connsiteY4" fmla="*/ 9193 h 13369"/>
                <a:gd name="connsiteX5" fmla="*/ 1234 w 10000"/>
                <a:gd name="connsiteY5" fmla="*/ 11468 h 13369"/>
                <a:gd name="connsiteX6" fmla="*/ 2930 w 10000"/>
                <a:gd name="connsiteY6" fmla="*/ 13288 h 13369"/>
                <a:gd name="connsiteX7" fmla="*/ 3767 w 10000"/>
                <a:gd name="connsiteY7" fmla="*/ 13369 h 13369"/>
                <a:gd name="connsiteX0" fmla="*/ 10000 w 10000"/>
                <a:gd name="connsiteY0" fmla="*/ 1563 h 11192"/>
                <a:gd name="connsiteX1" fmla="*/ 7844 w 10000"/>
                <a:gd name="connsiteY1" fmla="*/ 0 h 11192"/>
                <a:gd name="connsiteX2" fmla="*/ 1131 w 10000"/>
                <a:gd name="connsiteY2" fmla="*/ 1192 h 11192"/>
                <a:gd name="connsiteX3" fmla="*/ 925 w 10000"/>
                <a:gd name="connsiteY3" fmla="*/ 1799 h 11192"/>
                <a:gd name="connsiteX4" fmla="*/ 0 w 10000"/>
                <a:gd name="connsiteY4" fmla="*/ 7016 h 11192"/>
                <a:gd name="connsiteX5" fmla="*/ 1234 w 10000"/>
                <a:gd name="connsiteY5" fmla="*/ 9291 h 11192"/>
                <a:gd name="connsiteX6" fmla="*/ 2930 w 10000"/>
                <a:gd name="connsiteY6" fmla="*/ 11111 h 11192"/>
                <a:gd name="connsiteX7" fmla="*/ 3767 w 10000"/>
                <a:gd name="connsiteY7" fmla="*/ 11192 h 11192"/>
                <a:gd name="connsiteX0" fmla="*/ 9047 w 9047"/>
                <a:gd name="connsiteY0" fmla="*/ 2216 h 11192"/>
                <a:gd name="connsiteX1" fmla="*/ 7844 w 9047"/>
                <a:gd name="connsiteY1" fmla="*/ 0 h 11192"/>
                <a:gd name="connsiteX2" fmla="*/ 1131 w 9047"/>
                <a:gd name="connsiteY2" fmla="*/ 1192 h 11192"/>
                <a:gd name="connsiteX3" fmla="*/ 925 w 9047"/>
                <a:gd name="connsiteY3" fmla="*/ 1799 h 11192"/>
                <a:gd name="connsiteX4" fmla="*/ 0 w 9047"/>
                <a:gd name="connsiteY4" fmla="*/ 7016 h 11192"/>
                <a:gd name="connsiteX5" fmla="*/ 1234 w 9047"/>
                <a:gd name="connsiteY5" fmla="*/ 9291 h 11192"/>
                <a:gd name="connsiteX6" fmla="*/ 2930 w 9047"/>
                <a:gd name="connsiteY6" fmla="*/ 11111 h 11192"/>
                <a:gd name="connsiteX7" fmla="*/ 3767 w 9047"/>
                <a:gd name="connsiteY7" fmla="*/ 11192 h 11192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1250 w 10527"/>
                <a:gd name="connsiteY2" fmla="*/ 1065 h 10000"/>
                <a:gd name="connsiteX3" fmla="*/ 1022 w 10527"/>
                <a:gd name="connsiteY3" fmla="*/ 1607 h 10000"/>
                <a:gd name="connsiteX4" fmla="*/ 0 w 10527"/>
                <a:gd name="connsiteY4" fmla="*/ 6269 h 10000"/>
                <a:gd name="connsiteX5" fmla="*/ 1364 w 10527"/>
                <a:gd name="connsiteY5" fmla="*/ 8301 h 10000"/>
                <a:gd name="connsiteX6" fmla="*/ 3239 w 10527"/>
                <a:gd name="connsiteY6" fmla="*/ 9928 h 10000"/>
                <a:gd name="connsiteX7" fmla="*/ 4164 w 10527"/>
                <a:gd name="connsiteY7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1426 w 10527"/>
                <a:gd name="connsiteY2" fmla="*/ 870 h 10000"/>
                <a:gd name="connsiteX3" fmla="*/ 1022 w 10527"/>
                <a:gd name="connsiteY3" fmla="*/ 1607 h 10000"/>
                <a:gd name="connsiteX4" fmla="*/ 0 w 10527"/>
                <a:gd name="connsiteY4" fmla="*/ 6269 h 10000"/>
                <a:gd name="connsiteX5" fmla="*/ 1364 w 10527"/>
                <a:gd name="connsiteY5" fmla="*/ 8301 h 10000"/>
                <a:gd name="connsiteX6" fmla="*/ 3239 w 10527"/>
                <a:gd name="connsiteY6" fmla="*/ 9928 h 10000"/>
                <a:gd name="connsiteX7" fmla="*/ 4164 w 10527"/>
                <a:gd name="connsiteY7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6212 w 10527"/>
                <a:gd name="connsiteY2" fmla="*/ 292 h 10000"/>
                <a:gd name="connsiteX3" fmla="*/ 1426 w 10527"/>
                <a:gd name="connsiteY3" fmla="*/ 870 h 10000"/>
                <a:gd name="connsiteX4" fmla="*/ 1022 w 10527"/>
                <a:gd name="connsiteY4" fmla="*/ 1607 h 10000"/>
                <a:gd name="connsiteX5" fmla="*/ 0 w 10527"/>
                <a:gd name="connsiteY5" fmla="*/ 6269 h 10000"/>
                <a:gd name="connsiteX6" fmla="*/ 1364 w 10527"/>
                <a:gd name="connsiteY6" fmla="*/ 8301 h 10000"/>
                <a:gd name="connsiteX7" fmla="*/ 3239 w 10527"/>
                <a:gd name="connsiteY7" fmla="*/ 9928 h 10000"/>
                <a:gd name="connsiteX8" fmla="*/ 4164 w 10527"/>
                <a:gd name="connsiteY8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6212 w 10527"/>
                <a:gd name="connsiteY2" fmla="*/ 584 h 10000"/>
                <a:gd name="connsiteX3" fmla="*/ 1426 w 10527"/>
                <a:gd name="connsiteY3" fmla="*/ 870 h 10000"/>
                <a:gd name="connsiteX4" fmla="*/ 1022 w 10527"/>
                <a:gd name="connsiteY4" fmla="*/ 1607 h 10000"/>
                <a:gd name="connsiteX5" fmla="*/ 0 w 10527"/>
                <a:gd name="connsiteY5" fmla="*/ 6269 h 10000"/>
                <a:gd name="connsiteX6" fmla="*/ 1364 w 10527"/>
                <a:gd name="connsiteY6" fmla="*/ 8301 h 10000"/>
                <a:gd name="connsiteX7" fmla="*/ 3239 w 10527"/>
                <a:gd name="connsiteY7" fmla="*/ 9928 h 10000"/>
                <a:gd name="connsiteX8" fmla="*/ 4164 w 10527"/>
                <a:gd name="connsiteY8" fmla="*/ 10000 h 10000"/>
                <a:gd name="connsiteX0" fmla="*/ 10527 w 10527"/>
                <a:gd name="connsiteY0" fmla="*/ 2077 h 10097"/>
                <a:gd name="connsiteX1" fmla="*/ 8494 w 10527"/>
                <a:gd name="connsiteY1" fmla="*/ 0 h 10097"/>
                <a:gd name="connsiteX2" fmla="*/ 6212 w 10527"/>
                <a:gd name="connsiteY2" fmla="*/ 681 h 10097"/>
                <a:gd name="connsiteX3" fmla="*/ 1426 w 10527"/>
                <a:gd name="connsiteY3" fmla="*/ 967 h 10097"/>
                <a:gd name="connsiteX4" fmla="*/ 1022 w 10527"/>
                <a:gd name="connsiteY4" fmla="*/ 1704 h 10097"/>
                <a:gd name="connsiteX5" fmla="*/ 0 w 10527"/>
                <a:gd name="connsiteY5" fmla="*/ 6366 h 10097"/>
                <a:gd name="connsiteX6" fmla="*/ 1364 w 10527"/>
                <a:gd name="connsiteY6" fmla="*/ 8398 h 10097"/>
                <a:gd name="connsiteX7" fmla="*/ 3239 w 10527"/>
                <a:gd name="connsiteY7" fmla="*/ 10025 h 10097"/>
                <a:gd name="connsiteX8" fmla="*/ 4164 w 10527"/>
                <a:gd name="connsiteY8" fmla="*/ 10097 h 10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27" h="10097">
                  <a:moveTo>
                    <a:pt x="10527" y="2077"/>
                  </a:moveTo>
                  <a:lnTo>
                    <a:pt x="8494" y="0"/>
                  </a:lnTo>
                  <a:lnTo>
                    <a:pt x="6212" y="681"/>
                  </a:lnTo>
                  <a:lnTo>
                    <a:pt x="1426" y="967"/>
                  </a:lnTo>
                  <a:cubicBezTo>
                    <a:pt x="1370" y="1157"/>
                    <a:pt x="1080" y="1514"/>
                    <a:pt x="1022" y="1704"/>
                  </a:cubicBezTo>
                  <a:lnTo>
                    <a:pt x="0" y="6366"/>
                  </a:lnTo>
                  <a:cubicBezTo>
                    <a:pt x="246" y="6817"/>
                    <a:pt x="825" y="7788"/>
                    <a:pt x="1364" y="8398"/>
                  </a:cubicBezTo>
                  <a:cubicBezTo>
                    <a:pt x="1592" y="8997"/>
                    <a:pt x="2500" y="9539"/>
                    <a:pt x="3239" y="10025"/>
                  </a:cubicBezTo>
                  <a:cubicBezTo>
                    <a:pt x="3296" y="10187"/>
                    <a:pt x="4050" y="9934"/>
                    <a:pt x="4164" y="10097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56" name="Freeform 88"/>
            <p:cNvSpPr>
              <a:spLocks/>
            </p:cNvSpPr>
            <p:nvPr/>
          </p:nvSpPr>
          <p:spPr bwMode="gray">
            <a:xfrm>
              <a:off x="8761638" y="4300545"/>
              <a:ext cx="142747" cy="247185"/>
            </a:xfrm>
            <a:custGeom>
              <a:avLst/>
              <a:gdLst>
                <a:gd name="T0" fmla="*/ 2147483647 w 68"/>
                <a:gd name="T1" fmla="*/ 0 h 462"/>
                <a:gd name="T2" fmla="*/ 2147483647 w 68"/>
                <a:gd name="T3" fmla="*/ 2147483647 h 462"/>
                <a:gd name="T4" fmla="*/ 2147483647 w 68"/>
                <a:gd name="T5" fmla="*/ 2147483647 h 462"/>
                <a:gd name="T6" fmla="*/ 2147483647 w 68"/>
                <a:gd name="T7" fmla="*/ 2147483647 h 462"/>
                <a:gd name="T8" fmla="*/ 2147483647 w 68"/>
                <a:gd name="T9" fmla="*/ 2147483647 h 462"/>
                <a:gd name="T10" fmla="*/ 2147483647 w 68"/>
                <a:gd name="T11" fmla="*/ 2147483647 h 462"/>
                <a:gd name="T12" fmla="*/ 2147483647 w 68"/>
                <a:gd name="T13" fmla="*/ 2147483647 h 462"/>
                <a:gd name="T14" fmla="*/ 2147483647 w 68"/>
                <a:gd name="T15" fmla="*/ 2147483647 h 462"/>
                <a:gd name="T16" fmla="*/ 2147483647 w 68"/>
                <a:gd name="T17" fmla="*/ 2147483647 h 462"/>
                <a:gd name="T18" fmla="*/ 2147483647 w 68"/>
                <a:gd name="T19" fmla="*/ 2147483647 h 462"/>
                <a:gd name="T20" fmla="*/ 2147483647 w 68"/>
                <a:gd name="T21" fmla="*/ 2147483647 h 4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462"/>
                <a:gd name="T35" fmla="*/ 68 w 68"/>
                <a:gd name="T36" fmla="*/ 462 h 462"/>
                <a:gd name="connsiteX0" fmla="*/ 7191 w 11202"/>
                <a:gd name="connsiteY0" fmla="*/ 0 h 9689"/>
                <a:gd name="connsiteX1" fmla="*/ 6309 w 11202"/>
                <a:gd name="connsiteY1" fmla="*/ 411 h 9689"/>
                <a:gd name="connsiteX2" fmla="*/ 5426 w 11202"/>
                <a:gd name="connsiteY2" fmla="*/ 844 h 9689"/>
                <a:gd name="connsiteX3" fmla="*/ 3662 w 11202"/>
                <a:gd name="connsiteY3" fmla="*/ 2554 h 9689"/>
                <a:gd name="connsiteX4" fmla="*/ 3073 w 11202"/>
                <a:gd name="connsiteY4" fmla="*/ 2987 h 9689"/>
                <a:gd name="connsiteX5" fmla="*/ 132 w 11202"/>
                <a:gd name="connsiteY5" fmla="*/ 6169 h 9689"/>
                <a:gd name="connsiteX6" fmla="*/ 426 w 11202"/>
                <a:gd name="connsiteY6" fmla="*/ 6710 h 9689"/>
                <a:gd name="connsiteX7" fmla="*/ 1750 w 11202"/>
                <a:gd name="connsiteY7" fmla="*/ 7489 h 9689"/>
                <a:gd name="connsiteX8" fmla="*/ 3956 w 11202"/>
                <a:gd name="connsiteY8" fmla="*/ 8333 h 9689"/>
                <a:gd name="connsiteX9" fmla="*/ 8809 w 11202"/>
                <a:gd name="connsiteY9" fmla="*/ 9632 h 9689"/>
                <a:gd name="connsiteX10" fmla="*/ 11202 w 11202"/>
                <a:gd name="connsiteY10" fmla="*/ 9689 h 9689"/>
                <a:gd name="connsiteX0" fmla="*/ 6419 w 10000"/>
                <a:gd name="connsiteY0" fmla="*/ 0 h 10000"/>
                <a:gd name="connsiteX1" fmla="*/ 5632 w 10000"/>
                <a:gd name="connsiteY1" fmla="*/ 424 h 10000"/>
                <a:gd name="connsiteX2" fmla="*/ 4844 w 10000"/>
                <a:gd name="connsiteY2" fmla="*/ 871 h 10000"/>
                <a:gd name="connsiteX3" fmla="*/ 3269 w 10000"/>
                <a:gd name="connsiteY3" fmla="*/ 2636 h 10000"/>
                <a:gd name="connsiteX4" fmla="*/ 2743 w 10000"/>
                <a:gd name="connsiteY4" fmla="*/ 3083 h 10000"/>
                <a:gd name="connsiteX5" fmla="*/ 118 w 10000"/>
                <a:gd name="connsiteY5" fmla="*/ 6367 h 10000"/>
                <a:gd name="connsiteX6" fmla="*/ 380 w 10000"/>
                <a:gd name="connsiteY6" fmla="*/ 6925 h 10000"/>
                <a:gd name="connsiteX7" fmla="*/ 3532 w 10000"/>
                <a:gd name="connsiteY7" fmla="*/ 8600 h 10000"/>
                <a:gd name="connsiteX8" fmla="*/ 7864 w 10000"/>
                <a:gd name="connsiteY8" fmla="*/ 9941 h 10000"/>
                <a:gd name="connsiteX9" fmla="*/ 10000 w 10000"/>
                <a:gd name="connsiteY9" fmla="*/ 10000 h 10000"/>
                <a:gd name="connsiteX0" fmla="*/ 6046 w 9627"/>
                <a:gd name="connsiteY0" fmla="*/ 0 h 10000"/>
                <a:gd name="connsiteX1" fmla="*/ 5259 w 9627"/>
                <a:gd name="connsiteY1" fmla="*/ 424 h 10000"/>
                <a:gd name="connsiteX2" fmla="*/ 4471 w 9627"/>
                <a:gd name="connsiteY2" fmla="*/ 871 h 10000"/>
                <a:gd name="connsiteX3" fmla="*/ 2896 w 9627"/>
                <a:gd name="connsiteY3" fmla="*/ 2636 h 10000"/>
                <a:gd name="connsiteX4" fmla="*/ 2370 w 9627"/>
                <a:gd name="connsiteY4" fmla="*/ 3083 h 10000"/>
                <a:gd name="connsiteX5" fmla="*/ 7 w 9627"/>
                <a:gd name="connsiteY5" fmla="*/ 6925 h 10000"/>
                <a:gd name="connsiteX6" fmla="*/ 3159 w 9627"/>
                <a:gd name="connsiteY6" fmla="*/ 8600 h 10000"/>
                <a:gd name="connsiteX7" fmla="*/ 7491 w 9627"/>
                <a:gd name="connsiteY7" fmla="*/ 9941 h 10000"/>
                <a:gd name="connsiteX8" fmla="*/ 9627 w 9627"/>
                <a:gd name="connsiteY8" fmla="*/ 10000 h 10000"/>
                <a:gd name="connsiteX0" fmla="*/ 6273 w 9993"/>
                <a:gd name="connsiteY0" fmla="*/ 0 h 10000"/>
                <a:gd name="connsiteX1" fmla="*/ 5456 w 9993"/>
                <a:gd name="connsiteY1" fmla="*/ 424 h 10000"/>
                <a:gd name="connsiteX2" fmla="*/ 4637 w 9993"/>
                <a:gd name="connsiteY2" fmla="*/ 871 h 10000"/>
                <a:gd name="connsiteX3" fmla="*/ 3001 w 9993"/>
                <a:gd name="connsiteY3" fmla="*/ 2636 h 10000"/>
                <a:gd name="connsiteX4" fmla="*/ 2455 w 9993"/>
                <a:gd name="connsiteY4" fmla="*/ 3083 h 10000"/>
                <a:gd name="connsiteX5" fmla="*/ 0 w 9993"/>
                <a:gd name="connsiteY5" fmla="*/ 6925 h 10000"/>
                <a:gd name="connsiteX6" fmla="*/ 3274 w 9993"/>
                <a:gd name="connsiteY6" fmla="*/ 8600 h 10000"/>
                <a:gd name="connsiteX7" fmla="*/ 7774 w 9993"/>
                <a:gd name="connsiteY7" fmla="*/ 9941 h 10000"/>
                <a:gd name="connsiteX8" fmla="*/ 9993 w 9993"/>
                <a:gd name="connsiteY8" fmla="*/ 10000 h 10000"/>
                <a:gd name="connsiteX0" fmla="*/ 5460 w 10000"/>
                <a:gd name="connsiteY0" fmla="*/ 0 h 9576"/>
                <a:gd name="connsiteX1" fmla="*/ 4640 w 10000"/>
                <a:gd name="connsiteY1" fmla="*/ 447 h 9576"/>
                <a:gd name="connsiteX2" fmla="*/ 3003 w 10000"/>
                <a:gd name="connsiteY2" fmla="*/ 2212 h 9576"/>
                <a:gd name="connsiteX3" fmla="*/ 2457 w 10000"/>
                <a:gd name="connsiteY3" fmla="*/ 2659 h 9576"/>
                <a:gd name="connsiteX4" fmla="*/ 0 w 10000"/>
                <a:gd name="connsiteY4" fmla="*/ 6501 h 9576"/>
                <a:gd name="connsiteX5" fmla="*/ 3276 w 10000"/>
                <a:gd name="connsiteY5" fmla="*/ 8176 h 9576"/>
                <a:gd name="connsiteX6" fmla="*/ 7779 w 10000"/>
                <a:gd name="connsiteY6" fmla="*/ 9517 h 9576"/>
                <a:gd name="connsiteX7" fmla="*/ 10000 w 10000"/>
                <a:gd name="connsiteY7" fmla="*/ 9576 h 9576"/>
                <a:gd name="connsiteX0" fmla="*/ 5460 w 10000"/>
                <a:gd name="connsiteY0" fmla="*/ 0 h 10000"/>
                <a:gd name="connsiteX1" fmla="*/ 4640 w 10000"/>
                <a:gd name="connsiteY1" fmla="*/ 467 h 10000"/>
                <a:gd name="connsiteX2" fmla="*/ 6485 w 10000"/>
                <a:gd name="connsiteY2" fmla="*/ 138 h 10000"/>
                <a:gd name="connsiteX3" fmla="*/ 3003 w 10000"/>
                <a:gd name="connsiteY3" fmla="*/ 2310 h 10000"/>
                <a:gd name="connsiteX4" fmla="*/ 2457 w 10000"/>
                <a:gd name="connsiteY4" fmla="*/ 2777 h 10000"/>
                <a:gd name="connsiteX5" fmla="*/ 0 w 10000"/>
                <a:gd name="connsiteY5" fmla="*/ 6789 h 10000"/>
                <a:gd name="connsiteX6" fmla="*/ 3276 w 10000"/>
                <a:gd name="connsiteY6" fmla="*/ 8538 h 10000"/>
                <a:gd name="connsiteX7" fmla="*/ 7779 w 10000"/>
                <a:gd name="connsiteY7" fmla="*/ 9938 h 10000"/>
                <a:gd name="connsiteX8" fmla="*/ 10000 w 10000"/>
                <a:gd name="connsiteY8" fmla="*/ 10000 h 10000"/>
                <a:gd name="connsiteX0" fmla="*/ 5460 w 10000"/>
                <a:gd name="connsiteY0" fmla="*/ 0 h 10000"/>
                <a:gd name="connsiteX1" fmla="*/ 4640 w 10000"/>
                <a:gd name="connsiteY1" fmla="*/ 467 h 10000"/>
                <a:gd name="connsiteX2" fmla="*/ 3003 w 10000"/>
                <a:gd name="connsiteY2" fmla="*/ 2310 h 10000"/>
                <a:gd name="connsiteX3" fmla="*/ 2457 w 10000"/>
                <a:gd name="connsiteY3" fmla="*/ 2777 h 10000"/>
                <a:gd name="connsiteX4" fmla="*/ 0 w 10000"/>
                <a:gd name="connsiteY4" fmla="*/ 6789 h 10000"/>
                <a:gd name="connsiteX5" fmla="*/ 3276 w 10000"/>
                <a:gd name="connsiteY5" fmla="*/ 8538 h 10000"/>
                <a:gd name="connsiteX6" fmla="*/ 7779 w 10000"/>
                <a:gd name="connsiteY6" fmla="*/ 9938 h 10000"/>
                <a:gd name="connsiteX7" fmla="*/ 10000 w 10000"/>
                <a:gd name="connsiteY7" fmla="*/ 10000 h 10000"/>
                <a:gd name="connsiteX0" fmla="*/ 5460 w 10000"/>
                <a:gd name="connsiteY0" fmla="*/ 0 h 10000"/>
                <a:gd name="connsiteX1" fmla="*/ 3003 w 10000"/>
                <a:gd name="connsiteY1" fmla="*/ 2310 h 10000"/>
                <a:gd name="connsiteX2" fmla="*/ 2457 w 10000"/>
                <a:gd name="connsiteY2" fmla="*/ 2777 h 10000"/>
                <a:gd name="connsiteX3" fmla="*/ 0 w 10000"/>
                <a:gd name="connsiteY3" fmla="*/ 6789 h 10000"/>
                <a:gd name="connsiteX4" fmla="*/ 3276 w 10000"/>
                <a:gd name="connsiteY4" fmla="*/ 8538 h 10000"/>
                <a:gd name="connsiteX5" fmla="*/ 7779 w 10000"/>
                <a:gd name="connsiteY5" fmla="*/ 9938 h 10000"/>
                <a:gd name="connsiteX6" fmla="*/ 10000 w 10000"/>
                <a:gd name="connsiteY6" fmla="*/ 10000 h 10000"/>
                <a:gd name="connsiteX0" fmla="*/ 26549 w 26549"/>
                <a:gd name="connsiteY0" fmla="*/ 285 h 7690"/>
                <a:gd name="connsiteX1" fmla="*/ 3003 w 26549"/>
                <a:gd name="connsiteY1" fmla="*/ 0 h 7690"/>
                <a:gd name="connsiteX2" fmla="*/ 2457 w 26549"/>
                <a:gd name="connsiteY2" fmla="*/ 467 h 7690"/>
                <a:gd name="connsiteX3" fmla="*/ 0 w 26549"/>
                <a:gd name="connsiteY3" fmla="*/ 4479 h 7690"/>
                <a:gd name="connsiteX4" fmla="*/ 3276 w 26549"/>
                <a:gd name="connsiteY4" fmla="*/ 6228 h 7690"/>
                <a:gd name="connsiteX5" fmla="*/ 7779 w 26549"/>
                <a:gd name="connsiteY5" fmla="*/ 7628 h 7690"/>
                <a:gd name="connsiteX6" fmla="*/ 10000 w 26549"/>
                <a:gd name="connsiteY6" fmla="*/ 7690 h 7690"/>
                <a:gd name="connsiteX0" fmla="*/ 10000 w 10000"/>
                <a:gd name="connsiteY0" fmla="*/ 371 h 10000"/>
                <a:gd name="connsiteX1" fmla="*/ 4349 w 10000"/>
                <a:gd name="connsiteY1" fmla="*/ 223 h 10000"/>
                <a:gd name="connsiteX2" fmla="*/ 1131 w 10000"/>
                <a:gd name="connsiteY2" fmla="*/ 0 h 10000"/>
                <a:gd name="connsiteX3" fmla="*/ 925 w 10000"/>
                <a:gd name="connsiteY3" fmla="*/ 607 h 10000"/>
                <a:gd name="connsiteX4" fmla="*/ 0 w 10000"/>
                <a:gd name="connsiteY4" fmla="*/ 5824 h 10000"/>
                <a:gd name="connsiteX5" fmla="*/ 1234 w 10000"/>
                <a:gd name="connsiteY5" fmla="*/ 8099 h 10000"/>
                <a:gd name="connsiteX6" fmla="*/ 2930 w 10000"/>
                <a:gd name="connsiteY6" fmla="*/ 9919 h 10000"/>
                <a:gd name="connsiteX7" fmla="*/ 3767 w 10000"/>
                <a:gd name="connsiteY7" fmla="*/ 10000 h 10000"/>
                <a:gd name="connsiteX0" fmla="*/ 10000 w 10000"/>
                <a:gd name="connsiteY0" fmla="*/ 3740 h 13369"/>
                <a:gd name="connsiteX1" fmla="*/ 8480 w 10000"/>
                <a:gd name="connsiteY1" fmla="*/ 0 h 13369"/>
                <a:gd name="connsiteX2" fmla="*/ 1131 w 10000"/>
                <a:gd name="connsiteY2" fmla="*/ 3369 h 13369"/>
                <a:gd name="connsiteX3" fmla="*/ 925 w 10000"/>
                <a:gd name="connsiteY3" fmla="*/ 3976 h 13369"/>
                <a:gd name="connsiteX4" fmla="*/ 0 w 10000"/>
                <a:gd name="connsiteY4" fmla="*/ 9193 h 13369"/>
                <a:gd name="connsiteX5" fmla="*/ 1234 w 10000"/>
                <a:gd name="connsiteY5" fmla="*/ 11468 h 13369"/>
                <a:gd name="connsiteX6" fmla="*/ 2930 w 10000"/>
                <a:gd name="connsiteY6" fmla="*/ 13288 h 13369"/>
                <a:gd name="connsiteX7" fmla="*/ 3767 w 10000"/>
                <a:gd name="connsiteY7" fmla="*/ 13369 h 13369"/>
                <a:gd name="connsiteX0" fmla="*/ 10000 w 10000"/>
                <a:gd name="connsiteY0" fmla="*/ 1563 h 11192"/>
                <a:gd name="connsiteX1" fmla="*/ 7844 w 10000"/>
                <a:gd name="connsiteY1" fmla="*/ 0 h 11192"/>
                <a:gd name="connsiteX2" fmla="*/ 1131 w 10000"/>
                <a:gd name="connsiteY2" fmla="*/ 1192 h 11192"/>
                <a:gd name="connsiteX3" fmla="*/ 925 w 10000"/>
                <a:gd name="connsiteY3" fmla="*/ 1799 h 11192"/>
                <a:gd name="connsiteX4" fmla="*/ 0 w 10000"/>
                <a:gd name="connsiteY4" fmla="*/ 7016 h 11192"/>
                <a:gd name="connsiteX5" fmla="*/ 1234 w 10000"/>
                <a:gd name="connsiteY5" fmla="*/ 9291 h 11192"/>
                <a:gd name="connsiteX6" fmla="*/ 2930 w 10000"/>
                <a:gd name="connsiteY6" fmla="*/ 11111 h 11192"/>
                <a:gd name="connsiteX7" fmla="*/ 3767 w 10000"/>
                <a:gd name="connsiteY7" fmla="*/ 11192 h 11192"/>
                <a:gd name="connsiteX0" fmla="*/ 9047 w 9047"/>
                <a:gd name="connsiteY0" fmla="*/ 2216 h 11192"/>
                <a:gd name="connsiteX1" fmla="*/ 7844 w 9047"/>
                <a:gd name="connsiteY1" fmla="*/ 0 h 11192"/>
                <a:gd name="connsiteX2" fmla="*/ 1131 w 9047"/>
                <a:gd name="connsiteY2" fmla="*/ 1192 h 11192"/>
                <a:gd name="connsiteX3" fmla="*/ 925 w 9047"/>
                <a:gd name="connsiteY3" fmla="*/ 1799 h 11192"/>
                <a:gd name="connsiteX4" fmla="*/ 0 w 9047"/>
                <a:gd name="connsiteY4" fmla="*/ 7016 h 11192"/>
                <a:gd name="connsiteX5" fmla="*/ 1234 w 9047"/>
                <a:gd name="connsiteY5" fmla="*/ 9291 h 11192"/>
                <a:gd name="connsiteX6" fmla="*/ 2930 w 9047"/>
                <a:gd name="connsiteY6" fmla="*/ 11111 h 11192"/>
                <a:gd name="connsiteX7" fmla="*/ 3767 w 9047"/>
                <a:gd name="connsiteY7" fmla="*/ 11192 h 11192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1250 w 10527"/>
                <a:gd name="connsiteY2" fmla="*/ 1065 h 10000"/>
                <a:gd name="connsiteX3" fmla="*/ 1022 w 10527"/>
                <a:gd name="connsiteY3" fmla="*/ 1607 h 10000"/>
                <a:gd name="connsiteX4" fmla="*/ 0 w 10527"/>
                <a:gd name="connsiteY4" fmla="*/ 6269 h 10000"/>
                <a:gd name="connsiteX5" fmla="*/ 1364 w 10527"/>
                <a:gd name="connsiteY5" fmla="*/ 8301 h 10000"/>
                <a:gd name="connsiteX6" fmla="*/ 3239 w 10527"/>
                <a:gd name="connsiteY6" fmla="*/ 9928 h 10000"/>
                <a:gd name="connsiteX7" fmla="*/ 4164 w 10527"/>
                <a:gd name="connsiteY7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1426 w 10527"/>
                <a:gd name="connsiteY2" fmla="*/ 870 h 10000"/>
                <a:gd name="connsiteX3" fmla="*/ 1022 w 10527"/>
                <a:gd name="connsiteY3" fmla="*/ 1607 h 10000"/>
                <a:gd name="connsiteX4" fmla="*/ 0 w 10527"/>
                <a:gd name="connsiteY4" fmla="*/ 6269 h 10000"/>
                <a:gd name="connsiteX5" fmla="*/ 1364 w 10527"/>
                <a:gd name="connsiteY5" fmla="*/ 8301 h 10000"/>
                <a:gd name="connsiteX6" fmla="*/ 3239 w 10527"/>
                <a:gd name="connsiteY6" fmla="*/ 9928 h 10000"/>
                <a:gd name="connsiteX7" fmla="*/ 4164 w 10527"/>
                <a:gd name="connsiteY7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6212 w 10527"/>
                <a:gd name="connsiteY2" fmla="*/ 292 h 10000"/>
                <a:gd name="connsiteX3" fmla="*/ 1426 w 10527"/>
                <a:gd name="connsiteY3" fmla="*/ 870 h 10000"/>
                <a:gd name="connsiteX4" fmla="*/ 1022 w 10527"/>
                <a:gd name="connsiteY4" fmla="*/ 1607 h 10000"/>
                <a:gd name="connsiteX5" fmla="*/ 0 w 10527"/>
                <a:gd name="connsiteY5" fmla="*/ 6269 h 10000"/>
                <a:gd name="connsiteX6" fmla="*/ 1364 w 10527"/>
                <a:gd name="connsiteY6" fmla="*/ 8301 h 10000"/>
                <a:gd name="connsiteX7" fmla="*/ 3239 w 10527"/>
                <a:gd name="connsiteY7" fmla="*/ 9928 h 10000"/>
                <a:gd name="connsiteX8" fmla="*/ 4164 w 10527"/>
                <a:gd name="connsiteY8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6212 w 10527"/>
                <a:gd name="connsiteY2" fmla="*/ 584 h 10000"/>
                <a:gd name="connsiteX3" fmla="*/ 1426 w 10527"/>
                <a:gd name="connsiteY3" fmla="*/ 870 h 10000"/>
                <a:gd name="connsiteX4" fmla="*/ 1022 w 10527"/>
                <a:gd name="connsiteY4" fmla="*/ 1607 h 10000"/>
                <a:gd name="connsiteX5" fmla="*/ 0 w 10527"/>
                <a:gd name="connsiteY5" fmla="*/ 6269 h 10000"/>
                <a:gd name="connsiteX6" fmla="*/ 1364 w 10527"/>
                <a:gd name="connsiteY6" fmla="*/ 8301 h 10000"/>
                <a:gd name="connsiteX7" fmla="*/ 3239 w 10527"/>
                <a:gd name="connsiteY7" fmla="*/ 9928 h 10000"/>
                <a:gd name="connsiteX8" fmla="*/ 4164 w 10527"/>
                <a:gd name="connsiteY8" fmla="*/ 10000 h 10000"/>
                <a:gd name="connsiteX0" fmla="*/ 10527 w 10527"/>
                <a:gd name="connsiteY0" fmla="*/ 2077 h 10097"/>
                <a:gd name="connsiteX1" fmla="*/ 8494 w 10527"/>
                <a:gd name="connsiteY1" fmla="*/ 0 h 10097"/>
                <a:gd name="connsiteX2" fmla="*/ 6212 w 10527"/>
                <a:gd name="connsiteY2" fmla="*/ 681 h 10097"/>
                <a:gd name="connsiteX3" fmla="*/ 1426 w 10527"/>
                <a:gd name="connsiteY3" fmla="*/ 967 h 10097"/>
                <a:gd name="connsiteX4" fmla="*/ 1022 w 10527"/>
                <a:gd name="connsiteY4" fmla="*/ 1704 h 10097"/>
                <a:gd name="connsiteX5" fmla="*/ 0 w 10527"/>
                <a:gd name="connsiteY5" fmla="*/ 6366 h 10097"/>
                <a:gd name="connsiteX6" fmla="*/ 1364 w 10527"/>
                <a:gd name="connsiteY6" fmla="*/ 8398 h 10097"/>
                <a:gd name="connsiteX7" fmla="*/ 3239 w 10527"/>
                <a:gd name="connsiteY7" fmla="*/ 10025 h 10097"/>
                <a:gd name="connsiteX8" fmla="*/ 4164 w 10527"/>
                <a:gd name="connsiteY8" fmla="*/ 10097 h 10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27" h="10097">
                  <a:moveTo>
                    <a:pt x="10527" y="2077"/>
                  </a:moveTo>
                  <a:lnTo>
                    <a:pt x="8494" y="0"/>
                  </a:lnTo>
                  <a:lnTo>
                    <a:pt x="6212" y="681"/>
                  </a:lnTo>
                  <a:lnTo>
                    <a:pt x="1426" y="967"/>
                  </a:lnTo>
                  <a:cubicBezTo>
                    <a:pt x="1370" y="1157"/>
                    <a:pt x="1080" y="1514"/>
                    <a:pt x="1022" y="1704"/>
                  </a:cubicBezTo>
                  <a:lnTo>
                    <a:pt x="0" y="6366"/>
                  </a:lnTo>
                  <a:cubicBezTo>
                    <a:pt x="246" y="6817"/>
                    <a:pt x="825" y="7788"/>
                    <a:pt x="1364" y="8398"/>
                  </a:cubicBezTo>
                  <a:cubicBezTo>
                    <a:pt x="1592" y="8997"/>
                    <a:pt x="2500" y="9539"/>
                    <a:pt x="3239" y="10025"/>
                  </a:cubicBezTo>
                  <a:cubicBezTo>
                    <a:pt x="3296" y="10187"/>
                    <a:pt x="4050" y="9934"/>
                    <a:pt x="4164" y="10097"/>
                  </a:cubicBez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491" name="グループ化 490"/>
          <p:cNvGrpSpPr/>
          <p:nvPr/>
        </p:nvGrpSpPr>
        <p:grpSpPr bwMode="gray">
          <a:xfrm>
            <a:off x="8755010" y="10969310"/>
            <a:ext cx="14835" cy="120268"/>
            <a:chOff x="8774508" y="4221972"/>
            <a:chExt cx="14835" cy="120268"/>
          </a:xfrm>
        </p:grpSpPr>
        <p:sp>
          <p:nvSpPr>
            <p:cNvPr id="257" name="Freeform 88"/>
            <p:cNvSpPr>
              <a:spLocks/>
            </p:cNvSpPr>
            <p:nvPr/>
          </p:nvSpPr>
          <p:spPr bwMode="gray">
            <a:xfrm>
              <a:off x="8774508" y="4221972"/>
              <a:ext cx="14688" cy="120268"/>
            </a:xfrm>
            <a:custGeom>
              <a:avLst/>
              <a:gdLst>
                <a:gd name="T0" fmla="*/ 2147483647 w 68"/>
                <a:gd name="T1" fmla="*/ 0 h 462"/>
                <a:gd name="T2" fmla="*/ 2147483647 w 68"/>
                <a:gd name="T3" fmla="*/ 2147483647 h 462"/>
                <a:gd name="T4" fmla="*/ 2147483647 w 68"/>
                <a:gd name="T5" fmla="*/ 2147483647 h 462"/>
                <a:gd name="T6" fmla="*/ 2147483647 w 68"/>
                <a:gd name="T7" fmla="*/ 2147483647 h 462"/>
                <a:gd name="T8" fmla="*/ 2147483647 w 68"/>
                <a:gd name="T9" fmla="*/ 2147483647 h 462"/>
                <a:gd name="T10" fmla="*/ 2147483647 w 68"/>
                <a:gd name="T11" fmla="*/ 2147483647 h 462"/>
                <a:gd name="T12" fmla="*/ 2147483647 w 68"/>
                <a:gd name="T13" fmla="*/ 2147483647 h 462"/>
                <a:gd name="T14" fmla="*/ 2147483647 w 68"/>
                <a:gd name="T15" fmla="*/ 2147483647 h 462"/>
                <a:gd name="T16" fmla="*/ 2147483647 w 68"/>
                <a:gd name="T17" fmla="*/ 2147483647 h 462"/>
                <a:gd name="T18" fmla="*/ 2147483647 w 68"/>
                <a:gd name="T19" fmla="*/ 2147483647 h 462"/>
                <a:gd name="T20" fmla="*/ 2147483647 w 68"/>
                <a:gd name="T21" fmla="*/ 2147483647 h 4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462"/>
                <a:gd name="T35" fmla="*/ 68 w 68"/>
                <a:gd name="T36" fmla="*/ 462 h 462"/>
                <a:gd name="connsiteX0" fmla="*/ 7191 w 11202"/>
                <a:gd name="connsiteY0" fmla="*/ 0 h 9689"/>
                <a:gd name="connsiteX1" fmla="*/ 6309 w 11202"/>
                <a:gd name="connsiteY1" fmla="*/ 411 h 9689"/>
                <a:gd name="connsiteX2" fmla="*/ 5426 w 11202"/>
                <a:gd name="connsiteY2" fmla="*/ 844 h 9689"/>
                <a:gd name="connsiteX3" fmla="*/ 3662 w 11202"/>
                <a:gd name="connsiteY3" fmla="*/ 2554 h 9689"/>
                <a:gd name="connsiteX4" fmla="*/ 3073 w 11202"/>
                <a:gd name="connsiteY4" fmla="*/ 2987 h 9689"/>
                <a:gd name="connsiteX5" fmla="*/ 132 w 11202"/>
                <a:gd name="connsiteY5" fmla="*/ 6169 h 9689"/>
                <a:gd name="connsiteX6" fmla="*/ 426 w 11202"/>
                <a:gd name="connsiteY6" fmla="*/ 6710 h 9689"/>
                <a:gd name="connsiteX7" fmla="*/ 1750 w 11202"/>
                <a:gd name="connsiteY7" fmla="*/ 7489 h 9689"/>
                <a:gd name="connsiteX8" fmla="*/ 3956 w 11202"/>
                <a:gd name="connsiteY8" fmla="*/ 8333 h 9689"/>
                <a:gd name="connsiteX9" fmla="*/ 8809 w 11202"/>
                <a:gd name="connsiteY9" fmla="*/ 9632 h 9689"/>
                <a:gd name="connsiteX10" fmla="*/ 11202 w 11202"/>
                <a:gd name="connsiteY10" fmla="*/ 9689 h 9689"/>
                <a:gd name="connsiteX0" fmla="*/ 6419 w 10000"/>
                <a:gd name="connsiteY0" fmla="*/ 0 h 10000"/>
                <a:gd name="connsiteX1" fmla="*/ 5632 w 10000"/>
                <a:gd name="connsiteY1" fmla="*/ 424 h 10000"/>
                <a:gd name="connsiteX2" fmla="*/ 4844 w 10000"/>
                <a:gd name="connsiteY2" fmla="*/ 871 h 10000"/>
                <a:gd name="connsiteX3" fmla="*/ 3269 w 10000"/>
                <a:gd name="connsiteY3" fmla="*/ 2636 h 10000"/>
                <a:gd name="connsiteX4" fmla="*/ 2743 w 10000"/>
                <a:gd name="connsiteY4" fmla="*/ 3083 h 10000"/>
                <a:gd name="connsiteX5" fmla="*/ 118 w 10000"/>
                <a:gd name="connsiteY5" fmla="*/ 6367 h 10000"/>
                <a:gd name="connsiteX6" fmla="*/ 380 w 10000"/>
                <a:gd name="connsiteY6" fmla="*/ 6925 h 10000"/>
                <a:gd name="connsiteX7" fmla="*/ 3532 w 10000"/>
                <a:gd name="connsiteY7" fmla="*/ 8600 h 10000"/>
                <a:gd name="connsiteX8" fmla="*/ 7864 w 10000"/>
                <a:gd name="connsiteY8" fmla="*/ 9941 h 10000"/>
                <a:gd name="connsiteX9" fmla="*/ 10000 w 10000"/>
                <a:gd name="connsiteY9" fmla="*/ 10000 h 10000"/>
                <a:gd name="connsiteX0" fmla="*/ 6046 w 9627"/>
                <a:gd name="connsiteY0" fmla="*/ 0 h 10000"/>
                <a:gd name="connsiteX1" fmla="*/ 5259 w 9627"/>
                <a:gd name="connsiteY1" fmla="*/ 424 h 10000"/>
                <a:gd name="connsiteX2" fmla="*/ 4471 w 9627"/>
                <a:gd name="connsiteY2" fmla="*/ 871 h 10000"/>
                <a:gd name="connsiteX3" fmla="*/ 2896 w 9627"/>
                <a:gd name="connsiteY3" fmla="*/ 2636 h 10000"/>
                <a:gd name="connsiteX4" fmla="*/ 2370 w 9627"/>
                <a:gd name="connsiteY4" fmla="*/ 3083 h 10000"/>
                <a:gd name="connsiteX5" fmla="*/ 7 w 9627"/>
                <a:gd name="connsiteY5" fmla="*/ 6925 h 10000"/>
                <a:gd name="connsiteX6" fmla="*/ 3159 w 9627"/>
                <a:gd name="connsiteY6" fmla="*/ 8600 h 10000"/>
                <a:gd name="connsiteX7" fmla="*/ 7491 w 9627"/>
                <a:gd name="connsiteY7" fmla="*/ 9941 h 10000"/>
                <a:gd name="connsiteX8" fmla="*/ 9627 w 9627"/>
                <a:gd name="connsiteY8" fmla="*/ 10000 h 10000"/>
                <a:gd name="connsiteX0" fmla="*/ 6273 w 9993"/>
                <a:gd name="connsiteY0" fmla="*/ 0 h 10000"/>
                <a:gd name="connsiteX1" fmla="*/ 5456 w 9993"/>
                <a:gd name="connsiteY1" fmla="*/ 424 h 10000"/>
                <a:gd name="connsiteX2" fmla="*/ 4637 w 9993"/>
                <a:gd name="connsiteY2" fmla="*/ 871 h 10000"/>
                <a:gd name="connsiteX3" fmla="*/ 3001 w 9993"/>
                <a:gd name="connsiteY3" fmla="*/ 2636 h 10000"/>
                <a:gd name="connsiteX4" fmla="*/ 2455 w 9993"/>
                <a:gd name="connsiteY4" fmla="*/ 3083 h 10000"/>
                <a:gd name="connsiteX5" fmla="*/ 0 w 9993"/>
                <a:gd name="connsiteY5" fmla="*/ 6925 h 10000"/>
                <a:gd name="connsiteX6" fmla="*/ 3274 w 9993"/>
                <a:gd name="connsiteY6" fmla="*/ 8600 h 10000"/>
                <a:gd name="connsiteX7" fmla="*/ 7774 w 9993"/>
                <a:gd name="connsiteY7" fmla="*/ 9941 h 10000"/>
                <a:gd name="connsiteX8" fmla="*/ 9993 w 9993"/>
                <a:gd name="connsiteY8" fmla="*/ 10000 h 10000"/>
                <a:gd name="connsiteX0" fmla="*/ 5460 w 10000"/>
                <a:gd name="connsiteY0" fmla="*/ 0 h 9576"/>
                <a:gd name="connsiteX1" fmla="*/ 4640 w 10000"/>
                <a:gd name="connsiteY1" fmla="*/ 447 h 9576"/>
                <a:gd name="connsiteX2" fmla="*/ 3003 w 10000"/>
                <a:gd name="connsiteY2" fmla="*/ 2212 h 9576"/>
                <a:gd name="connsiteX3" fmla="*/ 2457 w 10000"/>
                <a:gd name="connsiteY3" fmla="*/ 2659 h 9576"/>
                <a:gd name="connsiteX4" fmla="*/ 0 w 10000"/>
                <a:gd name="connsiteY4" fmla="*/ 6501 h 9576"/>
                <a:gd name="connsiteX5" fmla="*/ 3276 w 10000"/>
                <a:gd name="connsiteY5" fmla="*/ 8176 h 9576"/>
                <a:gd name="connsiteX6" fmla="*/ 7779 w 10000"/>
                <a:gd name="connsiteY6" fmla="*/ 9517 h 9576"/>
                <a:gd name="connsiteX7" fmla="*/ 10000 w 10000"/>
                <a:gd name="connsiteY7" fmla="*/ 9576 h 9576"/>
                <a:gd name="connsiteX0" fmla="*/ 5460 w 10000"/>
                <a:gd name="connsiteY0" fmla="*/ 0 h 10000"/>
                <a:gd name="connsiteX1" fmla="*/ 4640 w 10000"/>
                <a:gd name="connsiteY1" fmla="*/ 467 h 10000"/>
                <a:gd name="connsiteX2" fmla="*/ 6485 w 10000"/>
                <a:gd name="connsiteY2" fmla="*/ 138 h 10000"/>
                <a:gd name="connsiteX3" fmla="*/ 3003 w 10000"/>
                <a:gd name="connsiteY3" fmla="*/ 2310 h 10000"/>
                <a:gd name="connsiteX4" fmla="*/ 2457 w 10000"/>
                <a:gd name="connsiteY4" fmla="*/ 2777 h 10000"/>
                <a:gd name="connsiteX5" fmla="*/ 0 w 10000"/>
                <a:gd name="connsiteY5" fmla="*/ 6789 h 10000"/>
                <a:gd name="connsiteX6" fmla="*/ 3276 w 10000"/>
                <a:gd name="connsiteY6" fmla="*/ 8538 h 10000"/>
                <a:gd name="connsiteX7" fmla="*/ 7779 w 10000"/>
                <a:gd name="connsiteY7" fmla="*/ 9938 h 10000"/>
                <a:gd name="connsiteX8" fmla="*/ 10000 w 10000"/>
                <a:gd name="connsiteY8" fmla="*/ 10000 h 10000"/>
                <a:gd name="connsiteX0" fmla="*/ 5460 w 10000"/>
                <a:gd name="connsiteY0" fmla="*/ 0 h 10000"/>
                <a:gd name="connsiteX1" fmla="*/ 4640 w 10000"/>
                <a:gd name="connsiteY1" fmla="*/ 467 h 10000"/>
                <a:gd name="connsiteX2" fmla="*/ 3003 w 10000"/>
                <a:gd name="connsiteY2" fmla="*/ 2310 h 10000"/>
                <a:gd name="connsiteX3" fmla="*/ 2457 w 10000"/>
                <a:gd name="connsiteY3" fmla="*/ 2777 h 10000"/>
                <a:gd name="connsiteX4" fmla="*/ 0 w 10000"/>
                <a:gd name="connsiteY4" fmla="*/ 6789 h 10000"/>
                <a:gd name="connsiteX5" fmla="*/ 3276 w 10000"/>
                <a:gd name="connsiteY5" fmla="*/ 8538 h 10000"/>
                <a:gd name="connsiteX6" fmla="*/ 7779 w 10000"/>
                <a:gd name="connsiteY6" fmla="*/ 9938 h 10000"/>
                <a:gd name="connsiteX7" fmla="*/ 10000 w 10000"/>
                <a:gd name="connsiteY7" fmla="*/ 10000 h 10000"/>
                <a:gd name="connsiteX0" fmla="*/ 5460 w 10000"/>
                <a:gd name="connsiteY0" fmla="*/ 0 h 10000"/>
                <a:gd name="connsiteX1" fmla="*/ 3003 w 10000"/>
                <a:gd name="connsiteY1" fmla="*/ 2310 h 10000"/>
                <a:gd name="connsiteX2" fmla="*/ 2457 w 10000"/>
                <a:gd name="connsiteY2" fmla="*/ 2777 h 10000"/>
                <a:gd name="connsiteX3" fmla="*/ 0 w 10000"/>
                <a:gd name="connsiteY3" fmla="*/ 6789 h 10000"/>
                <a:gd name="connsiteX4" fmla="*/ 3276 w 10000"/>
                <a:gd name="connsiteY4" fmla="*/ 8538 h 10000"/>
                <a:gd name="connsiteX5" fmla="*/ 7779 w 10000"/>
                <a:gd name="connsiteY5" fmla="*/ 9938 h 10000"/>
                <a:gd name="connsiteX6" fmla="*/ 10000 w 10000"/>
                <a:gd name="connsiteY6" fmla="*/ 10000 h 10000"/>
                <a:gd name="connsiteX0" fmla="*/ 26549 w 26549"/>
                <a:gd name="connsiteY0" fmla="*/ 285 h 7690"/>
                <a:gd name="connsiteX1" fmla="*/ 3003 w 26549"/>
                <a:gd name="connsiteY1" fmla="*/ 0 h 7690"/>
                <a:gd name="connsiteX2" fmla="*/ 2457 w 26549"/>
                <a:gd name="connsiteY2" fmla="*/ 467 h 7690"/>
                <a:gd name="connsiteX3" fmla="*/ 0 w 26549"/>
                <a:gd name="connsiteY3" fmla="*/ 4479 h 7690"/>
                <a:gd name="connsiteX4" fmla="*/ 3276 w 26549"/>
                <a:gd name="connsiteY4" fmla="*/ 6228 h 7690"/>
                <a:gd name="connsiteX5" fmla="*/ 7779 w 26549"/>
                <a:gd name="connsiteY5" fmla="*/ 7628 h 7690"/>
                <a:gd name="connsiteX6" fmla="*/ 10000 w 26549"/>
                <a:gd name="connsiteY6" fmla="*/ 7690 h 7690"/>
                <a:gd name="connsiteX0" fmla="*/ 10000 w 10000"/>
                <a:gd name="connsiteY0" fmla="*/ 371 h 10000"/>
                <a:gd name="connsiteX1" fmla="*/ 4349 w 10000"/>
                <a:gd name="connsiteY1" fmla="*/ 223 h 10000"/>
                <a:gd name="connsiteX2" fmla="*/ 1131 w 10000"/>
                <a:gd name="connsiteY2" fmla="*/ 0 h 10000"/>
                <a:gd name="connsiteX3" fmla="*/ 925 w 10000"/>
                <a:gd name="connsiteY3" fmla="*/ 607 h 10000"/>
                <a:gd name="connsiteX4" fmla="*/ 0 w 10000"/>
                <a:gd name="connsiteY4" fmla="*/ 5824 h 10000"/>
                <a:gd name="connsiteX5" fmla="*/ 1234 w 10000"/>
                <a:gd name="connsiteY5" fmla="*/ 8099 h 10000"/>
                <a:gd name="connsiteX6" fmla="*/ 2930 w 10000"/>
                <a:gd name="connsiteY6" fmla="*/ 9919 h 10000"/>
                <a:gd name="connsiteX7" fmla="*/ 3767 w 10000"/>
                <a:gd name="connsiteY7" fmla="*/ 10000 h 10000"/>
                <a:gd name="connsiteX0" fmla="*/ 10000 w 10000"/>
                <a:gd name="connsiteY0" fmla="*/ 3740 h 13369"/>
                <a:gd name="connsiteX1" fmla="*/ 8480 w 10000"/>
                <a:gd name="connsiteY1" fmla="*/ 0 h 13369"/>
                <a:gd name="connsiteX2" fmla="*/ 1131 w 10000"/>
                <a:gd name="connsiteY2" fmla="*/ 3369 h 13369"/>
                <a:gd name="connsiteX3" fmla="*/ 925 w 10000"/>
                <a:gd name="connsiteY3" fmla="*/ 3976 h 13369"/>
                <a:gd name="connsiteX4" fmla="*/ 0 w 10000"/>
                <a:gd name="connsiteY4" fmla="*/ 9193 h 13369"/>
                <a:gd name="connsiteX5" fmla="*/ 1234 w 10000"/>
                <a:gd name="connsiteY5" fmla="*/ 11468 h 13369"/>
                <a:gd name="connsiteX6" fmla="*/ 2930 w 10000"/>
                <a:gd name="connsiteY6" fmla="*/ 13288 h 13369"/>
                <a:gd name="connsiteX7" fmla="*/ 3767 w 10000"/>
                <a:gd name="connsiteY7" fmla="*/ 13369 h 13369"/>
                <a:gd name="connsiteX0" fmla="*/ 10000 w 10000"/>
                <a:gd name="connsiteY0" fmla="*/ 1563 h 11192"/>
                <a:gd name="connsiteX1" fmla="*/ 7844 w 10000"/>
                <a:gd name="connsiteY1" fmla="*/ 0 h 11192"/>
                <a:gd name="connsiteX2" fmla="*/ 1131 w 10000"/>
                <a:gd name="connsiteY2" fmla="*/ 1192 h 11192"/>
                <a:gd name="connsiteX3" fmla="*/ 925 w 10000"/>
                <a:gd name="connsiteY3" fmla="*/ 1799 h 11192"/>
                <a:gd name="connsiteX4" fmla="*/ 0 w 10000"/>
                <a:gd name="connsiteY4" fmla="*/ 7016 h 11192"/>
                <a:gd name="connsiteX5" fmla="*/ 1234 w 10000"/>
                <a:gd name="connsiteY5" fmla="*/ 9291 h 11192"/>
                <a:gd name="connsiteX6" fmla="*/ 2930 w 10000"/>
                <a:gd name="connsiteY6" fmla="*/ 11111 h 11192"/>
                <a:gd name="connsiteX7" fmla="*/ 3767 w 10000"/>
                <a:gd name="connsiteY7" fmla="*/ 11192 h 11192"/>
                <a:gd name="connsiteX0" fmla="*/ 9047 w 9047"/>
                <a:gd name="connsiteY0" fmla="*/ 2216 h 11192"/>
                <a:gd name="connsiteX1" fmla="*/ 7844 w 9047"/>
                <a:gd name="connsiteY1" fmla="*/ 0 h 11192"/>
                <a:gd name="connsiteX2" fmla="*/ 1131 w 9047"/>
                <a:gd name="connsiteY2" fmla="*/ 1192 h 11192"/>
                <a:gd name="connsiteX3" fmla="*/ 925 w 9047"/>
                <a:gd name="connsiteY3" fmla="*/ 1799 h 11192"/>
                <a:gd name="connsiteX4" fmla="*/ 0 w 9047"/>
                <a:gd name="connsiteY4" fmla="*/ 7016 h 11192"/>
                <a:gd name="connsiteX5" fmla="*/ 1234 w 9047"/>
                <a:gd name="connsiteY5" fmla="*/ 9291 h 11192"/>
                <a:gd name="connsiteX6" fmla="*/ 2930 w 9047"/>
                <a:gd name="connsiteY6" fmla="*/ 11111 h 11192"/>
                <a:gd name="connsiteX7" fmla="*/ 3767 w 9047"/>
                <a:gd name="connsiteY7" fmla="*/ 11192 h 11192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1250 w 10527"/>
                <a:gd name="connsiteY2" fmla="*/ 1065 h 10000"/>
                <a:gd name="connsiteX3" fmla="*/ 1022 w 10527"/>
                <a:gd name="connsiteY3" fmla="*/ 1607 h 10000"/>
                <a:gd name="connsiteX4" fmla="*/ 0 w 10527"/>
                <a:gd name="connsiteY4" fmla="*/ 6269 h 10000"/>
                <a:gd name="connsiteX5" fmla="*/ 1364 w 10527"/>
                <a:gd name="connsiteY5" fmla="*/ 8301 h 10000"/>
                <a:gd name="connsiteX6" fmla="*/ 3239 w 10527"/>
                <a:gd name="connsiteY6" fmla="*/ 9928 h 10000"/>
                <a:gd name="connsiteX7" fmla="*/ 4164 w 10527"/>
                <a:gd name="connsiteY7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1426 w 10527"/>
                <a:gd name="connsiteY2" fmla="*/ 870 h 10000"/>
                <a:gd name="connsiteX3" fmla="*/ 1022 w 10527"/>
                <a:gd name="connsiteY3" fmla="*/ 1607 h 10000"/>
                <a:gd name="connsiteX4" fmla="*/ 0 w 10527"/>
                <a:gd name="connsiteY4" fmla="*/ 6269 h 10000"/>
                <a:gd name="connsiteX5" fmla="*/ 1364 w 10527"/>
                <a:gd name="connsiteY5" fmla="*/ 8301 h 10000"/>
                <a:gd name="connsiteX6" fmla="*/ 3239 w 10527"/>
                <a:gd name="connsiteY6" fmla="*/ 9928 h 10000"/>
                <a:gd name="connsiteX7" fmla="*/ 4164 w 10527"/>
                <a:gd name="connsiteY7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6212 w 10527"/>
                <a:gd name="connsiteY2" fmla="*/ 292 h 10000"/>
                <a:gd name="connsiteX3" fmla="*/ 1426 w 10527"/>
                <a:gd name="connsiteY3" fmla="*/ 870 h 10000"/>
                <a:gd name="connsiteX4" fmla="*/ 1022 w 10527"/>
                <a:gd name="connsiteY4" fmla="*/ 1607 h 10000"/>
                <a:gd name="connsiteX5" fmla="*/ 0 w 10527"/>
                <a:gd name="connsiteY5" fmla="*/ 6269 h 10000"/>
                <a:gd name="connsiteX6" fmla="*/ 1364 w 10527"/>
                <a:gd name="connsiteY6" fmla="*/ 8301 h 10000"/>
                <a:gd name="connsiteX7" fmla="*/ 3239 w 10527"/>
                <a:gd name="connsiteY7" fmla="*/ 9928 h 10000"/>
                <a:gd name="connsiteX8" fmla="*/ 4164 w 10527"/>
                <a:gd name="connsiteY8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6212 w 10527"/>
                <a:gd name="connsiteY2" fmla="*/ 584 h 10000"/>
                <a:gd name="connsiteX3" fmla="*/ 1426 w 10527"/>
                <a:gd name="connsiteY3" fmla="*/ 870 h 10000"/>
                <a:gd name="connsiteX4" fmla="*/ 1022 w 10527"/>
                <a:gd name="connsiteY4" fmla="*/ 1607 h 10000"/>
                <a:gd name="connsiteX5" fmla="*/ 0 w 10527"/>
                <a:gd name="connsiteY5" fmla="*/ 6269 h 10000"/>
                <a:gd name="connsiteX6" fmla="*/ 1364 w 10527"/>
                <a:gd name="connsiteY6" fmla="*/ 8301 h 10000"/>
                <a:gd name="connsiteX7" fmla="*/ 3239 w 10527"/>
                <a:gd name="connsiteY7" fmla="*/ 9928 h 10000"/>
                <a:gd name="connsiteX8" fmla="*/ 4164 w 10527"/>
                <a:gd name="connsiteY8" fmla="*/ 10000 h 10000"/>
                <a:gd name="connsiteX0" fmla="*/ 10527 w 10527"/>
                <a:gd name="connsiteY0" fmla="*/ 2077 h 10097"/>
                <a:gd name="connsiteX1" fmla="*/ 8494 w 10527"/>
                <a:gd name="connsiteY1" fmla="*/ 0 h 10097"/>
                <a:gd name="connsiteX2" fmla="*/ 6212 w 10527"/>
                <a:gd name="connsiteY2" fmla="*/ 681 h 10097"/>
                <a:gd name="connsiteX3" fmla="*/ 1426 w 10527"/>
                <a:gd name="connsiteY3" fmla="*/ 967 h 10097"/>
                <a:gd name="connsiteX4" fmla="*/ 1022 w 10527"/>
                <a:gd name="connsiteY4" fmla="*/ 1704 h 10097"/>
                <a:gd name="connsiteX5" fmla="*/ 0 w 10527"/>
                <a:gd name="connsiteY5" fmla="*/ 6366 h 10097"/>
                <a:gd name="connsiteX6" fmla="*/ 1364 w 10527"/>
                <a:gd name="connsiteY6" fmla="*/ 8398 h 10097"/>
                <a:gd name="connsiteX7" fmla="*/ 3239 w 10527"/>
                <a:gd name="connsiteY7" fmla="*/ 10025 h 10097"/>
                <a:gd name="connsiteX8" fmla="*/ 4164 w 10527"/>
                <a:gd name="connsiteY8" fmla="*/ 10097 h 10097"/>
                <a:gd name="connsiteX0" fmla="*/ 8494 w 8494"/>
                <a:gd name="connsiteY0" fmla="*/ 0 h 10097"/>
                <a:gd name="connsiteX1" fmla="*/ 6212 w 8494"/>
                <a:gd name="connsiteY1" fmla="*/ 681 h 10097"/>
                <a:gd name="connsiteX2" fmla="*/ 1426 w 8494"/>
                <a:gd name="connsiteY2" fmla="*/ 967 h 10097"/>
                <a:gd name="connsiteX3" fmla="*/ 1022 w 8494"/>
                <a:gd name="connsiteY3" fmla="*/ 1704 h 10097"/>
                <a:gd name="connsiteX4" fmla="*/ 0 w 8494"/>
                <a:gd name="connsiteY4" fmla="*/ 6366 h 10097"/>
                <a:gd name="connsiteX5" fmla="*/ 1364 w 8494"/>
                <a:gd name="connsiteY5" fmla="*/ 8398 h 10097"/>
                <a:gd name="connsiteX6" fmla="*/ 3239 w 8494"/>
                <a:gd name="connsiteY6" fmla="*/ 10025 h 10097"/>
                <a:gd name="connsiteX7" fmla="*/ 4164 w 8494"/>
                <a:gd name="connsiteY7" fmla="*/ 10097 h 10097"/>
                <a:gd name="connsiteX0" fmla="*/ 7313 w 7313"/>
                <a:gd name="connsiteY0" fmla="*/ 0 h 9326"/>
                <a:gd name="connsiteX1" fmla="*/ 1679 w 7313"/>
                <a:gd name="connsiteY1" fmla="*/ 284 h 9326"/>
                <a:gd name="connsiteX2" fmla="*/ 1203 w 7313"/>
                <a:gd name="connsiteY2" fmla="*/ 1014 h 9326"/>
                <a:gd name="connsiteX3" fmla="*/ 0 w 7313"/>
                <a:gd name="connsiteY3" fmla="*/ 5631 h 9326"/>
                <a:gd name="connsiteX4" fmla="*/ 1606 w 7313"/>
                <a:gd name="connsiteY4" fmla="*/ 7643 h 9326"/>
                <a:gd name="connsiteX5" fmla="*/ 3813 w 7313"/>
                <a:gd name="connsiteY5" fmla="*/ 9255 h 9326"/>
                <a:gd name="connsiteX6" fmla="*/ 4902 w 7313"/>
                <a:gd name="connsiteY6" fmla="*/ 9326 h 9326"/>
                <a:gd name="connsiteX0" fmla="*/ 388 w 6703"/>
                <a:gd name="connsiteY0" fmla="*/ 0 h 13925"/>
                <a:gd name="connsiteX1" fmla="*/ 2296 w 6703"/>
                <a:gd name="connsiteY1" fmla="*/ 4230 h 13925"/>
                <a:gd name="connsiteX2" fmla="*/ 1645 w 6703"/>
                <a:gd name="connsiteY2" fmla="*/ 5012 h 13925"/>
                <a:gd name="connsiteX3" fmla="*/ 0 w 6703"/>
                <a:gd name="connsiteY3" fmla="*/ 9963 h 13925"/>
                <a:gd name="connsiteX4" fmla="*/ 2196 w 6703"/>
                <a:gd name="connsiteY4" fmla="*/ 12120 h 13925"/>
                <a:gd name="connsiteX5" fmla="*/ 5214 w 6703"/>
                <a:gd name="connsiteY5" fmla="*/ 13849 h 13925"/>
                <a:gd name="connsiteX6" fmla="*/ 6703 w 6703"/>
                <a:gd name="connsiteY6" fmla="*/ 13925 h 13925"/>
                <a:gd name="connsiteX0" fmla="*/ 2266 w 10000"/>
                <a:gd name="connsiteY0" fmla="*/ 0 h 10148"/>
                <a:gd name="connsiteX1" fmla="*/ 3425 w 10000"/>
                <a:gd name="connsiteY1" fmla="*/ 3186 h 10148"/>
                <a:gd name="connsiteX2" fmla="*/ 2454 w 10000"/>
                <a:gd name="connsiteY2" fmla="*/ 3747 h 10148"/>
                <a:gd name="connsiteX3" fmla="*/ 0 w 10000"/>
                <a:gd name="connsiteY3" fmla="*/ 7303 h 10148"/>
                <a:gd name="connsiteX4" fmla="*/ 3276 w 10000"/>
                <a:gd name="connsiteY4" fmla="*/ 8852 h 10148"/>
                <a:gd name="connsiteX5" fmla="*/ 7779 w 10000"/>
                <a:gd name="connsiteY5" fmla="*/ 10093 h 10148"/>
                <a:gd name="connsiteX6" fmla="*/ 10000 w 10000"/>
                <a:gd name="connsiteY6" fmla="*/ 10148 h 10148"/>
                <a:gd name="connsiteX0" fmla="*/ 2266 w 10000"/>
                <a:gd name="connsiteY0" fmla="*/ 0 h 10148"/>
                <a:gd name="connsiteX1" fmla="*/ 2454 w 10000"/>
                <a:gd name="connsiteY1" fmla="*/ 3747 h 10148"/>
                <a:gd name="connsiteX2" fmla="*/ 0 w 10000"/>
                <a:gd name="connsiteY2" fmla="*/ 7303 h 10148"/>
                <a:gd name="connsiteX3" fmla="*/ 3276 w 10000"/>
                <a:gd name="connsiteY3" fmla="*/ 8852 h 10148"/>
                <a:gd name="connsiteX4" fmla="*/ 7779 w 10000"/>
                <a:gd name="connsiteY4" fmla="*/ 10093 h 10148"/>
                <a:gd name="connsiteX5" fmla="*/ 10000 w 10000"/>
                <a:gd name="connsiteY5" fmla="*/ 10148 h 10148"/>
                <a:gd name="connsiteX0" fmla="*/ 2266 w 7779"/>
                <a:gd name="connsiteY0" fmla="*/ 0 h 10093"/>
                <a:gd name="connsiteX1" fmla="*/ 2454 w 7779"/>
                <a:gd name="connsiteY1" fmla="*/ 3747 h 10093"/>
                <a:gd name="connsiteX2" fmla="*/ 0 w 7779"/>
                <a:gd name="connsiteY2" fmla="*/ 7303 h 10093"/>
                <a:gd name="connsiteX3" fmla="*/ 3276 w 7779"/>
                <a:gd name="connsiteY3" fmla="*/ 8852 h 10093"/>
                <a:gd name="connsiteX4" fmla="*/ 7779 w 7779"/>
                <a:gd name="connsiteY4" fmla="*/ 10093 h 10093"/>
                <a:gd name="connsiteX0" fmla="*/ 2913 w 10000"/>
                <a:gd name="connsiteY0" fmla="*/ 0 h 10000"/>
                <a:gd name="connsiteX1" fmla="*/ 3155 w 10000"/>
                <a:gd name="connsiteY1" fmla="*/ 3712 h 10000"/>
                <a:gd name="connsiteX2" fmla="*/ 0 w 10000"/>
                <a:gd name="connsiteY2" fmla="*/ 7236 h 10000"/>
                <a:gd name="connsiteX3" fmla="*/ 10000 w 10000"/>
                <a:gd name="connsiteY3" fmla="*/ 10000 h 10000"/>
                <a:gd name="connsiteX0" fmla="*/ 2913 w 3155"/>
                <a:gd name="connsiteY0" fmla="*/ 0 h 7236"/>
                <a:gd name="connsiteX1" fmla="*/ 3155 w 3155"/>
                <a:gd name="connsiteY1" fmla="*/ 3712 h 7236"/>
                <a:gd name="connsiteX2" fmla="*/ 0 w 3155"/>
                <a:gd name="connsiteY2" fmla="*/ 7236 h 7236"/>
                <a:gd name="connsiteX0" fmla="*/ 0 w 767"/>
                <a:gd name="connsiteY0" fmla="*/ 0 h 5130"/>
                <a:gd name="connsiteX1" fmla="*/ 767 w 767"/>
                <a:gd name="connsiteY1" fmla="*/ 5130 h 5130"/>
                <a:gd name="connsiteX0" fmla="*/ 0 w 13754"/>
                <a:gd name="connsiteY0" fmla="*/ 0 h 10000"/>
                <a:gd name="connsiteX1" fmla="*/ 13754 w 13754"/>
                <a:gd name="connsiteY1" fmla="*/ 4553 h 10000"/>
                <a:gd name="connsiteX2" fmla="*/ 10000 w 13754"/>
                <a:gd name="connsiteY2" fmla="*/ 10000 h 10000"/>
                <a:gd name="connsiteX0" fmla="*/ 1240823 w 1250824"/>
                <a:gd name="connsiteY0" fmla="*/ 0 h 10000"/>
                <a:gd name="connsiteX1" fmla="*/ 65 w 1250824"/>
                <a:gd name="connsiteY1" fmla="*/ 4355 h 10000"/>
                <a:gd name="connsiteX2" fmla="*/ 1250823 w 1250824"/>
                <a:gd name="connsiteY2" fmla="*/ 10000 h 10000"/>
                <a:gd name="connsiteX0" fmla="*/ 1240757 w 1250758"/>
                <a:gd name="connsiteY0" fmla="*/ 0 h 10000"/>
                <a:gd name="connsiteX1" fmla="*/ -1 w 1250758"/>
                <a:gd name="connsiteY1" fmla="*/ 4355 h 10000"/>
                <a:gd name="connsiteX2" fmla="*/ 1250757 w 1250758"/>
                <a:gd name="connsiteY2" fmla="*/ 10000 h 10000"/>
                <a:gd name="connsiteX0" fmla="*/ -1 w 125771"/>
                <a:gd name="connsiteY0" fmla="*/ 0 h 10000"/>
                <a:gd name="connsiteX1" fmla="*/ 125771 w 125771"/>
                <a:gd name="connsiteY1" fmla="*/ 4751 h 10000"/>
                <a:gd name="connsiteX2" fmla="*/ 9999 w 125771"/>
                <a:gd name="connsiteY2" fmla="*/ 10000 h 10000"/>
                <a:gd name="connsiteX0" fmla="*/ -1 w 103371"/>
                <a:gd name="connsiteY0" fmla="*/ 0 h 10000"/>
                <a:gd name="connsiteX1" fmla="*/ 103371 w 103371"/>
                <a:gd name="connsiteY1" fmla="*/ 4553 h 10000"/>
                <a:gd name="connsiteX2" fmla="*/ 9999 w 103371"/>
                <a:gd name="connsiteY2" fmla="*/ 10000 h 10000"/>
                <a:gd name="connsiteX0" fmla="*/ 34809 w 93371"/>
                <a:gd name="connsiteY0" fmla="*/ 0 h 10198"/>
                <a:gd name="connsiteX1" fmla="*/ 93371 w 93371"/>
                <a:gd name="connsiteY1" fmla="*/ 4751 h 10198"/>
                <a:gd name="connsiteX2" fmla="*/ -1 w 93371"/>
                <a:gd name="connsiteY2" fmla="*/ 10198 h 10198"/>
                <a:gd name="connsiteX0" fmla="*/ 34809 w 138180"/>
                <a:gd name="connsiteY0" fmla="*/ 0 h 10198"/>
                <a:gd name="connsiteX1" fmla="*/ 138180 w 138180"/>
                <a:gd name="connsiteY1" fmla="*/ 4355 h 10198"/>
                <a:gd name="connsiteX2" fmla="*/ -1 w 138180"/>
                <a:gd name="connsiteY2" fmla="*/ 10198 h 10198"/>
                <a:gd name="connsiteX0" fmla="*/ 57208 w 138180"/>
                <a:gd name="connsiteY0" fmla="*/ 0 h 10000"/>
                <a:gd name="connsiteX1" fmla="*/ 138180 w 138180"/>
                <a:gd name="connsiteY1" fmla="*/ 4157 h 10000"/>
                <a:gd name="connsiteX2" fmla="*/ -1 w 138180"/>
                <a:gd name="connsiteY2" fmla="*/ 10000 h 10000"/>
                <a:gd name="connsiteX0" fmla="*/ 57208 w 138180"/>
                <a:gd name="connsiteY0" fmla="*/ 0 h 10000"/>
                <a:gd name="connsiteX1" fmla="*/ 138180 w 138180"/>
                <a:gd name="connsiteY1" fmla="*/ 5147 h 10000"/>
                <a:gd name="connsiteX2" fmla="*/ -1 w 138180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180" h="10000">
                  <a:moveTo>
                    <a:pt x="57208" y="0"/>
                  </a:moveTo>
                  <a:lnTo>
                    <a:pt x="138180" y="5147"/>
                  </a:lnTo>
                  <a:lnTo>
                    <a:pt x="-1" y="1000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90" name="Freeform 88"/>
            <p:cNvSpPr>
              <a:spLocks/>
            </p:cNvSpPr>
            <p:nvPr/>
          </p:nvSpPr>
          <p:spPr bwMode="gray">
            <a:xfrm>
              <a:off x="8774655" y="4221972"/>
              <a:ext cx="14688" cy="120268"/>
            </a:xfrm>
            <a:custGeom>
              <a:avLst/>
              <a:gdLst>
                <a:gd name="T0" fmla="*/ 2147483647 w 68"/>
                <a:gd name="T1" fmla="*/ 0 h 462"/>
                <a:gd name="T2" fmla="*/ 2147483647 w 68"/>
                <a:gd name="T3" fmla="*/ 2147483647 h 462"/>
                <a:gd name="T4" fmla="*/ 2147483647 w 68"/>
                <a:gd name="T5" fmla="*/ 2147483647 h 462"/>
                <a:gd name="T6" fmla="*/ 2147483647 w 68"/>
                <a:gd name="T7" fmla="*/ 2147483647 h 462"/>
                <a:gd name="T8" fmla="*/ 2147483647 w 68"/>
                <a:gd name="T9" fmla="*/ 2147483647 h 462"/>
                <a:gd name="T10" fmla="*/ 2147483647 w 68"/>
                <a:gd name="T11" fmla="*/ 2147483647 h 462"/>
                <a:gd name="T12" fmla="*/ 2147483647 w 68"/>
                <a:gd name="T13" fmla="*/ 2147483647 h 462"/>
                <a:gd name="T14" fmla="*/ 2147483647 w 68"/>
                <a:gd name="T15" fmla="*/ 2147483647 h 462"/>
                <a:gd name="T16" fmla="*/ 2147483647 w 68"/>
                <a:gd name="T17" fmla="*/ 2147483647 h 462"/>
                <a:gd name="T18" fmla="*/ 2147483647 w 68"/>
                <a:gd name="T19" fmla="*/ 2147483647 h 462"/>
                <a:gd name="T20" fmla="*/ 2147483647 w 68"/>
                <a:gd name="T21" fmla="*/ 2147483647 h 4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462"/>
                <a:gd name="T35" fmla="*/ 68 w 68"/>
                <a:gd name="T36" fmla="*/ 462 h 462"/>
                <a:gd name="connsiteX0" fmla="*/ 7191 w 11202"/>
                <a:gd name="connsiteY0" fmla="*/ 0 h 9689"/>
                <a:gd name="connsiteX1" fmla="*/ 6309 w 11202"/>
                <a:gd name="connsiteY1" fmla="*/ 411 h 9689"/>
                <a:gd name="connsiteX2" fmla="*/ 5426 w 11202"/>
                <a:gd name="connsiteY2" fmla="*/ 844 h 9689"/>
                <a:gd name="connsiteX3" fmla="*/ 3662 w 11202"/>
                <a:gd name="connsiteY3" fmla="*/ 2554 h 9689"/>
                <a:gd name="connsiteX4" fmla="*/ 3073 w 11202"/>
                <a:gd name="connsiteY4" fmla="*/ 2987 h 9689"/>
                <a:gd name="connsiteX5" fmla="*/ 132 w 11202"/>
                <a:gd name="connsiteY5" fmla="*/ 6169 h 9689"/>
                <a:gd name="connsiteX6" fmla="*/ 426 w 11202"/>
                <a:gd name="connsiteY6" fmla="*/ 6710 h 9689"/>
                <a:gd name="connsiteX7" fmla="*/ 1750 w 11202"/>
                <a:gd name="connsiteY7" fmla="*/ 7489 h 9689"/>
                <a:gd name="connsiteX8" fmla="*/ 3956 w 11202"/>
                <a:gd name="connsiteY8" fmla="*/ 8333 h 9689"/>
                <a:gd name="connsiteX9" fmla="*/ 8809 w 11202"/>
                <a:gd name="connsiteY9" fmla="*/ 9632 h 9689"/>
                <a:gd name="connsiteX10" fmla="*/ 11202 w 11202"/>
                <a:gd name="connsiteY10" fmla="*/ 9689 h 9689"/>
                <a:gd name="connsiteX0" fmla="*/ 6419 w 10000"/>
                <a:gd name="connsiteY0" fmla="*/ 0 h 10000"/>
                <a:gd name="connsiteX1" fmla="*/ 5632 w 10000"/>
                <a:gd name="connsiteY1" fmla="*/ 424 h 10000"/>
                <a:gd name="connsiteX2" fmla="*/ 4844 w 10000"/>
                <a:gd name="connsiteY2" fmla="*/ 871 h 10000"/>
                <a:gd name="connsiteX3" fmla="*/ 3269 w 10000"/>
                <a:gd name="connsiteY3" fmla="*/ 2636 h 10000"/>
                <a:gd name="connsiteX4" fmla="*/ 2743 w 10000"/>
                <a:gd name="connsiteY4" fmla="*/ 3083 h 10000"/>
                <a:gd name="connsiteX5" fmla="*/ 118 w 10000"/>
                <a:gd name="connsiteY5" fmla="*/ 6367 h 10000"/>
                <a:gd name="connsiteX6" fmla="*/ 380 w 10000"/>
                <a:gd name="connsiteY6" fmla="*/ 6925 h 10000"/>
                <a:gd name="connsiteX7" fmla="*/ 3532 w 10000"/>
                <a:gd name="connsiteY7" fmla="*/ 8600 h 10000"/>
                <a:gd name="connsiteX8" fmla="*/ 7864 w 10000"/>
                <a:gd name="connsiteY8" fmla="*/ 9941 h 10000"/>
                <a:gd name="connsiteX9" fmla="*/ 10000 w 10000"/>
                <a:gd name="connsiteY9" fmla="*/ 10000 h 10000"/>
                <a:gd name="connsiteX0" fmla="*/ 6046 w 9627"/>
                <a:gd name="connsiteY0" fmla="*/ 0 h 10000"/>
                <a:gd name="connsiteX1" fmla="*/ 5259 w 9627"/>
                <a:gd name="connsiteY1" fmla="*/ 424 h 10000"/>
                <a:gd name="connsiteX2" fmla="*/ 4471 w 9627"/>
                <a:gd name="connsiteY2" fmla="*/ 871 h 10000"/>
                <a:gd name="connsiteX3" fmla="*/ 2896 w 9627"/>
                <a:gd name="connsiteY3" fmla="*/ 2636 h 10000"/>
                <a:gd name="connsiteX4" fmla="*/ 2370 w 9627"/>
                <a:gd name="connsiteY4" fmla="*/ 3083 h 10000"/>
                <a:gd name="connsiteX5" fmla="*/ 7 w 9627"/>
                <a:gd name="connsiteY5" fmla="*/ 6925 h 10000"/>
                <a:gd name="connsiteX6" fmla="*/ 3159 w 9627"/>
                <a:gd name="connsiteY6" fmla="*/ 8600 h 10000"/>
                <a:gd name="connsiteX7" fmla="*/ 7491 w 9627"/>
                <a:gd name="connsiteY7" fmla="*/ 9941 h 10000"/>
                <a:gd name="connsiteX8" fmla="*/ 9627 w 9627"/>
                <a:gd name="connsiteY8" fmla="*/ 10000 h 10000"/>
                <a:gd name="connsiteX0" fmla="*/ 6273 w 9993"/>
                <a:gd name="connsiteY0" fmla="*/ 0 h 10000"/>
                <a:gd name="connsiteX1" fmla="*/ 5456 w 9993"/>
                <a:gd name="connsiteY1" fmla="*/ 424 h 10000"/>
                <a:gd name="connsiteX2" fmla="*/ 4637 w 9993"/>
                <a:gd name="connsiteY2" fmla="*/ 871 h 10000"/>
                <a:gd name="connsiteX3" fmla="*/ 3001 w 9993"/>
                <a:gd name="connsiteY3" fmla="*/ 2636 h 10000"/>
                <a:gd name="connsiteX4" fmla="*/ 2455 w 9993"/>
                <a:gd name="connsiteY4" fmla="*/ 3083 h 10000"/>
                <a:gd name="connsiteX5" fmla="*/ 0 w 9993"/>
                <a:gd name="connsiteY5" fmla="*/ 6925 h 10000"/>
                <a:gd name="connsiteX6" fmla="*/ 3274 w 9993"/>
                <a:gd name="connsiteY6" fmla="*/ 8600 h 10000"/>
                <a:gd name="connsiteX7" fmla="*/ 7774 w 9993"/>
                <a:gd name="connsiteY7" fmla="*/ 9941 h 10000"/>
                <a:gd name="connsiteX8" fmla="*/ 9993 w 9993"/>
                <a:gd name="connsiteY8" fmla="*/ 10000 h 10000"/>
                <a:gd name="connsiteX0" fmla="*/ 5460 w 10000"/>
                <a:gd name="connsiteY0" fmla="*/ 0 h 9576"/>
                <a:gd name="connsiteX1" fmla="*/ 4640 w 10000"/>
                <a:gd name="connsiteY1" fmla="*/ 447 h 9576"/>
                <a:gd name="connsiteX2" fmla="*/ 3003 w 10000"/>
                <a:gd name="connsiteY2" fmla="*/ 2212 h 9576"/>
                <a:gd name="connsiteX3" fmla="*/ 2457 w 10000"/>
                <a:gd name="connsiteY3" fmla="*/ 2659 h 9576"/>
                <a:gd name="connsiteX4" fmla="*/ 0 w 10000"/>
                <a:gd name="connsiteY4" fmla="*/ 6501 h 9576"/>
                <a:gd name="connsiteX5" fmla="*/ 3276 w 10000"/>
                <a:gd name="connsiteY5" fmla="*/ 8176 h 9576"/>
                <a:gd name="connsiteX6" fmla="*/ 7779 w 10000"/>
                <a:gd name="connsiteY6" fmla="*/ 9517 h 9576"/>
                <a:gd name="connsiteX7" fmla="*/ 10000 w 10000"/>
                <a:gd name="connsiteY7" fmla="*/ 9576 h 9576"/>
                <a:gd name="connsiteX0" fmla="*/ 5460 w 10000"/>
                <a:gd name="connsiteY0" fmla="*/ 0 h 10000"/>
                <a:gd name="connsiteX1" fmla="*/ 4640 w 10000"/>
                <a:gd name="connsiteY1" fmla="*/ 467 h 10000"/>
                <a:gd name="connsiteX2" fmla="*/ 6485 w 10000"/>
                <a:gd name="connsiteY2" fmla="*/ 138 h 10000"/>
                <a:gd name="connsiteX3" fmla="*/ 3003 w 10000"/>
                <a:gd name="connsiteY3" fmla="*/ 2310 h 10000"/>
                <a:gd name="connsiteX4" fmla="*/ 2457 w 10000"/>
                <a:gd name="connsiteY4" fmla="*/ 2777 h 10000"/>
                <a:gd name="connsiteX5" fmla="*/ 0 w 10000"/>
                <a:gd name="connsiteY5" fmla="*/ 6789 h 10000"/>
                <a:gd name="connsiteX6" fmla="*/ 3276 w 10000"/>
                <a:gd name="connsiteY6" fmla="*/ 8538 h 10000"/>
                <a:gd name="connsiteX7" fmla="*/ 7779 w 10000"/>
                <a:gd name="connsiteY7" fmla="*/ 9938 h 10000"/>
                <a:gd name="connsiteX8" fmla="*/ 10000 w 10000"/>
                <a:gd name="connsiteY8" fmla="*/ 10000 h 10000"/>
                <a:gd name="connsiteX0" fmla="*/ 5460 w 10000"/>
                <a:gd name="connsiteY0" fmla="*/ 0 h 10000"/>
                <a:gd name="connsiteX1" fmla="*/ 4640 w 10000"/>
                <a:gd name="connsiteY1" fmla="*/ 467 h 10000"/>
                <a:gd name="connsiteX2" fmla="*/ 3003 w 10000"/>
                <a:gd name="connsiteY2" fmla="*/ 2310 h 10000"/>
                <a:gd name="connsiteX3" fmla="*/ 2457 w 10000"/>
                <a:gd name="connsiteY3" fmla="*/ 2777 h 10000"/>
                <a:gd name="connsiteX4" fmla="*/ 0 w 10000"/>
                <a:gd name="connsiteY4" fmla="*/ 6789 h 10000"/>
                <a:gd name="connsiteX5" fmla="*/ 3276 w 10000"/>
                <a:gd name="connsiteY5" fmla="*/ 8538 h 10000"/>
                <a:gd name="connsiteX6" fmla="*/ 7779 w 10000"/>
                <a:gd name="connsiteY6" fmla="*/ 9938 h 10000"/>
                <a:gd name="connsiteX7" fmla="*/ 10000 w 10000"/>
                <a:gd name="connsiteY7" fmla="*/ 10000 h 10000"/>
                <a:gd name="connsiteX0" fmla="*/ 5460 w 10000"/>
                <a:gd name="connsiteY0" fmla="*/ 0 h 10000"/>
                <a:gd name="connsiteX1" fmla="*/ 3003 w 10000"/>
                <a:gd name="connsiteY1" fmla="*/ 2310 h 10000"/>
                <a:gd name="connsiteX2" fmla="*/ 2457 w 10000"/>
                <a:gd name="connsiteY2" fmla="*/ 2777 h 10000"/>
                <a:gd name="connsiteX3" fmla="*/ 0 w 10000"/>
                <a:gd name="connsiteY3" fmla="*/ 6789 h 10000"/>
                <a:gd name="connsiteX4" fmla="*/ 3276 w 10000"/>
                <a:gd name="connsiteY4" fmla="*/ 8538 h 10000"/>
                <a:gd name="connsiteX5" fmla="*/ 7779 w 10000"/>
                <a:gd name="connsiteY5" fmla="*/ 9938 h 10000"/>
                <a:gd name="connsiteX6" fmla="*/ 10000 w 10000"/>
                <a:gd name="connsiteY6" fmla="*/ 10000 h 10000"/>
                <a:gd name="connsiteX0" fmla="*/ 26549 w 26549"/>
                <a:gd name="connsiteY0" fmla="*/ 285 h 7690"/>
                <a:gd name="connsiteX1" fmla="*/ 3003 w 26549"/>
                <a:gd name="connsiteY1" fmla="*/ 0 h 7690"/>
                <a:gd name="connsiteX2" fmla="*/ 2457 w 26549"/>
                <a:gd name="connsiteY2" fmla="*/ 467 h 7690"/>
                <a:gd name="connsiteX3" fmla="*/ 0 w 26549"/>
                <a:gd name="connsiteY3" fmla="*/ 4479 h 7690"/>
                <a:gd name="connsiteX4" fmla="*/ 3276 w 26549"/>
                <a:gd name="connsiteY4" fmla="*/ 6228 h 7690"/>
                <a:gd name="connsiteX5" fmla="*/ 7779 w 26549"/>
                <a:gd name="connsiteY5" fmla="*/ 7628 h 7690"/>
                <a:gd name="connsiteX6" fmla="*/ 10000 w 26549"/>
                <a:gd name="connsiteY6" fmla="*/ 7690 h 7690"/>
                <a:gd name="connsiteX0" fmla="*/ 10000 w 10000"/>
                <a:gd name="connsiteY0" fmla="*/ 371 h 10000"/>
                <a:gd name="connsiteX1" fmla="*/ 4349 w 10000"/>
                <a:gd name="connsiteY1" fmla="*/ 223 h 10000"/>
                <a:gd name="connsiteX2" fmla="*/ 1131 w 10000"/>
                <a:gd name="connsiteY2" fmla="*/ 0 h 10000"/>
                <a:gd name="connsiteX3" fmla="*/ 925 w 10000"/>
                <a:gd name="connsiteY3" fmla="*/ 607 h 10000"/>
                <a:gd name="connsiteX4" fmla="*/ 0 w 10000"/>
                <a:gd name="connsiteY4" fmla="*/ 5824 h 10000"/>
                <a:gd name="connsiteX5" fmla="*/ 1234 w 10000"/>
                <a:gd name="connsiteY5" fmla="*/ 8099 h 10000"/>
                <a:gd name="connsiteX6" fmla="*/ 2930 w 10000"/>
                <a:gd name="connsiteY6" fmla="*/ 9919 h 10000"/>
                <a:gd name="connsiteX7" fmla="*/ 3767 w 10000"/>
                <a:gd name="connsiteY7" fmla="*/ 10000 h 10000"/>
                <a:gd name="connsiteX0" fmla="*/ 10000 w 10000"/>
                <a:gd name="connsiteY0" fmla="*/ 3740 h 13369"/>
                <a:gd name="connsiteX1" fmla="*/ 8480 w 10000"/>
                <a:gd name="connsiteY1" fmla="*/ 0 h 13369"/>
                <a:gd name="connsiteX2" fmla="*/ 1131 w 10000"/>
                <a:gd name="connsiteY2" fmla="*/ 3369 h 13369"/>
                <a:gd name="connsiteX3" fmla="*/ 925 w 10000"/>
                <a:gd name="connsiteY3" fmla="*/ 3976 h 13369"/>
                <a:gd name="connsiteX4" fmla="*/ 0 w 10000"/>
                <a:gd name="connsiteY4" fmla="*/ 9193 h 13369"/>
                <a:gd name="connsiteX5" fmla="*/ 1234 w 10000"/>
                <a:gd name="connsiteY5" fmla="*/ 11468 h 13369"/>
                <a:gd name="connsiteX6" fmla="*/ 2930 w 10000"/>
                <a:gd name="connsiteY6" fmla="*/ 13288 h 13369"/>
                <a:gd name="connsiteX7" fmla="*/ 3767 w 10000"/>
                <a:gd name="connsiteY7" fmla="*/ 13369 h 13369"/>
                <a:gd name="connsiteX0" fmla="*/ 10000 w 10000"/>
                <a:gd name="connsiteY0" fmla="*/ 1563 h 11192"/>
                <a:gd name="connsiteX1" fmla="*/ 7844 w 10000"/>
                <a:gd name="connsiteY1" fmla="*/ 0 h 11192"/>
                <a:gd name="connsiteX2" fmla="*/ 1131 w 10000"/>
                <a:gd name="connsiteY2" fmla="*/ 1192 h 11192"/>
                <a:gd name="connsiteX3" fmla="*/ 925 w 10000"/>
                <a:gd name="connsiteY3" fmla="*/ 1799 h 11192"/>
                <a:gd name="connsiteX4" fmla="*/ 0 w 10000"/>
                <a:gd name="connsiteY4" fmla="*/ 7016 h 11192"/>
                <a:gd name="connsiteX5" fmla="*/ 1234 w 10000"/>
                <a:gd name="connsiteY5" fmla="*/ 9291 h 11192"/>
                <a:gd name="connsiteX6" fmla="*/ 2930 w 10000"/>
                <a:gd name="connsiteY6" fmla="*/ 11111 h 11192"/>
                <a:gd name="connsiteX7" fmla="*/ 3767 w 10000"/>
                <a:gd name="connsiteY7" fmla="*/ 11192 h 11192"/>
                <a:gd name="connsiteX0" fmla="*/ 9047 w 9047"/>
                <a:gd name="connsiteY0" fmla="*/ 2216 h 11192"/>
                <a:gd name="connsiteX1" fmla="*/ 7844 w 9047"/>
                <a:gd name="connsiteY1" fmla="*/ 0 h 11192"/>
                <a:gd name="connsiteX2" fmla="*/ 1131 w 9047"/>
                <a:gd name="connsiteY2" fmla="*/ 1192 h 11192"/>
                <a:gd name="connsiteX3" fmla="*/ 925 w 9047"/>
                <a:gd name="connsiteY3" fmla="*/ 1799 h 11192"/>
                <a:gd name="connsiteX4" fmla="*/ 0 w 9047"/>
                <a:gd name="connsiteY4" fmla="*/ 7016 h 11192"/>
                <a:gd name="connsiteX5" fmla="*/ 1234 w 9047"/>
                <a:gd name="connsiteY5" fmla="*/ 9291 h 11192"/>
                <a:gd name="connsiteX6" fmla="*/ 2930 w 9047"/>
                <a:gd name="connsiteY6" fmla="*/ 11111 h 11192"/>
                <a:gd name="connsiteX7" fmla="*/ 3767 w 9047"/>
                <a:gd name="connsiteY7" fmla="*/ 11192 h 11192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1250 w 10527"/>
                <a:gd name="connsiteY2" fmla="*/ 1065 h 10000"/>
                <a:gd name="connsiteX3" fmla="*/ 1022 w 10527"/>
                <a:gd name="connsiteY3" fmla="*/ 1607 h 10000"/>
                <a:gd name="connsiteX4" fmla="*/ 0 w 10527"/>
                <a:gd name="connsiteY4" fmla="*/ 6269 h 10000"/>
                <a:gd name="connsiteX5" fmla="*/ 1364 w 10527"/>
                <a:gd name="connsiteY5" fmla="*/ 8301 h 10000"/>
                <a:gd name="connsiteX6" fmla="*/ 3239 w 10527"/>
                <a:gd name="connsiteY6" fmla="*/ 9928 h 10000"/>
                <a:gd name="connsiteX7" fmla="*/ 4164 w 10527"/>
                <a:gd name="connsiteY7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1426 w 10527"/>
                <a:gd name="connsiteY2" fmla="*/ 870 h 10000"/>
                <a:gd name="connsiteX3" fmla="*/ 1022 w 10527"/>
                <a:gd name="connsiteY3" fmla="*/ 1607 h 10000"/>
                <a:gd name="connsiteX4" fmla="*/ 0 w 10527"/>
                <a:gd name="connsiteY4" fmla="*/ 6269 h 10000"/>
                <a:gd name="connsiteX5" fmla="*/ 1364 w 10527"/>
                <a:gd name="connsiteY5" fmla="*/ 8301 h 10000"/>
                <a:gd name="connsiteX6" fmla="*/ 3239 w 10527"/>
                <a:gd name="connsiteY6" fmla="*/ 9928 h 10000"/>
                <a:gd name="connsiteX7" fmla="*/ 4164 w 10527"/>
                <a:gd name="connsiteY7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6212 w 10527"/>
                <a:gd name="connsiteY2" fmla="*/ 292 h 10000"/>
                <a:gd name="connsiteX3" fmla="*/ 1426 w 10527"/>
                <a:gd name="connsiteY3" fmla="*/ 870 h 10000"/>
                <a:gd name="connsiteX4" fmla="*/ 1022 w 10527"/>
                <a:gd name="connsiteY4" fmla="*/ 1607 h 10000"/>
                <a:gd name="connsiteX5" fmla="*/ 0 w 10527"/>
                <a:gd name="connsiteY5" fmla="*/ 6269 h 10000"/>
                <a:gd name="connsiteX6" fmla="*/ 1364 w 10527"/>
                <a:gd name="connsiteY6" fmla="*/ 8301 h 10000"/>
                <a:gd name="connsiteX7" fmla="*/ 3239 w 10527"/>
                <a:gd name="connsiteY7" fmla="*/ 9928 h 10000"/>
                <a:gd name="connsiteX8" fmla="*/ 4164 w 10527"/>
                <a:gd name="connsiteY8" fmla="*/ 10000 h 10000"/>
                <a:gd name="connsiteX0" fmla="*/ 10527 w 10527"/>
                <a:gd name="connsiteY0" fmla="*/ 1980 h 10000"/>
                <a:gd name="connsiteX1" fmla="*/ 8670 w 10527"/>
                <a:gd name="connsiteY1" fmla="*/ 0 h 10000"/>
                <a:gd name="connsiteX2" fmla="*/ 6212 w 10527"/>
                <a:gd name="connsiteY2" fmla="*/ 584 h 10000"/>
                <a:gd name="connsiteX3" fmla="*/ 1426 w 10527"/>
                <a:gd name="connsiteY3" fmla="*/ 870 h 10000"/>
                <a:gd name="connsiteX4" fmla="*/ 1022 w 10527"/>
                <a:gd name="connsiteY4" fmla="*/ 1607 h 10000"/>
                <a:gd name="connsiteX5" fmla="*/ 0 w 10527"/>
                <a:gd name="connsiteY5" fmla="*/ 6269 h 10000"/>
                <a:gd name="connsiteX6" fmla="*/ 1364 w 10527"/>
                <a:gd name="connsiteY6" fmla="*/ 8301 h 10000"/>
                <a:gd name="connsiteX7" fmla="*/ 3239 w 10527"/>
                <a:gd name="connsiteY7" fmla="*/ 9928 h 10000"/>
                <a:gd name="connsiteX8" fmla="*/ 4164 w 10527"/>
                <a:gd name="connsiteY8" fmla="*/ 10000 h 10000"/>
                <a:gd name="connsiteX0" fmla="*/ 10527 w 10527"/>
                <a:gd name="connsiteY0" fmla="*/ 2077 h 10097"/>
                <a:gd name="connsiteX1" fmla="*/ 8494 w 10527"/>
                <a:gd name="connsiteY1" fmla="*/ 0 h 10097"/>
                <a:gd name="connsiteX2" fmla="*/ 6212 w 10527"/>
                <a:gd name="connsiteY2" fmla="*/ 681 h 10097"/>
                <a:gd name="connsiteX3" fmla="*/ 1426 w 10527"/>
                <a:gd name="connsiteY3" fmla="*/ 967 h 10097"/>
                <a:gd name="connsiteX4" fmla="*/ 1022 w 10527"/>
                <a:gd name="connsiteY4" fmla="*/ 1704 h 10097"/>
                <a:gd name="connsiteX5" fmla="*/ 0 w 10527"/>
                <a:gd name="connsiteY5" fmla="*/ 6366 h 10097"/>
                <a:gd name="connsiteX6" fmla="*/ 1364 w 10527"/>
                <a:gd name="connsiteY6" fmla="*/ 8398 h 10097"/>
                <a:gd name="connsiteX7" fmla="*/ 3239 w 10527"/>
                <a:gd name="connsiteY7" fmla="*/ 10025 h 10097"/>
                <a:gd name="connsiteX8" fmla="*/ 4164 w 10527"/>
                <a:gd name="connsiteY8" fmla="*/ 10097 h 10097"/>
                <a:gd name="connsiteX0" fmla="*/ 8494 w 8494"/>
                <a:gd name="connsiteY0" fmla="*/ 0 h 10097"/>
                <a:gd name="connsiteX1" fmla="*/ 6212 w 8494"/>
                <a:gd name="connsiteY1" fmla="*/ 681 h 10097"/>
                <a:gd name="connsiteX2" fmla="*/ 1426 w 8494"/>
                <a:gd name="connsiteY2" fmla="*/ 967 h 10097"/>
                <a:gd name="connsiteX3" fmla="*/ 1022 w 8494"/>
                <a:gd name="connsiteY3" fmla="*/ 1704 h 10097"/>
                <a:gd name="connsiteX4" fmla="*/ 0 w 8494"/>
                <a:gd name="connsiteY4" fmla="*/ 6366 h 10097"/>
                <a:gd name="connsiteX5" fmla="*/ 1364 w 8494"/>
                <a:gd name="connsiteY5" fmla="*/ 8398 h 10097"/>
                <a:gd name="connsiteX6" fmla="*/ 3239 w 8494"/>
                <a:gd name="connsiteY6" fmla="*/ 10025 h 10097"/>
                <a:gd name="connsiteX7" fmla="*/ 4164 w 8494"/>
                <a:gd name="connsiteY7" fmla="*/ 10097 h 10097"/>
                <a:gd name="connsiteX0" fmla="*/ 7313 w 7313"/>
                <a:gd name="connsiteY0" fmla="*/ 0 h 9326"/>
                <a:gd name="connsiteX1" fmla="*/ 1679 w 7313"/>
                <a:gd name="connsiteY1" fmla="*/ 284 h 9326"/>
                <a:gd name="connsiteX2" fmla="*/ 1203 w 7313"/>
                <a:gd name="connsiteY2" fmla="*/ 1014 h 9326"/>
                <a:gd name="connsiteX3" fmla="*/ 0 w 7313"/>
                <a:gd name="connsiteY3" fmla="*/ 5631 h 9326"/>
                <a:gd name="connsiteX4" fmla="*/ 1606 w 7313"/>
                <a:gd name="connsiteY4" fmla="*/ 7643 h 9326"/>
                <a:gd name="connsiteX5" fmla="*/ 3813 w 7313"/>
                <a:gd name="connsiteY5" fmla="*/ 9255 h 9326"/>
                <a:gd name="connsiteX6" fmla="*/ 4902 w 7313"/>
                <a:gd name="connsiteY6" fmla="*/ 9326 h 9326"/>
                <a:gd name="connsiteX0" fmla="*/ 388 w 6703"/>
                <a:gd name="connsiteY0" fmla="*/ 0 h 13925"/>
                <a:gd name="connsiteX1" fmla="*/ 2296 w 6703"/>
                <a:gd name="connsiteY1" fmla="*/ 4230 h 13925"/>
                <a:gd name="connsiteX2" fmla="*/ 1645 w 6703"/>
                <a:gd name="connsiteY2" fmla="*/ 5012 h 13925"/>
                <a:gd name="connsiteX3" fmla="*/ 0 w 6703"/>
                <a:gd name="connsiteY3" fmla="*/ 9963 h 13925"/>
                <a:gd name="connsiteX4" fmla="*/ 2196 w 6703"/>
                <a:gd name="connsiteY4" fmla="*/ 12120 h 13925"/>
                <a:gd name="connsiteX5" fmla="*/ 5214 w 6703"/>
                <a:gd name="connsiteY5" fmla="*/ 13849 h 13925"/>
                <a:gd name="connsiteX6" fmla="*/ 6703 w 6703"/>
                <a:gd name="connsiteY6" fmla="*/ 13925 h 13925"/>
                <a:gd name="connsiteX0" fmla="*/ 2266 w 10000"/>
                <a:gd name="connsiteY0" fmla="*/ 0 h 10148"/>
                <a:gd name="connsiteX1" fmla="*/ 3425 w 10000"/>
                <a:gd name="connsiteY1" fmla="*/ 3186 h 10148"/>
                <a:gd name="connsiteX2" fmla="*/ 2454 w 10000"/>
                <a:gd name="connsiteY2" fmla="*/ 3747 h 10148"/>
                <a:gd name="connsiteX3" fmla="*/ 0 w 10000"/>
                <a:gd name="connsiteY3" fmla="*/ 7303 h 10148"/>
                <a:gd name="connsiteX4" fmla="*/ 3276 w 10000"/>
                <a:gd name="connsiteY4" fmla="*/ 8852 h 10148"/>
                <a:gd name="connsiteX5" fmla="*/ 7779 w 10000"/>
                <a:gd name="connsiteY5" fmla="*/ 10093 h 10148"/>
                <a:gd name="connsiteX6" fmla="*/ 10000 w 10000"/>
                <a:gd name="connsiteY6" fmla="*/ 10148 h 10148"/>
                <a:gd name="connsiteX0" fmla="*/ 2266 w 10000"/>
                <a:gd name="connsiteY0" fmla="*/ 0 h 10148"/>
                <a:gd name="connsiteX1" fmla="*/ 2454 w 10000"/>
                <a:gd name="connsiteY1" fmla="*/ 3747 h 10148"/>
                <a:gd name="connsiteX2" fmla="*/ 0 w 10000"/>
                <a:gd name="connsiteY2" fmla="*/ 7303 h 10148"/>
                <a:gd name="connsiteX3" fmla="*/ 3276 w 10000"/>
                <a:gd name="connsiteY3" fmla="*/ 8852 h 10148"/>
                <a:gd name="connsiteX4" fmla="*/ 7779 w 10000"/>
                <a:gd name="connsiteY4" fmla="*/ 10093 h 10148"/>
                <a:gd name="connsiteX5" fmla="*/ 10000 w 10000"/>
                <a:gd name="connsiteY5" fmla="*/ 10148 h 10148"/>
                <a:gd name="connsiteX0" fmla="*/ 2266 w 7779"/>
                <a:gd name="connsiteY0" fmla="*/ 0 h 10093"/>
                <a:gd name="connsiteX1" fmla="*/ 2454 w 7779"/>
                <a:gd name="connsiteY1" fmla="*/ 3747 h 10093"/>
                <a:gd name="connsiteX2" fmla="*/ 0 w 7779"/>
                <a:gd name="connsiteY2" fmla="*/ 7303 h 10093"/>
                <a:gd name="connsiteX3" fmla="*/ 3276 w 7779"/>
                <a:gd name="connsiteY3" fmla="*/ 8852 h 10093"/>
                <a:gd name="connsiteX4" fmla="*/ 7779 w 7779"/>
                <a:gd name="connsiteY4" fmla="*/ 10093 h 10093"/>
                <a:gd name="connsiteX0" fmla="*/ 2913 w 10000"/>
                <a:gd name="connsiteY0" fmla="*/ 0 h 10000"/>
                <a:gd name="connsiteX1" fmla="*/ 3155 w 10000"/>
                <a:gd name="connsiteY1" fmla="*/ 3712 h 10000"/>
                <a:gd name="connsiteX2" fmla="*/ 0 w 10000"/>
                <a:gd name="connsiteY2" fmla="*/ 7236 h 10000"/>
                <a:gd name="connsiteX3" fmla="*/ 10000 w 10000"/>
                <a:gd name="connsiteY3" fmla="*/ 10000 h 10000"/>
                <a:gd name="connsiteX0" fmla="*/ 2913 w 3155"/>
                <a:gd name="connsiteY0" fmla="*/ 0 h 7236"/>
                <a:gd name="connsiteX1" fmla="*/ 3155 w 3155"/>
                <a:gd name="connsiteY1" fmla="*/ 3712 h 7236"/>
                <a:gd name="connsiteX2" fmla="*/ 0 w 3155"/>
                <a:gd name="connsiteY2" fmla="*/ 7236 h 7236"/>
                <a:gd name="connsiteX0" fmla="*/ 0 w 767"/>
                <a:gd name="connsiteY0" fmla="*/ 0 h 5130"/>
                <a:gd name="connsiteX1" fmla="*/ 767 w 767"/>
                <a:gd name="connsiteY1" fmla="*/ 5130 h 5130"/>
                <a:gd name="connsiteX0" fmla="*/ 0 w 13754"/>
                <a:gd name="connsiteY0" fmla="*/ 0 h 10000"/>
                <a:gd name="connsiteX1" fmla="*/ 13754 w 13754"/>
                <a:gd name="connsiteY1" fmla="*/ 4553 h 10000"/>
                <a:gd name="connsiteX2" fmla="*/ 10000 w 13754"/>
                <a:gd name="connsiteY2" fmla="*/ 10000 h 10000"/>
                <a:gd name="connsiteX0" fmla="*/ 1240823 w 1250824"/>
                <a:gd name="connsiteY0" fmla="*/ 0 h 10000"/>
                <a:gd name="connsiteX1" fmla="*/ 65 w 1250824"/>
                <a:gd name="connsiteY1" fmla="*/ 4355 h 10000"/>
                <a:gd name="connsiteX2" fmla="*/ 1250823 w 1250824"/>
                <a:gd name="connsiteY2" fmla="*/ 10000 h 10000"/>
                <a:gd name="connsiteX0" fmla="*/ 1240757 w 1250758"/>
                <a:gd name="connsiteY0" fmla="*/ 0 h 10000"/>
                <a:gd name="connsiteX1" fmla="*/ -1 w 1250758"/>
                <a:gd name="connsiteY1" fmla="*/ 4355 h 10000"/>
                <a:gd name="connsiteX2" fmla="*/ 1250757 w 1250758"/>
                <a:gd name="connsiteY2" fmla="*/ 10000 h 10000"/>
                <a:gd name="connsiteX0" fmla="*/ -1 w 125771"/>
                <a:gd name="connsiteY0" fmla="*/ 0 h 10000"/>
                <a:gd name="connsiteX1" fmla="*/ 125771 w 125771"/>
                <a:gd name="connsiteY1" fmla="*/ 4751 h 10000"/>
                <a:gd name="connsiteX2" fmla="*/ 9999 w 125771"/>
                <a:gd name="connsiteY2" fmla="*/ 10000 h 10000"/>
                <a:gd name="connsiteX0" fmla="*/ -1 w 103371"/>
                <a:gd name="connsiteY0" fmla="*/ 0 h 10000"/>
                <a:gd name="connsiteX1" fmla="*/ 103371 w 103371"/>
                <a:gd name="connsiteY1" fmla="*/ 4553 h 10000"/>
                <a:gd name="connsiteX2" fmla="*/ 9999 w 103371"/>
                <a:gd name="connsiteY2" fmla="*/ 10000 h 10000"/>
                <a:gd name="connsiteX0" fmla="*/ 34809 w 93371"/>
                <a:gd name="connsiteY0" fmla="*/ 0 h 10198"/>
                <a:gd name="connsiteX1" fmla="*/ 93371 w 93371"/>
                <a:gd name="connsiteY1" fmla="*/ 4751 h 10198"/>
                <a:gd name="connsiteX2" fmla="*/ -1 w 93371"/>
                <a:gd name="connsiteY2" fmla="*/ 10198 h 10198"/>
                <a:gd name="connsiteX0" fmla="*/ 34809 w 138180"/>
                <a:gd name="connsiteY0" fmla="*/ 0 h 10198"/>
                <a:gd name="connsiteX1" fmla="*/ 138180 w 138180"/>
                <a:gd name="connsiteY1" fmla="*/ 4355 h 10198"/>
                <a:gd name="connsiteX2" fmla="*/ -1 w 138180"/>
                <a:gd name="connsiteY2" fmla="*/ 10198 h 10198"/>
                <a:gd name="connsiteX0" fmla="*/ 57208 w 138180"/>
                <a:gd name="connsiteY0" fmla="*/ 0 h 10000"/>
                <a:gd name="connsiteX1" fmla="*/ 138180 w 138180"/>
                <a:gd name="connsiteY1" fmla="*/ 4157 h 10000"/>
                <a:gd name="connsiteX2" fmla="*/ -1 w 138180"/>
                <a:gd name="connsiteY2" fmla="*/ 10000 h 10000"/>
                <a:gd name="connsiteX0" fmla="*/ 57208 w 138180"/>
                <a:gd name="connsiteY0" fmla="*/ 0 h 10000"/>
                <a:gd name="connsiteX1" fmla="*/ 138180 w 138180"/>
                <a:gd name="connsiteY1" fmla="*/ 5147 h 10000"/>
                <a:gd name="connsiteX2" fmla="*/ -1 w 138180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180" h="10000">
                  <a:moveTo>
                    <a:pt x="57208" y="0"/>
                  </a:moveTo>
                  <a:lnTo>
                    <a:pt x="138180" y="5147"/>
                  </a:lnTo>
                  <a:lnTo>
                    <a:pt x="-1" y="1000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58" name="グループ化 257"/>
          <p:cNvGrpSpPr/>
          <p:nvPr/>
        </p:nvGrpSpPr>
        <p:grpSpPr bwMode="gray">
          <a:xfrm>
            <a:off x="8867560" y="10977763"/>
            <a:ext cx="196619" cy="87912"/>
            <a:chOff x="8887058" y="4230425"/>
            <a:chExt cx="196619" cy="87912"/>
          </a:xfrm>
        </p:grpSpPr>
        <p:sp>
          <p:nvSpPr>
            <p:cNvPr id="259" name="Freeform 90"/>
            <p:cNvSpPr>
              <a:spLocks/>
            </p:cNvSpPr>
            <p:nvPr/>
          </p:nvSpPr>
          <p:spPr bwMode="gray">
            <a:xfrm>
              <a:off x="8887058" y="4230425"/>
              <a:ext cx="196619" cy="87725"/>
            </a:xfrm>
            <a:custGeom>
              <a:avLst/>
              <a:gdLst>
                <a:gd name="T0" fmla="*/ 0 w 280"/>
                <a:gd name="T1" fmla="*/ 2147483647 h 162"/>
                <a:gd name="T2" fmla="*/ 2147483647 w 280"/>
                <a:gd name="T3" fmla="*/ 2147483647 h 162"/>
                <a:gd name="T4" fmla="*/ 2147483647 w 280"/>
                <a:gd name="T5" fmla="*/ 2147483647 h 162"/>
                <a:gd name="T6" fmla="*/ 2147483647 w 280"/>
                <a:gd name="T7" fmla="*/ 2147483647 h 162"/>
                <a:gd name="T8" fmla="*/ 2147483647 w 280"/>
                <a:gd name="T9" fmla="*/ 2147483647 h 162"/>
                <a:gd name="T10" fmla="*/ 2147483647 w 280"/>
                <a:gd name="T11" fmla="*/ 2147483647 h 162"/>
                <a:gd name="T12" fmla="*/ 2147483647 w 280"/>
                <a:gd name="T13" fmla="*/ 2147483647 h 162"/>
                <a:gd name="T14" fmla="*/ 2147483647 w 280"/>
                <a:gd name="T15" fmla="*/ 2147483647 h 162"/>
                <a:gd name="T16" fmla="*/ 2147483647 w 280"/>
                <a:gd name="T17" fmla="*/ 2147483647 h 162"/>
                <a:gd name="T18" fmla="*/ 2147483647 w 280"/>
                <a:gd name="T19" fmla="*/ 2147483647 h 162"/>
                <a:gd name="T20" fmla="*/ 2147483647 w 280"/>
                <a:gd name="T21" fmla="*/ 2147483647 h 162"/>
                <a:gd name="T22" fmla="*/ 2147483647 w 280"/>
                <a:gd name="T23" fmla="*/ 2147483647 h 162"/>
                <a:gd name="T24" fmla="*/ 2147483647 w 280"/>
                <a:gd name="T25" fmla="*/ 2147483647 h 16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0"/>
                <a:gd name="T40" fmla="*/ 0 h 162"/>
                <a:gd name="T41" fmla="*/ 280 w 280"/>
                <a:gd name="T42" fmla="*/ 162 h 162"/>
                <a:gd name="connsiteX0" fmla="*/ 0 w 9107"/>
                <a:gd name="connsiteY0" fmla="*/ 7005 h 9659"/>
                <a:gd name="connsiteX1" fmla="*/ 178 w 9107"/>
                <a:gd name="connsiteY1" fmla="*/ 7252 h 9659"/>
                <a:gd name="connsiteX2" fmla="*/ 607 w 9107"/>
                <a:gd name="connsiteY2" fmla="*/ 8486 h 9659"/>
                <a:gd name="connsiteX3" fmla="*/ 821 w 9107"/>
                <a:gd name="connsiteY3" fmla="*/ 9659 h 9659"/>
                <a:gd name="connsiteX4" fmla="*/ 1571 w 9107"/>
                <a:gd name="connsiteY4" fmla="*/ 9042 h 9659"/>
                <a:gd name="connsiteX5" fmla="*/ 2428 w 9107"/>
                <a:gd name="connsiteY5" fmla="*/ 7560 h 9659"/>
                <a:gd name="connsiteX6" fmla="*/ 3071 w 9107"/>
                <a:gd name="connsiteY6" fmla="*/ 5955 h 9659"/>
                <a:gd name="connsiteX7" fmla="*/ 3500 w 9107"/>
                <a:gd name="connsiteY7" fmla="*/ 4474 h 9659"/>
                <a:gd name="connsiteX8" fmla="*/ 5321 w 9107"/>
                <a:gd name="connsiteY8" fmla="*/ 1079 h 9659"/>
                <a:gd name="connsiteX9" fmla="*/ 6000 w 9107"/>
                <a:gd name="connsiteY9" fmla="*/ 708 h 9659"/>
                <a:gd name="connsiteX10" fmla="*/ 6714 w 9107"/>
                <a:gd name="connsiteY10" fmla="*/ 338 h 9659"/>
                <a:gd name="connsiteX11" fmla="*/ 9107 w 9107"/>
                <a:gd name="connsiteY11" fmla="*/ 215 h 9659"/>
                <a:gd name="connsiteX0" fmla="*/ 0 w 10000"/>
                <a:gd name="connsiteY0" fmla="*/ 7252 h 10000"/>
                <a:gd name="connsiteX1" fmla="*/ 667 w 10000"/>
                <a:gd name="connsiteY1" fmla="*/ 8786 h 10000"/>
                <a:gd name="connsiteX2" fmla="*/ 902 w 10000"/>
                <a:gd name="connsiteY2" fmla="*/ 10000 h 10000"/>
                <a:gd name="connsiteX3" fmla="*/ 1725 w 10000"/>
                <a:gd name="connsiteY3" fmla="*/ 9361 h 10000"/>
                <a:gd name="connsiteX4" fmla="*/ 2666 w 10000"/>
                <a:gd name="connsiteY4" fmla="*/ 7827 h 10000"/>
                <a:gd name="connsiteX5" fmla="*/ 3372 w 10000"/>
                <a:gd name="connsiteY5" fmla="*/ 6165 h 10000"/>
                <a:gd name="connsiteX6" fmla="*/ 3843 w 10000"/>
                <a:gd name="connsiteY6" fmla="*/ 4632 h 10000"/>
                <a:gd name="connsiteX7" fmla="*/ 5843 w 10000"/>
                <a:gd name="connsiteY7" fmla="*/ 1117 h 10000"/>
                <a:gd name="connsiteX8" fmla="*/ 6588 w 10000"/>
                <a:gd name="connsiteY8" fmla="*/ 733 h 10000"/>
                <a:gd name="connsiteX9" fmla="*/ 7372 w 10000"/>
                <a:gd name="connsiteY9" fmla="*/ 350 h 10000"/>
                <a:gd name="connsiteX10" fmla="*/ 10000 w 10000"/>
                <a:gd name="connsiteY10" fmla="*/ 223 h 10000"/>
                <a:gd name="connsiteX0" fmla="*/ 0 w 9333"/>
                <a:gd name="connsiteY0" fmla="*/ 8786 h 10000"/>
                <a:gd name="connsiteX1" fmla="*/ 235 w 9333"/>
                <a:gd name="connsiteY1" fmla="*/ 10000 h 10000"/>
                <a:gd name="connsiteX2" fmla="*/ 1058 w 9333"/>
                <a:gd name="connsiteY2" fmla="*/ 9361 h 10000"/>
                <a:gd name="connsiteX3" fmla="*/ 1999 w 9333"/>
                <a:gd name="connsiteY3" fmla="*/ 7827 h 10000"/>
                <a:gd name="connsiteX4" fmla="*/ 2705 w 9333"/>
                <a:gd name="connsiteY4" fmla="*/ 6165 h 10000"/>
                <a:gd name="connsiteX5" fmla="*/ 3176 w 9333"/>
                <a:gd name="connsiteY5" fmla="*/ 4632 h 10000"/>
                <a:gd name="connsiteX6" fmla="*/ 5176 w 9333"/>
                <a:gd name="connsiteY6" fmla="*/ 1117 h 10000"/>
                <a:gd name="connsiteX7" fmla="*/ 5921 w 9333"/>
                <a:gd name="connsiteY7" fmla="*/ 733 h 10000"/>
                <a:gd name="connsiteX8" fmla="*/ 6705 w 9333"/>
                <a:gd name="connsiteY8" fmla="*/ 350 h 10000"/>
                <a:gd name="connsiteX9" fmla="*/ 9333 w 9333"/>
                <a:gd name="connsiteY9" fmla="*/ 223 h 10000"/>
                <a:gd name="connsiteX0" fmla="*/ 0 w 9748"/>
                <a:gd name="connsiteY0" fmla="*/ 10000 h 10000"/>
                <a:gd name="connsiteX1" fmla="*/ 882 w 9748"/>
                <a:gd name="connsiteY1" fmla="*/ 9361 h 10000"/>
                <a:gd name="connsiteX2" fmla="*/ 1890 w 9748"/>
                <a:gd name="connsiteY2" fmla="*/ 7827 h 10000"/>
                <a:gd name="connsiteX3" fmla="*/ 2646 w 9748"/>
                <a:gd name="connsiteY3" fmla="*/ 6165 h 10000"/>
                <a:gd name="connsiteX4" fmla="*/ 3151 w 9748"/>
                <a:gd name="connsiteY4" fmla="*/ 4632 h 10000"/>
                <a:gd name="connsiteX5" fmla="*/ 5294 w 9748"/>
                <a:gd name="connsiteY5" fmla="*/ 1117 h 10000"/>
                <a:gd name="connsiteX6" fmla="*/ 6092 w 9748"/>
                <a:gd name="connsiteY6" fmla="*/ 733 h 10000"/>
                <a:gd name="connsiteX7" fmla="*/ 6932 w 9748"/>
                <a:gd name="connsiteY7" fmla="*/ 350 h 10000"/>
                <a:gd name="connsiteX8" fmla="*/ 9748 w 9748"/>
                <a:gd name="connsiteY8" fmla="*/ 223 h 10000"/>
                <a:gd name="connsiteX0" fmla="*/ 0 w 10671"/>
                <a:gd name="connsiteY0" fmla="*/ 10228 h 10228"/>
                <a:gd name="connsiteX1" fmla="*/ 1576 w 10671"/>
                <a:gd name="connsiteY1" fmla="*/ 9361 h 10228"/>
                <a:gd name="connsiteX2" fmla="*/ 2610 w 10671"/>
                <a:gd name="connsiteY2" fmla="*/ 7827 h 10228"/>
                <a:gd name="connsiteX3" fmla="*/ 3385 w 10671"/>
                <a:gd name="connsiteY3" fmla="*/ 6165 h 10228"/>
                <a:gd name="connsiteX4" fmla="*/ 3903 w 10671"/>
                <a:gd name="connsiteY4" fmla="*/ 4632 h 10228"/>
                <a:gd name="connsiteX5" fmla="*/ 6102 w 10671"/>
                <a:gd name="connsiteY5" fmla="*/ 1117 h 10228"/>
                <a:gd name="connsiteX6" fmla="*/ 6920 w 10671"/>
                <a:gd name="connsiteY6" fmla="*/ 733 h 10228"/>
                <a:gd name="connsiteX7" fmla="*/ 7782 w 10671"/>
                <a:gd name="connsiteY7" fmla="*/ 350 h 10228"/>
                <a:gd name="connsiteX8" fmla="*/ 10671 w 10671"/>
                <a:gd name="connsiteY8" fmla="*/ 223 h 10228"/>
                <a:gd name="connsiteX0" fmla="*/ 0 w 11073"/>
                <a:gd name="connsiteY0" fmla="*/ 8631 h 9418"/>
                <a:gd name="connsiteX1" fmla="*/ 1978 w 11073"/>
                <a:gd name="connsiteY1" fmla="*/ 9361 h 9418"/>
                <a:gd name="connsiteX2" fmla="*/ 3012 w 11073"/>
                <a:gd name="connsiteY2" fmla="*/ 7827 h 9418"/>
                <a:gd name="connsiteX3" fmla="*/ 3787 w 11073"/>
                <a:gd name="connsiteY3" fmla="*/ 6165 h 9418"/>
                <a:gd name="connsiteX4" fmla="*/ 4305 w 11073"/>
                <a:gd name="connsiteY4" fmla="*/ 4632 h 9418"/>
                <a:gd name="connsiteX5" fmla="*/ 6504 w 11073"/>
                <a:gd name="connsiteY5" fmla="*/ 1117 h 9418"/>
                <a:gd name="connsiteX6" fmla="*/ 7322 w 11073"/>
                <a:gd name="connsiteY6" fmla="*/ 733 h 9418"/>
                <a:gd name="connsiteX7" fmla="*/ 8184 w 11073"/>
                <a:gd name="connsiteY7" fmla="*/ 350 h 9418"/>
                <a:gd name="connsiteX8" fmla="*/ 11073 w 11073"/>
                <a:gd name="connsiteY8" fmla="*/ 223 h 9418"/>
                <a:gd name="connsiteX0" fmla="*/ 0 w 10000"/>
                <a:gd name="connsiteY0" fmla="*/ 9164 h 9164"/>
                <a:gd name="connsiteX1" fmla="*/ 2720 w 10000"/>
                <a:gd name="connsiteY1" fmla="*/ 8311 h 9164"/>
                <a:gd name="connsiteX2" fmla="*/ 3420 w 10000"/>
                <a:gd name="connsiteY2" fmla="*/ 6546 h 9164"/>
                <a:gd name="connsiteX3" fmla="*/ 3888 w 10000"/>
                <a:gd name="connsiteY3" fmla="*/ 4918 h 9164"/>
                <a:gd name="connsiteX4" fmla="*/ 5874 w 10000"/>
                <a:gd name="connsiteY4" fmla="*/ 1186 h 9164"/>
                <a:gd name="connsiteX5" fmla="*/ 6612 w 10000"/>
                <a:gd name="connsiteY5" fmla="*/ 778 h 9164"/>
                <a:gd name="connsiteX6" fmla="*/ 7391 w 10000"/>
                <a:gd name="connsiteY6" fmla="*/ 372 h 9164"/>
                <a:gd name="connsiteX7" fmla="*/ 10000 w 10000"/>
                <a:gd name="connsiteY7" fmla="*/ 237 h 9164"/>
                <a:gd name="connsiteX0" fmla="*/ 0 w 10000"/>
                <a:gd name="connsiteY0" fmla="*/ 9999 h 9999"/>
                <a:gd name="connsiteX1" fmla="*/ 2720 w 10000"/>
                <a:gd name="connsiteY1" fmla="*/ 9068 h 9999"/>
                <a:gd name="connsiteX2" fmla="*/ 3420 w 10000"/>
                <a:gd name="connsiteY2" fmla="*/ 7142 h 9999"/>
                <a:gd name="connsiteX3" fmla="*/ 5874 w 10000"/>
                <a:gd name="connsiteY3" fmla="*/ 1293 h 9999"/>
                <a:gd name="connsiteX4" fmla="*/ 6612 w 10000"/>
                <a:gd name="connsiteY4" fmla="*/ 848 h 9999"/>
                <a:gd name="connsiteX5" fmla="*/ 7391 w 10000"/>
                <a:gd name="connsiteY5" fmla="*/ 405 h 9999"/>
                <a:gd name="connsiteX6" fmla="*/ 10000 w 10000"/>
                <a:gd name="connsiteY6" fmla="*/ 258 h 9999"/>
                <a:gd name="connsiteX0" fmla="*/ 0 w 10000"/>
                <a:gd name="connsiteY0" fmla="*/ 10000 h 10000"/>
                <a:gd name="connsiteX1" fmla="*/ 2720 w 10000"/>
                <a:gd name="connsiteY1" fmla="*/ 9069 h 10000"/>
                <a:gd name="connsiteX2" fmla="*/ 3420 w 10000"/>
                <a:gd name="connsiteY2" fmla="*/ 7143 h 10000"/>
                <a:gd name="connsiteX3" fmla="*/ 5390 w 10000"/>
                <a:gd name="connsiteY3" fmla="*/ 1293 h 10000"/>
                <a:gd name="connsiteX4" fmla="*/ 6612 w 10000"/>
                <a:gd name="connsiteY4" fmla="*/ 848 h 10000"/>
                <a:gd name="connsiteX5" fmla="*/ 7391 w 10000"/>
                <a:gd name="connsiteY5" fmla="*/ 405 h 10000"/>
                <a:gd name="connsiteX6" fmla="*/ 10000 w 10000"/>
                <a:gd name="connsiteY6" fmla="*/ 258 h 10000"/>
                <a:gd name="connsiteX0" fmla="*/ 0 w 10000"/>
                <a:gd name="connsiteY0" fmla="*/ 10000 h 10000"/>
                <a:gd name="connsiteX1" fmla="*/ 2720 w 10000"/>
                <a:gd name="connsiteY1" fmla="*/ 9069 h 10000"/>
                <a:gd name="connsiteX2" fmla="*/ 3420 w 10000"/>
                <a:gd name="connsiteY2" fmla="*/ 7143 h 10000"/>
                <a:gd name="connsiteX3" fmla="*/ 5390 w 10000"/>
                <a:gd name="connsiteY3" fmla="*/ 1293 h 10000"/>
                <a:gd name="connsiteX4" fmla="*/ 7391 w 10000"/>
                <a:gd name="connsiteY4" fmla="*/ 405 h 10000"/>
                <a:gd name="connsiteX5" fmla="*/ 10000 w 10000"/>
                <a:gd name="connsiteY5" fmla="*/ 258 h 10000"/>
                <a:gd name="connsiteX0" fmla="*/ 0 w 10000"/>
                <a:gd name="connsiteY0" fmla="*/ 9742 h 9742"/>
                <a:gd name="connsiteX1" fmla="*/ 2720 w 10000"/>
                <a:gd name="connsiteY1" fmla="*/ 8811 h 9742"/>
                <a:gd name="connsiteX2" fmla="*/ 3420 w 10000"/>
                <a:gd name="connsiteY2" fmla="*/ 6885 h 9742"/>
                <a:gd name="connsiteX3" fmla="*/ 5390 w 10000"/>
                <a:gd name="connsiteY3" fmla="*/ 1035 h 9742"/>
                <a:gd name="connsiteX4" fmla="*/ 7391 w 10000"/>
                <a:gd name="connsiteY4" fmla="*/ 147 h 9742"/>
                <a:gd name="connsiteX5" fmla="*/ 10000 w 10000"/>
                <a:gd name="connsiteY5" fmla="*/ 0 h 9742"/>
                <a:gd name="connsiteX0" fmla="*/ 0 w 10000"/>
                <a:gd name="connsiteY0" fmla="*/ 10000 h 10000"/>
                <a:gd name="connsiteX1" fmla="*/ 2720 w 10000"/>
                <a:gd name="connsiteY1" fmla="*/ 9044 h 10000"/>
                <a:gd name="connsiteX2" fmla="*/ 3420 w 10000"/>
                <a:gd name="connsiteY2" fmla="*/ 7067 h 10000"/>
                <a:gd name="connsiteX3" fmla="*/ 5390 w 10000"/>
                <a:gd name="connsiteY3" fmla="*/ 1062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2720 w 10000"/>
                <a:gd name="connsiteY1" fmla="*/ 9044 h 10000"/>
                <a:gd name="connsiteX2" fmla="*/ 3420 w 10000"/>
                <a:gd name="connsiteY2" fmla="*/ 7067 h 10000"/>
                <a:gd name="connsiteX3" fmla="*/ 5390 w 10000"/>
                <a:gd name="connsiteY3" fmla="*/ 1062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2720 w 10000"/>
                <a:gd name="connsiteY1" fmla="*/ 9044 h 10000"/>
                <a:gd name="connsiteX2" fmla="*/ 3420 w 10000"/>
                <a:gd name="connsiteY2" fmla="*/ 7067 h 10000"/>
                <a:gd name="connsiteX3" fmla="*/ 5511 w 10000"/>
                <a:gd name="connsiteY3" fmla="*/ 791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2720 w 10000"/>
                <a:gd name="connsiteY1" fmla="*/ 9044 h 10000"/>
                <a:gd name="connsiteX2" fmla="*/ 3420 w 10000"/>
                <a:gd name="connsiteY2" fmla="*/ 7067 h 10000"/>
                <a:gd name="connsiteX3" fmla="*/ 5511 w 10000"/>
                <a:gd name="connsiteY3" fmla="*/ 791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2720" y="9044"/>
                  </a:lnTo>
                  <a:cubicBezTo>
                    <a:pt x="2915" y="8360"/>
                    <a:pt x="3188" y="7753"/>
                    <a:pt x="3420" y="7067"/>
                  </a:cubicBezTo>
                  <a:cubicBezTo>
                    <a:pt x="3946" y="5737"/>
                    <a:pt x="4979" y="1868"/>
                    <a:pt x="5511" y="791"/>
                  </a:cubicBezTo>
                  <a:lnTo>
                    <a:pt x="1000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0" name="Freeform 90"/>
            <p:cNvSpPr>
              <a:spLocks/>
            </p:cNvSpPr>
            <p:nvPr/>
          </p:nvSpPr>
          <p:spPr bwMode="gray">
            <a:xfrm>
              <a:off x="8887058" y="4230612"/>
              <a:ext cx="196619" cy="87725"/>
            </a:xfrm>
            <a:custGeom>
              <a:avLst/>
              <a:gdLst>
                <a:gd name="T0" fmla="*/ 0 w 280"/>
                <a:gd name="T1" fmla="*/ 2147483647 h 162"/>
                <a:gd name="T2" fmla="*/ 2147483647 w 280"/>
                <a:gd name="T3" fmla="*/ 2147483647 h 162"/>
                <a:gd name="T4" fmla="*/ 2147483647 w 280"/>
                <a:gd name="T5" fmla="*/ 2147483647 h 162"/>
                <a:gd name="T6" fmla="*/ 2147483647 w 280"/>
                <a:gd name="T7" fmla="*/ 2147483647 h 162"/>
                <a:gd name="T8" fmla="*/ 2147483647 w 280"/>
                <a:gd name="T9" fmla="*/ 2147483647 h 162"/>
                <a:gd name="T10" fmla="*/ 2147483647 w 280"/>
                <a:gd name="T11" fmla="*/ 2147483647 h 162"/>
                <a:gd name="T12" fmla="*/ 2147483647 w 280"/>
                <a:gd name="T13" fmla="*/ 2147483647 h 162"/>
                <a:gd name="T14" fmla="*/ 2147483647 w 280"/>
                <a:gd name="T15" fmla="*/ 2147483647 h 162"/>
                <a:gd name="T16" fmla="*/ 2147483647 w 280"/>
                <a:gd name="T17" fmla="*/ 2147483647 h 162"/>
                <a:gd name="T18" fmla="*/ 2147483647 w 280"/>
                <a:gd name="T19" fmla="*/ 2147483647 h 162"/>
                <a:gd name="T20" fmla="*/ 2147483647 w 280"/>
                <a:gd name="T21" fmla="*/ 2147483647 h 162"/>
                <a:gd name="T22" fmla="*/ 2147483647 w 280"/>
                <a:gd name="T23" fmla="*/ 2147483647 h 162"/>
                <a:gd name="T24" fmla="*/ 2147483647 w 280"/>
                <a:gd name="T25" fmla="*/ 2147483647 h 16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0"/>
                <a:gd name="T40" fmla="*/ 0 h 162"/>
                <a:gd name="T41" fmla="*/ 280 w 280"/>
                <a:gd name="T42" fmla="*/ 162 h 162"/>
                <a:gd name="connsiteX0" fmla="*/ 0 w 9107"/>
                <a:gd name="connsiteY0" fmla="*/ 7005 h 9659"/>
                <a:gd name="connsiteX1" fmla="*/ 178 w 9107"/>
                <a:gd name="connsiteY1" fmla="*/ 7252 h 9659"/>
                <a:gd name="connsiteX2" fmla="*/ 607 w 9107"/>
                <a:gd name="connsiteY2" fmla="*/ 8486 h 9659"/>
                <a:gd name="connsiteX3" fmla="*/ 821 w 9107"/>
                <a:gd name="connsiteY3" fmla="*/ 9659 h 9659"/>
                <a:gd name="connsiteX4" fmla="*/ 1571 w 9107"/>
                <a:gd name="connsiteY4" fmla="*/ 9042 h 9659"/>
                <a:gd name="connsiteX5" fmla="*/ 2428 w 9107"/>
                <a:gd name="connsiteY5" fmla="*/ 7560 h 9659"/>
                <a:gd name="connsiteX6" fmla="*/ 3071 w 9107"/>
                <a:gd name="connsiteY6" fmla="*/ 5955 h 9659"/>
                <a:gd name="connsiteX7" fmla="*/ 3500 w 9107"/>
                <a:gd name="connsiteY7" fmla="*/ 4474 h 9659"/>
                <a:gd name="connsiteX8" fmla="*/ 5321 w 9107"/>
                <a:gd name="connsiteY8" fmla="*/ 1079 h 9659"/>
                <a:gd name="connsiteX9" fmla="*/ 6000 w 9107"/>
                <a:gd name="connsiteY9" fmla="*/ 708 h 9659"/>
                <a:gd name="connsiteX10" fmla="*/ 6714 w 9107"/>
                <a:gd name="connsiteY10" fmla="*/ 338 h 9659"/>
                <a:gd name="connsiteX11" fmla="*/ 9107 w 9107"/>
                <a:gd name="connsiteY11" fmla="*/ 215 h 9659"/>
                <a:gd name="connsiteX0" fmla="*/ 0 w 10000"/>
                <a:gd name="connsiteY0" fmla="*/ 7252 h 10000"/>
                <a:gd name="connsiteX1" fmla="*/ 667 w 10000"/>
                <a:gd name="connsiteY1" fmla="*/ 8786 h 10000"/>
                <a:gd name="connsiteX2" fmla="*/ 902 w 10000"/>
                <a:gd name="connsiteY2" fmla="*/ 10000 h 10000"/>
                <a:gd name="connsiteX3" fmla="*/ 1725 w 10000"/>
                <a:gd name="connsiteY3" fmla="*/ 9361 h 10000"/>
                <a:gd name="connsiteX4" fmla="*/ 2666 w 10000"/>
                <a:gd name="connsiteY4" fmla="*/ 7827 h 10000"/>
                <a:gd name="connsiteX5" fmla="*/ 3372 w 10000"/>
                <a:gd name="connsiteY5" fmla="*/ 6165 h 10000"/>
                <a:gd name="connsiteX6" fmla="*/ 3843 w 10000"/>
                <a:gd name="connsiteY6" fmla="*/ 4632 h 10000"/>
                <a:gd name="connsiteX7" fmla="*/ 5843 w 10000"/>
                <a:gd name="connsiteY7" fmla="*/ 1117 h 10000"/>
                <a:gd name="connsiteX8" fmla="*/ 6588 w 10000"/>
                <a:gd name="connsiteY8" fmla="*/ 733 h 10000"/>
                <a:gd name="connsiteX9" fmla="*/ 7372 w 10000"/>
                <a:gd name="connsiteY9" fmla="*/ 350 h 10000"/>
                <a:gd name="connsiteX10" fmla="*/ 10000 w 10000"/>
                <a:gd name="connsiteY10" fmla="*/ 223 h 10000"/>
                <a:gd name="connsiteX0" fmla="*/ 0 w 9333"/>
                <a:gd name="connsiteY0" fmla="*/ 8786 h 10000"/>
                <a:gd name="connsiteX1" fmla="*/ 235 w 9333"/>
                <a:gd name="connsiteY1" fmla="*/ 10000 h 10000"/>
                <a:gd name="connsiteX2" fmla="*/ 1058 w 9333"/>
                <a:gd name="connsiteY2" fmla="*/ 9361 h 10000"/>
                <a:gd name="connsiteX3" fmla="*/ 1999 w 9333"/>
                <a:gd name="connsiteY3" fmla="*/ 7827 h 10000"/>
                <a:gd name="connsiteX4" fmla="*/ 2705 w 9333"/>
                <a:gd name="connsiteY4" fmla="*/ 6165 h 10000"/>
                <a:gd name="connsiteX5" fmla="*/ 3176 w 9333"/>
                <a:gd name="connsiteY5" fmla="*/ 4632 h 10000"/>
                <a:gd name="connsiteX6" fmla="*/ 5176 w 9333"/>
                <a:gd name="connsiteY6" fmla="*/ 1117 h 10000"/>
                <a:gd name="connsiteX7" fmla="*/ 5921 w 9333"/>
                <a:gd name="connsiteY7" fmla="*/ 733 h 10000"/>
                <a:gd name="connsiteX8" fmla="*/ 6705 w 9333"/>
                <a:gd name="connsiteY8" fmla="*/ 350 h 10000"/>
                <a:gd name="connsiteX9" fmla="*/ 9333 w 9333"/>
                <a:gd name="connsiteY9" fmla="*/ 223 h 10000"/>
                <a:gd name="connsiteX0" fmla="*/ 0 w 9748"/>
                <a:gd name="connsiteY0" fmla="*/ 10000 h 10000"/>
                <a:gd name="connsiteX1" fmla="*/ 882 w 9748"/>
                <a:gd name="connsiteY1" fmla="*/ 9361 h 10000"/>
                <a:gd name="connsiteX2" fmla="*/ 1890 w 9748"/>
                <a:gd name="connsiteY2" fmla="*/ 7827 h 10000"/>
                <a:gd name="connsiteX3" fmla="*/ 2646 w 9748"/>
                <a:gd name="connsiteY3" fmla="*/ 6165 h 10000"/>
                <a:gd name="connsiteX4" fmla="*/ 3151 w 9748"/>
                <a:gd name="connsiteY4" fmla="*/ 4632 h 10000"/>
                <a:gd name="connsiteX5" fmla="*/ 5294 w 9748"/>
                <a:gd name="connsiteY5" fmla="*/ 1117 h 10000"/>
                <a:gd name="connsiteX6" fmla="*/ 6092 w 9748"/>
                <a:gd name="connsiteY6" fmla="*/ 733 h 10000"/>
                <a:gd name="connsiteX7" fmla="*/ 6932 w 9748"/>
                <a:gd name="connsiteY7" fmla="*/ 350 h 10000"/>
                <a:gd name="connsiteX8" fmla="*/ 9748 w 9748"/>
                <a:gd name="connsiteY8" fmla="*/ 223 h 10000"/>
                <a:gd name="connsiteX0" fmla="*/ 0 w 10671"/>
                <a:gd name="connsiteY0" fmla="*/ 10228 h 10228"/>
                <a:gd name="connsiteX1" fmla="*/ 1576 w 10671"/>
                <a:gd name="connsiteY1" fmla="*/ 9361 h 10228"/>
                <a:gd name="connsiteX2" fmla="*/ 2610 w 10671"/>
                <a:gd name="connsiteY2" fmla="*/ 7827 h 10228"/>
                <a:gd name="connsiteX3" fmla="*/ 3385 w 10671"/>
                <a:gd name="connsiteY3" fmla="*/ 6165 h 10228"/>
                <a:gd name="connsiteX4" fmla="*/ 3903 w 10671"/>
                <a:gd name="connsiteY4" fmla="*/ 4632 h 10228"/>
                <a:gd name="connsiteX5" fmla="*/ 6102 w 10671"/>
                <a:gd name="connsiteY5" fmla="*/ 1117 h 10228"/>
                <a:gd name="connsiteX6" fmla="*/ 6920 w 10671"/>
                <a:gd name="connsiteY6" fmla="*/ 733 h 10228"/>
                <a:gd name="connsiteX7" fmla="*/ 7782 w 10671"/>
                <a:gd name="connsiteY7" fmla="*/ 350 h 10228"/>
                <a:gd name="connsiteX8" fmla="*/ 10671 w 10671"/>
                <a:gd name="connsiteY8" fmla="*/ 223 h 10228"/>
                <a:gd name="connsiteX0" fmla="*/ 0 w 11073"/>
                <a:gd name="connsiteY0" fmla="*/ 8631 h 9418"/>
                <a:gd name="connsiteX1" fmla="*/ 1978 w 11073"/>
                <a:gd name="connsiteY1" fmla="*/ 9361 h 9418"/>
                <a:gd name="connsiteX2" fmla="*/ 3012 w 11073"/>
                <a:gd name="connsiteY2" fmla="*/ 7827 h 9418"/>
                <a:gd name="connsiteX3" fmla="*/ 3787 w 11073"/>
                <a:gd name="connsiteY3" fmla="*/ 6165 h 9418"/>
                <a:gd name="connsiteX4" fmla="*/ 4305 w 11073"/>
                <a:gd name="connsiteY4" fmla="*/ 4632 h 9418"/>
                <a:gd name="connsiteX5" fmla="*/ 6504 w 11073"/>
                <a:gd name="connsiteY5" fmla="*/ 1117 h 9418"/>
                <a:gd name="connsiteX6" fmla="*/ 7322 w 11073"/>
                <a:gd name="connsiteY6" fmla="*/ 733 h 9418"/>
                <a:gd name="connsiteX7" fmla="*/ 8184 w 11073"/>
                <a:gd name="connsiteY7" fmla="*/ 350 h 9418"/>
                <a:gd name="connsiteX8" fmla="*/ 11073 w 11073"/>
                <a:gd name="connsiteY8" fmla="*/ 223 h 9418"/>
                <a:gd name="connsiteX0" fmla="*/ 0 w 10000"/>
                <a:gd name="connsiteY0" fmla="*/ 9164 h 9164"/>
                <a:gd name="connsiteX1" fmla="*/ 2720 w 10000"/>
                <a:gd name="connsiteY1" fmla="*/ 8311 h 9164"/>
                <a:gd name="connsiteX2" fmla="*/ 3420 w 10000"/>
                <a:gd name="connsiteY2" fmla="*/ 6546 h 9164"/>
                <a:gd name="connsiteX3" fmla="*/ 3888 w 10000"/>
                <a:gd name="connsiteY3" fmla="*/ 4918 h 9164"/>
                <a:gd name="connsiteX4" fmla="*/ 5874 w 10000"/>
                <a:gd name="connsiteY4" fmla="*/ 1186 h 9164"/>
                <a:gd name="connsiteX5" fmla="*/ 6612 w 10000"/>
                <a:gd name="connsiteY5" fmla="*/ 778 h 9164"/>
                <a:gd name="connsiteX6" fmla="*/ 7391 w 10000"/>
                <a:gd name="connsiteY6" fmla="*/ 372 h 9164"/>
                <a:gd name="connsiteX7" fmla="*/ 10000 w 10000"/>
                <a:gd name="connsiteY7" fmla="*/ 237 h 9164"/>
                <a:gd name="connsiteX0" fmla="*/ 0 w 10000"/>
                <a:gd name="connsiteY0" fmla="*/ 9999 h 9999"/>
                <a:gd name="connsiteX1" fmla="*/ 2720 w 10000"/>
                <a:gd name="connsiteY1" fmla="*/ 9068 h 9999"/>
                <a:gd name="connsiteX2" fmla="*/ 3420 w 10000"/>
                <a:gd name="connsiteY2" fmla="*/ 7142 h 9999"/>
                <a:gd name="connsiteX3" fmla="*/ 5874 w 10000"/>
                <a:gd name="connsiteY3" fmla="*/ 1293 h 9999"/>
                <a:gd name="connsiteX4" fmla="*/ 6612 w 10000"/>
                <a:gd name="connsiteY4" fmla="*/ 848 h 9999"/>
                <a:gd name="connsiteX5" fmla="*/ 7391 w 10000"/>
                <a:gd name="connsiteY5" fmla="*/ 405 h 9999"/>
                <a:gd name="connsiteX6" fmla="*/ 10000 w 10000"/>
                <a:gd name="connsiteY6" fmla="*/ 258 h 9999"/>
                <a:gd name="connsiteX0" fmla="*/ 0 w 10000"/>
                <a:gd name="connsiteY0" fmla="*/ 10000 h 10000"/>
                <a:gd name="connsiteX1" fmla="*/ 2720 w 10000"/>
                <a:gd name="connsiteY1" fmla="*/ 9069 h 10000"/>
                <a:gd name="connsiteX2" fmla="*/ 3420 w 10000"/>
                <a:gd name="connsiteY2" fmla="*/ 7143 h 10000"/>
                <a:gd name="connsiteX3" fmla="*/ 5390 w 10000"/>
                <a:gd name="connsiteY3" fmla="*/ 1293 h 10000"/>
                <a:gd name="connsiteX4" fmla="*/ 6612 w 10000"/>
                <a:gd name="connsiteY4" fmla="*/ 848 h 10000"/>
                <a:gd name="connsiteX5" fmla="*/ 7391 w 10000"/>
                <a:gd name="connsiteY5" fmla="*/ 405 h 10000"/>
                <a:gd name="connsiteX6" fmla="*/ 10000 w 10000"/>
                <a:gd name="connsiteY6" fmla="*/ 258 h 10000"/>
                <a:gd name="connsiteX0" fmla="*/ 0 w 10000"/>
                <a:gd name="connsiteY0" fmla="*/ 10000 h 10000"/>
                <a:gd name="connsiteX1" fmla="*/ 2720 w 10000"/>
                <a:gd name="connsiteY1" fmla="*/ 9069 h 10000"/>
                <a:gd name="connsiteX2" fmla="*/ 3420 w 10000"/>
                <a:gd name="connsiteY2" fmla="*/ 7143 h 10000"/>
                <a:gd name="connsiteX3" fmla="*/ 5390 w 10000"/>
                <a:gd name="connsiteY3" fmla="*/ 1293 h 10000"/>
                <a:gd name="connsiteX4" fmla="*/ 7391 w 10000"/>
                <a:gd name="connsiteY4" fmla="*/ 405 h 10000"/>
                <a:gd name="connsiteX5" fmla="*/ 10000 w 10000"/>
                <a:gd name="connsiteY5" fmla="*/ 258 h 10000"/>
                <a:gd name="connsiteX0" fmla="*/ 0 w 10000"/>
                <a:gd name="connsiteY0" fmla="*/ 9742 h 9742"/>
                <a:gd name="connsiteX1" fmla="*/ 2720 w 10000"/>
                <a:gd name="connsiteY1" fmla="*/ 8811 h 9742"/>
                <a:gd name="connsiteX2" fmla="*/ 3420 w 10000"/>
                <a:gd name="connsiteY2" fmla="*/ 6885 h 9742"/>
                <a:gd name="connsiteX3" fmla="*/ 5390 w 10000"/>
                <a:gd name="connsiteY3" fmla="*/ 1035 h 9742"/>
                <a:gd name="connsiteX4" fmla="*/ 7391 w 10000"/>
                <a:gd name="connsiteY4" fmla="*/ 147 h 9742"/>
                <a:gd name="connsiteX5" fmla="*/ 10000 w 10000"/>
                <a:gd name="connsiteY5" fmla="*/ 0 h 9742"/>
                <a:gd name="connsiteX0" fmla="*/ 0 w 10000"/>
                <a:gd name="connsiteY0" fmla="*/ 10000 h 10000"/>
                <a:gd name="connsiteX1" fmla="*/ 2720 w 10000"/>
                <a:gd name="connsiteY1" fmla="*/ 9044 h 10000"/>
                <a:gd name="connsiteX2" fmla="*/ 3420 w 10000"/>
                <a:gd name="connsiteY2" fmla="*/ 7067 h 10000"/>
                <a:gd name="connsiteX3" fmla="*/ 5390 w 10000"/>
                <a:gd name="connsiteY3" fmla="*/ 1062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2720 w 10000"/>
                <a:gd name="connsiteY1" fmla="*/ 9044 h 10000"/>
                <a:gd name="connsiteX2" fmla="*/ 3420 w 10000"/>
                <a:gd name="connsiteY2" fmla="*/ 7067 h 10000"/>
                <a:gd name="connsiteX3" fmla="*/ 5390 w 10000"/>
                <a:gd name="connsiteY3" fmla="*/ 1062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2720 w 10000"/>
                <a:gd name="connsiteY1" fmla="*/ 9044 h 10000"/>
                <a:gd name="connsiteX2" fmla="*/ 3420 w 10000"/>
                <a:gd name="connsiteY2" fmla="*/ 7067 h 10000"/>
                <a:gd name="connsiteX3" fmla="*/ 5511 w 10000"/>
                <a:gd name="connsiteY3" fmla="*/ 791 h 10000"/>
                <a:gd name="connsiteX4" fmla="*/ 10000 w 10000"/>
                <a:gd name="connsiteY4" fmla="*/ 0 h 10000"/>
                <a:gd name="connsiteX0" fmla="*/ 0 w 10000"/>
                <a:gd name="connsiteY0" fmla="*/ 10000 h 10000"/>
                <a:gd name="connsiteX1" fmla="*/ 2720 w 10000"/>
                <a:gd name="connsiteY1" fmla="*/ 9044 h 10000"/>
                <a:gd name="connsiteX2" fmla="*/ 3420 w 10000"/>
                <a:gd name="connsiteY2" fmla="*/ 7067 h 10000"/>
                <a:gd name="connsiteX3" fmla="*/ 5511 w 10000"/>
                <a:gd name="connsiteY3" fmla="*/ 791 h 10000"/>
                <a:gd name="connsiteX4" fmla="*/ 1000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2720" y="9044"/>
                  </a:lnTo>
                  <a:cubicBezTo>
                    <a:pt x="2915" y="8360"/>
                    <a:pt x="3188" y="7753"/>
                    <a:pt x="3420" y="7067"/>
                  </a:cubicBezTo>
                  <a:cubicBezTo>
                    <a:pt x="3946" y="5737"/>
                    <a:pt x="4979" y="1868"/>
                    <a:pt x="5511" y="791"/>
                  </a:cubicBezTo>
                  <a:lnTo>
                    <a:pt x="10000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61" name="グループ化 260"/>
          <p:cNvGrpSpPr/>
          <p:nvPr/>
        </p:nvGrpSpPr>
        <p:grpSpPr bwMode="gray">
          <a:xfrm>
            <a:off x="8852051" y="11073771"/>
            <a:ext cx="208956" cy="109878"/>
            <a:chOff x="8871549" y="4326433"/>
            <a:chExt cx="208956" cy="109878"/>
          </a:xfrm>
        </p:grpSpPr>
        <p:sp>
          <p:nvSpPr>
            <p:cNvPr id="262" name="Freeform 91"/>
            <p:cNvSpPr>
              <a:spLocks/>
            </p:cNvSpPr>
            <p:nvPr/>
          </p:nvSpPr>
          <p:spPr bwMode="gray">
            <a:xfrm>
              <a:off x="8871549" y="4326598"/>
              <a:ext cx="208956" cy="109713"/>
            </a:xfrm>
            <a:custGeom>
              <a:avLst/>
              <a:gdLst>
                <a:gd name="T0" fmla="*/ 2147483647 w 411"/>
                <a:gd name="T1" fmla="*/ 0 h 148"/>
                <a:gd name="T2" fmla="*/ 2147483647 w 411"/>
                <a:gd name="T3" fmla="*/ 2147483647 h 148"/>
                <a:gd name="T4" fmla="*/ 2147483647 w 411"/>
                <a:gd name="T5" fmla="*/ 2147483647 h 148"/>
                <a:gd name="T6" fmla="*/ 2147483647 w 411"/>
                <a:gd name="T7" fmla="*/ 2147483647 h 148"/>
                <a:gd name="T8" fmla="*/ 2147483647 w 411"/>
                <a:gd name="T9" fmla="*/ 2147483647 h 148"/>
                <a:gd name="T10" fmla="*/ 2147483647 w 411"/>
                <a:gd name="T11" fmla="*/ 2147483647 h 148"/>
                <a:gd name="T12" fmla="*/ 2147483647 w 411"/>
                <a:gd name="T13" fmla="*/ 2147483647 h 148"/>
                <a:gd name="T14" fmla="*/ 2147483647 w 411"/>
                <a:gd name="T15" fmla="*/ 2147483647 h 148"/>
                <a:gd name="T16" fmla="*/ 2147483647 w 411"/>
                <a:gd name="T17" fmla="*/ 2147483647 h 148"/>
                <a:gd name="T18" fmla="*/ 2147483647 w 411"/>
                <a:gd name="T19" fmla="*/ 2147483647 h 148"/>
                <a:gd name="T20" fmla="*/ 2147483647 w 411"/>
                <a:gd name="T21" fmla="*/ 2147483647 h 148"/>
                <a:gd name="T22" fmla="*/ 2147483647 w 411"/>
                <a:gd name="T23" fmla="*/ 2147483647 h 148"/>
                <a:gd name="T24" fmla="*/ 2147483647 w 411"/>
                <a:gd name="T25" fmla="*/ 2147483647 h 148"/>
                <a:gd name="T26" fmla="*/ 0 w 411"/>
                <a:gd name="T27" fmla="*/ 2147483647 h 1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11"/>
                <a:gd name="T43" fmla="*/ 0 h 148"/>
                <a:gd name="T44" fmla="*/ 411 w 411"/>
                <a:gd name="T45" fmla="*/ 148 h 148"/>
                <a:gd name="connsiteX0" fmla="*/ 9246 w 9246"/>
                <a:gd name="connsiteY0" fmla="*/ 0 h 10000"/>
                <a:gd name="connsiteX1" fmla="*/ 8759 w 9246"/>
                <a:gd name="connsiteY1" fmla="*/ 1486 h 10000"/>
                <a:gd name="connsiteX2" fmla="*/ 7713 w 9246"/>
                <a:gd name="connsiteY2" fmla="*/ 4324 h 10000"/>
                <a:gd name="connsiteX3" fmla="*/ 7081 w 9246"/>
                <a:gd name="connsiteY3" fmla="*/ 5743 h 10000"/>
                <a:gd name="connsiteX4" fmla="*/ 5840 w 9246"/>
                <a:gd name="connsiteY4" fmla="*/ 6081 h 10000"/>
                <a:gd name="connsiteX5" fmla="*/ 5329 w 9246"/>
                <a:gd name="connsiteY5" fmla="*/ 6554 h 10000"/>
                <a:gd name="connsiteX6" fmla="*/ 4818 w 9246"/>
                <a:gd name="connsiteY6" fmla="*/ 6959 h 10000"/>
                <a:gd name="connsiteX7" fmla="*/ 4161 w 9246"/>
                <a:gd name="connsiteY7" fmla="*/ 8108 h 10000"/>
                <a:gd name="connsiteX8" fmla="*/ 3796 w 9246"/>
                <a:gd name="connsiteY8" fmla="*/ 8784 h 10000"/>
                <a:gd name="connsiteX9" fmla="*/ 2750 w 9246"/>
                <a:gd name="connsiteY9" fmla="*/ 10000 h 10000"/>
                <a:gd name="connsiteX10" fmla="*/ 1728 w 9246"/>
                <a:gd name="connsiteY10" fmla="*/ 9527 h 10000"/>
                <a:gd name="connsiteX11" fmla="*/ 1144 w 9246"/>
                <a:gd name="connsiteY11" fmla="*/ 9122 h 10000"/>
                <a:gd name="connsiteX12" fmla="*/ 0 w 9246"/>
                <a:gd name="connsiteY12" fmla="*/ 9392 h 10000"/>
                <a:gd name="connsiteX0" fmla="*/ 8763 w 8763"/>
                <a:gd name="connsiteY0" fmla="*/ 0 h 10000"/>
                <a:gd name="connsiteX1" fmla="*/ 8236 w 8763"/>
                <a:gd name="connsiteY1" fmla="*/ 1486 h 10000"/>
                <a:gd name="connsiteX2" fmla="*/ 7105 w 8763"/>
                <a:gd name="connsiteY2" fmla="*/ 4324 h 10000"/>
                <a:gd name="connsiteX3" fmla="*/ 6421 w 8763"/>
                <a:gd name="connsiteY3" fmla="*/ 5743 h 10000"/>
                <a:gd name="connsiteX4" fmla="*/ 5079 w 8763"/>
                <a:gd name="connsiteY4" fmla="*/ 6081 h 10000"/>
                <a:gd name="connsiteX5" fmla="*/ 4527 w 8763"/>
                <a:gd name="connsiteY5" fmla="*/ 6554 h 10000"/>
                <a:gd name="connsiteX6" fmla="*/ 3974 w 8763"/>
                <a:gd name="connsiteY6" fmla="*/ 6959 h 10000"/>
                <a:gd name="connsiteX7" fmla="*/ 3263 w 8763"/>
                <a:gd name="connsiteY7" fmla="*/ 8108 h 10000"/>
                <a:gd name="connsiteX8" fmla="*/ 2869 w 8763"/>
                <a:gd name="connsiteY8" fmla="*/ 8784 h 10000"/>
                <a:gd name="connsiteX9" fmla="*/ 1737 w 8763"/>
                <a:gd name="connsiteY9" fmla="*/ 10000 h 10000"/>
                <a:gd name="connsiteX10" fmla="*/ 632 w 8763"/>
                <a:gd name="connsiteY10" fmla="*/ 9527 h 10000"/>
                <a:gd name="connsiteX11" fmla="*/ 0 w 8763"/>
                <a:gd name="connsiteY11" fmla="*/ 9122 h 10000"/>
                <a:gd name="connsiteX0" fmla="*/ 9279 w 9279"/>
                <a:gd name="connsiteY0" fmla="*/ 0 h 10000"/>
                <a:gd name="connsiteX1" fmla="*/ 8678 w 9279"/>
                <a:gd name="connsiteY1" fmla="*/ 1486 h 10000"/>
                <a:gd name="connsiteX2" fmla="*/ 7387 w 9279"/>
                <a:gd name="connsiteY2" fmla="*/ 4324 h 10000"/>
                <a:gd name="connsiteX3" fmla="*/ 6606 w 9279"/>
                <a:gd name="connsiteY3" fmla="*/ 5743 h 10000"/>
                <a:gd name="connsiteX4" fmla="*/ 5075 w 9279"/>
                <a:gd name="connsiteY4" fmla="*/ 6081 h 10000"/>
                <a:gd name="connsiteX5" fmla="*/ 4445 w 9279"/>
                <a:gd name="connsiteY5" fmla="*/ 6554 h 10000"/>
                <a:gd name="connsiteX6" fmla="*/ 3814 w 9279"/>
                <a:gd name="connsiteY6" fmla="*/ 6959 h 10000"/>
                <a:gd name="connsiteX7" fmla="*/ 3003 w 9279"/>
                <a:gd name="connsiteY7" fmla="*/ 8108 h 10000"/>
                <a:gd name="connsiteX8" fmla="*/ 2553 w 9279"/>
                <a:gd name="connsiteY8" fmla="*/ 8784 h 10000"/>
                <a:gd name="connsiteX9" fmla="*/ 1261 w 9279"/>
                <a:gd name="connsiteY9" fmla="*/ 10000 h 10000"/>
                <a:gd name="connsiteX10" fmla="*/ 0 w 9279"/>
                <a:gd name="connsiteY10" fmla="*/ 9527 h 10000"/>
                <a:gd name="connsiteX0" fmla="*/ 8641 w 8641"/>
                <a:gd name="connsiteY0" fmla="*/ 0 h 10000"/>
                <a:gd name="connsiteX1" fmla="*/ 7993 w 8641"/>
                <a:gd name="connsiteY1" fmla="*/ 1486 h 10000"/>
                <a:gd name="connsiteX2" fmla="*/ 6602 w 8641"/>
                <a:gd name="connsiteY2" fmla="*/ 4324 h 10000"/>
                <a:gd name="connsiteX3" fmla="*/ 5760 w 8641"/>
                <a:gd name="connsiteY3" fmla="*/ 5743 h 10000"/>
                <a:gd name="connsiteX4" fmla="*/ 4110 w 8641"/>
                <a:gd name="connsiteY4" fmla="*/ 6081 h 10000"/>
                <a:gd name="connsiteX5" fmla="*/ 3431 w 8641"/>
                <a:gd name="connsiteY5" fmla="*/ 6554 h 10000"/>
                <a:gd name="connsiteX6" fmla="*/ 2751 w 8641"/>
                <a:gd name="connsiteY6" fmla="*/ 6959 h 10000"/>
                <a:gd name="connsiteX7" fmla="*/ 1877 w 8641"/>
                <a:gd name="connsiteY7" fmla="*/ 8108 h 10000"/>
                <a:gd name="connsiteX8" fmla="*/ 1392 w 8641"/>
                <a:gd name="connsiteY8" fmla="*/ 8784 h 10000"/>
                <a:gd name="connsiteX9" fmla="*/ 0 w 8641"/>
                <a:gd name="connsiteY9" fmla="*/ 10000 h 10000"/>
                <a:gd name="connsiteX0" fmla="*/ 10583 w 10583"/>
                <a:gd name="connsiteY0" fmla="*/ 0 h 10730"/>
                <a:gd name="connsiteX1" fmla="*/ 9833 w 10583"/>
                <a:gd name="connsiteY1" fmla="*/ 1486 h 10730"/>
                <a:gd name="connsiteX2" fmla="*/ 8223 w 10583"/>
                <a:gd name="connsiteY2" fmla="*/ 4324 h 10730"/>
                <a:gd name="connsiteX3" fmla="*/ 7249 w 10583"/>
                <a:gd name="connsiteY3" fmla="*/ 5743 h 10730"/>
                <a:gd name="connsiteX4" fmla="*/ 5339 w 10583"/>
                <a:gd name="connsiteY4" fmla="*/ 6081 h 10730"/>
                <a:gd name="connsiteX5" fmla="*/ 4554 w 10583"/>
                <a:gd name="connsiteY5" fmla="*/ 6554 h 10730"/>
                <a:gd name="connsiteX6" fmla="*/ 3767 w 10583"/>
                <a:gd name="connsiteY6" fmla="*/ 6959 h 10730"/>
                <a:gd name="connsiteX7" fmla="*/ 2755 w 10583"/>
                <a:gd name="connsiteY7" fmla="*/ 8108 h 10730"/>
                <a:gd name="connsiteX8" fmla="*/ 2194 w 10583"/>
                <a:gd name="connsiteY8" fmla="*/ 8784 h 10730"/>
                <a:gd name="connsiteX9" fmla="*/ 0 w 10583"/>
                <a:gd name="connsiteY9" fmla="*/ 10730 h 10730"/>
                <a:gd name="connsiteX0" fmla="*/ 10233 w 10233"/>
                <a:gd name="connsiteY0" fmla="*/ 0 h 11217"/>
                <a:gd name="connsiteX1" fmla="*/ 9483 w 10233"/>
                <a:gd name="connsiteY1" fmla="*/ 1486 h 11217"/>
                <a:gd name="connsiteX2" fmla="*/ 7873 w 10233"/>
                <a:gd name="connsiteY2" fmla="*/ 4324 h 11217"/>
                <a:gd name="connsiteX3" fmla="*/ 6899 w 10233"/>
                <a:gd name="connsiteY3" fmla="*/ 5743 h 11217"/>
                <a:gd name="connsiteX4" fmla="*/ 4989 w 10233"/>
                <a:gd name="connsiteY4" fmla="*/ 6081 h 11217"/>
                <a:gd name="connsiteX5" fmla="*/ 4204 w 10233"/>
                <a:gd name="connsiteY5" fmla="*/ 6554 h 11217"/>
                <a:gd name="connsiteX6" fmla="*/ 3417 w 10233"/>
                <a:gd name="connsiteY6" fmla="*/ 6959 h 11217"/>
                <a:gd name="connsiteX7" fmla="*/ 2405 w 10233"/>
                <a:gd name="connsiteY7" fmla="*/ 8108 h 11217"/>
                <a:gd name="connsiteX8" fmla="*/ 1844 w 10233"/>
                <a:gd name="connsiteY8" fmla="*/ 8784 h 11217"/>
                <a:gd name="connsiteX9" fmla="*/ 0 w 10233"/>
                <a:gd name="connsiteY9" fmla="*/ 11217 h 11217"/>
                <a:gd name="connsiteX0" fmla="*/ 10233 w 10233"/>
                <a:gd name="connsiteY0" fmla="*/ 0 h 11217"/>
                <a:gd name="connsiteX1" fmla="*/ 9483 w 10233"/>
                <a:gd name="connsiteY1" fmla="*/ 1486 h 11217"/>
                <a:gd name="connsiteX2" fmla="*/ 7873 w 10233"/>
                <a:gd name="connsiteY2" fmla="*/ 4324 h 11217"/>
                <a:gd name="connsiteX3" fmla="*/ 6899 w 10233"/>
                <a:gd name="connsiteY3" fmla="*/ 5743 h 11217"/>
                <a:gd name="connsiteX4" fmla="*/ 4989 w 10233"/>
                <a:gd name="connsiteY4" fmla="*/ 6081 h 11217"/>
                <a:gd name="connsiteX5" fmla="*/ 4204 w 10233"/>
                <a:gd name="connsiteY5" fmla="*/ 6554 h 11217"/>
                <a:gd name="connsiteX6" fmla="*/ 3417 w 10233"/>
                <a:gd name="connsiteY6" fmla="*/ 6959 h 11217"/>
                <a:gd name="connsiteX7" fmla="*/ 1844 w 10233"/>
                <a:gd name="connsiteY7" fmla="*/ 8784 h 11217"/>
                <a:gd name="connsiteX8" fmla="*/ 0 w 10233"/>
                <a:gd name="connsiteY8" fmla="*/ 11217 h 11217"/>
                <a:gd name="connsiteX0" fmla="*/ 10233 w 10233"/>
                <a:gd name="connsiteY0" fmla="*/ 0 h 11217"/>
                <a:gd name="connsiteX1" fmla="*/ 9483 w 10233"/>
                <a:gd name="connsiteY1" fmla="*/ 1486 h 11217"/>
                <a:gd name="connsiteX2" fmla="*/ 7873 w 10233"/>
                <a:gd name="connsiteY2" fmla="*/ 4324 h 11217"/>
                <a:gd name="connsiteX3" fmla="*/ 6899 w 10233"/>
                <a:gd name="connsiteY3" fmla="*/ 5743 h 11217"/>
                <a:gd name="connsiteX4" fmla="*/ 4989 w 10233"/>
                <a:gd name="connsiteY4" fmla="*/ 6081 h 11217"/>
                <a:gd name="connsiteX5" fmla="*/ 4204 w 10233"/>
                <a:gd name="connsiteY5" fmla="*/ 6554 h 11217"/>
                <a:gd name="connsiteX6" fmla="*/ 3417 w 10233"/>
                <a:gd name="connsiteY6" fmla="*/ 6959 h 11217"/>
                <a:gd name="connsiteX7" fmla="*/ 0 w 10233"/>
                <a:gd name="connsiteY7" fmla="*/ 11217 h 11217"/>
                <a:gd name="connsiteX0" fmla="*/ 10233 w 10233"/>
                <a:gd name="connsiteY0" fmla="*/ 0 h 11217"/>
                <a:gd name="connsiteX1" fmla="*/ 9483 w 10233"/>
                <a:gd name="connsiteY1" fmla="*/ 1486 h 11217"/>
                <a:gd name="connsiteX2" fmla="*/ 7873 w 10233"/>
                <a:gd name="connsiteY2" fmla="*/ 4324 h 11217"/>
                <a:gd name="connsiteX3" fmla="*/ 6899 w 10233"/>
                <a:gd name="connsiteY3" fmla="*/ 5743 h 11217"/>
                <a:gd name="connsiteX4" fmla="*/ 4989 w 10233"/>
                <a:gd name="connsiteY4" fmla="*/ 6081 h 11217"/>
                <a:gd name="connsiteX5" fmla="*/ 4204 w 10233"/>
                <a:gd name="connsiteY5" fmla="*/ 6554 h 11217"/>
                <a:gd name="connsiteX6" fmla="*/ 2834 w 10233"/>
                <a:gd name="connsiteY6" fmla="*/ 8663 h 11217"/>
                <a:gd name="connsiteX7" fmla="*/ 0 w 10233"/>
                <a:gd name="connsiteY7" fmla="*/ 11217 h 11217"/>
                <a:gd name="connsiteX0" fmla="*/ 10233 w 10233"/>
                <a:gd name="connsiteY0" fmla="*/ 0 h 11217"/>
                <a:gd name="connsiteX1" fmla="*/ 9483 w 10233"/>
                <a:gd name="connsiteY1" fmla="*/ 1486 h 11217"/>
                <a:gd name="connsiteX2" fmla="*/ 7873 w 10233"/>
                <a:gd name="connsiteY2" fmla="*/ 4324 h 11217"/>
                <a:gd name="connsiteX3" fmla="*/ 6899 w 10233"/>
                <a:gd name="connsiteY3" fmla="*/ 5743 h 11217"/>
                <a:gd name="connsiteX4" fmla="*/ 4204 w 10233"/>
                <a:gd name="connsiteY4" fmla="*/ 6554 h 11217"/>
                <a:gd name="connsiteX5" fmla="*/ 2834 w 10233"/>
                <a:gd name="connsiteY5" fmla="*/ 8663 h 11217"/>
                <a:gd name="connsiteX6" fmla="*/ 0 w 10233"/>
                <a:gd name="connsiteY6" fmla="*/ 11217 h 11217"/>
                <a:gd name="connsiteX0" fmla="*/ 10233 w 10233"/>
                <a:gd name="connsiteY0" fmla="*/ 0 h 11217"/>
                <a:gd name="connsiteX1" fmla="*/ 7873 w 10233"/>
                <a:gd name="connsiteY1" fmla="*/ 4324 h 11217"/>
                <a:gd name="connsiteX2" fmla="*/ 6899 w 10233"/>
                <a:gd name="connsiteY2" fmla="*/ 5743 h 11217"/>
                <a:gd name="connsiteX3" fmla="*/ 4204 w 10233"/>
                <a:gd name="connsiteY3" fmla="*/ 6554 h 11217"/>
                <a:gd name="connsiteX4" fmla="*/ 2834 w 10233"/>
                <a:gd name="connsiteY4" fmla="*/ 8663 h 11217"/>
                <a:gd name="connsiteX5" fmla="*/ 0 w 10233"/>
                <a:gd name="connsiteY5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204 w 10233"/>
                <a:gd name="connsiteY2" fmla="*/ 6554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204 w 10233"/>
                <a:gd name="connsiteY2" fmla="*/ 6554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204 w 10233"/>
                <a:gd name="connsiteY2" fmla="*/ 6554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5137 w 10233"/>
                <a:gd name="connsiteY2" fmla="*/ 4363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5137 w 10233"/>
                <a:gd name="connsiteY2" fmla="*/ 4363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787 w 10233"/>
                <a:gd name="connsiteY2" fmla="*/ 5824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554 w 10233"/>
                <a:gd name="connsiteY2" fmla="*/ 6554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554 w 10233"/>
                <a:gd name="connsiteY2" fmla="*/ 6554 h 11217"/>
                <a:gd name="connsiteX3" fmla="*/ 3417 w 10233"/>
                <a:gd name="connsiteY3" fmla="*/ 9393 h 11217"/>
                <a:gd name="connsiteX4" fmla="*/ 0 w 10233"/>
                <a:gd name="connsiteY4" fmla="*/ 11217 h 1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33" h="11217">
                  <a:moveTo>
                    <a:pt x="10233" y="0"/>
                  </a:moveTo>
                  <a:lnTo>
                    <a:pt x="6899" y="5743"/>
                  </a:lnTo>
                  <a:lnTo>
                    <a:pt x="4554" y="6554"/>
                  </a:lnTo>
                  <a:lnTo>
                    <a:pt x="3417" y="9393"/>
                  </a:lnTo>
                  <a:cubicBezTo>
                    <a:pt x="2716" y="10170"/>
                    <a:pt x="712" y="10330"/>
                    <a:pt x="0" y="11217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3" name="Freeform 91"/>
            <p:cNvSpPr>
              <a:spLocks/>
            </p:cNvSpPr>
            <p:nvPr/>
          </p:nvSpPr>
          <p:spPr bwMode="gray">
            <a:xfrm>
              <a:off x="8871549" y="4326433"/>
              <a:ext cx="208956" cy="109713"/>
            </a:xfrm>
            <a:custGeom>
              <a:avLst/>
              <a:gdLst>
                <a:gd name="T0" fmla="*/ 2147483647 w 411"/>
                <a:gd name="T1" fmla="*/ 0 h 148"/>
                <a:gd name="T2" fmla="*/ 2147483647 w 411"/>
                <a:gd name="T3" fmla="*/ 2147483647 h 148"/>
                <a:gd name="T4" fmla="*/ 2147483647 w 411"/>
                <a:gd name="T5" fmla="*/ 2147483647 h 148"/>
                <a:gd name="T6" fmla="*/ 2147483647 w 411"/>
                <a:gd name="T7" fmla="*/ 2147483647 h 148"/>
                <a:gd name="T8" fmla="*/ 2147483647 w 411"/>
                <a:gd name="T9" fmla="*/ 2147483647 h 148"/>
                <a:gd name="T10" fmla="*/ 2147483647 w 411"/>
                <a:gd name="T11" fmla="*/ 2147483647 h 148"/>
                <a:gd name="T12" fmla="*/ 2147483647 w 411"/>
                <a:gd name="T13" fmla="*/ 2147483647 h 148"/>
                <a:gd name="T14" fmla="*/ 2147483647 w 411"/>
                <a:gd name="T15" fmla="*/ 2147483647 h 148"/>
                <a:gd name="T16" fmla="*/ 2147483647 w 411"/>
                <a:gd name="T17" fmla="*/ 2147483647 h 148"/>
                <a:gd name="T18" fmla="*/ 2147483647 w 411"/>
                <a:gd name="T19" fmla="*/ 2147483647 h 148"/>
                <a:gd name="T20" fmla="*/ 2147483647 w 411"/>
                <a:gd name="T21" fmla="*/ 2147483647 h 148"/>
                <a:gd name="T22" fmla="*/ 2147483647 w 411"/>
                <a:gd name="T23" fmla="*/ 2147483647 h 148"/>
                <a:gd name="T24" fmla="*/ 2147483647 w 411"/>
                <a:gd name="T25" fmla="*/ 2147483647 h 148"/>
                <a:gd name="T26" fmla="*/ 0 w 411"/>
                <a:gd name="T27" fmla="*/ 2147483647 h 1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11"/>
                <a:gd name="T43" fmla="*/ 0 h 148"/>
                <a:gd name="T44" fmla="*/ 411 w 411"/>
                <a:gd name="T45" fmla="*/ 148 h 148"/>
                <a:gd name="connsiteX0" fmla="*/ 9246 w 9246"/>
                <a:gd name="connsiteY0" fmla="*/ 0 h 10000"/>
                <a:gd name="connsiteX1" fmla="*/ 8759 w 9246"/>
                <a:gd name="connsiteY1" fmla="*/ 1486 h 10000"/>
                <a:gd name="connsiteX2" fmla="*/ 7713 w 9246"/>
                <a:gd name="connsiteY2" fmla="*/ 4324 h 10000"/>
                <a:gd name="connsiteX3" fmla="*/ 7081 w 9246"/>
                <a:gd name="connsiteY3" fmla="*/ 5743 h 10000"/>
                <a:gd name="connsiteX4" fmla="*/ 5840 w 9246"/>
                <a:gd name="connsiteY4" fmla="*/ 6081 h 10000"/>
                <a:gd name="connsiteX5" fmla="*/ 5329 w 9246"/>
                <a:gd name="connsiteY5" fmla="*/ 6554 h 10000"/>
                <a:gd name="connsiteX6" fmla="*/ 4818 w 9246"/>
                <a:gd name="connsiteY6" fmla="*/ 6959 h 10000"/>
                <a:gd name="connsiteX7" fmla="*/ 4161 w 9246"/>
                <a:gd name="connsiteY7" fmla="*/ 8108 h 10000"/>
                <a:gd name="connsiteX8" fmla="*/ 3796 w 9246"/>
                <a:gd name="connsiteY8" fmla="*/ 8784 h 10000"/>
                <a:gd name="connsiteX9" fmla="*/ 2750 w 9246"/>
                <a:gd name="connsiteY9" fmla="*/ 10000 h 10000"/>
                <a:gd name="connsiteX10" fmla="*/ 1728 w 9246"/>
                <a:gd name="connsiteY10" fmla="*/ 9527 h 10000"/>
                <a:gd name="connsiteX11" fmla="*/ 1144 w 9246"/>
                <a:gd name="connsiteY11" fmla="*/ 9122 h 10000"/>
                <a:gd name="connsiteX12" fmla="*/ 0 w 9246"/>
                <a:gd name="connsiteY12" fmla="*/ 9392 h 10000"/>
                <a:gd name="connsiteX0" fmla="*/ 8763 w 8763"/>
                <a:gd name="connsiteY0" fmla="*/ 0 h 10000"/>
                <a:gd name="connsiteX1" fmla="*/ 8236 w 8763"/>
                <a:gd name="connsiteY1" fmla="*/ 1486 h 10000"/>
                <a:gd name="connsiteX2" fmla="*/ 7105 w 8763"/>
                <a:gd name="connsiteY2" fmla="*/ 4324 h 10000"/>
                <a:gd name="connsiteX3" fmla="*/ 6421 w 8763"/>
                <a:gd name="connsiteY3" fmla="*/ 5743 h 10000"/>
                <a:gd name="connsiteX4" fmla="*/ 5079 w 8763"/>
                <a:gd name="connsiteY4" fmla="*/ 6081 h 10000"/>
                <a:gd name="connsiteX5" fmla="*/ 4527 w 8763"/>
                <a:gd name="connsiteY5" fmla="*/ 6554 h 10000"/>
                <a:gd name="connsiteX6" fmla="*/ 3974 w 8763"/>
                <a:gd name="connsiteY6" fmla="*/ 6959 h 10000"/>
                <a:gd name="connsiteX7" fmla="*/ 3263 w 8763"/>
                <a:gd name="connsiteY7" fmla="*/ 8108 h 10000"/>
                <a:gd name="connsiteX8" fmla="*/ 2869 w 8763"/>
                <a:gd name="connsiteY8" fmla="*/ 8784 h 10000"/>
                <a:gd name="connsiteX9" fmla="*/ 1737 w 8763"/>
                <a:gd name="connsiteY9" fmla="*/ 10000 h 10000"/>
                <a:gd name="connsiteX10" fmla="*/ 632 w 8763"/>
                <a:gd name="connsiteY10" fmla="*/ 9527 h 10000"/>
                <a:gd name="connsiteX11" fmla="*/ 0 w 8763"/>
                <a:gd name="connsiteY11" fmla="*/ 9122 h 10000"/>
                <a:gd name="connsiteX0" fmla="*/ 9279 w 9279"/>
                <a:gd name="connsiteY0" fmla="*/ 0 h 10000"/>
                <a:gd name="connsiteX1" fmla="*/ 8678 w 9279"/>
                <a:gd name="connsiteY1" fmla="*/ 1486 h 10000"/>
                <a:gd name="connsiteX2" fmla="*/ 7387 w 9279"/>
                <a:gd name="connsiteY2" fmla="*/ 4324 h 10000"/>
                <a:gd name="connsiteX3" fmla="*/ 6606 w 9279"/>
                <a:gd name="connsiteY3" fmla="*/ 5743 h 10000"/>
                <a:gd name="connsiteX4" fmla="*/ 5075 w 9279"/>
                <a:gd name="connsiteY4" fmla="*/ 6081 h 10000"/>
                <a:gd name="connsiteX5" fmla="*/ 4445 w 9279"/>
                <a:gd name="connsiteY5" fmla="*/ 6554 h 10000"/>
                <a:gd name="connsiteX6" fmla="*/ 3814 w 9279"/>
                <a:gd name="connsiteY6" fmla="*/ 6959 h 10000"/>
                <a:gd name="connsiteX7" fmla="*/ 3003 w 9279"/>
                <a:gd name="connsiteY7" fmla="*/ 8108 h 10000"/>
                <a:gd name="connsiteX8" fmla="*/ 2553 w 9279"/>
                <a:gd name="connsiteY8" fmla="*/ 8784 h 10000"/>
                <a:gd name="connsiteX9" fmla="*/ 1261 w 9279"/>
                <a:gd name="connsiteY9" fmla="*/ 10000 h 10000"/>
                <a:gd name="connsiteX10" fmla="*/ 0 w 9279"/>
                <a:gd name="connsiteY10" fmla="*/ 9527 h 10000"/>
                <a:gd name="connsiteX0" fmla="*/ 8641 w 8641"/>
                <a:gd name="connsiteY0" fmla="*/ 0 h 10000"/>
                <a:gd name="connsiteX1" fmla="*/ 7993 w 8641"/>
                <a:gd name="connsiteY1" fmla="*/ 1486 h 10000"/>
                <a:gd name="connsiteX2" fmla="*/ 6602 w 8641"/>
                <a:gd name="connsiteY2" fmla="*/ 4324 h 10000"/>
                <a:gd name="connsiteX3" fmla="*/ 5760 w 8641"/>
                <a:gd name="connsiteY3" fmla="*/ 5743 h 10000"/>
                <a:gd name="connsiteX4" fmla="*/ 4110 w 8641"/>
                <a:gd name="connsiteY4" fmla="*/ 6081 h 10000"/>
                <a:gd name="connsiteX5" fmla="*/ 3431 w 8641"/>
                <a:gd name="connsiteY5" fmla="*/ 6554 h 10000"/>
                <a:gd name="connsiteX6" fmla="*/ 2751 w 8641"/>
                <a:gd name="connsiteY6" fmla="*/ 6959 h 10000"/>
                <a:gd name="connsiteX7" fmla="*/ 1877 w 8641"/>
                <a:gd name="connsiteY7" fmla="*/ 8108 h 10000"/>
                <a:gd name="connsiteX8" fmla="*/ 1392 w 8641"/>
                <a:gd name="connsiteY8" fmla="*/ 8784 h 10000"/>
                <a:gd name="connsiteX9" fmla="*/ 0 w 8641"/>
                <a:gd name="connsiteY9" fmla="*/ 10000 h 10000"/>
                <a:gd name="connsiteX0" fmla="*/ 10583 w 10583"/>
                <a:gd name="connsiteY0" fmla="*/ 0 h 10730"/>
                <a:gd name="connsiteX1" fmla="*/ 9833 w 10583"/>
                <a:gd name="connsiteY1" fmla="*/ 1486 h 10730"/>
                <a:gd name="connsiteX2" fmla="*/ 8223 w 10583"/>
                <a:gd name="connsiteY2" fmla="*/ 4324 h 10730"/>
                <a:gd name="connsiteX3" fmla="*/ 7249 w 10583"/>
                <a:gd name="connsiteY3" fmla="*/ 5743 h 10730"/>
                <a:gd name="connsiteX4" fmla="*/ 5339 w 10583"/>
                <a:gd name="connsiteY4" fmla="*/ 6081 h 10730"/>
                <a:gd name="connsiteX5" fmla="*/ 4554 w 10583"/>
                <a:gd name="connsiteY5" fmla="*/ 6554 h 10730"/>
                <a:gd name="connsiteX6" fmla="*/ 3767 w 10583"/>
                <a:gd name="connsiteY6" fmla="*/ 6959 h 10730"/>
                <a:gd name="connsiteX7" fmla="*/ 2755 w 10583"/>
                <a:gd name="connsiteY7" fmla="*/ 8108 h 10730"/>
                <a:gd name="connsiteX8" fmla="*/ 2194 w 10583"/>
                <a:gd name="connsiteY8" fmla="*/ 8784 h 10730"/>
                <a:gd name="connsiteX9" fmla="*/ 0 w 10583"/>
                <a:gd name="connsiteY9" fmla="*/ 10730 h 10730"/>
                <a:gd name="connsiteX0" fmla="*/ 10233 w 10233"/>
                <a:gd name="connsiteY0" fmla="*/ 0 h 11217"/>
                <a:gd name="connsiteX1" fmla="*/ 9483 w 10233"/>
                <a:gd name="connsiteY1" fmla="*/ 1486 h 11217"/>
                <a:gd name="connsiteX2" fmla="*/ 7873 w 10233"/>
                <a:gd name="connsiteY2" fmla="*/ 4324 h 11217"/>
                <a:gd name="connsiteX3" fmla="*/ 6899 w 10233"/>
                <a:gd name="connsiteY3" fmla="*/ 5743 h 11217"/>
                <a:gd name="connsiteX4" fmla="*/ 4989 w 10233"/>
                <a:gd name="connsiteY4" fmla="*/ 6081 h 11217"/>
                <a:gd name="connsiteX5" fmla="*/ 4204 w 10233"/>
                <a:gd name="connsiteY5" fmla="*/ 6554 h 11217"/>
                <a:gd name="connsiteX6" fmla="*/ 3417 w 10233"/>
                <a:gd name="connsiteY6" fmla="*/ 6959 h 11217"/>
                <a:gd name="connsiteX7" fmla="*/ 2405 w 10233"/>
                <a:gd name="connsiteY7" fmla="*/ 8108 h 11217"/>
                <a:gd name="connsiteX8" fmla="*/ 1844 w 10233"/>
                <a:gd name="connsiteY8" fmla="*/ 8784 h 11217"/>
                <a:gd name="connsiteX9" fmla="*/ 0 w 10233"/>
                <a:gd name="connsiteY9" fmla="*/ 11217 h 11217"/>
                <a:gd name="connsiteX0" fmla="*/ 10233 w 10233"/>
                <a:gd name="connsiteY0" fmla="*/ 0 h 11217"/>
                <a:gd name="connsiteX1" fmla="*/ 9483 w 10233"/>
                <a:gd name="connsiteY1" fmla="*/ 1486 h 11217"/>
                <a:gd name="connsiteX2" fmla="*/ 7873 w 10233"/>
                <a:gd name="connsiteY2" fmla="*/ 4324 h 11217"/>
                <a:gd name="connsiteX3" fmla="*/ 6899 w 10233"/>
                <a:gd name="connsiteY3" fmla="*/ 5743 h 11217"/>
                <a:gd name="connsiteX4" fmla="*/ 4989 w 10233"/>
                <a:gd name="connsiteY4" fmla="*/ 6081 h 11217"/>
                <a:gd name="connsiteX5" fmla="*/ 4204 w 10233"/>
                <a:gd name="connsiteY5" fmla="*/ 6554 h 11217"/>
                <a:gd name="connsiteX6" fmla="*/ 3417 w 10233"/>
                <a:gd name="connsiteY6" fmla="*/ 6959 h 11217"/>
                <a:gd name="connsiteX7" fmla="*/ 1844 w 10233"/>
                <a:gd name="connsiteY7" fmla="*/ 8784 h 11217"/>
                <a:gd name="connsiteX8" fmla="*/ 0 w 10233"/>
                <a:gd name="connsiteY8" fmla="*/ 11217 h 11217"/>
                <a:gd name="connsiteX0" fmla="*/ 10233 w 10233"/>
                <a:gd name="connsiteY0" fmla="*/ 0 h 11217"/>
                <a:gd name="connsiteX1" fmla="*/ 9483 w 10233"/>
                <a:gd name="connsiteY1" fmla="*/ 1486 h 11217"/>
                <a:gd name="connsiteX2" fmla="*/ 7873 w 10233"/>
                <a:gd name="connsiteY2" fmla="*/ 4324 h 11217"/>
                <a:gd name="connsiteX3" fmla="*/ 6899 w 10233"/>
                <a:gd name="connsiteY3" fmla="*/ 5743 h 11217"/>
                <a:gd name="connsiteX4" fmla="*/ 4989 w 10233"/>
                <a:gd name="connsiteY4" fmla="*/ 6081 h 11217"/>
                <a:gd name="connsiteX5" fmla="*/ 4204 w 10233"/>
                <a:gd name="connsiteY5" fmla="*/ 6554 h 11217"/>
                <a:gd name="connsiteX6" fmla="*/ 3417 w 10233"/>
                <a:gd name="connsiteY6" fmla="*/ 6959 h 11217"/>
                <a:gd name="connsiteX7" fmla="*/ 0 w 10233"/>
                <a:gd name="connsiteY7" fmla="*/ 11217 h 11217"/>
                <a:gd name="connsiteX0" fmla="*/ 10233 w 10233"/>
                <a:gd name="connsiteY0" fmla="*/ 0 h 11217"/>
                <a:gd name="connsiteX1" fmla="*/ 9483 w 10233"/>
                <a:gd name="connsiteY1" fmla="*/ 1486 h 11217"/>
                <a:gd name="connsiteX2" fmla="*/ 7873 w 10233"/>
                <a:gd name="connsiteY2" fmla="*/ 4324 h 11217"/>
                <a:gd name="connsiteX3" fmla="*/ 6899 w 10233"/>
                <a:gd name="connsiteY3" fmla="*/ 5743 h 11217"/>
                <a:gd name="connsiteX4" fmla="*/ 4989 w 10233"/>
                <a:gd name="connsiteY4" fmla="*/ 6081 h 11217"/>
                <a:gd name="connsiteX5" fmla="*/ 4204 w 10233"/>
                <a:gd name="connsiteY5" fmla="*/ 6554 h 11217"/>
                <a:gd name="connsiteX6" fmla="*/ 2834 w 10233"/>
                <a:gd name="connsiteY6" fmla="*/ 8663 h 11217"/>
                <a:gd name="connsiteX7" fmla="*/ 0 w 10233"/>
                <a:gd name="connsiteY7" fmla="*/ 11217 h 11217"/>
                <a:gd name="connsiteX0" fmla="*/ 10233 w 10233"/>
                <a:gd name="connsiteY0" fmla="*/ 0 h 11217"/>
                <a:gd name="connsiteX1" fmla="*/ 9483 w 10233"/>
                <a:gd name="connsiteY1" fmla="*/ 1486 h 11217"/>
                <a:gd name="connsiteX2" fmla="*/ 7873 w 10233"/>
                <a:gd name="connsiteY2" fmla="*/ 4324 h 11217"/>
                <a:gd name="connsiteX3" fmla="*/ 6899 w 10233"/>
                <a:gd name="connsiteY3" fmla="*/ 5743 h 11217"/>
                <a:gd name="connsiteX4" fmla="*/ 4204 w 10233"/>
                <a:gd name="connsiteY4" fmla="*/ 6554 h 11217"/>
                <a:gd name="connsiteX5" fmla="*/ 2834 w 10233"/>
                <a:gd name="connsiteY5" fmla="*/ 8663 h 11217"/>
                <a:gd name="connsiteX6" fmla="*/ 0 w 10233"/>
                <a:gd name="connsiteY6" fmla="*/ 11217 h 11217"/>
                <a:gd name="connsiteX0" fmla="*/ 10233 w 10233"/>
                <a:gd name="connsiteY0" fmla="*/ 0 h 11217"/>
                <a:gd name="connsiteX1" fmla="*/ 7873 w 10233"/>
                <a:gd name="connsiteY1" fmla="*/ 4324 h 11217"/>
                <a:gd name="connsiteX2" fmla="*/ 6899 w 10233"/>
                <a:gd name="connsiteY2" fmla="*/ 5743 h 11217"/>
                <a:gd name="connsiteX3" fmla="*/ 4204 w 10233"/>
                <a:gd name="connsiteY3" fmla="*/ 6554 h 11217"/>
                <a:gd name="connsiteX4" fmla="*/ 2834 w 10233"/>
                <a:gd name="connsiteY4" fmla="*/ 8663 h 11217"/>
                <a:gd name="connsiteX5" fmla="*/ 0 w 10233"/>
                <a:gd name="connsiteY5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204 w 10233"/>
                <a:gd name="connsiteY2" fmla="*/ 6554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204 w 10233"/>
                <a:gd name="connsiteY2" fmla="*/ 6554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204 w 10233"/>
                <a:gd name="connsiteY2" fmla="*/ 6554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5137 w 10233"/>
                <a:gd name="connsiteY2" fmla="*/ 4363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5137 w 10233"/>
                <a:gd name="connsiteY2" fmla="*/ 4363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787 w 10233"/>
                <a:gd name="connsiteY2" fmla="*/ 5824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554 w 10233"/>
                <a:gd name="connsiteY2" fmla="*/ 6554 h 11217"/>
                <a:gd name="connsiteX3" fmla="*/ 2834 w 10233"/>
                <a:gd name="connsiteY3" fmla="*/ 8663 h 11217"/>
                <a:gd name="connsiteX4" fmla="*/ 0 w 10233"/>
                <a:gd name="connsiteY4" fmla="*/ 11217 h 11217"/>
                <a:gd name="connsiteX0" fmla="*/ 10233 w 10233"/>
                <a:gd name="connsiteY0" fmla="*/ 0 h 11217"/>
                <a:gd name="connsiteX1" fmla="*/ 6899 w 10233"/>
                <a:gd name="connsiteY1" fmla="*/ 5743 h 11217"/>
                <a:gd name="connsiteX2" fmla="*/ 4554 w 10233"/>
                <a:gd name="connsiteY2" fmla="*/ 6554 h 11217"/>
                <a:gd name="connsiteX3" fmla="*/ 3417 w 10233"/>
                <a:gd name="connsiteY3" fmla="*/ 9393 h 11217"/>
                <a:gd name="connsiteX4" fmla="*/ 0 w 10233"/>
                <a:gd name="connsiteY4" fmla="*/ 11217 h 1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33" h="11217">
                  <a:moveTo>
                    <a:pt x="10233" y="0"/>
                  </a:moveTo>
                  <a:lnTo>
                    <a:pt x="6899" y="5743"/>
                  </a:lnTo>
                  <a:lnTo>
                    <a:pt x="4554" y="6554"/>
                  </a:lnTo>
                  <a:lnTo>
                    <a:pt x="3417" y="9393"/>
                  </a:lnTo>
                  <a:cubicBezTo>
                    <a:pt x="2716" y="10170"/>
                    <a:pt x="712" y="10330"/>
                    <a:pt x="0" y="11217"/>
                  </a:cubicBez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64" name="グループ化 263"/>
          <p:cNvGrpSpPr/>
          <p:nvPr/>
        </p:nvGrpSpPr>
        <p:grpSpPr bwMode="gray">
          <a:xfrm>
            <a:off x="8847475" y="11189212"/>
            <a:ext cx="211939" cy="52608"/>
            <a:chOff x="8866973" y="4441874"/>
            <a:chExt cx="211939" cy="52608"/>
          </a:xfrm>
        </p:grpSpPr>
        <p:sp>
          <p:nvSpPr>
            <p:cNvPr id="265" name="Freeform 92"/>
            <p:cNvSpPr>
              <a:spLocks/>
            </p:cNvSpPr>
            <p:nvPr/>
          </p:nvSpPr>
          <p:spPr bwMode="gray">
            <a:xfrm>
              <a:off x="8866973" y="4443993"/>
              <a:ext cx="211939" cy="50489"/>
            </a:xfrm>
            <a:custGeom>
              <a:avLst/>
              <a:gdLst>
                <a:gd name="T0" fmla="*/ 0 w 249"/>
                <a:gd name="T1" fmla="*/ 0 h 102"/>
                <a:gd name="T2" fmla="*/ 2147483647 w 249"/>
                <a:gd name="T3" fmla="*/ 2147483647 h 102"/>
                <a:gd name="T4" fmla="*/ 2147483647 w 249"/>
                <a:gd name="T5" fmla="*/ 2147483647 h 102"/>
                <a:gd name="T6" fmla="*/ 2147483647 w 249"/>
                <a:gd name="T7" fmla="*/ 2147483647 h 102"/>
                <a:gd name="T8" fmla="*/ 2147483647 w 249"/>
                <a:gd name="T9" fmla="*/ 2147483647 h 102"/>
                <a:gd name="T10" fmla="*/ 2147483647 w 249"/>
                <a:gd name="T11" fmla="*/ 2147483647 h 102"/>
                <a:gd name="T12" fmla="*/ 2147483647 w 249"/>
                <a:gd name="T13" fmla="*/ 2147483647 h 102"/>
                <a:gd name="T14" fmla="*/ 2147483647 w 249"/>
                <a:gd name="T15" fmla="*/ 2147483647 h 102"/>
                <a:gd name="T16" fmla="*/ 2147483647 w 249"/>
                <a:gd name="T17" fmla="*/ 2147483647 h 1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9"/>
                <a:gd name="T28" fmla="*/ 0 h 102"/>
                <a:gd name="T29" fmla="*/ 249 w 249"/>
                <a:gd name="T30" fmla="*/ 102 h 102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2972 w 10000"/>
                <a:gd name="connsiteY3" fmla="*/ 2059 h 10000"/>
                <a:gd name="connsiteX4" fmla="*/ 4699 w 10000"/>
                <a:gd name="connsiteY4" fmla="*/ 5294 h 10000"/>
                <a:gd name="connsiteX5" fmla="*/ 5141 w 10000"/>
                <a:gd name="connsiteY5" fmla="*/ 6373 h 10000"/>
                <a:gd name="connsiteX6" fmla="*/ 5622 w 10000"/>
                <a:gd name="connsiteY6" fmla="*/ 10000 h 10000"/>
                <a:gd name="connsiteX7" fmla="*/ 10000 w 10000"/>
                <a:gd name="connsiteY7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2972 w 10000"/>
                <a:gd name="connsiteY3" fmla="*/ 2059 h 10000"/>
                <a:gd name="connsiteX4" fmla="*/ 4699 w 10000"/>
                <a:gd name="connsiteY4" fmla="*/ 5294 h 10000"/>
                <a:gd name="connsiteX5" fmla="*/ 5622 w 10000"/>
                <a:gd name="connsiteY5" fmla="*/ 10000 h 10000"/>
                <a:gd name="connsiteX6" fmla="*/ 10000 w 10000"/>
                <a:gd name="connsiteY6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4699 w 10000"/>
                <a:gd name="connsiteY3" fmla="*/ 5294 h 10000"/>
                <a:gd name="connsiteX4" fmla="*/ 5622 w 10000"/>
                <a:gd name="connsiteY4" fmla="*/ 10000 h 10000"/>
                <a:gd name="connsiteX5" fmla="*/ 10000 w 10000"/>
                <a:gd name="connsiteY5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4699 w 10000"/>
                <a:gd name="connsiteY3" fmla="*/ 5294 h 10000"/>
                <a:gd name="connsiteX4" fmla="*/ 5622 w 10000"/>
                <a:gd name="connsiteY4" fmla="*/ 10000 h 10000"/>
                <a:gd name="connsiteX5" fmla="*/ 10000 w 10000"/>
                <a:gd name="connsiteY5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4699 w 10000"/>
                <a:gd name="connsiteY3" fmla="*/ 5294 h 10000"/>
                <a:gd name="connsiteX4" fmla="*/ 5622 w 10000"/>
                <a:gd name="connsiteY4" fmla="*/ 10000 h 10000"/>
                <a:gd name="connsiteX5" fmla="*/ 10000 w 10000"/>
                <a:gd name="connsiteY5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4699 w 10000"/>
                <a:gd name="connsiteY3" fmla="*/ 5294 h 10000"/>
                <a:gd name="connsiteX4" fmla="*/ 5622 w 10000"/>
                <a:gd name="connsiteY4" fmla="*/ 10000 h 10000"/>
                <a:gd name="connsiteX5" fmla="*/ 10000 w 10000"/>
                <a:gd name="connsiteY5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4699 w 10000"/>
                <a:gd name="connsiteY2" fmla="*/ 5294 h 10000"/>
                <a:gd name="connsiteX3" fmla="*/ 5622 w 10000"/>
                <a:gd name="connsiteY3" fmla="*/ 10000 h 10000"/>
                <a:gd name="connsiteX4" fmla="*/ 10000 w 10000"/>
                <a:gd name="connsiteY4" fmla="*/ 9412 h 10000"/>
                <a:gd name="connsiteX0" fmla="*/ 0 w 10625"/>
                <a:gd name="connsiteY0" fmla="*/ 1907 h 9425"/>
                <a:gd name="connsiteX1" fmla="*/ 2031 w 10625"/>
                <a:gd name="connsiteY1" fmla="*/ 13 h 9425"/>
                <a:gd name="connsiteX2" fmla="*/ 5324 w 10625"/>
                <a:gd name="connsiteY2" fmla="*/ 4719 h 9425"/>
                <a:gd name="connsiteX3" fmla="*/ 6247 w 10625"/>
                <a:gd name="connsiteY3" fmla="*/ 9425 h 9425"/>
                <a:gd name="connsiteX4" fmla="*/ 10625 w 10625"/>
                <a:gd name="connsiteY4" fmla="*/ 8837 h 9425"/>
                <a:gd name="connsiteX0" fmla="*/ 0 w 10000"/>
                <a:gd name="connsiteY0" fmla="*/ 0 h 7977"/>
                <a:gd name="connsiteX1" fmla="*/ 5011 w 10000"/>
                <a:gd name="connsiteY1" fmla="*/ 2984 h 7977"/>
                <a:gd name="connsiteX2" fmla="*/ 5880 w 10000"/>
                <a:gd name="connsiteY2" fmla="*/ 7977 h 7977"/>
                <a:gd name="connsiteX3" fmla="*/ 10000 w 10000"/>
                <a:gd name="connsiteY3" fmla="*/ 7353 h 7977"/>
                <a:gd name="connsiteX0" fmla="*/ 0 w 10471"/>
                <a:gd name="connsiteY0" fmla="*/ 0 h 10000"/>
                <a:gd name="connsiteX1" fmla="*/ 5482 w 10471"/>
                <a:gd name="connsiteY1" fmla="*/ 3741 h 10000"/>
                <a:gd name="connsiteX2" fmla="*/ 6351 w 10471"/>
                <a:gd name="connsiteY2" fmla="*/ 10000 h 10000"/>
                <a:gd name="connsiteX3" fmla="*/ 10471 w 10471"/>
                <a:gd name="connsiteY3" fmla="*/ 9218 h 10000"/>
                <a:gd name="connsiteX0" fmla="*/ 0 w 10471"/>
                <a:gd name="connsiteY0" fmla="*/ 0 h 10000"/>
                <a:gd name="connsiteX1" fmla="*/ 5482 w 10471"/>
                <a:gd name="connsiteY1" fmla="*/ 3741 h 10000"/>
                <a:gd name="connsiteX2" fmla="*/ 6351 w 10471"/>
                <a:gd name="connsiteY2" fmla="*/ 10000 h 10000"/>
                <a:gd name="connsiteX3" fmla="*/ 10471 w 10471"/>
                <a:gd name="connsiteY3" fmla="*/ 9218 h 10000"/>
                <a:gd name="connsiteX0" fmla="*/ 0 w 10471"/>
                <a:gd name="connsiteY0" fmla="*/ 0 h 10000"/>
                <a:gd name="connsiteX1" fmla="*/ 3835 w 10471"/>
                <a:gd name="connsiteY1" fmla="*/ 3269 h 10000"/>
                <a:gd name="connsiteX2" fmla="*/ 6351 w 10471"/>
                <a:gd name="connsiteY2" fmla="*/ 10000 h 10000"/>
                <a:gd name="connsiteX3" fmla="*/ 10471 w 10471"/>
                <a:gd name="connsiteY3" fmla="*/ 9218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71" h="10000">
                  <a:moveTo>
                    <a:pt x="0" y="0"/>
                  </a:moveTo>
                  <a:lnTo>
                    <a:pt x="3835" y="3269"/>
                  </a:lnTo>
                  <a:lnTo>
                    <a:pt x="6351" y="10000"/>
                  </a:lnTo>
                  <a:lnTo>
                    <a:pt x="10471" y="9218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6" name="Freeform 92"/>
            <p:cNvSpPr>
              <a:spLocks/>
            </p:cNvSpPr>
            <p:nvPr/>
          </p:nvSpPr>
          <p:spPr bwMode="gray">
            <a:xfrm>
              <a:off x="8866973" y="4441874"/>
              <a:ext cx="211939" cy="50489"/>
            </a:xfrm>
            <a:custGeom>
              <a:avLst/>
              <a:gdLst>
                <a:gd name="T0" fmla="*/ 0 w 249"/>
                <a:gd name="T1" fmla="*/ 0 h 102"/>
                <a:gd name="T2" fmla="*/ 2147483647 w 249"/>
                <a:gd name="T3" fmla="*/ 2147483647 h 102"/>
                <a:gd name="T4" fmla="*/ 2147483647 w 249"/>
                <a:gd name="T5" fmla="*/ 2147483647 h 102"/>
                <a:gd name="T6" fmla="*/ 2147483647 w 249"/>
                <a:gd name="T7" fmla="*/ 2147483647 h 102"/>
                <a:gd name="T8" fmla="*/ 2147483647 w 249"/>
                <a:gd name="T9" fmla="*/ 2147483647 h 102"/>
                <a:gd name="T10" fmla="*/ 2147483647 w 249"/>
                <a:gd name="T11" fmla="*/ 2147483647 h 102"/>
                <a:gd name="T12" fmla="*/ 2147483647 w 249"/>
                <a:gd name="T13" fmla="*/ 2147483647 h 102"/>
                <a:gd name="T14" fmla="*/ 2147483647 w 249"/>
                <a:gd name="T15" fmla="*/ 2147483647 h 102"/>
                <a:gd name="T16" fmla="*/ 2147483647 w 249"/>
                <a:gd name="T17" fmla="*/ 2147483647 h 1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9"/>
                <a:gd name="T28" fmla="*/ 0 h 102"/>
                <a:gd name="T29" fmla="*/ 249 w 249"/>
                <a:gd name="T30" fmla="*/ 102 h 102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2972 w 10000"/>
                <a:gd name="connsiteY3" fmla="*/ 2059 h 10000"/>
                <a:gd name="connsiteX4" fmla="*/ 4699 w 10000"/>
                <a:gd name="connsiteY4" fmla="*/ 5294 h 10000"/>
                <a:gd name="connsiteX5" fmla="*/ 5141 w 10000"/>
                <a:gd name="connsiteY5" fmla="*/ 6373 h 10000"/>
                <a:gd name="connsiteX6" fmla="*/ 5622 w 10000"/>
                <a:gd name="connsiteY6" fmla="*/ 10000 h 10000"/>
                <a:gd name="connsiteX7" fmla="*/ 10000 w 10000"/>
                <a:gd name="connsiteY7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2972 w 10000"/>
                <a:gd name="connsiteY3" fmla="*/ 2059 h 10000"/>
                <a:gd name="connsiteX4" fmla="*/ 4699 w 10000"/>
                <a:gd name="connsiteY4" fmla="*/ 5294 h 10000"/>
                <a:gd name="connsiteX5" fmla="*/ 5622 w 10000"/>
                <a:gd name="connsiteY5" fmla="*/ 10000 h 10000"/>
                <a:gd name="connsiteX6" fmla="*/ 10000 w 10000"/>
                <a:gd name="connsiteY6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4699 w 10000"/>
                <a:gd name="connsiteY3" fmla="*/ 5294 h 10000"/>
                <a:gd name="connsiteX4" fmla="*/ 5622 w 10000"/>
                <a:gd name="connsiteY4" fmla="*/ 10000 h 10000"/>
                <a:gd name="connsiteX5" fmla="*/ 10000 w 10000"/>
                <a:gd name="connsiteY5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4699 w 10000"/>
                <a:gd name="connsiteY3" fmla="*/ 5294 h 10000"/>
                <a:gd name="connsiteX4" fmla="*/ 5622 w 10000"/>
                <a:gd name="connsiteY4" fmla="*/ 10000 h 10000"/>
                <a:gd name="connsiteX5" fmla="*/ 10000 w 10000"/>
                <a:gd name="connsiteY5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4699 w 10000"/>
                <a:gd name="connsiteY3" fmla="*/ 5294 h 10000"/>
                <a:gd name="connsiteX4" fmla="*/ 5622 w 10000"/>
                <a:gd name="connsiteY4" fmla="*/ 10000 h 10000"/>
                <a:gd name="connsiteX5" fmla="*/ 10000 w 10000"/>
                <a:gd name="connsiteY5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2129 w 10000"/>
                <a:gd name="connsiteY2" fmla="*/ 1078 h 10000"/>
                <a:gd name="connsiteX3" fmla="*/ 4699 w 10000"/>
                <a:gd name="connsiteY3" fmla="*/ 5294 h 10000"/>
                <a:gd name="connsiteX4" fmla="*/ 5622 w 10000"/>
                <a:gd name="connsiteY4" fmla="*/ 10000 h 10000"/>
                <a:gd name="connsiteX5" fmla="*/ 10000 w 10000"/>
                <a:gd name="connsiteY5" fmla="*/ 9412 h 10000"/>
                <a:gd name="connsiteX0" fmla="*/ 0 w 10000"/>
                <a:gd name="connsiteY0" fmla="*/ 0 h 10000"/>
                <a:gd name="connsiteX1" fmla="*/ 1406 w 10000"/>
                <a:gd name="connsiteY1" fmla="*/ 588 h 10000"/>
                <a:gd name="connsiteX2" fmla="*/ 4699 w 10000"/>
                <a:gd name="connsiteY2" fmla="*/ 5294 h 10000"/>
                <a:gd name="connsiteX3" fmla="*/ 5622 w 10000"/>
                <a:gd name="connsiteY3" fmla="*/ 10000 h 10000"/>
                <a:gd name="connsiteX4" fmla="*/ 10000 w 10000"/>
                <a:gd name="connsiteY4" fmla="*/ 9412 h 10000"/>
                <a:gd name="connsiteX0" fmla="*/ 0 w 10625"/>
                <a:gd name="connsiteY0" fmla="*/ 1907 h 9425"/>
                <a:gd name="connsiteX1" fmla="*/ 2031 w 10625"/>
                <a:gd name="connsiteY1" fmla="*/ 13 h 9425"/>
                <a:gd name="connsiteX2" fmla="*/ 5324 w 10625"/>
                <a:gd name="connsiteY2" fmla="*/ 4719 h 9425"/>
                <a:gd name="connsiteX3" fmla="*/ 6247 w 10625"/>
                <a:gd name="connsiteY3" fmla="*/ 9425 h 9425"/>
                <a:gd name="connsiteX4" fmla="*/ 10625 w 10625"/>
                <a:gd name="connsiteY4" fmla="*/ 8837 h 9425"/>
                <a:gd name="connsiteX0" fmla="*/ 0 w 10000"/>
                <a:gd name="connsiteY0" fmla="*/ 0 h 7977"/>
                <a:gd name="connsiteX1" fmla="*/ 5011 w 10000"/>
                <a:gd name="connsiteY1" fmla="*/ 2984 h 7977"/>
                <a:gd name="connsiteX2" fmla="*/ 5880 w 10000"/>
                <a:gd name="connsiteY2" fmla="*/ 7977 h 7977"/>
                <a:gd name="connsiteX3" fmla="*/ 10000 w 10000"/>
                <a:gd name="connsiteY3" fmla="*/ 7353 h 7977"/>
                <a:gd name="connsiteX0" fmla="*/ 0 w 10471"/>
                <a:gd name="connsiteY0" fmla="*/ 0 h 10000"/>
                <a:gd name="connsiteX1" fmla="*/ 5482 w 10471"/>
                <a:gd name="connsiteY1" fmla="*/ 3741 h 10000"/>
                <a:gd name="connsiteX2" fmla="*/ 6351 w 10471"/>
                <a:gd name="connsiteY2" fmla="*/ 10000 h 10000"/>
                <a:gd name="connsiteX3" fmla="*/ 10471 w 10471"/>
                <a:gd name="connsiteY3" fmla="*/ 9218 h 10000"/>
                <a:gd name="connsiteX0" fmla="*/ 0 w 10471"/>
                <a:gd name="connsiteY0" fmla="*/ 0 h 10000"/>
                <a:gd name="connsiteX1" fmla="*/ 5482 w 10471"/>
                <a:gd name="connsiteY1" fmla="*/ 3741 h 10000"/>
                <a:gd name="connsiteX2" fmla="*/ 6351 w 10471"/>
                <a:gd name="connsiteY2" fmla="*/ 10000 h 10000"/>
                <a:gd name="connsiteX3" fmla="*/ 10471 w 10471"/>
                <a:gd name="connsiteY3" fmla="*/ 9218 h 10000"/>
                <a:gd name="connsiteX0" fmla="*/ 0 w 10471"/>
                <a:gd name="connsiteY0" fmla="*/ 0 h 10000"/>
                <a:gd name="connsiteX1" fmla="*/ 3835 w 10471"/>
                <a:gd name="connsiteY1" fmla="*/ 3269 h 10000"/>
                <a:gd name="connsiteX2" fmla="*/ 6351 w 10471"/>
                <a:gd name="connsiteY2" fmla="*/ 10000 h 10000"/>
                <a:gd name="connsiteX3" fmla="*/ 10471 w 10471"/>
                <a:gd name="connsiteY3" fmla="*/ 9218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71" h="10000">
                  <a:moveTo>
                    <a:pt x="0" y="0"/>
                  </a:moveTo>
                  <a:lnTo>
                    <a:pt x="3835" y="3269"/>
                  </a:lnTo>
                  <a:lnTo>
                    <a:pt x="6351" y="10000"/>
                  </a:lnTo>
                  <a:lnTo>
                    <a:pt x="10471" y="9218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489" name="グループ化 488"/>
          <p:cNvGrpSpPr/>
          <p:nvPr/>
        </p:nvGrpSpPr>
        <p:grpSpPr bwMode="gray">
          <a:xfrm>
            <a:off x="8583980" y="9383732"/>
            <a:ext cx="478773" cy="1815773"/>
            <a:chOff x="8603478" y="2636394"/>
            <a:chExt cx="478773" cy="1815773"/>
          </a:xfrm>
        </p:grpSpPr>
        <p:sp>
          <p:nvSpPr>
            <p:cNvPr id="268" name="Freeform 94"/>
            <p:cNvSpPr>
              <a:spLocks/>
            </p:cNvSpPr>
            <p:nvPr/>
          </p:nvSpPr>
          <p:spPr bwMode="gray">
            <a:xfrm>
              <a:off x="8603478" y="2636394"/>
              <a:ext cx="477803" cy="1815773"/>
            </a:xfrm>
            <a:custGeom>
              <a:avLst/>
              <a:gdLst>
                <a:gd name="T0" fmla="*/ 0 w 176"/>
                <a:gd name="T1" fmla="*/ 0 h 224"/>
                <a:gd name="T2" fmla="*/ 2147483647 w 176"/>
                <a:gd name="T3" fmla="*/ 2147483647 h 224"/>
                <a:gd name="T4" fmla="*/ 2147483647 w 176"/>
                <a:gd name="T5" fmla="*/ 2147483647 h 224"/>
                <a:gd name="T6" fmla="*/ 2147483647 w 176"/>
                <a:gd name="T7" fmla="*/ 2147483647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24"/>
                <a:gd name="T14" fmla="*/ 176 w 176"/>
                <a:gd name="T15" fmla="*/ 224 h 224"/>
                <a:gd name="connsiteX0" fmla="*/ 0 w 17857"/>
                <a:gd name="connsiteY0" fmla="*/ 0 h 16077"/>
                <a:gd name="connsiteX1" fmla="*/ 1250 w 17857"/>
                <a:gd name="connsiteY1" fmla="*/ 536 h 16077"/>
                <a:gd name="connsiteX2" fmla="*/ 10000 w 17857"/>
                <a:gd name="connsiteY2" fmla="*/ 5982 h 16077"/>
                <a:gd name="connsiteX3" fmla="*/ 17857 w 17857"/>
                <a:gd name="connsiteY3" fmla="*/ 16077 h 16077"/>
                <a:gd name="connsiteX0" fmla="*/ 0 w 18214"/>
                <a:gd name="connsiteY0" fmla="*/ 0 h 17037"/>
                <a:gd name="connsiteX1" fmla="*/ 1250 w 18214"/>
                <a:gd name="connsiteY1" fmla="*/ 536 h 17037"/>
                <a:gd name="connsiteX2" fmla="*/ 10000 w 18214"/>
                <a:gd name="connsiteY2" fmla="*/ 5982 h 17037"/>
                <a:gd name="connsiteX3" fmla="*/ 18214 w 18214"/>
                <a:gd name="connsiteY3" fmla="*/ 17037 h 17037"/>
                <a:gd name="connsiteX0" fmla="*/ 0 w 18214"/>
                <a:gd name="connsiteY0" fmla="*/ 0 h 17037"/>
                <a:gd name="connsiteX1" fmla="*/ 1250 w 18214"/>
                <a:gd name="connsiteY1" fmla="*/ 536 h 17037"/>
                <a:gd name="connsiteX2" fmla="*/ 10000 w 18214"/>
                <a:gd name="connsiteY2" fmla="*/ 5982 h 17037"/>
                <a:gd name="connsiteX3" fmla="*/ 15774 w 18214"/>
                <a:gd name="connsiteY3" fmla="*/ 14050 h 17037"/>
                <a:gd name="connsiteX4" fmla="*/ 18214 w 18214"/>
                <a:gd name="connsiteY4" fmla="*/ 17037 h 17037"/>
                <a:gd name="connsiteX0" fmla="*/ 0 w 18214"/>
                <a:gd name="connsiteY0" fmla="*/ 0 h 17037"/>
                <a:gd name="connsiteX1" fmla="*/ 1250 w 18214"/>
                <a:gd name="connsiteY1" fmla="*/ 536 h 17037"/>
                <a:gd name="connsiteX2" fmla="*/ 10000 w 18214"/>
                <a:gd name="connsiteY2" fmla="*/ 5982 h 17037"/>
                <a:gd name="connsiteX3" fmla="*/ 15774 w 18214"/>
                <a:gd name="connsiteY3" fmla="*/ 14050 h 17037"/>
                <a:gd name="connsiteX4" fmla="*/ 18214 w 18214"/>
                <a:gd name="connsiteY4" fmla="*/ 17037 h 17037"/>
                <a:gd name="connsiteX0" fmla="*/ 0 w 20872"/>
                <a:gd name="connsiteY0" fmla="*/ 0 h 17037"/>
                <a:gd name="connsiteX1" fmla="*/ 1250 w 20872"/>
                <a:gd name="connsiteY1" fmla="*/ 536 h 17037"/>
                <a:gd name="connsiteX2" fmla="*/ 10000 w 20872"/>
                <a:gd name="connsiteY2" fmla="*/ 5982 h 17037"/>
                <a:gd name="connsiteX3" fmla="*/ 20595 w 20872"/>
                <a:gd name="connsiteY3" fmla="*/ 9412 h 17037"/>
                <a:gd name="connsiteX4" fmla="*/ 18214 w 20872"/>
                <a:gd name="connsiteY4" fmla="*/ 17037 h 17037"/>
                <a:gd name="connsiteX0" fmla="*/ 0 w 20595"/>
                <a:gd name="connsiteY0" fmla="*/ 0 h 17037"/>
                <a:gd name="connsiteX1" fmla="*/ 1250 w 20595"/>
                <a:gd name="connsiteY1" fmla="*/ 536 h 17037"/>
                <a:gd name="connsiteX2" fmla="*/ 10000 w 20595"/>
                <a:gd name="connsiteY2" fmla="*/ 5982 h 17037"/>
                <a:gd name="connsiteX3" fmla="*/ 20595 w 20595"/>
                <a:gd name="connsiteY3" fmla="*/ 9412 h 17037"/>
                <a:gd name="connsiteX4" fmla="*/ 18214 w 20595"/>
                <a:gd name="connsiteY4" fmla="*/ 17037 h 17037"/>
                <a:gd name="connsiteX0" fmla="*/ 0 w 18274"/>
                <a:gd name="connsiteY0" fmla="*/ 0 h 17037"/>
                <a:gd name="connsiteX1" fmla="*/ 1250 w 18274"/>
                <a:gd name="connsiteY1" fmla="*/ 536 h 17037"/>
                <a:gd name="connsiteX2" fmla="*/ 10000 w 18274"/>
                <a:gd name="connsiteY2" fmla="*/ 5982 h 17037"/>
                <a:gd name="connsiteX3" fmla="*/ 18274 w 18274"/>
                <a:gd name="connsiteY3" fmla="*/ 14050 h 17037"/>
                <a:gd name="connsiteX4" fmla="*/ 18214 w 18274"/>
                <a:gd name="connsiteY4" fmla="*/ 17037 h 17037"/>
                <a:gd name="connsiteX0" fmla="*/ 0 w 18394"/>
                <a:gd name="connsiteY0" fmla="*/ 0 h 17037"/>
                <a:gd name="connsiteX1" fmla="*/ 1250 w 18394"/>
                <a:gd name="connsiteY1" fmla="*/ 536 h 17037"/>
                <a:gd name="connsiteX2" fmla="*/ 10000 w 18394"/>
                <a:gd name="connsiteY2" fmla="*/ 5982 h 17037"/>
                <a:gd name="connsiteX3" fmla="*/ 18274 w 18394"/>
                <a:gd name="connsiteY3" fmla="*/ 14050 h 17037"/>
                <a:gd name="connsiteX4" fmla="*/ 18393 w 18394"/>
                <a:gd name="connsiteY4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8274 w 18929"/>
                <a:gd name="connsiteY3" fmla="*/ 14050 h 17037"/>
                <a:gd name="connsiteX4" fmla="*/ 18929 w 18929"/>
                <a:gd name="connsiteY4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8453 w 18929"/>
                <a:gd name="connsiteY3" fmla="*/ 14850 h 17037"/>
                <a:gd name="connsiteX4" fmla="*/ 18929 w 18929"/>
                <a:gd name="connsiteY4" fmla="*/ 17037 h 17037"/>
                <a:gd name="connsiteX0" fmla="*/ 0 w 21489"/>
                <a:gd name="connsiteY0" fmla="*/ 0 h 17037"/>
                <a:gd name="connsiteX1" fmla="*/ 1250 w 21489"/>
                <a:gd name="connsiteY1" fmla="*/ 536 h 17037"/>
                <a:gd name="connsiteX2" fmla="*/ 10000 w 21489"/>
                <a:gd name="connsiteY2" fmla="*/ 5982 h 17037"/>
                <a:gd name="connsiteX3" fmla="*/ 21489 w 21489"/>
                <a:gd name="connsiteY3" fmla="*/ 10852 h 17037"/>
                <a:gd name="connsiteX4" fmla="*/ 18929 w 21489"/>
                <a:gd name="connsiteY4" fmla="*/ 17037 h 17037"/>
                <a:gd name="connsiteX0" fmla="*/ 0 w 21489"/>
                <a:gd name="connsiteY0" fmla="*/ 0 h 17037"/>
                <a:gd name="connsiteX1" fmla="*/ 1250 w 21489"/>
                <a:gd name="connsiteY1" fmla="*/ 536 h 17037"/>
                <a:gd name="connsiteX2" fmla="*/ 10000 w 21489"/>
                <a:gd name="connsiteY2" fmla="*/ 5982 h 17037"/>
                <a:gd name="connsiteX3" fmla="*/ 21489 w 21489"/>
                <a:gd name="connsiteY3" fmla="*/ 10852 h 17037"/>
                <a:gd name="connsiteX4" fmla="*/ 18929 w 21489"/>
                <a:gd name="connsiteY4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8810 w 18929"/>
                <a:gd name="connsiteY3" fmla="*/ 14370 h 17037"/>
                <a:gd name="connsiteX4" fmla="*/ 18929 w 18929"/>
                <a:gd name="connsiteY4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8096 w 18929"/>
                <a:gd name="connsiteY3" fmla="*/ 14530 h 17037"/>
                <a:gd name="connsiteX4" fmla="*/ 18929 w 18929"/>
                <a:gd name="connsiteY4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2738 w 18929"/>
                <a:gd name="connsiteY3" fmla="*/ 8613 h 17037"/>
                <a:gd name="connsiteX4" fmla="*/ 18096 w 18929"/>
                <a:gd name="connsiteY4" fmla="*/ 14530 h 17037"/>
                <a:gd name="connsiteX5" fmla="*/ 18929 w 18929"/>
                <a:gd name="connsiteY5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0774 w 18929"/>
                <a:gd name="connsiteY3" fmla="*/ 10852 h 17037"/>
                <a:gd name="connsiteX4" fmla="*/ 18096 w 18929"/>
                <a:gd name="connsiteY4" fmla="*/ 14530 h 17037"/>
                <a:gd name="connsiteX5" fmla="*/ 18929 w 18929"/>
                <a:gd name="connsiteY5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0774 w 18929"/>
                <a:gd name="connsiteY3" fmla="*/ 10852 h 17037"/>
                <a:gd name="connsiteX4" fmla="*/ 15417 w 18929"/>
                <a:gd name="connsiteY4" fmla="*/ 12931 h 17037"/>
                <a:gd name="connsiteX5" fmla="*/ 18096 w 18929"/>
                <a:gd name="connsiteY5" fmla="*/ 14530 h 17037"/>
                <a:gd name="connsiteX6" fmla="*/ 18929 w 18929"/>
                <a:gd name="connsiteY6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0774 w 18929"/>
                <a:gd name="connsiteY3" fmla="*/ 10852 h 17037"/>
                <a:gd name="connsiteX4" fmla="*/ 13453 w 18929"/>
                <a:gd name="connsiteY4" fmla="*/ 12771 h 17037"/>
                <a:gd name="connsiteX5" fmla="*/ 18096 w 18929"/>
                <a:gd name="connsiteY5" fmla="*/ 14530 h 17037"/>
                <a:gd name="connsiteX6" fmla="*/ 18929 w 18929"/>
                <a:gd name="connsiteY6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0774 w 18929"/>
                <a:gd name="connsiteY3" fmla="*/ 10852 h 17037"/>
                <a:gd name="connsiteX4" fmla="*/ 12917 w 18929"/>
                <a:gd name="connsiteY4" fmla="*/ 12771 h 17037"/>
                <a:gd name="connsiteX5" fmla="*/ 18096 w 18929"/>
                <a:gd name="connsiteY5" fmla="*/ 14530 h 17037"/>
                <a:gd name="connsiteX6" fmla="*/ 18929 w 18929"/>
                <a:gd name="connsiteY6" fmla="*/ 17037 h 17037"/>
                <a:gd name="connsiteX0" fmla="*/ 2170 w 21099"/>
                <a:gd name="connsiteY0" fmla="*/ 7786 h 24823"/>
                <a:gd name="connsiteX1" fmla="*/ 27 w 21099"/>
                <a:gd name="connsiteY1" fmla="*/ 6 h 24823"/>
                <a:gd name="connsiteX2" fmla="*/ 12170 w 21099"/>
                <a:gd name="connsiteY2" fmla="*/ 13768 h 24823"/>
                <a:gd name="connsiteX3" fmla="*/ 12944 w 21099"/>
                <a:gd name="connsiteY3" fmla="*/ 18638 h 24823"/>
                <a:gd name="connsiteX4" fmla="*/ 15087 w 21099"/>
                <a:gd name="connsiteY4" fmla="*/ 20557 h 24823"/>
                <a:gd name="connsiteX5" fmla="*/ 20266 w 21099"/>
                <a:gd name="connsiteY5" fmla="*/ 22316 h 24823"/>
                <a:gd name="connsiteX6" fmla="*/ 21099 w 21099"/>
                <a:gd name="connsiteY6" fmla="*/ 24823 h 24823"/>
                <a:gd name="connsiteX0" fmla="*/ 0 w 18929"/>
                <a:gd name="connsiteY0" fmla="*/ 0 h 17037"/>
                <a:gd name="connsiteX1" fmla="*/ 10000 w 18929"/>
                <a:gd name="connsiteY1" fmla="*/ 5982 h 17037"/>
                <a:gd name="connsiteX2" fmla="*/ 10774 w 18929"/>
                <a:gd name="connsiteY2" fmla="*/ 10852 h 17037"/>
                <a:gd name="connsiteX3" fmla="*/ 12917 w 18929"/>
                <a:gd name="connsiteY3" fmla="*/ 12771 h 17037"/>
                <a:gd name="connsiteX4" fmla="*/ 18096 w 18929"/>
                <a:gd name="connsiteY4" fmla="*/ 14530 h 17037"/>
                <a:gd name="connsiteX5" fmla="*/ 18929 w 18929"/>
                <a:gd name="connsiteY5" fmla="*/ 17037 h 17037"/>
                <a:gd name="connsiteX0" fmla="*/ 0 w 21072"/>
                <a:gd name="connsiteY0" fmla="*/ 0 h 23114"/>
                <a:gd name="connsiteX1" fmla="*/ 12143 w 21072"/>
                <a:gd name="connsiteY1" fmla="*/ 12059 h 23114"/>
                <a:gd name="connsiteX2" fmla="*/ 12917 w 21072"/>
                <a:gd name="connsiteY2" fmla="*/ 16929 h 23114"/>
                <a:gd name="connsiteX3" fmla="*/ 15060 w 21072"/>
                <a:gd name="connsiteY3" fmla="*/ 18848 h 23114"/>
                <a:gd name="connsiteX4" fmla="*/ 20239 w 21072"/>
                <a:gd name="connsiteY4" fmla="*/ 20607 h 23114"/>
                <a:gd name="connsiteX5" fmla="*/ 21072 w 21072"/>
                <a:gd name="connsiteY5" fmla="*/ 23114 h 23114"/>
                <a:gd name="connsiteX0" fmla="*/ 14056 w 14225"/>
                <a:gd name="connsiteY0" fmla="*/ 0 h 83562"/>
                <a:gd name="connsiteX1" fmla="*/ 128 w 14225"/>
                <a:gd name="connsiteY1" fmla="*/ 72507 h 83562"/>
                <a:gd name="connsiteX2" fmla="*/ 902 w 14225"/>
                <a:gd name="connsiteY2" fmla="*/ 77377 h 83562"/>
                <a:gd name="connsiteX3" fmla="*/ 3045 w 14225"/>
                <a:gd name="connsiteY3" fmla="*/ 79296 h 83562"/>
                <a:gd name="connsiteX4" fmla="*/ 8224 w 14225"/>
                <a:gd name="connsiteY4" fmla="*/ 81055 h 83562"/>
                <a:gd name="connsiteX5" fmla="*/ 9057 w 14225"/>
                <a:gd name="connsiteY5" fmla="*/ 83562 h 83562"/>
                <a:gd name="connsiteX0" fmla="*/ 13928 w 13928"/>
                <a:gd name="connsiteY0" fmla="*/ 0 h 83562"/>
                <a:gd name="connsiteX1" fmla="*/ 0 w 13928"/>
                <a:gd name="connsiteY1" fmla="*/ 72507 h 83562"/>
                <a:gd name="connsiteX2" fmla="*/ 774 w 13928"/>
                <a:gd name="connsiteY2" fmla="*/ 77377 h 83562"/>
                <a:gd name="connsiteX3" fmla="*/ 2917 w 13928"/>
                <a:gd name="connsiteY3" fmla="*/ 79296 h 83562"/>
                <a:gd name="connsiteX4" fmla="*/ 8096 w 13928"/>
                <a:gd name="connsiteY4" fmla="*/ 81055 h 83562"/>
                <a:gd name="connsiteX5" fmla="*/ 8929 w 13928"/>
                <a:gd name="connsiteY5" fmla="*/ 83562 h 83562"/>
                <a:gd name="connsiteX0" fmla="*/ 23392 w 23392"/>
                <a:gd name="connsiteY0" fmla="*/ 0 h 111387"/>
                <a:gd name="connsiteX1" fmla="*/ 0 w 23392"/>
                <a:gd name="connsiteY1" fmla="*/ 100332 h 111387"/>
                <a:gd name="connsiteX2" fmla="*/ 774 w 23392"/>
                <a:gd name="connsiteY2" fmla="*/ 105202 h 111387"/>
                <a:gd name="connsiteX3" fmla="*/ 2917 w 23392"/>
                <a:gd name="connsiteY3" fmla="*/ 107121 h 111387"/>
                <a:gd name="connsiteX4" fmla="*/ 8096 w 23392"/>
                <a:gd name="connsiteY4" fmla="*/ 108880 h 111387"/>
                <a:gd name="connsiteX5" fmla="*/ 8929 w 23392"/>
                <a:gd name="connsiteY5" fmla="*/ 111387 h 111387"/>
                <a:gd name="connsiteX0" fmla="*/ 23392 w 23392"/>
                <a:gd name="connsiteY0" fmla="*/ 0 h 111387"/>
                <a:gd name="connsiteX1" fmla="*/ 18988 w 23392"/>
                <a:gd name="connsiteY1" fmla="*/ 20126 h 111387"/>
                <a:gd name="connsiteX2" fmla="*/ 0 w 23392"/>
                <a:gd name="connsiteY2" fmla="*/ 100332 h 111387"/>
                <a:gd name="connsiteX3" fmla="*/ 774 w 23392"/>
                <a:gd name="connsiteY3" fmla="*/ 105202 h 111387"/>
                <a:gd name="connsiteX4" fmla="*/ 2917 w 23392"/>
                <a:gd name="connsiteY4" fmla="*/ 107121 h 111387"/>
                <a:gd name="connsiteX5" fmla="*/ 8096 w 23392"/>
                <a:gd name="connsiteY5" fmla="*/ 108880 h 111387"/>
                <a:gd name="connsiteX6" fmla="*/ 8929 w 23392"/>
                <a:gd name="connsiteY6" fmla="*/ 111387 h 111387"/>
                <a:gd name="connsiteX0" fmla="*/ 23392 w 23392"/>
                <a:gd name="connsiteY0" fmla="*/ 0 h 111387"/>
                <a:gd name="connsiteX1" fmla="*/ 20595 w 23392"/>
                <a:gd name="connsiteY1" fmla="*/ 15329 h 111387"/>
                <a:gd name="connsiteX2" fmla="*/ 0 w 23392"/>
                <a:gd name="connsiteY2" fmla="*/ 100332 h 111387"/>
                <a:gd name="connsiteX3" fmla="*/ 774 w 23392"/>
                <a:gd name="connsiteY3" fmla="*/ 105202 h 111387"/>
                <a:gd name="connsiteX4" fmla="*/ 2917 w 23392"/>
                <a:gd name="connsiteY4" fmla="*/ 107121 h 111387"/>
                <a:gd name="connsiteX5" fmla="*/ 8096 w 23392"/>
                <a:gd name="connsiteY5" fmla="*/ 108880 h 111387"/>
                <a:gd name="connsiteX6" fmla="*/ 8929 w 23392"/>
                <a:gd name="connsiteY6" fmla="*/ 111387 h 111387"/>
                <a:gd name="connsiteX0" fmla="*/ 23392 w 23392"/>
                <a:gd name="connsiteY0" fmla="*/ 0 h 111387"/>
                <a:gd name="connsiteX1" fmla="*/ 20595 w 23392"/>
                <a:gd name="connsiteY1" fmla="*/ 15329 h 111387"/>
                <a:gd name="connsiteX2" fmla="*/ 12559 w 23392"/>
                <a:gd name="connsiteY2" fmla="*/ 49071 h 111387"/>
                <a:gd name="connsiteX3" fmla="*/ 0 w 23392"/>
                <a:gd name="connsiteY3" fmla="*/ 100332 h 111387"/>
                <a:gd name="connsiteX4" fmla="*/ 774 w 23392"/>
                <a:gd name="connsiteY4" fmla="*/ 105202 h 111387"/>
                <a:gd name="connsiteX5" fmla="*/ 2917 w 23392"/>
                <a:gd name="connsiteY5" fmla="*/ 107121 h 111387"/>
                <a:gd name="connsiteX6" fmla="*/ 8096 w 23392"/>
                <a:gd name="connsiteY6" fmla="*/ 108880 h 111387"/>
                <a:gd name="connsiteX7" fmla="*/ 8929 w 23392"/>
                <a:gd name="connsiteY7" fmla="*/ 111387 h 111387"/>
                <a:gd name="connsiteX0" fmla="*/ 25476 w 25476"/>
                <a:gd name="connsiteY0" fmla="*/ 0 h 111387"/>
                <a:gd name="connsiteX1" fmla="*/ 22679 w 25476"/>
                <a:gd name="connsiteY1" fmla="*/ 15329 h 111387"/>
                <a:gd name="connsiteX2" fmla="*/ 0 w 25476"/>
                <a:gd name="connsiteY2" fmla="*/ 43634 h 111387"/>
                <a:gd name="connsiteX3" fmla="*/ 2084 w 25476"/>
                <a:gd name="connsiteY3" fmla="*/ 100332 h 111387"/>
                <a:gd name="connsiteX4" fmla="*/ 2858 w 25476"/>
                <a:gd name="connsiteY4" fmla="*/ 105202 h 111387"/>
                <a:gd name="connsiteX5" fmla="*/ 5001 w 25476"/>
                <a:gd name="connsiteY5" fmla="*/ 107121 h 111387"/>
                <a:gd name="connsiteX6" fmla="*/ 10180 w 25476"/>
                <a:gd name="connsiteY6" fmla="*/ 108880 h 111387"/>
                <a:gd name="connsiteX7" fmla="*/ 11013 w 25476"/>
                <a:gd name="connsiteY7" fmla="*/ 111387 h 111387"/>
                <a:gd name="connsiteX0" fmla="*/ 27057 w 27057"/>
                <a:gd name="connsiteY0" fmla="*/ 0 h 111387"/>
                <a:gd name="connsiteX1" fmla="*/ 24260 w 27057"/>
                <a:gd name="connsiteY1" fmla="*/ 15329 h 111387"/>
                <a:gd name="connsiteX2" fmla="*/ 1581 w 27057"/>
                <a:gd name="connsiteY2" fmla="*/ 43634 h 111387"/>
                <a:gd name="connsiteX3" fmla="*/ 2117 w 27057"/>
                <a:gd name="connsiteY3" fmla="*/ 66342 h 111387"/>
                <a:gd name="connsiteX4" fmla="*/ 3665 w 27057"/>
                <a:gd name="connsiteY4" fmla="*/ 100332 h 111387"/>
                <a:gd name="connsiteX5" fmla="*/ 4439 w 27057"/>
                <a:gd name="connsiteY5" fmla="*/ 105202 h 111387"/>
                <a:gd name="connsiteX6" fmla="*/ 6582 w 27057"/>
                <a:gd name="connsiteY6" fmla="*/ 107121 h 111387"/>
                <a:gd name="connsiteX7" fmla="*/ 11761 w 27057"/>
                <a:gd name="connsiteY7" fmla="*/ 108880 h 111387"/>
                <a:gd name="connsiteX8" fmla="*/ 12594 w 27057"/>
                <a:gd name="connsiteY8" fmla="*/ 111387 h 111387"/>
                <a:gd name="connsiteX0" fmla="*/ 25476 w 25476"/>
                <a:gd name="connsiteY0" fmla="*/ 0 h 111387"/>
                <a:gd name="connsiteX1" fmla="*/ 22679 w 25476"/>
                <a:gd name="connsiteY1" fmla="*/ 15329 h 111387"/>
                <a:gd name="connsiteX2" fmla="*/ 0 w 25476"/>
                <a:gd name="connsiteY2" fmla="*/ 43634 h 111387"/>
                <a:gd name="connsiteX3" fmla="*/ 536 w 25476"/>
                <a:gd name="connsiteY3" fmla="*/ 66342 h 111387"/>
                <a:gd name="connsiteX4" fmla="*/ 2084 w 25476"/>
                <a:gd name="connsiteY4" fmla="*/ 100332 h 111387"/>
                <a:gd name="connsiteX5" fmla="*/ 2858 w 25476"/>
                <a:gd name="connsiteY5" fmla="*/ 105202 h 111387"/>
                <a:gd name="connsiteX6" fmla="*/ 5001 w 25476"/>
                <a:gd name="connsiteY6" fmla="*/ 107121 h 111387"/>
                <a:gd name="connsiteX7" fmla="*/ 10180 w 25476"/>
                <a:gd name="connsiteY7" fmla="*/ 108880 h 111387"/>
                <a:gd name="connsiteX8" fmla="*/ 11013 w 25476"/>
                <a:gd name="connsiteY8" fmla="*/ 111387 h 111387"/>
                <a:gd name="connsiteX0" fmla="*/ 25476 w 25476"/>
                <a:gd name="connsiteY0" fmla="*/ 0 h 111387"/>
                <a:gd name="connsiteX1" fmla="*/ 22679 w 25476"/>
                <a:gd name="connsiteY1" fmla="*/ 15329 h 111387"/>
                <a:gd name="connsiteX2" fmla="*/ 0 w 25476"/>
                <a:gd name="connsiteY2" fmla="*/ 43634 h 111387"/>
                <a:gd name="connsiteX3" fmla="*/ 6607 w 25476"/>
                <a:gd name="connsiteY3" fmla="*/ 53229 h 111387"/>
                <a:gd name="connsiteX4" fmla="*/ 2084 w 25476"/>
                <a:gd name="connsiteY4" fmla="*/ 100332 h 111387"/>
                <a:gd name="connsiteX5" fmla="*/ 2858 w 25476"/>
                <a:gd name="connsiteY5" fmla="*/ 105202 h 111387"/>
                <a:gd name="connsiteX6" fmla="*/ 5001 w 25476"/>
                <a:gd name="connsiteY6" fmla="*/ 107121 h 111387"/>
                <a:gd name="connsiteX7" fmla="*/ 10180 w 25476"/>
                <a:gd name="connsiteY7" fmla="*/ 108880 h 111387"/>
                <a:gd name="connsiteX8" fmla="*/ 11013 w 25476"/>
                <a:gd name="connsiteY8" fmla="*/ 111387 h 111387"/>
                <a:gd name="connsiteX0" fmla="*/ 25476 w 25476"/>
                <a:gd name="connsiteY0" fmla="*/ 0 h 111387"/>
                <a:gd name="connsiteX1" fmla="*/ 22679 w 25476"/>
                <a:gd name="connsiteY1" fmla="*/ 15329 h 111387"/>
                <a:gd name="connsiteX2" fmla="*/ 0 w 25476"/>
                <a:gd name="connsiteY2" fmla="*/ 43634 h 111387"/>
                <a:gd name="connsiteX3" fmla="*/ 6607 w 25476"/>
                <a:gd name="connsiteY3" fmla="*/ 53229 h 111387"/>
                <a:gd name="connsiteX4" fmla="*/ 2084 w 25476"/>
                <a:gd name="connsiteY4" fmla="*/ 100332 h 111387"/>
                <a:gd name="connsiteX5" fmla="*/ 2858 w 25476"/>
                <a:gd name="connsiteY5" fmla="*/ 105202 h 111387"/>
                <a:gd name="connsiteX6" fmla="*/ 5001 w 25476"/>
                <a:gd name="connsiteY6" fmla="*/ 107121 h 111387"/>
                <a:gd name="connsiteX7" fmla="*/ 10180 w 25476"/>
                <a:gd name="connsiteY7" fmla="*/ 108880 h 111387"/>
                <a:gd name="connsiteX8" fmla="*/ 11013 w 25476"/>
                <a:gd name="connsiteY8" fmla="*/ 111387 h 111387"/>
                <a:gd name="connsiteX0" fmla="*/ 25476 w 25476"/>
                <a:gd name="connsiteY0" fmla="*/ 0 h 111387"/>
                <a:gd name="connsiteX1" fmla="*/ 22679 w 25476"/>
                <a:gd name="connsiteY1" fmla="*/ 15329 h 111387"/>
                <a:gd name="connsiteX2" fmla="*/ 0 w 25476"/>
                <a:gd name="connsiteY2" fmla="*/ 43634 h 111387"/>
                <a:gd name="connsiteX3" fmla="*/ 1786 w 25476"/>
                <a:gd name="connsiteY3" fmla="*/ 49711 h 111387"/>
                <a:gd name="connsiteX4" fmla="*/ 2084 w 25476"/>
                <a:gd name="connsiteY4" fmla="*/ 100332 h 111387"/>
                <a:gd name="connsiteX5" fmla="*/ 2858 w 25476"/>
                <a:gd name="connsiteY5" fmla="*/ 105202 h 111387"/>
                <a:gd name="connsiteX6" fmla="*/ 5001 w 25476"/>
                <a:gd name="connsiteY6" fmla="*/ 107121 h 111387"/>
                <a:gd name="connsiteX7" fmla="*/ 10180 w 25476"/>
                <a:gd name="connsiteY7" fmla="*/ 108880 h 111387"/>
                <a:gd name="connsiteX8" fmla="*/ 11013 w 25476"/>
                <a:gd name="connsiteY8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0 w 26012"/>
                <a:gd name="connsiteY2" fmla="*/ 43474 h 111387"/>
                <a:gd name="connsiteX3" fmla="*/ 2322 w 26012"/>
                <a:gd name="connsiteY3" fmla="*/ 49711 h 111387"/>
                <a:gd name="connsiteX4" fmla="*/ 2620 w 26012"/>
                <a:gd name="connsiteY4" fmla="*/ 100332 h 111387"/>
                <a:gd name="connsiteX5" fmla="*/ 3394 w 26012"/>
                <a:gd name="connsiteY5" fmla="*/ 105202 h 111387"/>
                <a:gd name="connsiteX6" fmla="*/ 5537 w 26012"/>
                <a:gd name="connsiteY6" fmla="*/ 107121 h 111387"/>
                <a:gd name="connsiteX7" fmla="*/ 10716 w 26012"/>
                <a:gd name="connsiteY7" fmla="*/ 108880 h 111387"/>
                <a:gd name="connsiteX8" fmla="*/ 11549 w 26012"/>
                <a:gd name="connsiteY8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2144 w 26012"/>
                <a:gd name="connsiteY2" fmla="*/ 28282 h 111387"/>
                <a:gd name="connsiteX3" fmla="*/ 0 w 26012"/>
                <a:gd name="connsiteY3" fmla="*/ 43474 h 111387"/>
                <a:gd name="connsiteX4" fmla="*/ 2322 w 26012"/>
                <a:gd name="connsiteY4" fmla="*/ 49711 h 111387"/>
                <a:gd name="connsiteX5" fmla="*/ 2620 w 26012"/>
                <a:gd name="connsiteY5" fmla="*/ 100332 h 111387"/>
                <a:gd name="connsiteX6" fmla="*/ 3394 w 26012"/>
                <a:gd name="connsiteY6" fmla="*/ 105202 h 111387"/>
                <a:gd name="connsiteX7" fmla="*/ 5537 w 26012"/>
                <a:gd name="connsiteY7" fmla="*/ 107121 h 111387"/>
                <a:gd name="connsiteX8" fmla="*/ 10716 w 26012"/>
                <a:gd name="connsiteY8" fmla="*/ 108880 h 111387"/>
                <a:gd name="connsiteX9" fmla="*/ 11549 w 26012"/>
                <a:gd name="connsiteY9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0894 w 26012"/>
                <a:gd name="connsiteY2" fmla="*/ 34998 h 111387"/>
                <a:gd name="connsiteX3" fmla="*/ 0 w 26012"/>
                <a:gd name="connsiteY3" fmla="*/ 43474 h 111387"/>
                <a:gd name="connsiteX4" fmla="*/ 2322 w 26012"/>
                <a:gd name="connsiteY4" fmla="*/ 49711 h 111387"/>
                <a:gd name="connsiteX5" fmla="*/ 2620 w 26012"/>
                <a:gd name="connsiteY5" fmla="*/ 100332 h 111387"/>
                <a:gd name="connsiteX6" fmla="*/ 3394 w 26012"/>
                <a:gd name="connsiteY6" fmla="*/ 105202 h 111387"/>
                <a:gd name="connsiteX7" fmla="*/ 5537 w 26012"/>
                <a:gd name="connsiteY7" fmla="*/ 107121 h 111387"/>
                <a:gd name="connsiteX8" fmla="*/ 10716 w 26012"/>
                <a:gd name="connsiteY8" fmla="*/ 108880 h 111387"/>
                <a:gd name="connsiteX9" fmla="*/ 11549 w 26012"/>
                <a:gd name="connsiteY9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0894 w 26012"/>
                <a:gd name="connsiteY2" fmla="*/ 34998 h 111387"/>
                <a:gd name="connsiteX3" fmla="*/ 0 w 26012"/>
                <a:gd name="connsiteY3" fmla="*/ 43474 h 111387"/>
                <a:gd name="connsiteX4" fmla="*/ 7322 w 26012"/>
                <a:gd name="connsiteY4" fmla="*/ 48272 h 111387"/>
                <a:gd name="connsiteX5" fmla="*/ 2620 w 26012"/>
                <a:gd name="connsiteY5" fmla="*/ 100332 h 111387"/>
                <a:gd name="connsiteX6" fmla="*/ 3394 w 26012"/>
                <a:gd name="connsiteY6" fmla="*/ 105202 h 111387"/>
                <a:gd name="connsiteX7" fmla="*/ 5537 w 26012"/>
                <a:gd name="connsiteY7" fmla="*/ 107121 h 111387"/>
                <a:gd name="connsiteX8" fmla="*/ 10716 w 26012"/>
                <a:gd name="connsiteY8" fmla="*/ 108880 h 111387"/>
                <a:gd name="connsiteX9" fmla="*/ 11549 w 26012"/>
                <a:gd name="connsiteY9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0894 w 26012"/>
                <a:gd name="connsiteY2" fmla="*/ 34998 h 111387"/>
                <a:gd name="connsiteX3" fmla="*/ 0 w 26012"/>
                <a:gd name="connsiteY3" fmla="*/ 43474 h 111387"/>
                <a:gd name="connsiteX4" fmla="*/ 7322 w 26012"/>
                <a:gd name="connsiteY4" fmla="*/ 48272 h 111387"/>
                <a:gd name="connsiteX5" fmla="*/ 2620 w 26012"/>
                <a:gd name="connsiteY5" fmla="*/ 100332 h 111387"/>
                <a:gd name="connsiteX6" fmla="*/ 3394 w 26012"/>
                <a:gd name="connsiteY6" fmla="*/ 105202 h 111387"/>
                <a:gd name="connsiteX7" fmla="*/ 5537 w 26012"/>
                <a:gd name="connsiteY7" fmla="*/ 107121 h 111387"/>
                <a:gd name="connsiteX8" fmla="*/ 10716 w 26012"/>
                <a:gd name="connsiteY8" fmla="*/ 108880 h 111387"/>
                <a:gd name="connsiteX9" fmla="*/ 11549 w 26012"/>
                <a:gd name="connsiteY9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0894 w 26012"/>
                <a:gd name="connsiteY2" fmla="*/ 34998 h 111387"/>
                <a:gd name="connsiteX3" fmla="*/ 0 w 26012"/>
                <a:gd name="connsiteY3" fmla="*/ 43474 h 111387"/>
                <a:gd name="connsiteX4" fmla="*/ 2858 w 26012"/>
                <a:gd name="connsiteY4" fmla="*/ 49711 h 111387"/>
                <a:gd name="connsiteX5" fmla="*/ 2620 w 26012"/>
                <a:gd name="connsiteY5" fmla="*/ 100332 h 111387"/>
                <a:gd name="connsiteX6" fmla="*/ 3394 w 26012"/>
                <a:gd name="connsiteY6" fmla="*/ 105202 h 111387"/>
                <a:gd name="connsiteX7" fmla="*/ 5537 w 26012"/>
                <a:gd name="connsiteY7" fmla="*/ 107121 h 111387"/>
                <a:gd name="connsiteX8" fmla="*/ 10716 w 26012"/>
                <a:gd name="connsiteY8" fmla="*/ 108880 h 111387"/>
                <a:gd name="connsiteX9" fmla="*/ 11549 w 26012"/>
                <a:gd name="connsiteY9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0894 w 26012"/>
                <a:gd name="connsiteY2" fmla="*/ 34998 h 111387"/>
                <a:gd name="connsiteX3" fmla="*/ 0 w 26012"/>
                <a:gd name="connsiteY3" fmla="*/ 43474 h 111387"/>
                <a:gd name="connsiteX4" fmla="*/ 2858 w 26012"/>
                <a:gd name="connsiteY4" fmla="*/ 49711 h 111387"/>
                <a:gd name="connsiteX5" fmla="*/ 2501 w 26012"/>
                <a:gd name="connsiteY5" fmla="*/ 77057 h 111387"/>
                <a:gd name="connsiteX6" fmla="*/ 2620 w 26012"/>
                <a:gd name="connsiteY6" fmla="*/ 100332 h 111387"/>
                <a:gd name="connsiteX7" fmla="*/ 3394 w 26012"/>
                <a:gd name="connsiteY7" fmla="*/ 105202 h 111387"/>
                <a:gd name="connsiteX8" fmla="*/ 5537 w 26012"/>
                <a:gd name="connsiteY8" fmla="*/ 107121 h 111387"/>
                <a:gd name="connsiteX9" fmla="*/ 10716 w 26012"/>
                <a:gd name="connsiteY9" fmla="*/ 108880 h 111387"/>
                <a:gd name="connsiteX10" fmla="*/ 11549 w 26012"/>
                <a:gd name="connsiteY10" fmla="*/ 111387 h 111387"/>
                <a:gd name="connsiteX0" fmla="*/ 32618 w 32618"/>
                <a:gd name="connsiteY0" fmla="*/ 0 h 111387"/>
                <a:gd name="connsiteX1" fmla="*/ 29821 w 32618"/>
                <a:gd name="connsiteY1" fmla="*/ 15329 h 111387"/>
                <a:gd name="connsiteX2" fmla="*/ 17500 w 32618"/>
                <a:gd name="connsiteY2" fmla="*/ 34998 h 111387"/>
                <a:gd name="connsiteX3" fmla="*/ 6606 w 32618"/>
                <a:gd name="connsiteY3" fmla="*/ 43474 h 111387"/>
                <a:gd name="connsiteX4" fmla="*/ 9464 w 32618"/>
                <a:gd name="connsiteY4" fmla="*/ 49711 h 111387"/>
                <a:gd name="connsiteX5" fmla="*/ 0 w 32618"/>
                <a:gd name="connsiteY5" fmla="*/ 71300 h 111387"/>
                <a:gd name="connsiteX6" fmla="*/ 9226 w 32618"/>
                <a:gd name="connsiteY6" fmla="*/ 100332 h 111387"/>
                <a:gd name="connsiteX7" fmla="*/ 10000 w 32618"/>
                <a:gd name="connsiteY7" fmla="*/ 105202 h 111387"/>
                <a:gd name="connsiteX8" fmla="*/ 12143 w 32618"/>
                <a:gd name="connsiteY8" fmla="*/ 107121 h 111387"/>
                <a:gd name="connsiteX9" fmla="*/ 17322 w 32618"/>
                <a:gd name="connsiteY9" fmla="*/ 108880 h 111387"/>
                <a:gd name="connsiteX10" fmla="*/ 18155 w 32618"/>
                <a:gd name="connsiteY10" fmla="*/ 111387 h 111387"/>
                <a:gd name="connsiteX0" fmla="*/ 32618 w 32618"/>
                <a:gd name="connsiteY0" fmla="*/ 0 h 111387"/>
                <a:gd name="connsiteX1" fmla="*/ 29821 w 32618"/>
                <a:gd name="connsiteY1" fmla="*/ 15329 h 111387"/>
                <a:gd name="connsiteX2" fmla="*/ 17500 w 32618"/>
                <a:gd name="connsiteY2" fmla="*/ 34998 h 111387"/>
                <a:gd name="connsiteX3" fmla="*/ 6606 w 32618"/>
                <a:gd name="connsiteY3" fmla="*/ 43474 h 111387"/>
                <a:gd name="connsiteX4" fmla="*/ 9464 w 32618"/>
                <a:gd name="connsiteY4" fmla="*/ 49711 h 111387"/>
                <a:gd name="connsiteX5" fmla="*/ 0 w 32618"/>
                <a:gd name="connsiteY5" fmla="*/ 71300 h 111387"/>
                <a:gd name="connsiteX6" fmla="*/ 9226 w 32618"/>
                <a:gd name="connsiteY6" fmla="*/ 100332 h 111387"/>
                <a:gd name="connsiteX7" fmla="*/ 10000 w 32618"/>
                <a:gd name="connsiteY7" fmla="*/ 105202 h 111387"/>
                <a:gd name="connsiteX8" fmla="*/ 12143 w 32618"/>
                <a:gd name="connsiteY8" fmla="*/ 107121 h 111387"/>
                <a:gd name="connsiteX9" fmla="*/ 17322 w 32618"/>
                <a:gd name="connsiteY9" fmla="*/ 108880 h 111387"/>
                <a:gd name="connsiteX10" fmla="*/ 18155 w 32618"/>
                <a:gd name="connsiteY10" fmla="*/ 111387 h 111387"/>
                <a:gd name="connsiteX0" fmla="*/ 32618 w 32618"/>
                <a:gd name="connsiteY0" fmla="*/ 0 h 111387"/>
                <a:gd name="connsiteX1" fmla="*/ 29821 w 32618"/>
                <a:gd name="connsiteY1" fmla="*/ 15329 h 111387"/>
                <a:gd name="connsiteX2" fmla="*/ 17500 w 32618"/>
                <a:gd name="connsiteY2" fmla="*/ 34998 h 111387"/>
                <a:gd name="connsiteX3" fmla="*/ 6606 w 32618"/>
                <a:gd name="connsiteY3" fmla="*/ 43474 h 111387"/>
                <a:gd name="connsiteX4" fmla="*/ 9464 w 32618"/>
                <a:gd name="connsiteY4" fmla="*/ 49711 h 111387"/>
                <a:gd name="connsiteX5" fmla="*/ 0 w 32618"/>
                <a:gd name="connsiteY5" fmla="*/ 71300 h 111387"/>
                <a:gd name="connsiteX6" fmla="*/ 9226 w 32618"/>
                <a:gd name="connsiteY6" fmla="*/ 100332 h 111387"/>
                <a:gd name="connsiteX7" fmla="*/ 10000 w 32618"/>
                <a:gd name="connsiteY7" fmla="*/ 105202 h 111387"/>
                <a:gd name="connsiteX8" fmla="*/ 12143 w 32618"/>
                <a:gd name="connsiteY8" fmla="*/ 107121 h 111387"/>
                <a:gd name="connsiteX9" fmla="*/ 17322 w 32618"/>
                <a:gd name="connsiteY9" fmla="*/ 108880 h 111387"/>
                <a:gd name="connsiteX10" fmla="*/ 18155 w 32618"/>
                <a:gd name="connsiteY10" fmla="*/ 111387 h 111387"/>
                <a:gd name="connsiteX0" fmla="*/ 28511 w 28511"/>
                <a:gd name="connsiteY0" fmla="*/ 0 h 111387"/>
                <a:gd name="connsiteX1" fmla="*/ 25714 w 28511"/>
                <a:gd name="connsiteY1" fmla="*/ 15329 h 111387"/>
                <a:gd name="connsiteX2" fmla="*/ 13393 w 28511"/>
                <a:gd name="connsiteY2" fmla="*/ 34998 h 111387"/>
                <a:gd name="connsiteX3" fmla="*/ 2499 w 28511"/>
                <a:gd name="connsiteY3" fmla="*/ 43474 h 111387"/>
                <a:gd name="connsiteX4" fmla="*/ 5357 w 28511"/>
                <a:gd name="connsiteY4" fmla="*/ 49711 h 111387"/>
                <a:gd name="connsiteX5" fmla="*/ 0 w 28511"/>
                <a:gd name="connsiteY5" fmla="*/ 57707 h 111387"/>
                <a:gd name="connsiteX6" fmla="*/ 5119 w 28511"/>
                <a:gd name="connsiteY6" fmla="*/ 100332 h 111387"/>
                <a:gd name="connsiteX7" fmla="*/ 5893 w 28511"/>
                <a:gd name="connsiteY7" fmla="*/ 105202 h 111387"/>
                <a:gd name="connsiteX8" fmla="*/ 8036 w 28511"/>
                <a:gd name="connsiteY8" fmla="*/ 107121 h 111387"/>
                <a:gd name="connsiteX9" fmla="*/ 13215 w 28511"/>
                <a:gd name="connsiteY9" fmla="*/ 108880 h 111387"/>
                <a:gd name="connsiteX10" fmla="*/ 14048 w 28511"/>
                <a:gd name="connsiteY10" fmla="*/ 111387 h 111387"/>
                <a:gd name="connsiteX0" fmla="*/ 28511 w 28511"/>
                <a:gd name="connsiteY0" fmla="*/ 0 h 111387"/>
                <a:gd name="connsiteX1" fmla="*/ 25714 w 28511"/>
                <a:gd name="connsiteY1" fmla="*/ 15329 h 111387"/>
                <a:gd name="connsiteX2" fmla="*/ 13393 w 28511"/>
                <a:gd name="connsiteY2" fmla="*/ 34998 h 111387"/>
                <a:gd name="connsiteX3" fmla="*/ 2499 w 28511"/>
                <a:gd name="connsiteY3" fmla="*/ 43474 h 111387"/>
                <a:gd name="connsiteX4" fmla="*/ 5357 w 28511"/>
                <a:gd name="connsiteY4" fmla="*/ 49711 h 111387"/>
                <a:gd name="connsiteX5" fmla="*/ 0 w 28511"/>
                <a:gd name="connsiteY5" fmla="*/ 57707 h 111387"/>
                <a:gd name="connsiteX6" fmla="*/ 3571 w 28511"/>
                <a:gd name="connsiteY6" fmla="*/ 85692 h 111387"/>
                <a:gd name="connsiteX7" fmla="*/ 5119 w 28511"/>
                <a:gd name="connsiteY7" fmla="*/ 100332 h 111387"/>
                <a:gd name="connsiteX8" fmla="*/ 5893 w 28511"/>
                <a:gd name="connsiteY8" fmla="*/ 105202 h 111387"/>
                <a:gd name="connsiteX9" fmla="*/ 8036 w 28511"/>
                <a:gd name="connsiteY9" fmla="*/ 107121 h 111387"/>
                <a:gd name="connsiteX10" fmla="*/ 13215 w 28511"/>
                <a:gd name="connsiteY10" fmla="*/ 108880 h 111387"/>
                <a:gd name="connsiteX11" fmla="*/ 14048 w 28511"/>
                <a:gd name="connsiteY11" fmla="*/ 111387 h 111387"/>
                <a:gd name="connsiteX0" fmla="*/ 28511 w 28511"/>
                <a:gd name="connsiteY0" fmla="*/ 0 h 111387"/>
                <a:gd name="connsiteX1" fmla="*/ 25714 w 28511"/>
                <a:gd name="connsiteY1" fmla="*/ 15329 h 111387"/>
                <a:gd name="connsiteX2" fmla="*/ 13393 w 28511"/>
                <a:gd name="connsiteY2" fmla="*/ 34998 h 111387"/>
                <a:gd name="connsiteX3" fmla="*/ 2499 w 28511"/>
                <a:gd name="connsiteY3" fmla="*/ 43474 h 111387"/>
                <a:gd name="connsiteX4" fmla="*/ 5357 w 28511"/>
                <a:gd name="connsiteY4" fmla="*/ 49711 h 111387"/>
                <a:gd name="connsiteX5" fmla="*/ 0 w 28511"/>
                <a:gd name="connsiteY5" fmla="*/ 57707 h 111387"/>
                <a:gd name="connsiteX6" fmla="*/ 0 w 28511"/>
                <a:gd name="connsiteY6" fmla="*/ 62024 h 111387"/>
                <a:gd name="connsiteX7" fmla="*/ 5119 w 28511"/>
                <a:gd name="connsiteY7" fmla="*/ 100332 h 111387"/>
                <a:gd name="connsiteX8" fmla="*/ 5893 w 28511"/>
                <a:gd name="connsiteY8" fmla="*/ 105202 h 111387"/>
                <a:gd name="connsiteX9" fmla="*/ 8036 w 28511"/>
                <a:gd name="connsiteY9" fmla="*/ 107121 h 111387"/>
                <a:gd name="connsiteX10" fmla="*/ 13215 w 28511"/>
                <a:gd name="connsiteY10" fmla="*/ 108880 h 111387"/>
                <a:gd name="connsiteX11" fmla="*/ 14048 w 28511"/>
                <a:gd name="connsiteY11" fmla="*/ 111387 h 111387"/>
                <a:gd name="connsiteX0" fmla="*/ 28511 w 28511"/>
                <a:gd name="connsiteY0" fmla="*/ 0 h 111387"/>
                <a:gd name="connsiteX1" fmla="*/ 25714 w 28511"/>
                <a:gd name="connsiteY1" fmla="*/ 15329 h 111387"/>
                <a:gd name="connsiteX2" fmla="*/ 13393 w 28511"/>
                <a:gd name="connsiteY2" fmla="*/ 34998 h 111387"/>
                <a:gd name="connsiteX3" fmla="*/ 2499 w 28511"/>
                <a:gd name="connsiteY3" fmla="*/ 43474 h 111387"/>
                <a:gd name="connsiteX4" fmla="*/ 5357 w 28511"/>
                <a:gd name="connsiteY4" fmla="*/ 49711 h 111387"/>
                <a:gd name="connsiteX5" fmla="*/ 0 w 28511"/>
                <a:gd name="connsiteY5" fmla="*/ 57707 h 111387"/>
                <a:gd name="connsiteX6" fmla="*/ 0 w 28511"/>
                <a:gd name="connsiteY6" fmla="*/ 62024 h 111387"/>
                <a:gd name="connsiteX7" fmla="*/ 2500 w 28511"/>
                <a:gd name="connsiteY7" fmla="*/ 80895 h 111387"/>
                <a:gd name="connsiteX8" fmla="*/ 5119 w 28511"/>
                <a:gd name="connsiteY8" fmla="*/ 100332 h 111387"/>
                <a:gd name="connsiteX9" fmla="*/ 5893 w 28511"/>
                <a:gd name="connsiteY9" fmla="*/ 105202 h 111387"/>
                <a:gd name="connsiteX10" fmla="*/ 8036 w 28511"/>
                <a:gd name="connsiteY10" fmla="*/ 107121 h 111387"/>
                <a:gd name="connsiteX11" fmla="*/ 13215 w 28511"/>
                <a:gd name="connsiteY11" fmla="*/ 108880 h 111387"/>
                <a:gd name="connsiteX12" fmla="*/ 14048 w 28511"/>
                <a:gd name="connsiteY12" fmla="*/ 111387 h 111387"/>
                <a:gd name="connsiteX0" fmla="*/ 31190 w 31190"/>
                <a:gd name="connsiteY0" fmla="*/ 0 h 111387"/>
                <a:gd name="connsiteX1" fmla="*/ 28393 w 31190"/>
                <a:gd name="connsiteY1" fmla="*/ 15329 h 111387"/>
                <a:gd name="connsiteX2" fmla="*/ 16072 w 31190"/>
                <a:gd name="connsiteY2" fmla="*/ 34998 h 111387"/>
                <a:gd name="connsiteX3" fmla="*/ 5178 w 31190"/>
                <a:gd name="connsiteY3" fmla="*/ 43474 h 111387"/>
                <a:gd name="connsiteX4" fmla="*/ 8036 w 31190"/>
                <a:gd name="connsiteY4" fmla="*/ 49711 h 111387"/>
                <a:gd name="connsiteX5" fmla="*/ 2679 w 31190"/>
                <a:gd name="connsiteY5" fmla="*/ 57707 h 111387"/>
                <a:gd name="connsiteX6" fmla="*/ 2679 w 31190"/>
                <a:gd name="connsiteY6" fmla="*/ 62024 h 111387"/>
                <a:gd name="connsiteX7" fmla="*/ 0 w 31190"/>
                <a:gd name="connsiteY7" fmla="*/ 67942 h 111387"/>
                <a:gd name="connsiteX8" fmla="*/ 7798 w 31190"/>
                <a:gd name="connsiteY8" fmla="*/ 100332 h 111387"/>
                <a:gd name="connsiteX9" fmla="*/ 8572 w 31190"/>
                <a:gd name="connsiteY9" fmla="*/ 105202 h 111387"/>
                <a:gd name="connsiteX10" fmla="*/ 10715 w 31190"/>
                <a:gd name="connsiteY10" fmla="*/ 107121 h 111387"/>
                <a:gd name="connsiteX11" fmla="*/ 15894 w 31190"/>
                <a:gd name="connsiteY11" fmla="*/ 108880 h 111387"/>
                <a:gd name="connsiteX12" fmla="*/ 16727 w 31190"/>
                <a:gd name="connsiteY12" fmla="*/ 111387 h 111387"/>
                <a:gd name="connsiteX0" fmla="*/ 31190 w 31190"/>
                <a:gd name="connsiteY0" fmla="*/ 0 h 111387"/>
                <a:gd name="connsiteX1" fmla="*/ 28393 w 31190"/>
                <a:gd name="connsiteY1" fmla="*/ 15329 h 111387"/>
                <a:gd name="connsiteX2" fmla="*/ 16072 w 31190"/>
                <a:gd name="connsiteY2" fmla="*/ 34998 h 111387"/>
                <a:gd name="connsiteX3" fmla="*/ 5178 w 31190"/>
                <a:gd name="connsiteY3" fmla="*/ 43474 h 111387"/>
                <a:gd name="connsiteX4" fmla="*/ 8036 w 31190"/>
                <a:gd name="connsiteY4" fmla="*/ 49711 h 111387"/>
                <a:gd name="connsiteX5" fmla="*/ 2679 w 31190"/>
                <a:gd name="connsiteY5" fmla="*/ 57707 h 111387"/>
                <a:gd name="connsiteX6" fmla="*/ 2679 w 31190"/>
                <a:gd name="connsiteY6" fmla="*/ 62024 h 111387"/>
                <a:gd name="connsiteX7" fmla="*/ 0 w 31190"/>
                <a:gd name="connsiteY7" fmla="*/ 67942 h 111387"/>
                <a:gd name="connsiteX8" fmla="*/ 3215 w 31190"/>
                <a:gd name="connsiteY8" fmla="*/ 83133 h 111387"/>
                <a:gd name="connsiteX9" fmla="*/ 7798 w 31190"/>
                <a:gd name="connsiteY9" fmla="*/ 100332 h 111387"/>
                <a:gd name="connsiteX10" fmla="*/ 8572 w 31190"/>
                <a:gd name="connsiteY10" fmla="*/ 105202 h 111387"/>
                <a:gd name="connsiteX11" fmla="*/ 10715 w 31190"/>
                <a:gd name="connsiteY11" fmla="*/ 107121 h 111387"/>
                <a:gd name="connsiteX12" fmla="*/ 15894 w 31190"/>
                <a:gd name="connsiteY12" fmla="*/ 108880 h 111387"/>
                <a:gd name="connsiteX13" fmla="*/ 16727 w 31190"/>
                <a:gd name="connsiteY13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8 w 36368"/>
                <a:gd name="connsiteY7" fmla="*/ 67942 h 111387"/>
                <a:gd name="connsiteX8" fmla="*/ 0 w 36368"/>
                <a:gd name="connsiteY8" fmla="*/ 85692 h 111387"/>
                <a:gd name="connsiteX9" fmla="*/ 12976 w 36368"/>
                <a:gd name="connsiteY9" fmla="*/ 100332 h 111387"/>
                <a:gd name="connsiteX10" fmla="*/ 13750 w 36368"/>
                <a:gd name="connsiteY10" fmla="*/ 105202 h 111387"/>
                <a:gd name="connsiteX11" fmla="*/ 15893 w 36368"/>
                <a:gd name="connsiteY11" fmla="*/ 107121 h 111387"/>
                <a:gd name="connsiteX12" fmla="*/ 21072 w 36368"/>
                <a:gd name="connsiteY12" fmla="*/ 108880 h 111387"/>
                <a:gd name="connsiteX13" fmla="*/ 21905 w 36368"/>
                <a:gd name="connsiteY13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8 w 36368"/>
                <a:gd name="connsiteY7" fmla="*/ 67942 h 111387"/>
                <a:gd name="connsiteX8" fmla="*/ 3750 w 36368"/>
                <a:gd name="connsiteY8" fmla="*/ 72739 h 111387"/>
                <a:gd name="connsiteX9" fmla="*/ 0 w 36368"/>
                <a:gd name="connsiteY9" fmla="*/ 85692 h 111387"/>
                <a:gd name="connsiteX10" fmla="*/ 12976 w 36368"/>
                <a:gd name="connsiteY10" fmla="*/ 100332 h 111387"/>
                <a:gd name="connsiteX11" fmla="*/ 13750 w 36368"/>
                <a:gd name="connsiteY11" fmla="*/ 105202 h 111387"/>
                <a:gd name="connsiteX12" fmla="*/ 15893 w 36368"/>
                <a:gd name="connsiteY12" fmla="*/ 107121 h 111387"/>
                <a:gd name="connsiteX13" fmla="*/ 21072 w 36368"/>
                <a:gd name="connsiteY13" fmla="*/ 108880 h 111387"/>
                <a:gd name="connsiteX14" fmla="*/ 21905 w 36368"/>
                <a:gd name="connsiteY14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8 w 36368"/>
                <a:gd name="connsiteY7" fmla="*/ 67942 h 111387"/>
                <a:gd name="connsiteX8" fmla="*/ 5179 w 36368"/>
                <a:gd name="connsiteY8" fmla="*/ 70500 h 111387"/>
                <a:gd name="connsiteX9" fmla="*/ 0 w 36368"/>
                <a:gd name="connsiteY9" fmla="*/ 85692 h 111387"/>
                <a:gd name="connsiteX10" fmla="*/ 12976 w 36368"/>
                <a:gd name="connsiteY10" fmla="*/ 100332 h 111387"/>
                <a:gd name="connsiteX11" fmla="*/ 13750 w 36368"/>
                <a:gd name="connsiteY11" fmla="*/ 105202 h 111387"/>
                <a:gd name="connsiteX12" fmla="*/ 15893 w 36368"/>
                <a:gd name="connsiteY12" fmla="*/ 107121 h 111387"/>
                <a:gd name="connsiteX13" fmla="*/ 21072 w 36368"/>
                <a:gd name="connsiteY13" fmla="*/ 108880 h 111387"/>
                <a:gd name="connsiteX14" fmla="*/ 21905 w 36368"/>
                <a:gd name="connsiteY14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8 w 36368"/>
                <a:gd name="connsiteY7" fmla="*/ 67942 h 111387"/>
                <a:gd name="connsiteX8" fmla="*/ 5179 w 36368"/>
                <a:gd name="connsiteY8" fmla="*/ 70500 h 111387"/>
                <a:gd name="connsiteX9" fmla="*/ 0 w 36368"/>
                <a:gd name="connsiteY9" fmla="*/ 85692 h 111387"/>
                <a:gd name="connsiteX10" fmla="*/ 6785 w 36368"/>
                <a:gd name="connsiteY10" fmla="*/ 93528 h 111387"/>
                <a:gd name="connsiteX11" fmla="*/ 12976 w 36368"/>
                <a:gd name="connsiteY11" fmla="*/ 100332 h 111387"/>
                <a:gd name="connsiteX12" fmla="*/ 13750 w 36368"/>
                <a:gd name="connsiteY12" fmla="*/ 105202 h 111387"/>
                <a:gd name="connsiteX13" fmla="*/ 15893 w 36368"/>
                <a:gd name="connsiteY13" fmla="*/ 107121 h 111387"/>
                <a:gd name="connsiteX14" fmla="*/ 21072 w 36368"/>
                <a:gd name="connsiteY14" fmla="*/ 108880 h 111387"/>
                <a:gd name="connsiteX15" fmla="*/ 21905 w 36368"/>
                <a:gd name="connsiteY15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8 w 36368"/>
                <a:gd name="connsiteY7" fmla="*/ 67942 h 111387"/>
                <a:gd name="connsiteX8" fmla="*/ 5179 w 36368"/>
                <a:gd name="connsiteY8" fmla="*/ 70500 h 111387"/>
                <a:gd name="connsiteX9" fmla="*/ 0 w 36368"/>
                <a:gd name="connsiteY9" fmla="*/ 85692 h 111387"/>
                <a:gd name="connsiteX10" fmla="*/ 1428 w 36368"/>
                <a:gd name="connsiteY10" fmla="*/ 88730 h 111387"/>
                <a:gd name="connsiteX11" fmla="*/ 12976 w 36368"/>
                <a:gd name="connsiteY11" fmla="*/ 100332 h 111387"/>
                <a:gd name="connsiteX12" fmla="*/ 13750 w 36368"/>
                <a:gd name="connsiteY12" fmla="*/ 105202 h 111387"/>
                <a:gd name="connsiteX13" fmla="*/ 15893 w 36368"/>
                <a:gd name="connsiteY13" fmla="*/ 107121 h 111387"/>
                <a:gd name="connsiteX14" fmla="*/ 21072 w 36368"/>
                <a:gd name="connsiteY14" fmla="*/ 108880 h 111387"/>
                <a:gd name="connsiteX15" fmla="*/ 21905 w 36368"/>
                <a:gd name="connsiteY15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9 w 36368"/>
                <a:gd name="connsiteY7" fmla="*/ 70500 h 111387"/>
                <a:gd name="connsiteX8" fmla="*/ 0 w 36368"/>
                <a:gd name="connsiteY8" fmla="*/ 85692 h 111387"/>
                <a:gd name="connsiteX9" fmla="*/ 1428 w 36368"/>
                <a:gd name="connsiteY9" fmla="*/ 88730 h 111387"/>
                <a:gd name="connsiteX10" fmla="*/ 12976 w 36368"/>
                <a:gd name="connsiteY10" fmla="*/ 100332 h 111387"/>
                <a:gd name="connsiteX11" fmla="*/ 13750 w 36368"/>
                <a:gd name="connsiteY11" fmla="*/ 105202 h 111387"/>
                <a:gd name="connsiteX12" fmla="*/ 15893 w 36368"/>
                <a:gd name="connsiteY12" fmla="*/ 107121 h 111387"/>
                <a:gd name="connsiteX13" fmla="*/ 21072 w 36368"/>
                <a:gd name="connsiteY13" fmla="*/ 108880 h 111387"/>
                <a:gd name="connsiteX14" fmla="*/ 21905 w 36368"/>
                <a:gd name="connsiteY14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715 w 36368"/>
                <a:gd name="connsiteY7" fmla="*/ 71939 h 111387"/>
                <a:gd name="connsiteX8" fmla="*/ 0 w 36368"/>
                <a:gd name="connsiteY8" fmla="*/ 85692 h 111387"/>
                <a:gd name="connsiteX9" fmla="*/ 1428 w 36368"/>
                <a:gd name="connsiteY9" fmla="*/ 88730 h 111387"/>
                <a:gd name="connsiteX10" fmla="*/ 12976 w 36368"/>
                <a:gd name="connsiteY10" fmla="*/ 100332 h 111387"/>
                <a:gd name="connsiteX11" fmla="*/ 13750 w 36368"/>
                <a:gd name="connsiteY11" fmla="*/ 105202 h 111387"/>
                <a:gd name="connsiteX12" fmla="*/ 15893 w 36368"/>
                <a:gd name="connsiteY12" fmla="*/ 107121 h 111387"/>
                <a:gd name="connsiteX13" fmla="*/ 21072 w 36368"/>
                <a:gd name="connsiteY13" fmla="*/ 108880 h 111387"/>
                <a:gd name="connsiteX14" fmla="*/ 21905 w 36368"/>
                <a:gd name="connsiteY14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5543 h 111387"/>
                <a:gd name="connsiteX8" fmla="*/ 5715 w 36368"/>
                <a:gd name="connsiteY8" fmla="*/ 71939 h 111387"/>
                <a:gd name="connsiteX9" fmla="*/ 0 w 36368"/>
                <a:gd name="connsiteY9" fmla="*/ 85692 h 111387"/>
                <a:gd name="connsiteX10" fmla="*/ 1428 w 36368"/>
                <a:gd name="connsiteY10" fmla="*/ 88730 h 111387"/>
                <a:gd name="connsiteX11" fmla="*/ 12976 w 36368"/>
                <a:gd name="connsiteY11" fmla="*/ 100332 h 111387"/>
                <a:gd name="connsiteX12" fmla="*/ 13750 w 36368"/>
                <a:gd name="connsiteY12" fmla="*/ 105202 h 111387"/>
                <a:gd name="connsiteX13" fmla="*/ 15893 w 36368"/>
                <a:gd name="connsiteY13" fmla="*/ 107121 h 111387"/>
                <a:gd name="connsiteX14" fmla="*/ 21072 w 36368"/>
                <a:gd name="connsiteY14" fmla="*/ 108880 h 111387"/>
                <a:gd name="connsiteX15" fmla="*/ 21905 w 36368"/>
                <a:gd name="connsiteY15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3944 h 111387"/>
                <a:gd name="connsiteX8" fmla="*/ 5715 w 36368"/>
                <a:gd name="connsiteY8" fmla="*/ 71939 h 111387"/>
                <a:gd name="connsiteX9" fmla="*/ 0 w 36368"/>
                <a:gd name="connsiteY9" fmla="*/ 85692 h 111387"/>
                <a:gd name="connsiteX10" fmla="*/ 1428 w 36368"/>
                <a:gd name="connsiteY10" fmla="*/ 88730 h 111387"/>
                <a:gd name="connsiteX11" fmla="*/ 12976 w 36368"/>
                <a:gd name="connsiteY11" fmla="*/ 100332 h 111387"/>
                <a:gd name="connsiteX12" fmla="*/ 13750 w 36368"/>
                <a:gd name="connsiteY12" fmla="*/ 105202 h 111387"/>
                <a:gd name="connsiteX13" fmla="*/ 15893 w 36368"/>
                <a:gd name="connsiteY13" fmla="*/ 107121 h 111387"/>
                <a:gd name="connsiteX14" fmla="*/ 21072 w 36368"/>
                <a:gd name="connsiteY14" fmla="*/ 108880 h 111387"/>
                <a:gd name="connsiteX15" fmla="*/ 21905 w 36368"/>
                <a:gd name="connsiteY15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3944 h 111387"/>
                <a:gd name="connsiteX8" fmla="*/ 5715 w 36368"/>
                <a:gd name="connsiteY8" fmla="*/ 71939 h 111387"/>
                <a:gd name="connsiteX9" fmla="*/ 3571 w 36368"/>
                <a:gd name="connsiteY9" fmla="*/ 77376 h 111387"/>
                <a:gd name="connsiteX10" fmla="*/ 0 w 36368"/>
                <a:gd name="connsiteY10" fmla="*/ 85692 h 111387"/>
                <a:gd name="connsiteX11" fmla="*/ 1428 w 36368"/>
                <a:gd name="connsiteY11" fmla="*/ 88730 h 111387"/>
                <a:gd name="connsiteX12" fmla="*/ 12976 w 36368"/>
                <a:gd name="connsiteY12" fmla="*/ 100332 h 111387"/>
                <a:gd name="connsiteX13" fmla="*/ 13750 w 36368"/>
                <a:gd name="connsiteY13" fmla="*/ 105202 h 111387"/>
                <a:gd name="connsiteX14" fmla="*/ 15893 w 36368"/>
                <a:gd name="connsiteY14" fmla="*/ 107121 h 111387"/>
                <a:gd name="connsiteX15" fmla="*/ 21072 w 36368"/>
                <a:gd name="connsiteY15" fmla="*/ 108880 h 111387"/>
                <a:gd name="connsiteX16" fmla="*/ 21905 w 36368"/>
                <a:gd name="connsiteY16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3944 h 111387"/>
                <a:gd name="connsiteX8" fmla="*/ 5715 w 36368"/>
                <a:gd name="connsiteY8" fmla="*/ 71939 h 111387"/>
                <a:gd name="connsiteX9" fmla="*/ 9642 w 36368"/>
                <a:gd name="connsiteY9" fmla="*/ 77376 h 111387"/>
                <a:gd name="connsiteX10" fmla="*/ 0 w 36368"/>
                <a:gd name="connsiteY10" fmla="*/ 85692 h 111387"/>
                <a:gd name="connsiteX11" fmla="*/ 1428 w 36368"/>
                <a:gd name="connsiteY11" fmla="*/ 88730 h 111387"/>
                <a:gd name="connsiteX12" fmla="*/ 12976 w 36368"/>
                <a:gd name="connsiteY12" fmla="*/ 100332 h 111387"/>
                <a:gd name="connsiteX13" fmla="*/ 13750 w 36368"/>
                <a:gd name="connsiteY13" fmla="*/ 105202 h 111387"/>
                <a:gd name="connsiteX14" fmla="*/ 15893 w 36368"/>
                <a:gd name="connsiteY14" fmla="*/ 107121 h 111387"/>
                <a:gd name="connsiteX15" fmla="*/ 21072 w 36368"/>
                <a:gd name="connsiteY15" fmla="*/ 108880 h 111387"/>
                <a:gd name="connsiteX16" fmla="*/ 21905 w 36368"/>
                <a:gd name="connsiteY16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3944 h 111387"/>
                <a:gd name="connsiteX8" fmla="*/ 5715 w 36368"/>
                <a:gd name="connsiteY8" fmla="*/ 71939 h 111387"/>
                <a:gd name="connsiteX9" fmla="*/ 3749 w 36368"/>
                <a:gd name="connsiteY9" fmla="*/ 76736 h 111387"/>
                <a:gd name="connsiteX10" fmla="*/ 0 w 36368"/>
                <a:gd name="connsiteY10" fmla="*/ 85692 h 111387"/>
                <a:gd name="connsiteX11" fmla="*/ 1428 w 36368"/>
                <a:gd name="connsiteY11" fmla="*/ 88730 h 111387"/>
                <a:gd name="connsiteX12" fmla="*/ 12976 w 36368"/>
                <a:gd name="connsiteY12" fmla="*/ 100332 h 111387"/>
                <a:gd name="connsiteX13" fmla="*/ 13750 w 36368"/>
                <a:gd name="connsiteY13" fmla="*/ 105202 h 111387"/>
                <a:gd name="connsiteX14" fmla="*/ 15893 w 36368"/>
                <a:gd name="connsiteY14" fmla="*/ 107121 h 111387"/>
                <a:gd name="connsiteX15" fmla="*/ 21072 w 36368"/>
                <a:gd name="connsiteY15" fmla="*/ 108880 h 111387"/>
                <a:gd name="connsiteX16" fmla="*/ 21905 w 36368"/>
                <a:gd name="connsiteY16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1606 w 36368"/>
                <a:gd name="connsiteY3" fmla="*/ 45073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3944 h 111387"/>
                <a:gd name="connsiteX8" fmla="*/ 5715 w 36368"/>
                <a:gd name="connsiteY8" fmla="*/ 71939 h 111387"/>
                <a:gd name="connsiteX9" fmla="*/ 3749 w 36368"/>
                <a:gd name="connsiteY9" fmla="*/ 76736 h 111387"/>
                <a:gd name="connsiteX10" fmla="*/ 0 w 36368"/>
                <a:gd name="connsiteY10" fmla="*/ 85692 h 111387"/>
                <a:gd name="connsiteX11" fmla="*/ 1428 w 36368"/>
                <a:gd name="connsiteY11" fmla="*/ 88730 h 111387"/>
                <a:gd name="connsiteX12" fmla="*/ 12976 w 36368"/>
                <a:gd name="connsiteY12" fmla="*/ 100332 h 111387"/>
                <a:gd name="connsiteX13" fmla="*/ 13750 w 36368"/>
                <a:gd name="connsiteY13" fmla="*/ 105202 h 111387"/>
                <a:gd name="connsiteX14" fmla="*/ 15893 w 36368"/>
                <a:gd name="connsiteY14" fmla="*/ 107121 h 111387"/>
                <a:gd name="connsiteX15" fmla="*/ 21072 w 36368"/>
                <a:gd name="connsiteY15" fmla="*/ 108880 h 111387"/>
                <a:gd name="connsiteX16" fmla="*/ 21905 w 36368"/>
                <a:gd name="connsiteY16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1606 w 36368"/>
                <a:gd name="connsiteY3" fmla="*/ 45073 h 111387"/>
                <a:gd name="connsiteX4" fmla="*/ 13214 w 36368"/>
                <a:gd name="connsiteY4" fmla="*/ 49711 h 111387"/>
                <a:gd name="connsiteX5" fmla="*/ 11607 w 36368"/>
                <a:gd name="connsiteY5" fmla="*/ 52589 h 111387"/>
                <a:gd name="connsiteX6" fmla="*/ 7857 w 36368"/>
                <a:gd name="connsiteY6" fmla="*/ 57707 h 111387"/>
                <a:gd name="connsiteX7" fmla="*/ 7857 w 36368"/>
                <a:gd name="connsiteY7" fmla="*/ 62024 h 111387"/>
                <a:gd name="connsiteX8" fmla="*/ 7143 w 36368"/>
                <a:gd name="connsiteY8" fmla="*/ 63944 h 111387"/>
                <a:gd name="connsiteX9" fmla="*/ 5715 w 36368"/>
                <a:gd name="connsiteY9" fmla="*/ 71939 h 111387"/>
                <a:gd name="connsiteX10" fmla="*/ 3749 w 36368"/>
                <a:gd name="connsiteY10" fmla="*/ 76736 h 111387"/>
                <a:gd name="connsiteX11" fmla="*/ 0 w 36368"/>
                <a:gd name="connsiteY11" fmla="*/ 85692 h 111387"/>
                <a:gd name="connsiteX12" fmla="*/ 1428 w 36368"/>
                <a:gd name="connsiteY12" fmla="*/ 88730 h 111387"/>
                <a:gd name="connsiteX13" fmla="*/ 12976 w 36368"/>
                <a:gd name="connsiteY13" fmla="*/ 100332 h 111387"/>
                <a:gd name="connsiteX14" fmla="*/ 13750 w 36368"/>
                <a:gd name="connsiteY14" fmla="*/ 105202 h 111387"/>
                <a:gd name="connsiteX15" fmla="*/ 15893 w 36368"/>
                <a:gd name="connsiteY15" fmla="*/ 107121 h 111387"/>
                <a:gd name="connsiteX16" fmla="*/ 21072 w 36368"/>
                <a:gd name="connsiteY16" fmla="*/ 108880 h 111387"/>
                <a:gd name="connsiteX17" fmla="*/ 21905 w 36368"/>
                <a:gd name="connsiteY17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1606 w 36368"/>
                <a:gd name="connsiteY3" fmla="*/ 45073 h 111387"/>
                <a:gd name="connsiteX4" fmla="*/ 13214 w 36368"/>
                <a:gd name="connsiteY4" fmla="*/ 49711 h 111387"/>
                <a:gd name="connsiteX5" fmla="*/ 9643 w 36368"/>
                <a:gd name="connsiteY5" fmla="*/ 52589 h 111387"/>
                <a:gd name="connsiteX6" fmla="*/ 7857 w 36368"/>
                <a:gd name="connsiteY6" fmla="*/ 57707 h 111387"/>
                <a:gd name="connsiteX7" fmla="*/ 7857 w 36368"/>
                <a:gd name="connsiteY7" fmla="*/ 62024 h 111387"/>
                <a:gd name="connsiteX8" fmla="*/ 7143 w 36368"/>
                <a:gd name="connsiteY8" fmla="*/ 63944 h 111387"/>
                <a:gd name="connsiteX9" fmla="*/ 5715 w 36368"/>
                <a:gd name="connsiteY9" fmla="*/ 71939 h 111387"/>
                <a:gd name="connsiteX10" fmla="*/ 3749 w 36368"/>
                <a:gd name="connsiteY10" fmla="*/ 76736 h 111387"/>
                <a:gd name="connsiteX11" fmla="*/ 0 w 36368"/>
                <a:gd name="connsiteY11" fmla="*/ 85692 h 111387"/>
                <a:gd name="connsiteX12" fmla="*/ 1428 w 36368"/>
                <a:gd name="connsiteY12" fmla="*/ 88730 h 111387"/>
                <a:gd name="connsiteX13" fmla="*/ 12976 w 36368"/>
                <a:gd name="connsiteY13" fmla="*/ 100332 h 111387"/>
                <a:gd name="connsiteX14" fmla="*/ 13750 w 36368"/>
                <a:gd name="connsiteY14" fmla="*/ 105202 h 111387"/>
                <a:gd name="connsiteX15" fmla="*/ 15893 w 36368"/>
                <a:gd name="connsiteY15" fmla="*/ 107121 h 111387"/>
                <a:gd name="connsiteX16" fmla="*/ 21072 w 36368"/>
                <a:gd name="connsiteY16" fmla="*/ 108880 h 111387"/>
                <a:gd name="connsiteX17" fmla="*/ 21905 w 36368"/>
                <a:gd name="connsiteY17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1606 w 36368"/>
                <a:gd name="connsiteY3" fmla="*/ 45073 h 111387"/>
                <a:gd name="connsiteX4" fmla="*/ 13214 w 36368"/>
                <a:gd name="connsiteY4" fmla="*/ 49711 h 111387"/>
                <a:gd name="connsiteX5" fmla="*/ 10893 w 36368"/>
                <a:gd name="connsiteY5" fmla="*/ 51470 h 111387"/>
                <a:gd name="connsiteX6" fmla="*/ 7857 w 36368"/>
                <a:gd name="connsiteY6" fmla="*/ 57707 h 111387"/>
                <a:gd name="connsiteX7" fmla="*/ 7857 w 36368"/>
                <a:gd name="connsiteY7" fmla="*/ 62024 h 111387"/>
                <a:gd name="connsiteX8" fmla="*/ 7143 w 36368"/>
                <a:gd name="connsiteY8" fmla="*/ 63944 h 111387"/>
                <a:gd name="connsiteX9" fmla="*/ 5715 w 36368"/>
                <a:gd name="connsiteY9" fmla="*/ 71939 h 111387"/>
                <a:gd name="connsiteX10" fmla="*/ 3749 w 36368"/>
                <a:gd name="connsiteY10" fmla="*/ 76736 h 111387"/>
                <a:gd name="connsiteX11" fmla="*/ 0 w 36368"/>
                <a:gd name="connsiteY11" fmla="*/ 85692 h 111387"/>
                <a:gd name="connsiteX12" fmla="*/ 1428 w 36368"/>
                <a:gd name="connsiteY12" fmla="*/ 88730 h 111387"/>
                <a:gd name="connsiteX13" fmla="*/ 12976 w 36368"/>
                <a:gd name="connsiteY13" fmla="*/ 100332 h 111387"/>
                <a:gd name="connsiteX14" fmla="*/ 13750 w 36368"/>
                <a:gd name="connsiteY14" fmla="*/ 105202 h 111387"/>
                <a:gd name="connsiteX15" fmla="*/ 15893 w 36368"/>
                <a:gd name="connsiteY15" fmla="*/ 107121 h 111387"/>
                <a:gd name="connsiteX16" fmla="*/ 21072 w 36368"/>
                <a:gd name="connsiteY16" fmla="*/ 108880 h 111387"/>
                <a:gd name="connsiteX17" fmla="*/ 21905 w 36368"/>
                <a:gd name="connsiteY17" fmla="*/ 111387 h 111387"/>
                <a:gd name="connsiteX0" fmla="*/ 35475 w 35475"/>
                <a:gd name="connsiteY0" fmla="*/ 0 h 111387"/>
                <a:gd name="connsiteX1" fmla="*/ 32678 w 35475"/>
                <a:gd name="connsiteY1" fmla="*/ 15329 h 111387"/>
                <a:gd name="connsiteX2" fmla="*/ 20357 w 35475"/>
                <a:gd name="connsiteY2" fmla="*/ 34998 h 111387"/>
                <a:gd name="connsiteX3" fmla="*/ 10713 w 35475"/>
                <a:gd name="connsiteY3" fmla="*/ 45073 h 111387"/>
                <a:gd name="connsiteX4" fmla="*/ 12321 w 35475"/>
                <a:gd name="connsiteY4" fmla="*/ 49711 h 111387"/>
                <a:gd name="connsiteX5" fmla="*/ 10000 w 35475"/>
                <a:gd name="connsiteY5" fmla="*/ 51470 h 111387"/>
                <a:gd name="connsiteX6" fmla="*/ 6964 w 35475"/>
                <a:gd name="connsiteY6" fmla="*/ 57707 h 111387"/>
                <a:gd name="connsiteX7" fmla="*/ 6964 w 35475"/>
                <a:gd name="connsiteY7" fmla="*/ 62024 h 111387"/>
                <a:gd name="connsiteX8" fmla="*/ 6250 w 35475"/>
                <a:gd name="connsiteY8" fmla="*/ 63944 h 111387"/>
                <a:gd name="connsiteX9" fmla="*/ 4822 w 35475"/>
                <a:gd name="connsiteY9" fmla="*/ 71939 h 111387"/>
                <a:gd name="connsiteX10" fmla="*/ 2856 w 35475"/>
                <a:gd name="connsiteY10" fmla="*/ 76736 h 111387"/>
                <a:gd name="connsiteX11" fmla="*/ 0 w 35475"/>
                <a:gd name="connsiteY11" fmla="*/ 85532 h 111387"/>
                <a:gd name="connsiteX12" fmla="*/ 535 w 35475"/>
                <a:gd name="connsiteY12" fmla="*/ 88730 h 111387"/>
                <a:gd name="connsiteX13" fmla="*/ 12083 w 35475"/>
                <a:gd name="connsiteY13" fmla="*/ 100332 h 111387"/>
                <a:gd name="connsiteX14" fmla="*/ 12857 w 35475"/>
                <a:gd name="connsiteY14" fmla="*/ 105202 h 111387"/>
                <a:gd name="connsiteX15" fmla="*/ 15000 w 35475"/>
                <a:gd name="connsiteY15" fmla="*/ 107121 h 111387"/>
                <a:gd name="connsiteX16" fmla="*/ 20179 w 35475"/>
                <a:gd name="connsiteY16" fmla="*/ 108880 h 111387"/>
                <a:gd name="connsiteX17" fmla="*/ 21012 w 35475"/>
                <a:gd name="connsiteY17" fmla="*/ 111387 h 111387"/>
                <a:gd name="connsiteX0" fmla="*/ 34948 w 34948"/>
                <a:gd name="connsiteY0" fmla="*/ 0 h 111387"/>
                <a:gd name="connsiteX1" fmla="*/ 32151 w 34948"/>
                <a:gd name="connsiteY1" fmla="*/ 15329 h 111387"/>
                <a:gd name="connsiteX2" fmla="*/ 19830 w 34948"/>
                <a:gd name="connsiteY2" fmla="*/ 34998 h 111387"/>
                <a:gd name="connsiteX3" fmla="*/ 10186 w 34948"/>
                <a:gd name="connsiteY3" fmla="*/ 45073 h 111387"/>
                <a:gd name="connsiteX4" fmla="*/ 11794 w 34948"/>
                <a:gd name="connsiteY4" fmla="*/ 49711 h 111387"/>
                <a:gd name="connsiteX5" fmla="*/ 9473 w 34948"/>
                <a:gd name="connsiteY5" fmla="*/ 51470 h 111387"/>
                <a:gd name="connsiteX6" fmla="*/ 6437 w 34948"/>
                <a:gd name="connsiteY6" fmla="*/ 57707 h 111387"/>
                <a:gd name="connsiteX7" fmla="*/ 6437 w 34948"/>
                <a:gd name="connsiteY7" fmla="*/ 62024 h 111387"/>
                <a:gd name="connsiteX8" fmla="*/ 5723 w 34948"/>
                <a:gd name="connsiteY8" fmla="*/ 63944 h 111387"/>
                <a:gd name="connsiteX9" fmla="*/ 4295 w 34948"/>
                <a:gd name="connsiteY9" fmla="*/ 71939 h 111387"/>
                <a:gd name="connsiteX10" fmla="*/ 2329 w 34948"/>
                <a:gd name="connsiteY10" fmla="*/ 76736 h 111387"/>
                <a:gd name="connsiteX11" fmla="*/ 2509 w 34948"/>
                <a:gd name="connsiteY11" fmla="*/ 84253 h 111387"/>
                <a:gd name="connsiteX12" fmla="*/ 8 w 34948"/>
                <a:gd name="connsiteY12" fmla="*/ 88730 h 111387"/>
                <a:gd name="connsiteX13" fmla="*/ 11556 w 34948"/>
                <a:gd name="connsiteY13" fmla="*/ 100332 h 111387"/>
                <a:gd name="connsiteX14" fmla="*/ 12330 w 34948"/>
                <a:gd name="connsiteY14" fmla="*/ 105202 h 111387"/>
                <a:gd name="connsiteX15" fmla="*/ 14473 w 34948"/>
                <a:gd name="connsiteY15" fmla="*/ 107121 h 111387"/>
                <a:gd name="connsiteX16" fmla="*/ 19652 w 34948"/>
                <a:gd name="connsiteY16" fmla="*/ 108880 h 111387"/>
                <a:gd name="connsiteX17" fmla="*/ 20485 w 34948"/>
                <a:gd name="connsiteY17" fmla="*/ 111387 h 111387"/>
                <a:gd name="connsiteX0" fmla="*/ 35482 w 35482"/>
                <a:gd name="connsiteY0" fmla="*/ 0 h 111387"/>
                <a:gd name="connsiteX1" fmla="*/ 32685 w 35482"/>
                <a:gd name="connsiteY1" fmla="*/ 15329 h 111387"/>
                <a:gd name="connsiteX2" fmla="*/ 20364 w 35482"/>
                <a:gd name="connsiteY2" fmla="*/ 34998 h 111387"/>
                <a:gd name="connsiteX3" fmla="*/ 10720 w 35482"/>
                <a:gd name="connsiteY3" fmla="*/ 45073 h 111387"/>
                <a:gd name="connsiteX4" fmla="*/ 12328 w 35482"/>
                <a:gd name="connsiteY4" fmla="*/ 49711 h 111387"/>
                <a:gd name="connsiteX5" fmla="*/ 10007 w 35482"/>
                <a:gd name="connsiteY5" fmla="*/ 51470 h 111387"/>
                <a:gd name="connsiteX6" fmla="*/ 6971 w 35482"/>
                <a:gd name="connsiteY6" fmla="*/ 57707 h 111387"/>
                <a:gd name="connsiteX7" fmla="*/ 6971 w 35482"/>
                <a:gd name="connsiteY7" fmla="*/ 62024 h 111387"/>
                <a:gd name="connsiteX8" fmla="*/ 6257 w 35482"/>
                <a:gd name="connsiteY8" fmla="*/ 63944 h 111387"/>
                <a:gd name="connsiteX9" fmla="*/ 4829 w 35482"/>
                <a:gd name="connsiteY9" fmla="*/ 71939 h 111387"/>
                <a:gd name="connsiteX10" fmla="*/ 2863 w 35482"/>
                <a:gd name="connsiteY10" fmla="*/ 76736 h 111387"/>
                <a:gd name="connsiteX11" fmla="*/ 3043 w 35482"/>
                <a:gd name="connsiteY11" fmla="*/ 84253 h 111387"/>
                <a:gd name="connsiteX12" fmla="*/ 6 w 35482"/>
                <a:gd name="connsiteY12" fmla="*/ 87771 h 111387"/>
                <a:gd name="connsiteX13" fmla="*/ 12090 w 35482"/>
                <a:gd name="connsiteY13" fmla="*/ 100332 h 111387"/>
                <a:gd name="connsiteX14" fmla="*/ 12864 w 35482"/>
                <a:gd name="connsiteY14" fmla="*/ 105202 h 111387"/>
                <a:gd name="connsiteX15" fmla="*/ 15007 w 35482"/>
                <a:gd name="connsiteY15" fmla="*/ 107121 h 111387"/>
                <a:gd name="connsiteX16" fmla="*/ 20186 w 35482"/>
                <a:gd name="connsiteY16" fmla="*/ 108880 h 111387"/>
                <a:gd name="connsiteX17" fmla="*/ 21019 w 35482"/>
                <a:gd name="connsiteY17" fmla="*/ 111387 h 111387"/>
                <a:gd name="connsiteX0" fmla="*/ 35479 w 35479"/>
                <a:gd name="connsiteY0" fmla="*/ 0 h 111387"/>
                <a:gd name="connsiteX1" fmla="*/ 32682 w 35479"/>
                <a:gd name="connsiteY1" fmla="*/ 15329 h 111387"/>
                <a:gd name="connsiteX2" fmla="*/ 20361 w 35479"/>
                <a:gd name="connsiteY2" fmla="*/ 34998 h 111387"/>
                <a:gd name="connsiteX3" fmla="*/ 10717 w 35479"/>
                <a:gd name="connsiteY3" fmla="*/ 45073 h 111387"/>
                <a:gd name="connsiteX4" fmla="*/ 12325 w 35479"/>
                <a:gd name="connsiteY4" fmla="*/ 49711 h 111387"/>
                <a:gd name="connsiteX5" fmla="*/ 10004 w 35479"/>
                <a:gd name="connsiteY5" fmla="*/ 51470 h 111387"/>
                <a:gd name="connsiteX6" fmla="*/ 6968 w 35479"/>
                <a:gd name="connsiteY6" fmla="*/ 57707 h 111387"/>
                <a:gd name="connsiteX7" fmla="*/ 6968 w 35479"/>
                <a:gd name="connsiteY7" fmla="*/ 62024 h 111387"/>
                <a:gd name="connsiteX8" fmla="*/ 6254 w 35479"/>
                <a:gd name="connsiteY8" fmla="*/ 63944 h 111387"/>
                <a:gd name="connsiteX9" fmla="*/ 4826 w 35479"/>
                <a:gd name="connsiteY9" fmla="*/ 71939 h 111387"/>
                <a:gd name="connsiteX10" fmla="*/ 2860 w 35479"/>
                <a:gd name="connsiteY10" fmla="*/ 76736 h 111387"/>
                <a:gd name="connsiteX11" fmla="*/ 10183 w 35479"/>
                <a:gd name="connsiteY11" fmla="*/ 84893 h 111387"/>
                <a:gd name="connsiteX12" fmla="*/ 3 w 35479"/>
                <a:gd name="connsiteY12" fmla="*/ 87771 h 111387"/>
                <a:gd name="connsiteX13" fmla="*/ 12087 w 35479"/>
                <a:gd name="connsiteY13" fmla="*/ 100332 h 111387"/>
                <a:gd name="connsiteX14" fmla="*/ 12861 w 35479"/>
                <a:gd name="connsiteY14" fmla="*/ 105202 h 111387"/>
                <a:gd name="connsiteX15" fmla="*/ 15004 w 35479"/>
                <a:gd name="connsiteY15" fmla="*/ 107121 h 111387"/>
                <a:gd name="connsiteX16" fmla="*/ 20183 w 35479"/>
                <a:gd name="connsiteY16" fmla="*/ 108880 h 111387"/>
                <a:gd name="connsiteX17" fmla="*/ 21016 w 35479"/>
                <a:gd name="connsiteY17" fmla="*/ 111387 h 111387"/>
                <a:gd name="connsiteX0" fmla="*/ 35476 w 35476"/>
                <a:gd name="connsiteY0" fmla="*/ 0 h 111387"/>
                <a:gd name="connsiteX1" fmla="*/ 32679 w 35476"/>
                <a:gd name="connsiteY1" fmla="*/ 15329 h 111387"/>
                <a:gd name="connsiteX2" fmla="*/ 20358 w 35476"/>
                <a:gd name="connsiteY2" fmla="*/ 34998 h 111387"/>
                <a:gd name="connsiteX3" fmla="*/ 10714 w 35476"/>
                <a:gd name="connsiteY3" fmla="*/ 45073 h 111387"/>
                <a:gd name="connsiteX4" fmla="*/ 12322 w 35476"/>
                <a:gd name="connsiteY4" fmla="*/ 49711 h 111387"/>
                <a:gd name="connsiteX5" fmla="*/ 10001 w 35476"/>
                <a:gd name="connsiteY5" fmla="*/ 51470 h 111387"/>
                <a:gd name="connsiteX6" fmla="*/ 6965 w 35476"/>
                <a:gd name="connsiteY6" fmla="*/ 57707 h 111387"/>
                <a:gd name="connsiteX7" fmla="*/ 6965 w 35476"/>
                <a:gd name="connsiteY7" fmla="*/ 62024 h 111387"/>
                <a:gd name="connsiteX8" fmla="*/ 6251 w 35476"/>
                <a:gd name="connsiteY8" fmla="*/ 63944 h 111387"/>
                <a:gd name="connsiteX9" fmla="*/ 4823 w 35476"/>
                <a:gd name="connsiteY9" fmla="*/ 71939 h 111387"/>
                <a:gd name="connsiteX10" fmla="*/ 2857 w 35476"/>
                <a:gd name="connsiteY10" fmla="*/ 76736 h 111387"/>
                <a:gd name="connsiteX11" fmla="*/ 10180 w 35476"/>
                <a:gd name="connsiteY11" fmla="*/ 84893 h 111387"/>
                <a:gd name="connsiteX12" fmla="*/ 0 w 35476"/>
                <a:gd name="connsiteY12" fmla="*/ 87771 h 111387"/>
                <a:gd name="connsiteX13" fmla="*/ 12084 w 35476"/>
                <a:gd name="connsiteY13" fmla="*/ 100332 h 111387"/>
                <a:gd name="connsiteX14" fmla="*/ 12858 w 35476"/>
                <a:gd name="connsiteY14" fmla="*/ 105202 h 111387"/>
                <a:gd name="connsiteX15" fmla="*/ 15001 w 35476"/>
                <a:gd name="connsiteY15" fmla="*/ 107121 h 111387"/>
                <a:gd name="connsiteX16" fmla="*/ 20180 w 35476"/>
                <a:gd name="connsiteY16" fmla="*/ 108880 h 111387"/>
                <a:gd name="connsiteX17" fmla="*/ 21013 w 35476"/>
                <a:gd name="connsiteY17" fmla="*/ 111387 h 111387"/>
                <a:gd name="connsiteX0" fmla="*/ 36367 w 36367"/>
                <a:gd name="connsiteY0" fmla="*/ 0 h 111387"/>
                <a:gd name="connsiteX1" fmla="*/ 33570 w 36367"/>
                <a:gd name="connsiteY1" fmla="*/ 15329 h 111387"/>
                <a:gd name="connsiteX2" fmla="*/ 21249 w 36367"/>
                <a:gd name="connsiteY2" fmla="*/ 34998 h 111387"/>
                <a:gd name="connsiteX3" fmla="*/ 11605 w 36367"/>
                <a:gd name="connsiteY3" fmla="*/ 45073 h 111387"/>
                <a:gd name="connsiteX4" fmla="*/ 13213 w 36367"/>
                <a:gd name="connsiteY4" fmla="*/ 49711 h 111387"/>
                <a:gd name="connsiteX5" fmla="*/ 10892 w 36367"/>
                <a:gd name="connsiteY5" fmla="*/ 51470 h 111387"/>
                <a:gd name="connsiteX6" fmla="*/ 7856 w 36367"/>
                <a:gd name="connsiteY6" fmla="*/ 57707 h 111387"/>
                <a:gd name="connsiteX7" fmla="*/ 7856 w 36367"/>
                <a:gd name="connsiteY7" fmla="*/ 62024 h 111387"/>
                <a:gd name="connsiteX8" fmla="*/ 7142 w 36367"/>
                <a:gd name="connsiteY8" fmla="*/ 63944 h 111387"/>
                <a:gd name="connsiteX9" fmla="*/ 5714 w 36367"/>
                <a:gd name="connsiteY9" fmla="*/ 71939 h 111387"/>
                <a:gd name="connsiteX10" fmla="*/ 3748 w 36367"/>
                <a:gd name="connsiteY10" fmla="*/ 76736 h 111387"/>
                <a:gd name="connsiteX11" fmla="*/ 0 w 36367"/>
                <a:gd name="connsiteY11" fmla="*/ 86492 h 111387"/>
                <a:gd name="connsiteX12" fmla="*/ 891 w 36367"/>
                <a:gd name="connsiteY12" fmla="*/ 87771 h 111387"/>
                <a:gd name="connsiteX13" fmla="*/ 12975 w 36367"/>
                <a:gd name="connsiteY13" fmla="*/ 100332 h 111387"/>
                <a:gd name="connsiteX14" fmla="*/ 13749 w 36367"/>
                <a:gd name="connsiteY14" fmla="*/ 105202 h 111387"/>
                <a:gd name="connsiteX15" fmla="*/ 15892 w 36367"/>
                <a:gd name="connsiteY15" fmla="*/ 107121 h 111387"/>
                <a:gd name="connsiteX16" fmla="*/ 21071 w 36367"/>
                <a:gd name="connsiteY16" fmla="*/ 108880 h 111387"/>
                <a:gd name="connsiteX17" fmla="*/ 21904 w 36367"/>
                <a:gd name="connsiteY17" fmla="*/ 111387 h 111387"/>
                <a:gd name="connsiteX0" fmla="*/ 35831 w 35831"/>
                <a:gd name="connsiteY0" fmla="*/ 0 h 111387"/>
                <a:gd name="connsiteX1" fmla="*/ 33034 w 35831"/>
                <a:gd name="connsiteY1" fmla="*/ 15329 h 111387"/>
                <a:gd name="connsiteX2" fmla="*/ 20713 w 35831"/>
                <a:gd name="connsiteY2" fmla="*/ 34998 h 111387"/>
                <a:gd name="connsiteX3" fmla="*/ 11069 w 35831"/>
                <a:gd name="connsiteY3" fmla="*/ 45073 h 111387"/>
                <a:gd name="connsiteX4" fmla="*/ 12677 w 35831"/>
                <a:gd name="connsiteY4" fmla="*/ 49711 h 111387"/>
                <a:gd name="connsiteX5" fmla="*/ 10356 w 35831"/>
                <a:gd name="connsiteY5" fmla="*/ 51470 h 111387"/>
                <a:gd name="connsiteX6" fmla="*/ 7320 w 35831"/>
                <a:gd name="connsiteY6" fmla="*/ 57707 h 111387"/>
                <a:gd name="connsiteX7" fmla="*/ 7320 w 35831"/>
                <a:gd name="connsiteY7" fmla="*/ 62024 h 111387"/>
                <a:gd name="connsiteX8" fmla="*/ 6606 w 35831"/>
                <a:gd name="connsiteY8" fmla="*/ 63944 h 111387"/>
                <a:gd name="connsiteX9" fmla="*/ 5178 w 35831"/>
                <a:gd name="connsiteY9" fmla="*/ 71939 h 111387"/>
                <a:gd name="connsiteX10" fmla="*/ 3212 w 35831"/>
                <a:gd name="connsiteY10" fmla="*/ 76736 h 111387"/>
                <a:gd name="connsiteX11" fmla="*/ 0 w 35831"/>
                <a:gd name="connsiteY11" fmla="*/ 86492 h 111387"/>
                <a:gd name="connsiteX12" fmla="*/ 355 w 35831"/>
                <a:gd name="connsiteY12" fmla="*/ 87771 h 111387"/>
                <a:gd name="connsiteX13" fmla="*/ 12439 w 35831"/>
                <a:gd name="connsiteY13" fmla="*/ 100332 h 111387"/>
                <a:gd name="connsiteX14" fmla="*/ 13213 w 35831"/>
                <a:gd name="connsiteY14" fmla="*/ 105202 h 111387"/>
                <a:gd name="connsiteX15" fmla="*/ 15356 w 35831"/>
                <a:gd name="connsiteY15" fmla="*/ 107121 h 111387"/>
                <a:gd name="connsiteX16" fmla="*/ 20535 w 35831"/>
                <a:gd name="connsiteY16" fmla="*/ 108880 h 111387"/>
                <a:gd name="connsiteX17" fmla="*/ 21368 w 35831"/>
                <a:gd name="connsiteY17" fmla="*/ 111387 h 111387"/>
                <a:gd name="connsiteX0" fmla="*/ 35831 w 35831"/>
                <a:gd name="connsiteY0" fmla="*/ 0 h 111387"/>
                <a:gd name="connsiteX1" fmla="*/ 33034 w 35831"/>
                <a:gd name="connsiteY1" fmla="*/ 15329 h 111387"/>
                <a:gd name="connsiteX2" fmla="*/ 20713 w 35831"/>
                <a:gd name="connsiteY2" fmla="*/ 34998 h 111387"/>
                <a:gd name="connsiteX3" fmla="*/ 11069 w 35831"/>
                <a:gd name="connsiteY3" fmla="*/ 45073 h 111387"/>
                <a:gd name="connsiteX4" fmla="*/ 12677 w 35831"/>
                <a:gd name="connsiteY4" fmla="*/ 49711 h 111387"/>
                <a:gd name="connsiteX5" fmla="*/ 10356 w 35831"/>
                <a:gd name="connsiteY5" fmla="*/ 51470 h 111387"/>
                <a:gd name="connsiteX6" fmla="*/ 7320 w 35831"/>
                <a:gd name="connsiteY6" fmla="*/ 57707 h 111387"/>
                <a:gd name="connsiteX7" fmla="*/ 7320 w 35831"/>
                <a:gd name="connsiteY7" fmla="*/ 62024 h 111387"/>
                <a:gd name="connsiteX8" fmla="*/ 6606 w 35831"/>
                <a:gd name="connsiteY8" fmla="*/ 63944 h 111387"/>
                <a:gd name="connsiteX9" fmla="*/ 5178 w 35831"/>
                <a:gd name="connsiteY9" fmla="*/ 71939 h 111387"/>
                <a:gd name="connsiteX10" fmla="*/ 2855 w 35831"/>
                <a:gd name="connsiteY10" fmla="*/ 77695 h 111387"/>
                <a:gd name="connsiteX11" fmla="*/ 0 w 35831"/>
                <a:gd name="connsiteY11" fmla="*/ 86492 h 111387"/>
                <a:gd name="connsiteX12" fmla="*/ 355 w 35831"/>
                <a:gd name="connsiteY12" fmla="*/ 87771 h 111387"/>
                <a:gd name="connsiteX13" fmla="*/ 12439 w 35831"/>
                <a:gd name="connsiteY13" fmla="*/ 100332 h 111387"/>
                <a:gd name="connsiteX14" fmla="*/ 13213 w 35831"/>
                <a:gd name="connsiteY14" fmla="*/ 105202 h 111387"/>
                <a:gd name="connsiteX15" fmla="*/ 15356 w 35831"/>
                <a:gd name="connsiteY15" fmla="*/ 107121 h 111387"/>
                <a:gd name="connsiteX16" fmla="*/ 20535 w 35831"/>
                <a:gd name="connsiteY16" fmla="*/ 108880 h 111387"/>
                <a:gd name="connsiteX17" fmla="*/ 21368 w 35831"/>
                <a:gd name="connsiteY17" fmla="*/ 111387 h 111387"/>
                <a:gd name="connsiteX0" fmla="*/ 35831 w 35831"/>
                <a:gd name="connsiteY0" fmla="*/ 0 h 111387"/>
                <a:gd name="connsiteX1" fmla="*/ 33034 w 35831"/>
                <a:gd name="connsiteY1" fmla="*/ 15329 h 111387"/>
                <a:gd name="connsiteX2" fmla="*/ 20713 w 35831"/>
                <a:gd name="connsiteY2" fmla="*/ 34998 h 111387"/>
                <a:gd name="connsiteX3" fmla="*/ 11069 w 35831"/>
                <a:gd name="connsiteY3" fmla="*/ 45073 h 111387"/>
                <a:gd name="connsiteX4" fmla="*/ 12677 w 35831"/>
                <a:gd name="connsiteY4" fmla="*/ 49711 h 111387"/>
                <a:gd name="connsiteX5" fmla="*/ 10356 w 35831"/>
                <a:gd name="connsiteY5" fmla="*/ 51470 h 111387"/>
                <a:gd name="connsiteX6" fmla="*/ 7320 w 35831"/>
                <a:gd name="connsiteY6" fmla="*/ 57707 h 111387"/>
                <a:gd name="connsiteX7" fmla="*/ 7320 w 35831"/>
                <a:gd name="connsiteY7" fmla="*/ 62024 h 111387"/>
                <a:gd name="connsiteX8" fmla="*/ 6606 w 35831"/>
                <a:gd name="connsiteY8" fmla="*/ 63944 h 111387"/>
                <a:gd name="connsiteX9" fmla="*/ 5178 w 35831"/>
                <a:gd name="connsiteY9" fmla="*/ 71939 h 111387"/>
                <a:gd name="connsiteX10" fmla="*/ 2319 w 35831"/>
                <a:gd name="connsiteY10" fmla="*/ 78335 h 111387"/>
                <a:gd name="connsiteX11" fmla="*/ 0 w 35831"/>
                <a:gd name="connsiteY11" fmla="*/ 86492 h 111387"/>
                <a:gd name="connsiteX12" fmla="*/ 355 w 35831"/>
                <a:gd name="connsiteY12" fmla="*/ 87771 h 111387"/>
                <a:gd name="connsiteX13" fmla="*/ 12439 w 35831"/>
                <a:gd name="connsiteY13" fmla="*/ 100332 h 111387"/>
                <a:gd name="connsiteX14" fmla="*/ 13213 w 35831"/>
                <a:gd name="connsiteY14" fmla="*/ 105202 h 111387"/>
                <a:gd name="connsiteX15" fmla="*/ 15356 w 35831"/>
                <a:gd name="connsiteY15" fmla="*/ 107121 h 111387"/>
                <a:gd name="connsiteX16" fmla="*/ 20535 w 35831"/>
                <a:gd name="connsiteY16" fmla="*/ 108880 h 111387"/>
                <a:gd name="connsiteX17" fmla="*/ 21368 w 35831"/>
                <a:gd name="connsiteY17" fmla="*/ 111387 h 111387"/>
                <a:gd name="connsiteX0" fmla="*/ 35831 w 35831"/>
                <a:gd name="connsiteY0" fmla="*/ 0 h 111387"/>
                <a:gd name="connsiteX1" fmla="*/ 33034 w 35831"/>
                <a:gd name="connsiteY1" fmla="*/ 15329 h 111387"/>
                <a:gd name="connsiteX2" fmla="*/ 20713 w 35831"/>
                <a:gd name="connsiteY2" fmla="*/ 34998 h 111387"/>
                <a:gd name="connsiteX3" fmla="*/ 11069 w 35831"/>
                <a:gd name="connsiteY3" fmla="*/ 45073 h 111387"/>
                <a:gd name="connsiteX4" fmla="*/ 12677 w 35831"/>
                <a:gd name="connsiteY4" fmla="*/ 49711 h 111387"/>
                <a:gd name="connsiteX5" fmla="*/ 10356 w 35831"/>
                <a:gd name="connsiteY5" fmla="*/ 51470 h 111387"/>
                <a:gd name="connsiteX6" fmla="*/ 7320 w 35831"/>
                <a:gd name="connsiteY6" fmla="*/ 57707 h 111387"/>
                <a:gd name="connsiteX7" fmla="*/ 7320 w 35831"/>
                <a:gd name="connsiteY7" fmla="*/ 62024 h 111387"/>
                <a:gd name="connsiteX8" fmla="*/ 6606 w 35831"/>
                <a:gd name="connsiteY8" fmla="*/ 63944 h 111387"/>
                <a:gd name="connsiteX9" fmla="*/ 5714 w 35831"/>
                <a:gd name="connsiteY9" fmla="*/ 71779 h 111387"/>
                <a:gd name="connsiteX10" fmla="*/ 2319 w 35831"/>
                <a:gd name="connsiteY10" fmla="*/ 78335 h 111387"/>
                <a:gd name="connsiteX11" fmla="*/ 0 w 35831"/>
                <a:gd name="connsiteY11" fmla="*/ 86492 h 111387"/>
                <a:gd name="connsiteX12" fmla="*/ 355 w 35831"/>
                <a:gd name="connsiteY12" fmla="*/ 87771 h 111387"/>
                <a:gd name="connsiteX13" fmla="*/ 12439 w 35831"/>
                <a:gd name="connsiteY13" fmla="*/ 100332 h 111387"/>
                <a:gd name="connsiteX14" fmla="*/ 13213 w 35831"/>
                <a:gd name="connsiteY14" fmla="*/ 105202 h 111387"/>
                <a:gd name="connsiteX15" fmla="*/ 15356 w 35831"/>
                <a:gd name="connsiteY15" fmla="*/ 107121 h 111387"/>
                <a:gd name="connsiteX16" fmla="*/ 20535 w 35831"/>
                <a:gd name="connsiteY16" fmla="*/ 108880 h 111387"/>
                <a:gd name="connsiteX17" fmla="*/ 21368 w 35831"/>
                <a:gd name="connsiteY17" fmla="*/ 111387 h 111387"/>
                <a:gd name="connsiteX0" fmla="*/ 35831 w 35831"/>
                <a:gd name="connsiteY0" fmla="*/ 0 h 111387"/>
                <a:gd name="connsiteX1" fmla="*/ 33034 w 35831"/>
                <a:gd name="connsiteY1" fmla="*/ 15329 h 111387"/>
                <a:gd name="connsiteX2" fmla="*/ 24284 w 35831"/>
                <a:gd name="connsiteY2" fmla="*/ 29561 h 111387"/>
                <a:gd name="connsiteX3" fmla="*/ 20713 w 35831"/>
                <a:gd name="connsiteY3" fmla="*/ 34998 h 111387"/>
                <a:gd name="connsiteX4" fmla="*/ 11069 w 35831"/>
                <a:gd name="connsiteY4" fmla="*/ 45073 h 111387"/>
                <a:gd name="connsiteX5" fmla="*/ 12677 w 35831"/>
                <a:gd name="connsiteY5" fmla="*/ 49711 h 111387"/>
                <a:gd name="connsiteX6" fmla="*/ 10356 w 35831"/>
                <a:gd name="connsiteY6" fmla="*/ 51470 h 111387"/>
                <a:gd name="connsiteX7" fmla="*/ 7320 w 35831"/>
                <a:gd name="connsiteY7" fmla="*/ 57707 h 111387"/>
                <a:gd name="connsiteX8" fmla="*/ 7320 w 35831"/>
                <a:gd name="connsiteY8" fmla="*/ 62024 h 111387"/>
                <a:gd name="connsiteX9" fmla="*/ 6606 w 35831"/>
                <a:gd name="connsiteY9" fmla="*/ 63944 h 111387"/>
                <a:gd name="connsiteX10" fmla="*/ 5714 w 35831"/>
                <a:gd name="connsiteY10" fmla="*/ 71779 h 111387"/>
                <a:gd name="connsiteX11" fmla="*/ 2319 w 35831"/>
                <a:gd name="connsiteY11" fmla="*/ 78335 h 111387"/>
                <a:gd name="connsiteX12" fmla="*/ 0 w 35831"/>
                <a:gd name="connsiteY12" fmla="*/ 86492 h 111387"/>
                <a:gd name="connsiteX13" fmla="*/ 355 w 35831"/>
                <a:gd name="connsiteY13" fmla="*/ 87771 h 111387"/>
                <a:gd name="connsiteX14" fmla="*/ 12439 w 35831"/>
                <a:gd name="connsiteY14" fmla="*/ 100332 h 111387"/>
                <a:gd name="connsiteX15" fmla="*/ 13213 w 35831"/>
                <a:gd name="connsiteY15" fmla="*/ 105202 h 111387"/>
                <a:gd name="connsiteX16" fmla="*/ 15356 w 35831"/>
                <a:gd name="connsiteY16" fmla="*/ 107121 h 111387"/>
                <a:gd name="connsiteX17" fmla="*/ 20535 w 35831"/>
                <a:gd name="connsiteY17" fmla="*/ 108880 h 111387"/>
                <a:gd name="connsiteX18" fmla="*/ 21368 w 35831"/>
                <a:gd name="connsiteY18" fmla="*/ 111387 h 111387"/>
                <a:gd name="connsiteX0" fmla="*/ 35831 w 35831"/>
                <a:gd name="connsiteY0" fmla="*/ 0 h 112506"/>
                <a:gd name="connsiteX1" fmla="*/ 33034 w 35831"/>
                <a:gd name="connsiteY1" fmla="*/ 16448 h 112506"/>
                <a:gd name="connsiteX2" fmla="*/ 24284 w 35831"/>
                <a:gd name="connsiteY2" fmla="*/ 30680 h 112506"/>
                <a:gd name="connsiteX3" fmla="*/ 20713 w 35831"/>
                <a:gd name="connsiteY3" fmla="*/ 36117 h 112506"/>
                <a:gd name="connsiteX4" fmla="*/ 11069 w 35831"/>
                <a:gd name="connsiteY4" fmla="*/ 46192 h 112506"/>
                <a:gd name="connsiteX5" fmla="*/ 12677 w 35831"/>
                <a:gd name="connsiteY5" fmla="*/ 50830 h 112506"/>
                <a:gd name="connsiteX6" fmla="*/ 10356 w 35831"/>
                <a:gd name="connsiteY6" fmla="*/ 52589 h 112506"/>
                <a:gd name="connsiteX7" fmla="*/ 7320 w 35831"/>
                <a:gd name="connsiteY7" fmla="*/ 58826 h 112506"/>
                <a:gd name="connsiteX8" fmla="*/ 7320 w 35831"/>
                <a:gd name="connsiteY8" fmla="*/ 63143 h 112506"/>
                <a:gd name="connsiteX9" fmla="*/ 6606 w 35831"/>
                <a:gd name="connsiteY9" fmla="*/ 65063 h 112506"/>
                <a:gd name="connsiteX10" fmla="*/ 5714 w 35831"/>
                <a:gd name="connsiteY10" fmla="*/ 72898 h 112506"/>
                <a:gd name="connsiteX11" fmla="*/ 2319 w 35831"/>
                <a:gd name="connsiteY11" fmla="*/ 79454 h 112506"/>
                <a:gd name="connsiteX12" fmla="*/ 0 w 35831"/>
                <a:gd name="connsiteY12" fmla="*/ 87611 h 112506"/>
                <a:gd name="connsiteX13" fmla="*/ 355 w 35831"/>
                <a:gd name="connsiteY13" fmla="*/ 88890 h 112506"/>
                <a:gd name="connsiteX14" fmla="*/ 12439 w 35831"/>
                <a:gd name="connsiteY14" fmla="*/ 101451 h 112506"/>
                <a:gd name="connsiteX15" fmla="*/ 13213 w 35831"/>
                <a:gd name="connsiteY15" fmla="*/ 106321 h 112506"/>
                <a:gd name="connsiteX16" fmla="*/ 15356 w 35831"/>
                <a:gd name="connsiteY16" fmla="*/ 108240 h 112506"/>
                <a:gd name="connsiteX17" fmla="*/ 20535 w 35831"/>
                <a:gd name="connsiteY17" fmla="*/ 109999 h 112506"/>
                <a:gd name="connsiteX18" fmla="*/ 21368 w 35831"/>
                <a:gd name="connsiteY18" fmla="*/ 112506 h 112506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19761 w 35831"/>
                <a:gd name="connsiteY18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19761 w 35831"/>
                <a:gd name="connsiteY18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0356 w 35831"/>
                <a:gd name="connsiteY18" fmla="*/ 114157 h 121461"/>
                <a:gd name="connsiteX19" fmla="*/ 19761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5535 w 35831"/>
                <a:gd name="connsiteY18" fmla="*/ 114157 h 121461"/>
                <a:gd name="connsiteX19" fmla="*/ 19761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5535 w 35831"/>
                <a:gd name="connsiteY18" fmla="*/ 114157 h 121461"/>
                <a:gd name="connsiteX19" fmla="*/ 19761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5535 w 35831"/>
                <a:gd name="connsiteY18" fmla="*/ 114157 h 121461"/>
                <a:gd name="connsiteX19" fmla="*/ 19761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2499 w 35831"/>
                <a:gd name="connsiteY18" fmla="*/ 114637 h 121461"/>
                <a:gd name="connsiteX19" fmla="*/ 19761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2499 w 35831"/>
                <a:gd name="connsiteY18" fmla="*/ 114637 h 121461"/>
                <a:gd name="connsiteX19" fmla="*/ 19940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2499 w 35831"/>
                <a:gd name="connsiteY18" fmla="*/ 114637 h 121461"/>
                <a:gd name="connsiteX19" fmla="*/ 20297 w 35831"/>
                <a:gd name="connsiteY19" fmla="*/ 121461 h 121461"/>
                <a:gd name="connsiteX0" fmla="*/ 35831 w 35831"/>
                <a:gd name="connsiteY0" fmla="*/ 0 h 121941"/>
                <a:gd name="connsiteX1" fmla="*/ 33034 w 35831"/>
                <a:gd name="connsiteY1" fmla="*/ 16448 h 121941"/>
                <a:gd name="connsiteX2" fmla="*/ 24284 w 35831"/>
                <a:gd name="connsiteY2" fmla="*/ 30680 h 121941"/>
                <a:gd name="connsiteX3" fmla="*/ 20713 w 35831"/>
                <a:gd name="connsiteY3" fmla="*/ 36117 h 121941"/>
                <a:gd name="connsiteX4" fmla="*/ 11069 w 35831"/>
                <a:gd name="connsiteY4" fmla="*/ 46192 h 121941"/>
                <a:gd name="connsiteX5" fmla="*/ 12677 w 35831"/>
                <a:gd name="connsiteY5" fmla="*/ 50830 h 121941"/>
                <a:gd name="connsiteX6" fmla="*/ 10356 w 35831"/>
                <a:gd name="connsiteY6" fmla="*/ 52589 h 121941"/>
                <a:gd name="connsiteX7" fmla="*/ 7320 w 35831"/>
                <a:gd name="connsiteY7" fmla="*/ 58826 h 121941"/>
                <a:gd name="connsiteX8" fmla="*/ 7320 w 35831"/>
                <a:gd name="connsiteY8" fmla="*/ 63143 h 121941"/>
                <a:gd name="connsiteX9" fmla="*/ 6606 w 35831"/>
                <a:gd name="connsiteY9" fmla="*/ 65063 h 121941"/>
                <a:gd name="connsiteX10" fmla="*/ 5714 w 35831"/>
                <a:gd name="connsiteY10" fmla="*/ 72898 h 121941"/>
                <a:gd name="connsiteX11" fmla="*/ 2319 w 35831"/>
                <a:gd name="connsiteY11" fmla="*/ 79454 h 121941"/>
                <a:gd name="connsiteX12" fmla="*/ 0 w 35831"/>
                <a:gd name="connsiteY12" fmla="*/ 87611 h 121941"/>
                <a:gd name="connsiteX13" fmla="*/ 355 w 35831"/>
                <a:gd name="connsiteY13" fmla="*/ 88890 h 121941"/>
                <a:gd name="connsiteX14" fmla="*/ 12439 w 35831"/>
                <a:gd name="connsiteY14" fmla="*/ 101451 h 121941"/>
                <a:gd name="connsiteX15" fmla="*/ 13213 w 35831"/>
                <a:gd name="connsiteY15" fmla="*/ 106321 h 121941"/>
                <a:gd name="connsiteX16" fmla="*/ 15356 w 35831"/>
                <a:gd name="connsiteY16" fmla="*/ 108240 h 121941"/>
                <a:gd name="connsiteX17" fmla="*/ 20535 w 35831"/>
                <a:gd name="connsiteY17" fmla="*/ 109999 h 121941"/>
                <a:gd name="connsiteX18" fmla="*/ 22499 w 35831"/>
                <a:gd name="connsiteY18" fmla="*/ 114637 h 121941"/>
                <a:gd name="connsiteX19" fmla="*/ 20118 w 35831"/>
                <a:gd name="connsiteY19" fmla="*/ 121941 h 121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5831" h="121941">
                  <a:moveTo>
                    <a:pt x="35831" y="0"/>
                  </a:moveTo>
                  <a:lnTo>
                    <a:pt x="33034" y="16448"/>
                  </a:lnTo>
                  <a:lnTo>
                    <a:pt x="24284" y="30680"/>
                  </a:lnTo>
                  <a:lnTo>
                    <a:pt x="20713" y="36117"/>
                  </a:lnTo>
                  <a:lnTo>
                    <a:pt x="11069" y="46192"/>
                  </a:lnTo>
                  <a:lnTo>
                    <a:pt x="12677" y="50830"/>
                  </a:lnTo>
                  <a:lnTo>
                    <a:pt x="10356" y="52589"/>
                  </a:lnTo>
                  <a:lnTo>
                    <a:pt x="7320" y="58826"/>
                  </a:lnTo>
                  <a:lnTo>
                    <a:pt x="7320" y="63143"/>
                  </a:lnTo>
                  <a:lnTo>
                    <a:pt x="6606" y="65063"/>
                  </a:lnTo>
                  <a:cubicBezTo>
                    <a:pt x="6309" y="67675"/>
                    <a:pt x="6011" y="70286"/>
                    <a:pt x="5714" y="72898"/>
                  </a:cubicBezTo>
                  <a:lnTo>
                    <a:pt x="2319" y="79454"/>
                  </a:lnTo>
                  <a:lnTo>
                    <a:pt x="0" y="87611"/>
                  </a:lnTo>
                  <a:lnTo>
                    <a:pt x="355" y="88890"/>
                  </a:lnTo>
                  <a:lnTo>
                    <a:pt x="12439" y="101451"/>
                  </a:lnTo>
                  <a:lnTo>
                    <a:pt x="13213" y="106321"/>
                  </a:lnTo>
                  <a:lnTo>
                    <a:pt x="15356" y="108240"/>
                  </a:lnTo>
                  <a:lnTo>
                    <a:pt x="20535" y="109999"/>
                  </a:lnTo>
                  <a:lnTo>
                    <a:pt x="22499" y="114637"/>
                  </a:lnTo>
                  <a:lnTo>
                    <a:pt x="20118" y="12194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88" name="Freeform 94"/>
            <p:cNvSpPr>
              <a:spLocks/>
            </p:cNvSpPr>
            <p:nvPr/>
          </p:nvSpPr>
          <p:spPr bwMode="gray">
            <a:xfrm>
              <a:off x="8604448" y="2636394"/>
              <a:ext cx="477803" cy="1815773"/>
            </a:xfrm>
            <a:custGeom>
              <a:avLst/>
              <a:gdLst>
                <a:gd name="T0" fmla="*/ 0 w 176"/>
                <a:gd name="T1" fmla="*/ 0 h 224"/>
                <a:gd name="T2" fmla="*/ 2147483647 w 176"/>
                <a:gd name="T3" fmla="*/ 2147483647 h 224"/>
                <a:gd name="T4" fmla="*/ 2147483647 w 176"/>
                <a:gd name="T5" fmla="*/ 2147483647 h 224"/>
                <a:gd name="T6" fmla="*/ 2147483647 w 176"/>
                <a:gd name="T7" fmla="*/ 2147483647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24"/>
                <a:gd name="T14" fmla="*/ 176 w 176"/>
                <a:gd name="T15" fmla="*/ 224 h 224"/>
                <a:gd name="connsiteX0" fmla="*/ 0 w 17857"/>
                <a:gd name="connsiteY0" fmla="*/ 0 h 16077"/>
                <a:gd name="connsiteX1" fmla="*/ 1250 w 17857"/>
                <a:gd name="connsiteY1" fmla="*/ 536 h 16077"/>
                <a:gd name="connsiteX2" fmla="*/ 10000 w 17857"/>
                <a:gd name="connsiteY2" fmla="*/ 5982 h 16077"/>
                <a:gd name="connsiteX3" fmla="*/ 17857 w 17857"/>
                <a:gd name="connsiteY3" fmla="*/ 16077 h 16077"/>
                <a:gd name="connsiteX0" fmla="*/ 0 w 18214"/>
                <a:gd name="connsiteY0" fmla="*/ 0 h 17037"/>
                <a:gd name="connsiteX1" fmla="*/ 1250 w 18214"/>
                <a:gd name="connsiteY1" fmla="*/ 536 h 17037"/>
                <a:gd name="connsiteX2" fmla="*/ 10000 w 18214"/>
                <a:gd name="connsiteY2" fmla="*/ 5982 h 17037"/>
                <a:gd name="connsiteX3" fmla="*/ 18214 w 18214"/>
                <a:gd name="connsiteY3" fmla="*/ 17037 h 17037"/>
                <a:gd name="connsiteX0" fmla="*/ 0 w 18214"/>
                <a:gd name="connsiteY0" fmla="*/ 0 h 17037"/>
                <a:gd name="connsiteX1" fmla="*/ 1250 w 18214"/>
                <a:gd name="connsiteY1" fmla="*/ 536 h 17037"/>
                <a:gd name="connsiteX2" fmla="*/ 10000 w 18214"/>
                <a:gd name="connsiteY2" fmla="*/ 5982 h 17037"/>
                <a:gd name="connsiteX3" fmla="*/ 15774 w 18214"/>
                <a:gd name="connsiteY3" fmla="*/ 14050 h 17037"/>
                <a:gd name="connsiteX4" fmla="*/ 18214 w 18214"/>
                <a:gd name="connsiteY4" fmla="*/ 17037 h 17037"/>
                <a:gd name="connsiteX0" fmla="*/ 0 w 18214"/>
                <a:gd name="connsiteY0" fmla="*/ 0 h 17037"/>
                <a:gd name="connsiteX1" fmla="*/ 1250 w 18214"/>
                <a:gd name="connsiteY1" fmla="*/ 536 h 17037"/>
                <a:gd name="connsiteX2" fmla="*/ 10000 w 18214"/>
                <a:gd name="connsiteY2" fmla="*/ 5982 h 17037"/>
                <a:gd name="connsiteX3" fmla="*/ 15774 w 18214"/>
                <a:gd name="connsiteY3" fmla="*/ 14050 h 17037"/>
                <a:gd name="connsiteX4" fmla="*/ 18214 w 18214"/>
                <a:gd name="connsiteY4" fmla="*/ 17037 h 17037"/>
                <a:gd name="connsiteX0" fmla="*/ 0 w 20872"/>
                <a:gd name="connsiteY0" fmla="*/ 0 h 17037"/>
                <a:gd name="connsiteX1" fmla="*/ 1250 w 20872"/>
                <a:gd name="connsiteY1" fmla="*/ 536 h 17037"/>
                <a:gd name="connsiteX2" fmla="*/ 10000 w 20872"/>
                <a:gd name="connsiteY2" fmla="*/ 5982 h 17037"/>
                <a:gd name="connsiteX3" fmla="*/ 20595 w 20872"/>
                <a:gd name="connsiteY3" fmla="*/ 9412 h 17037"/>
                <a:gd name="connsiteX4" fmla="*/ 18214 w 20872"/>
                <a:gd name="connsiteY4" fmla="*/ 17037 h 17037"/>
                <a:gd name="connsiteX0" fmla="*/ 0 w 20595"/>
                <a:gd name="connsiteY0" fmla="*/ 0 h 17037"/>
                <a:gd name="connsiteX1" fmla="*/ 1250 w 20595"/>
                <a:gd name="connsiteY1" fmla="*/ 536 h 17037"/>
                <a:gd name="connsiteX2" fmla="*/ 10000 w 20595"/>
                <a:gd name="connsiteY2" fmla="*/ 5982 h 17037"/>
                <a:gd name="connsiteX3" fmla="*/ 20595 w 20595"/>
                <a:gd name="connsiteY3" fmla="*/ 9412 h 17037"/>
                <a:gd name="connsiteX4" fmla="*/ 18214 w 20595"/>
                <a:gd name="connsiteY4" fmla="*/ 17037 h 17037"/>
                <a:gd name="connsiteX0" fmla="*/ 0 w 18274"/>
                <a:gd name="connsiteY0" fmla="*/ 0 h 17037"/>
                <a:gd name="connsiteX1" fmla="*/ 1250 w 18274"/>
                <a:gd name="connsiteY1" fmla="*/ 536 h 17037"/>
                <a:gd name="connsiteX2" fmla="*/ 10000 w 18274"/>
                <a:gd name="connsiteY2" fmla="*/ 5982 h 17037"/>
                <a:gd name="connsiteX3" fmla="*/ 18274 w 18274"/>
                <a:gd name="connsiteY3" fmla="*/ 14050 h 17037"/>
                <a:gd name="connsiteX4" fmla="*/ 18214 w 18274"/>
                <a:gd name="connsiteY4" fmla="*/ 17037 h 17037"/>
                <a:gd name="connsiteX0" fmla="*/ 0 w 18394"/>
                <a:gd name="connsiteY0" fmla="*/ 0 h 17037"/>
                <a:gd name="connsiteX1" fmla="*/ 1250 w 18394"/>
                <a:gd name="connsiteY1" fmla="*/ 536 h 17037"/>
                <a:gd name="connsiteX2" fmla="*/ 10000 w 18394"/>
                <a:gd name="connsiteY2" fmla="*/ 5982 h 17037"/>
                <a:gd name="connsiteX3" fmla="*/ 18274 w 18394"/>
                <a:gd name="connsiteY3" fmla="*/ 14050 h 17037"/>
                <a:gd name="connsiteX4" fmla="*/ 18393 w 18394"/>
                <a:gd name="connsiteY4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8274 w 18929"/>
                <a:gd name="connsiteY3" fmla="*/ 14050 h 17037"/>
                <a:gd name="connsiteX4" fmla="*/ 18929 w 18929"/>
                <a:gd name="connsiteY4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8453 w 18929"/>
                <a:gd name="connsiteY3" fmla="*/ 14850 h 17037"/>
                <a:gd name="connsiteX4" fmla="*/ 18929 w 18929"/>
                <a:gd name="connsiteY4" fmla="*/ 17037 h 17037"/>
                <a:gd name="connsiteX0" fmla="*/ 0 w 21489"/>
                <a:gd name="connsiteY0" fmla="*/ 0 h 17037"/>
                <a:gd name="connsiteX1" fmla="*/ 1250 w 21489"/>
                <a:gd name="connsiteY1" fmla="*/ 536 h 17037"/>
                <a:gd name="connsiteX2" fmla="*/ 10000 w 21489"/>
                <a:gd name="connsiteY2" fmla="*/ 5982 h 17037"/>
                <a:gd name="connsiteX3" fmla="*/ 21489 w 21489"/>
                <a:gd name="connsiteY3" fmla="*/ 10852 h 17037"/>
                <a:gd name="connsiteX4" fmla="*/ 18929 w 21489"/>
                <a:gd name="connsiteY4" fmla="*/ 17037 h 17037"/>
                <a:gd name="connsiteX0" fmla="*/ 0 w 21489"/>
                <a:gd name="connsiteY0" fmla="*/ 0 h 17037"/>
                <a:gd name="connsiteX1" fmla="*/ 1250 w 21489"/>
                <a:gd name="connsiteY1" fmla="*/ 536 h 17037"/>
                <a:gd name="connsiteX2" fmla="*/ 10000 w 21489"/>
                <a:gd name="connsiteY2" fmla="*/ 5982 h 17037"/>
                <a:gd name="connsiteX3" fmla="*/ 21489 w 21489"/>
                <a:gd name="connsiteY3" fmla="*/ 10852 h 17037"/>
                <a:gd name="connsiteX4" fmla="*/ 18929 w 21489"/>
                <a:gd name="connsiteY4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8810 w 18929"/>
                <a:gd name="connsiteY3" fmla="*/ 14370 h 17037"/>
                <a:gd name="connsiteX4" fmla="*/ 18929 w 18929"/>
                <a:gd name="connsiteY4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8096 w 18929"/>
                <a:gd name="connsiteY3" fmla="*/ 14530 h 17037"/>
                <a:gd name="connsiteX4" fmla="*/ 18929 w 18929"/>
                <a:gd name="connsiteY4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2738 w 18929"/>
                <a:gd name="connsiteY3" fmla="*/ 8613 h 17037"/>
                <a:gd name="connsiteX4" fmla="*/ 18096 w 18929"/>
                <a:gd name="connsiteY4" fmla="*/ 14530 h 17037"/>
                <a:gd name="connsiteX5" fmla="*/ 18929 w 18929"/>
                <a:gd name="connsiteY5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0774 w 18929"/>
                <a:gd name="connsiteY3" fmla="*/ 10852 h 17037"/>
                <a:gd name="connsiteX4" fmla="*/ 18096 w 18929"/>
                <a:gd name="connsiteY4" fmla="*/ 14530 h 17037"/>
                <a:gd name="connsiteX5" fmla="*/ 18929 w 18929"/>
                <a:gd name="connsiteY5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0774 w 18929"/>
                <a:gd name="connsiteY3" fmla="*/ 10852 h 17037"/>
                <a:gd name="connsiteX4" fmla="*/ 15417 w 18929"/>
                <a:gd name="connsiteY4" fmla="*/ 12931 h 17037"/>
                <a:gd name="connsiteX5" fmla="*/ 18096 w 18929"/>
                <a:gd name="connsiteY5" fmla="*/ 14530 h 17037"/>
                <a:gd name="connsiteX6" fmla="*/ 18929 w 18929"/>
                <a:gd name="connsiteY6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0774 w 18929"/>
                <a:gd name="connsiteY3" fmla="*/ 10852 h 17037"/>
                <a:gd name="connsiteX4" fmla="*/ 13453 w 18929"/>
                <a:gd name="connsiteY4" fmla="*/ 12771 h 17037"/>
                <a:gd name="connsiteX5" fmla="*/ 18096 w 18929"/>
                <a:gd name="connsiteY5" fmla="*/ 14530 h 17037"/>
                <a:gd name="connsiteX6" fmla="*/ 18929 w 18929"/>
                <a:gd name="connsiteY6" fmla="*/ 17037 h 17037"/>
                <a:gd name="connsiteX0" fmla="*/ 0 w 18929"/>
                <a:gd name="connsiteY0" fmla="*/ 0 h 17037"/>
                <a:gd name="connsiteX1" fmla="*/ 1250 w 18929"/>
                <a:gd name="connsiteY1" fmla="*/ 536 h 17037"/>
                <a:gd name="connsiteX2" fmla="*/ 10000 w 18929"/>
                <a:gd name="connsiteY2" fmla="*/ 5982 h 17037"/>
                <a:gd name="connsiteX3" fmla="*/ 10774 w 18929"/>
                <a:gd name="connsiteY3" fmla="*/ 10852 h 17037"/>
                <a:gd name="connsiteX4" fmla="*/ 12917 w 18929"/>
                <a:gd name="connsiteY4" fmla="*/ 12771 h 17037"/>
                <a:gd name="connsiteX5" fmla="*/ 18096 w 18929"/>
                <a:gd name="connsiteY5" fmla="*/ 14530 h 17037"/>
                <a:gd name="connsiteX6" fmla="*/ 18929 w 18929"/>
                <a:gd name="connsiteY6" fmla="*/ 17037 h 17037"/>
                <a:gd name="connsiteX0" fmla="*/ 2170 w 21099"/>
                <a:gd name="connsiteY0" fmla="*/ 7786 h 24823"/>
                <a:gd name="connsiteX1" fmla="*/ 27 w 21099"/>
                <a:gd name="connsiteY1" fmla="*/ 6 h 24823"/>
                <a:gd name="connsiteX2" fmla="*/ 12170 w 21099"/>
                <a:gd name="connsiteY2" fmla="*/ 13768 h 24823"/>
                <a:gd name="connsiteX3" fmla="*/ 12944 w 21099"/>
                <a:gd name="connsiteY3" fmla="*/ 18638 h 24823"/>
                <a:gd name="connsiteX4" fmla="*/ 15087 w 21099"/>
                <a:gd name="connsiteY4" fmla="*/ 20557 h 24823"/>
                <a:gd name="connsiteX5" fmla="*/ 20266 w 21099"/>
                <a:gd name="connsiteY5" fmla="*/ 22316 h 24823"/>
                <a:gd name="connsiteX6" fmla="*/ 21099 w 21099"/>
                <a:gd name="connsiteY6" fmla="*/ 24823 h 24823"/>
                <a:gd name="connsiteX0" fmla="*/ 0 w 18929"/>
                <a:gd name="connsiteY0" fmla="*/ 0 h 17037"/>
                <a:gd name="connsiteX1" fmla="*/ 10000 w 18929"/>
                <a:gd name="connsiteY1" fmla="*/ 5982 h 17037"/>
                <a:gd name="connsiteX2" fmla="*/ 10774 w 18929"/>
                <a:gd name="connsiteY2" fmla="*/ 10852 h 17037"/>
                <a:gd name="connsiteX3" fmla="*/ 12917 w 18929"/>
                <a:gd name="connsiteY3" fmla="*/ 12771 h 17037"/>
                <a:gd name="connsiteX4" fmla="*/ 18096 w 18929"/>
                <a:gd name="connsiteY4" fmla="*/ 14530 h 17037"/>
                <a:gd name="connsiteX5" fmla="*/ 18929 w 18929"/>
                <a:gd name="connsiteY5" fmla="*/ 17037 h 17037"/>
                <a:gd name="connsiteX0" fmla="*/ 0 w 21072"/>
                <a:gd name="connsiteY0" fmla="*/ 0 h 23114"/>
                <a:gd name="connsiteX1" fmla="*/ 12143 w 21072"/>
                <a:gd name="connsiteY1" fmla="*/ 12059 h 23114"/>
                <a:gd name="connsiteX2" fmla="*/ 12917 w 21072"/>
                <a:gd name="connsiteY2" fmla="*/ 16929 h 23114"/>
                <a:gd name="connsiteX3" fmla="*/ 15060 w 21072"/>
                <a:gd name="connsiteY3" fmla="*/ 18848 h 23114"/>
                <a:gd name="connsiteX4" fmla="*/ 20239 w 21072"/>
                <a:gd name="connsiteY4" fmla="*/ 20607 h 23114"/>
                <a:gd name="connsiteX5" fmla="*/ 21072 w 21072"/>
                <a:gd name="connsiteY5" fmla="*/ 23114 h 23114"/>
                <a:gd name="connsiteX0" fmla="*/ 14056 w 14225"/>
                <a:gd name="connsiteY0" fmla="*/ 0 h 83562"/>
                <a:gd name="connsiteX1" fmla="*/ 128 w 14225"/>
                <a:gd name="connsiteY1" fmla="*/ 72507 h 83562"/>
                <a:gd name="connsiteX2" fmla="*/ 902 w 14225"/>
                <a:gd name="connsiteY2" fmla="*/ 77377 h 83562"/>
                <a:gd name="connsiteX3" fmla="*/ 3045 w 14225"/>
                <a:gd name="connsiteY3" fmla="*/ 79296 h 83562"/>
                <a:gd name="connsiteX4" fmla="*/ 8224 w 14225"/>
                <a:gd name="connsiteY4" fmla="*/ 81055 h 83562"/>
                <a:gd name="connsiteX5" fmla="*/ 9057 w 14225"/>
                <a:gd name="connsiteY5" fmla="*/ 83562 h 83562"/>
                <a:gd name="connsiteX0" fmla="*/ 13928 w 13928"/>
                <a:gd name="connsiteY0" fmla="*/ 0 h 83562"/>
                <a:gd name="connsiteX1" fmla="*/ 0 w 13928"/>
                <a:gd name="connsiteY1" fmla="*/ 72507 h 83562"/>
                <a:gd name="connsiteX2" fmla="*/ 774 w 13928"/>
                <a:gd name="connsiteY2" fmla="*/ 77377 h 83562"/>
                <a:gd name="connsiteX3" fmla="*/ 2917 w 13928"/>
                <a:gd name="connsiteY3" fmla="*/ 79296 h 83562"/>
                <a:gd name="connsiteX4" fmla="*/ 8096 w 13928"/>
                <a:gd name="connsiteY4" fmla="*/ 81055 h 83562"/>
                <a:gd name="connsiteX5" fmla="*/ 8929 w 13928"/>
                <a:gd name="connsiteY5" fmla="*/ 83562 h 83562"/>
                <a:gd name="connsiteX0" fmla="*/ 23392 w 23392"/>
                <a:gd name="connsiteY0" fmla="*/ 0 h 111387"/>
                <a:gd name="connsiteX1" fmla="*/ 0 w 23392"/>
                <a:gd name="connsiteY1" fmla="*/ 100332 h 111387"/>
                <a:gd name="connsiteX2" fmla="*/ 774 w 23392"/>
                <a:gd name="connsiteY2" fmla="*/ 105202 h 111387"/>
                <a:gd name="connsiteX3" fmla="*/ 2917 w 23392"/>
                <a:gd name="connsiteY3" fmla="*/ 107121 h 111387"/>
                <a:gd name="connsiteX4" fmla="*/ 8096 w 23392"/>
                <a:gd name="connsiteY4" fmla="*/ 108880 h 111387"/>
                <a:gd name="connsiteX5" fmla="*/ 8929 w 23392"/>
                <a:gd name="connsiteY5" fmla="*/ 111387 h 111387"/>
                <a:gd name="connsiteX0" fmla="*/ 23392 w 23392"/>
                <a:gd name="connsiteY0" fmla="*/ 0 h 111387"/>
                <a:gd name="connsiteX1" fmla="*/ 18988 w 23392"/>
                <a:gd name="connsiteY1" fmla="*/ 20126 h 111387"/>
                <a:gd name="connsiteX2" fmla="*/ 0 w 23392"/>
                <a:gd name="connsiteY2" fmla="*/ 100332 h 111387"/>
                <a:gd name="connsiteX3" fmla="*/ 774 w 23392"/>
                <a:gd name="connsiteY3" fmla="*/ 105202 h 111387"/>
                <a:gd name="connsiteX4" fmla="*/ 2917 w 23392"/>
                <a:gd name="connsiteY4" fmla="*/ 107121 h 111387"/>
                <a:gd name="connsiteX5" fmla="*/ 8096 w 23392"/>
                <a:gd name="connsiteY5" fmla="*/ 108880 h 111387"/>
                <a:gd name="connsiteX6" fmla="*/ 8929 w 23392"/>
                <a:gd name="connsiteY6" fmla="*/ 111387 h 111387"/>
                <a:gd name="connsiteX0" fmla="*/ 23392 w 23392"/>
                <a:gd name="connsiteY0" fmla="*/ 0 h 111387"/>
                <a:gd name="connsiteX1" fmla="*/ 20595 w 23392"/>
                <a:gd name="connsiteY1" fmla="*/ 15329 h 111387"/>
                <a:gd name="connsiteX2" fmla="*/ 0 w 23392"/>
                <a:gd name="connsiteY2" fmla="*/ 100332 h 111387"/>
                <a:gd name="connsiteX3" fmla="*/ 774 w 23392"/>
                <a:gd name="connsiteY3" fmla="*/ 105202 h 111387"/>
                <a:gd name="connsiteX4" fmla="*/ 2917 w 23392"/>
                <a:gd name="connsiteY4" fmla="*/ 107121 h 111387"/>
                <a:gd name="connsiteX5" fmla="*/ 8096 w 23392"/>
                <a:gd name="connsiteY5" fmla="*/ 108880 h 111387"/>
                <a:gd name="connsiteX6" fmla="*/ 8929 w 23392"/>
                <a:gd name="connsiteY6" fmla="*/ 111387 h 111387"/>
                <a:gd name="connsiteX0" fmla="*/ 23392 w 23392"/>
                <a:gd name="connsiteY0" fmla="*/ 0 h 111387"/>
                <a:gd name="connsiteX1" fmla="*/ 20595 w 23392"/>
                <a:gd name="connsiteY1" fmla="*/ 15329 h 111387"/>
                <a:gd name="connsiteX2" fmla="*/ 12559 w 23392"/>
                <a:gd name="connsiteY2" fmla="*/ 49071 h 111387"/>
                <a:gd name="connsiteX3" fmla="*/ 0 w 23392"/>
                <a:gd name="connsiteY3" fmla="*/ 100332 h 111387"/>
                <a:gd name="connsiteX4" fmla="*/ 774 w 23392"/>
                <a:gd name="connsiteY4" fmla="*/ 105202 h 111387"/>
                <a:gd name="connsiteX5" fmla="*/ 2917 w 23392"/>
                <a:gd name="connsiteY5" fmla="*/ 107121 h 111387"/>
                <a:gd name="connsiteX6" fmla="*/ 8096 w 23392"/>
                <a:gd name="connsiteY6" fmla="*/ 108880 h 111387"/>
                <a:gd name="connsiteX7" fmla="*/ 8929 w 23392"/>
                <a:gd name="connsiteY7" fmla="*/ 111387 h 111387"/>
                <a:gd name="connsiteX0" fmla="*/ 25476 w 25476"/>
                <a:gd name="connsiteY0" fmla="*/ 0 h 111387"/>
                <a:gd name="connsiteX1" fmla="*/ 22679 w 25476"/>
                <a:gd name="connsiteY1" fmla="*/ 15329 h 111387"/>
                <a:gd name="connsiteX2" fmla="*/ 0 w 25476"/>
                <a:gd name="connsiteY2" fmla="*/ 43634 h 111387"/>
                <a:gd name="connsiteX3" fmla="*/ 2084 w 25476"/>
                <a:gd name="connsiteY3" fmla="*/ 100332 h 111387"/>
                <a:gd name="connsiteX4" fmla="*/ 2858 w 25476"/>
                <a:gd name="connsiteY4" fmla="*/ 105202 h 111387"/>
                <a:gd name="connsiteX5" fmla="*/ 5001 w 25476"/>
                <a:gd name="connsiteY5" fmla="*/ 107121 h 111387"/>
                <a:gd name="connsiteX6" fmla="*/ 10180 w 25476"/>
                <a:gd name="connsiteY6" fmla="*/ 108880 h 111387"/>
                <a:gd name="connsiteX7" fmla="*/ 11013 w 25476"/>
                <a:gd name="connsiteY7" fmla="*/ 111387 h 111387"/>
                <a:gd name="connsiteX0" fmla="*/ 27057 w 27057"/>
                <a:gd name="connsiteY0" fmla="*/ 0 h 111387"/>
                <a:gd name="connsiteX1" fmla="*/ 24260 w 27057"/>
                <a:gd name="connsiteY1" fmla="*/ 15329 h 111387"/>
                <a:gd name="connsiteX2" fmla="*/ 1581 w 27057"/>
                <a:gd name="connsiteY2" fmla="*/ 43634 h 111387"/>
                <a:gd name="connsiteX3" fmla="*/ 2117 w 27057"/>
                <a:gd name="connsiteY3" fmla="*/ 66342 h 111387"/>
                <a:gd name="connsiteX4" fmla="*/ 3665 w 27057"/>
                <a:gd name="connsiteY4" fmla="*/ 100332 h 111387"/>
                <a:gd name="connsiteX5" fmla="*/ 4439 w 27057"/>
                <a:gd name="connsiteY5" fmla="*/ 105202 h 111387"/>
                <a:gd name="connsiteX6" fmla="*/ 6582 w 27057"/>
                <a:gd name="connsiteY6" fmla="*/ 107121 h 111387"/>
                <a:gd name="connsiteX7" fmla="*/ 11761 w 27057"/>
                <a:gd name="connsiteY7" fmla="*/ 108880 h 111387"/>
                <a:gd name="connsiteX8" fmla="*/ 12594 w 27057"/>
                <a:gd name="connsiteY8" fmla="*/ 111387 h 111387"/>
                <a:gd name="connsiteX0" fmla="*/ 25476 w 25476"/>
                <a:gd name="connsiteY0" fmla="*/ 0 h 111387"/>
                <a:gd name="connsiteX1" fmla="*/ 22679 w 25476"/>
                <a:gd name="connsiteY1" fmla="*/ 15329 h 111387"/>
                <a:gd name="connsiteX2" fmla="*/ 0 w 25476"/>
                <a:gd name="connsiteY2" fmla="*/ 43634 h 111387"/>
                <a:gd name="connsiteX3" fmla="*/ 536 w 25476"/>
                <a:gd name="connsiteY3" fmla="*/ 66342 h 111387"/>
                <a:gd name="connsiteX4" fmla="*/ 2084 w 25476"/>
                <a:gd name="connsiteY4" fmla="*/ 100332 h 111387"/>
                <a:gd name="connsiteX5" fmla="*/ 2858 w 25476"/>
                <a:gd name="connsiteY5" fmla="*/ 105202 h 111387"/>
                <a:gd name="connsiteX6" fmla="*/ 5001 w 25476"/>
                <a:gd name="connsiteY6" fmla="*/ 107121 h 111387"/>
                <a:gd name="connsiteX7" fmla="*/ 10180 w 25476"/>
                <a:gd name="connsiteY7" fmla="*/ 108880 h 111387"/>
                <a:gd name="connsiteX8" fmla="*/ 11013 w 25476"/>
                <a:gd name="connsiteY8" fmla="*/ 111387 h 111387"/>
                <a:gd name="connsiteX0" fmla="*/ 25476 w 25476"/>
                <a:gd name="connsiteY0" fmla="*/ 0 h 111387"/>
                <a:gd name="connsiteX1" fmla="*/ 22679 w 25476"/>
                <a:gd name="connsiteY1" fmla="*/ 15329 h 111387"/>
                <a:gd name="connsiteX2" fmla="*/ 0 w 25476"/>
                <a:gd name="connsiteY2" fmla="*/ 43634 h 111387"/>
                <a:gd name="connsiteX3" fmla="*/ 6607 w 25476"/>
                <a:gd name="connsiteY3" fmla="*/ 53229 h 111387"/>
                <a:gd name="connsiteX4" fmla="*/ 2084 w 25476"/>
                <a:gd name="connsiteY4" fmla="*/ 100332 h 111387"/>
                <a:gd name="connsiteX5" fmla="*/ 2858 w 25476"/>
                <a:gd name="connsiteY5" fmla="*/ 105202 h 111387"/>
                <a:gd name="connsiteX6" fmla="*/ 5001 w 25476"/>
                <a:gd name="connsiteY6" fmla="*/ 107121 h 111387"/>
                <a:gd name="connsiteX7" fmla="*/ 10180 w 25476"/>
                <a:gd name="connsiteY7" fmla="*/ 108880 h 111387"/>
                <a:gd name="connsiteX8" fmla="*/ 11013 w 25476"/>
                <a:gd name="connsiteY8" fmla="*/ 111387 h 111387"/>
                <a:gd name="connsiteX0" fmla="*/ 25476 w 25476"/>
                <a:gd name="connsiteY0" fmla="*/ 0 h 111387"/>
                <a:gd name="connsiteX1" fmla="*/ 22679 w 25476"/>
                <a:gd name="connsiteY1" fmla="*/ 15329 h 111387"/>
                <a:gd name="connsiteX2" fmla="*/ 0 w 25476"/>
                <a:gd name="connsiteY2" fmla="*/ 43634 h 111387"/>
                <a:gd name="connsiteX3" fmla="*/ 6607 w 25476"/>
                <a:gd name="connsiteY3" fmla="*/ 53229 h 111387"/>
                <a:gd name="connsiteX4" fmla="*/ 2084 w 25476"/>
                <a:gd name="connsiteY4" fmla="*/ 100332 h 111387"/>
                <a:gd name="connsiteX5" fmla="*/ 2858 w 25476"/>
                <a:gd name="connsiteY5" fmla="*/ 105202 h 111387"/>
                <a:gd name="connsiteX6" fmla="*/ 5001 w 25476"/>
                <a:gd name="connsiteY6" fmla="*/ 107121 h 111387"/>
                <a:gd name="connsiteX7" fmla="*/ 10180 w 25476"/>
                <a:gd name="connsiteY7" fmla="*/ 108880 h 111387"/>
                <a:gd name="connsiteX8" fmla="*/ 11013 w 25476"/>
                <a:gd name="connsiteY8" fmla="*/ 111387 h 111387"/>
                <a:gd name="connsiteX0" fmla="*/ 25476 w 25476"/>
                <a:gd name="connsiteY0" fmla="*/ 0 h 111387"/>
                <a:gd name="connsiteX1" fmla="*/ 22679 w 25476"/>
                <a:gd name="connsiteY1" fmla="*/ 15329 h 111387"/>
                <a:gd name="connsiteX2" fmla="*/ 0 w 25476"/>
                <a:gd name="connsiteY2" fmla="*/ 43634 h 111387"/>
                <a:gd name="connsiteX3" fmla="*/ 1786 w 25476"/>
                <a:gd name="connsiteY3" fmla="*/ 49711 h 111387"/>
                <a:gd name="connsiteX4" fmla="*/ 2084 w 25476"/>
                <a:gd name="connsiteY4" fmla="*/ 100332 h 111387"/>
                <a:gd name="connsiteX5" fmla="*/ 2858 w 25476"/>
                <a:gd name="connsiteY5" fmla="*/ 105202 h 111387"/>
                <a:gd name="connsiteX6" fmla="*/ 5001 w 25476"/>
                <a:gd name="connsiteY6" fmla="*/ 107121 h 111387"/>
                <a:gd name="connsiteX7" fmla="*/ 10180 w 25476"/>
                <a:gd name="connsiteY7" fmla="*/ 108880 h 111387"/>
                <a:gd name="connsiteX8" fmla="*/ 11013 w 25476"/>
                <a:gd name="connsiteY8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0 w 26012"/>
                <a:gd name="connsiteY2" fmla="*/ 43474 h 111387"/>
                <a:gd name="connsiteX3" fmla="*/ 2322 w 26012"/>
                <a:gd name="connsiteY3" fmla="*/ 49711 h 111387"/>
                <a:gd name="connsiteX4" fmla="*/ 2620 w 26012"/>
                <a:gd name="connsiteY4" fmla="*/ 100332 h 111387"/>
                <a:gd name="connsiteX5" fmla="*/ 3394 w 26012"/>
                <a:gd name="connsiteY5" fmla="*/ 105202 h 111387"/>
                <a:gd name="connsiteX6" fmla="*/ 5537 w 26012"/>
                <a:gd name="connsiteY6" fmla="*/ 107121 h 111387"/>
                <a:gd name="connsiteX7" fmla="*/ 10716 w 26012"/>
                <a:gd name="connsiteY7" fmla="*/ 108880 h 111387"/>
                <a:gd name="connsiteX8" fmla="*/ 11549 w 26012"/>
                <a:gd name="connsiteY8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2144 w 26012"/>
                <a:gd name="connsiteY2" fmla="*/ 28282 h 111387"/>
                <a:gd name="connsiteX3" fmla="*/ 0 w 26012"/>
                <a:gd name="connsiteY3" fmla="*/ 43474 h 111387"/>
                <a:gd name="connsiteX4" fmla="*/ 2322 w 26012"/>
                <a:gd name="connsiteY4" fmla="*/ 49711 h 111387"/>
                <a:gd name="connsiteX5" fmla="*/ 2620 w 26012"/>
                <a:gd name="connsiteY5" fmla="*/ 100332 h 111387"/>
                <a:gd name="connsiteX6" fmla="*/ 3394 w 26012"/>
                <a:gd name="connsiteY6" fmla="*/ 105202 h 111387"/>
                <a:gd name="connsiteX7" fmla="*/ 5537 w 26012"/>
                <a:gd name="connsiteY7" fmla="*/ 107121 h 111387"/>
                <a:gd name="connsiteX8" fmla="*/ 10716 w 26012"/>
                <a:gd name="connsiteY8" fmla="*/ 108880 h 111387"/>
                <a:gd name="connsiteX9" fmla="*/ 11549 w 26012"/>
                <a:gd name="connsiteY9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0894 w 26012"/>
                <a:gd name="connsiteY2" fmla="*/ 34998 h 111387"/>
                <a:gd name="connsiteX3" fmla="*/ 0 w 26012"/>
                <a:gd name="connsiteY3" fmla="*/ 43474 h 111387"/>
                <a:gd name="connsiteX4" fmla="*/ 2322 w 26012"/>
                <a:gd name="connsiteY4" fmla="*/ 49711 h 111387"/>
                <a:gd name="connsiteX5" fmla="*/ 2620 w 26012"/>
                <a:gd name="connsiteY5" fmla="*/ 100332 h 111387"/>
                <a:gd name="connsiteX6" fmla="*/ 3394 w 26012"/>
                <a:gd name="connsiteY6" fmla="*/ 105202 h 111387"/>
                <a:gd name="connsiteX7" fmla="*/ 5537 w 26012"/>
                <a:gd name="connsiteY7" fmla="*/ 107121 h 111387"/>
                <a:gd name="connsiteX8" fmla="*/ 10716 w 26012"/>
                <a:gd name="connsiteY8" fmla="*/ 108880 h 111387"/>
                <a:gd name="connsiteX9" fmla="*/ 11549 w 26012"/>
                <a:gd name="connsiteY9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0894 w 26012"/>
                <a:gd name="connsiteY2" fmla="*/ 34998 h 111387"/>
                <a:gd name="connsiteX3" fmla="*/ 0 w 26012"/>
                <a:gd name="connsiteY3" fmla="*/ 43474 h 111387"/>
                <a:gd name="connsiteX4" fmla="*/ 7322 w 26012"/>
                <a:gd name="connsiteY4" fmla="*/ 48272 h 111387"/>
                <a:gd name="connsiteX5" fmla="*/ 2620 w 26012"/>
                <a:gd name="connsiteY5" fmla="*/ 100332 h 111387"/>
                <a:gd name="connsiteX6" fmla="*/ 3394 w 26012"/>
                <a:gd name="connsiteY6" fmla="*/ 105202 h 111387"/>
                <a:gd name="connsiteX7" fmla="*/ 5537 w 26012"/>
                <a:gd name="connsiteY7" fmla="*/ 107121 h 111387"/>
                <a:gd name="connsiteX8" fmla="*/ 10716 w 26012"/>
                <a:gd name="connsiteY8" fmla="*/ 108880 h 111387"/>
                <a:gd name="connsiteX9" fmla="*/ 11549 w 26012"/>
                <a:gd name="connsiteY9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0894 w 26012"/>
                <a:gd name="connsiteY2" fmla="*/ 34998 h 111387"/>
                <a:gd name="connsiteX3" fmla="*/ 0 w 26012"/>
                <a:gd name="connsiteY3" fmla="*/ 43474 h 111387"/>
                <a:gd name="connsiteX4" fmla="*/ 7322 w 26012"/>
                <a:gd name="connsiteY4" fmla="*/ 48272 h 111387"/>
                <a:gd name="connsiteX5" fmla="*/ 2620 w 26012"/>
                <a:gd name="connsiteY5" fmla="*/ 100332 h 111387"/>
                <a:gd name="connsiteX6" fmla="*/ 3394 w 26012"/>
                <a:gd name="connsiteY6" fmla="*/ 105202 h 111387"/>
                <a:gd name="connsiteX7" fmla="*/ 5537 w 26012"/>
                <a:gd name="connsiteY7" fmla="*/ 107121 h 111387"/>
                <a:gd name="connsiteX8" fmla="*/ 10716 w 26012"/>
                <a:gd name="connsiteY8" fmla="*/ 108880 h 111387"/>
                <a:gd name="connsiteX9" fmla="*/ 11549 w 26012"/>
                <a:gd name="connsiteY9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0894 w 26012"/>
                <a:gd name="connsiteY2" fmla="*/ 34998 h 111387"/>
                <a:gd name="connsiteX3" fmla="*/ 0 w 26012"/>
                <a:gd name="connsiteY3" fmla="*/ 43474 h 111387"/>
                <a:gd name="connsiteX4" fmla="*/ 2858 w 26012"/>
                <a:gd name="connsiteY4" fmla="*/ 49711 h 111387"/>
                <a:gd name="connsiteX5" fmla="*/ 2620 w 26012"/>
                <a:gd name="connsiteY5" fmla="*/ 100332 h 111387"/>
                <a:gd name="connsiteX6" fmla="*/ 3394 w 26012"/>
                <a:gd name="connsiteY6" fmla="*/ 105202 h 111387"/>
                <a:gd name="connsiteX7" fmla="*/ 5537 w 26012"/>
                <a:gd name="connsiteY7" fmla="*/ 107121 h 111387"/>
                <a:gd name="connsiteX8" fmla="*/ 10716 w 26012"/>
                <a:gd name="connsiteY8" fmla="*/ 108880 h 111387"/>
                <a:gd name="connsiteX9" fmla="*/ 11549 w 26012"/>
                <a:gd name="connsiteY9" fmla="*/ 111387 h 111387"/>
                <a:gd name="connsiteX0" fmla="*/ 26012 w 26012"/>
                <a:gd name="connsiteY0" fmla="*/ 0 h 111387"/>
                <a:gd name="connsiteX1" fmla="*/ 23215 w 26012"/>
                <a:gd name="connsiteY1" fmla="*/ 15329 h 111387"/>
                <a:gd name="connsiteX2" fmla="*/ 10894 w 26012"/>
                <a:gd name="connsiteY2" fmla="*/ 34998 h 111387"/>
                <a:gd name="connsiteX3" fmla="*/ 0 w 26012"/>
                <a:gd name="connsiteY3" fmla="*/ 43474 h 111387"/>
                <a:gd name="connsiteX4" fmla="*/ 2858 w 26012"/>
                <a:gd name="connsiteY4" fmla="*/ 49711 h 111387"/>
                <a:gd name="connsiteX5" fmla="*/ 2501 w 26012"/>
                <a:gd name="connsiteY5" fmla="*/ 77057 h 111387"/>
                <a:gd name="connsiteX6" fmla="*/ 2620 w 26012"/>
                <a:gd name="connsiteY6" fmla="*/ 100332 h 111387"/>
                <a:gd name="connsiteX7" fmla="*/ 3394 w 26012"/>
                <a:gd name="connsiteY7" fmla="*/ 105202 h 111387"/>
                <a:gd name="connsiteX8" fmla="*/ 5537 w 26012"/>
                <a:gd name="connsiteY8" fmla="*/ 107121 h 111387"/>
                <a:gd name="connsiteX9" fmla="*/ 10716 w 26012"/>
                <a:gd name="connsiteY9" fmla="*/ 108880 h 111387"/>
                <a:gd name="connsiteX10" fmla="*/ 11549 w 26012"/>
                <a:gd name="connsiteY10" fmla="*/ 111387 h 111387"/>
                <a:gd name="connsiteX0" fmla="*/ 32618 w 32618"/>
                <a:gd name="connsiteY0" fmla="*/ 0 h 111387"/>
                <a:gd name="connsiteX1" fmla="*/ 29821 w 32618"/>
                <a:gd name="connsiteY1" fmla="*/ 15329 h 111387"/>
                <a:gd name="connsiteX2" fmla="*/ 17500 w 32618"/>
                <a:gd name="connsiteY2" fmla="*/ 34998 h 111387"/>
                <a:gd name="connsiteX3" fmla="*/ 6606 w 32618"/>
                <a:gd name="connsiteY3" fmla="*/ 43474 h 111387"/>
                <a:gd name="connsiteX4" fmla="*/ 9464 w 32618"/>
                <a:gd name="connsiteY4" fmla="*/ 49711 h 111387"/>
                <a:gd name="connsiteX5" fmla="*/ 0 w 32618"/>
                <a:gd name="connsiteY5" fmla="*/ 71300 h 111387"/>
                <a:gd name="connsiteX6" fmla="*/ 9226 w 32618"/>
                <a:gd name="connsiteY6" fmla="*/ 100332 h 111387"/>
                <a:gd name="connsiteX7" fmla="*/ 10000 w 32618"/>
                <a:gd name="connsiteY7" fmla="*/ 105202 h 111387"/>
                <a:gd name="connsiteX8" fmla="*/ 12143 w 32618"/>
                <a:gd name="connsiteY8" fmla="*/ 107121 h 111387"/>
                <a:gd name="connsiteX9" fmla="*/ 17322 w 32618"/>
                <a:gd name="connsiteY9" fmla="*/ 108880 h 111387"/>
                <a:gd name="connsiteX10" fmla="*/ 18155 w 32618"/>
                <a:gd name="connsiteY10" fmla="*/ 111387 h 111387"/>
                <a:gd name="connsiteX0" fmla="*/ 32618 w 32618"/>
                <a:gd name="connsiteY0" fmla="*/ 0 h 111387"/>
                <a:gd name="connsiteX1" fmla="*/ 29821 w 32618"/>
                <a:gd name="connsiteY1" fmla="*/ 15329 h 111387"/>
                <a:gd name="connsiteX2" fmla="*/ 17500 w 32618"/>
                <a:gd name="connsiteY2" fmla="*/ 34998 h 111387"/>
                <a:gd name="connsiteX3" fmla="*/ 6606 w 32618"/>
                <a:gd name="connsiteY3" fmla="*/ 43474 h 111387"/>
                <a:gd name="connsiteX4" fmla="*/ 9464 w 32618"/>
                <a:gd name="connsiteY4" fmla="*/ 49711 h 111387"/>
                <a:gd name="connsiteX5" fmla="*/ 0 w 32618"/>
                <a:gd name="connsiteY5" fmla="*/ 71300 h 111387"/>
                <a:gd name="connsiteX6" fmla="*/ 9226 w 32618"/>
                <a:gd name="connsiteY6" fmla="*/ 100332 h 111387"/>
                <a:gd name="connsiteX7" fmla="*/ 10000 w 32618"/>
                <a:gd name="connsiteY7" fmla="*/ 105202 h 111387"/>
                <a:gd name="connsiteX8" fmla="*/ 12143 w 32618"/>
                <a:gd name="connsiteY8" fmla="*/ 107121 h 111387"/>
                <a:gd name="connsiteX9" fmla="*/ 17322 w 32618"/>
                <a:gd name="connsiteY9" fmla="*/ 108880 h 111387"/>
                <a:gd name="connsiteX10" fmla="*/ 18155 w 32618"/>
                <a:gd name="connsiteY10" fmla="*/ 111387 h 111387"/>
                <a:gd name="connsiteX0" fmla="*/ 32618 w 32618"/>
                <a:gd name="connsiteY0" fmla="*/ 0 h 111387"/>
                <a:gd name="connsiteX1" fmla="*/ 29821 w 32618"/>
                <a:gd name="connsiteY1" fmla="*/ 15329 h 111387"/>
                <a:gd name="connsiteX2" fmla="*/ 17500 w 32618"/>
                <a:gd name="connsiteY2" fmla="*/ 34998 h 111387"/>
                <a:gd name="connsiteX3" fmla="*/ 6606 w 32618"/>
                <a:gd name="connsiteY3" fmla="*/ 43474 h 111387"/>
                <a:gd name="connsiteX4" fmla="*/ 9464 w 32618"/>
                <a:gd name="connsiteY4" fmla="*/ 49711 h 111387"/>
                <a:gd name="connsiteX5" fmla="*/ 0 w 32618"/>
                <a:gd name="connsiteY5" fmla="*/ 71300 h 111387"/>
                <a:gd name="connsiteX6" fmla="*/ 9226 w 32618"/>
                <a:gd name="connsiteY6" fmla="*/ 100332 h 111387"/>
                <a:gd name="connsiteX7" fmla="*/ 10000 w 32618"/>
                <a:gd name="connsiteY7" fmla="*/ 105202 h 111387"/>
                <a:gd name="connsiteX8" fmla="*/ 12143 w 32618"/>
                <a:gd name="connsiteY8" fmla="*/ 107121 h 111387"/>
                <a:gd name="connsiteX9" fmla="*/ 17322 w 32618"/>
                <a:gd name="connsiteY9" fmla="*/ 108880 h 111387"/>
                <a:gd name="connsiteX10" fmla="*/ 18155 w 32618"/>
                <a:gd name="connsiteY10" fmla="*/ 111387 h 111387"/>
                <a:gd name="connsiteX0" fmla="*/ 28511 w 28511"/>
                <a:gd name="connsiteY0" fmla="*/ 0 h 111387"/>
                <a:gd name="connsiteX1" fmla="*/ 25714 w 28511"/>
                <a:gd name="connsiteY1" fmla="*/ 15329 h 111387"/>
                <a:gd name="connsiteX2" fmla="*/ 13393 w 28511"/>
                <a:gd name="connsiteY2" fmla="*/ 34998 h 111387"/>
                <a:gd name="connsiteX3" fmla="*/ 2499 w 28511"/>
                <a:gd name="connsiteY3" fmla="*/ 43474 h 111387"/>
                <a:gd name="connsiteX4" fmla="*/ 5357 w 28511"/>
                <a:gd name="connsiteY4" fmla="*/ 49711 h 111387"/>
                <a:gd name="connsiteX5" fmla="*/ 0 w 28511"/>
                <a:gd name="connsiteY5" fmla="*/ 57707 h 111387"/>
                <a:gd name="connsiteX6" fmla="*/ 5119 w 28511"/>
                <a:gd name="connsiteY6" fmla="*/ 100332 h 111387"/>
                <a:gd name="connsiteX7" fmla="*/ 5893 w 28511"/>
                <a:gd name="connsiteY7" fmla="*/ 105202 h 111387"/>
                <a:gd name="connsiteX8" fmla="*/ 8036 w 28511"/>
                <a:gd name="connsiteY8" fmla="*/ 107121 h 111387"/>
                <a:gd name="connsiteX9" fmla="*/ 13215 w 28511"/>
                <a:gd name="connsiteY9" fmla="*/ 108880 h 111387"/>
                <a:gd name="connsiteX10" fmla="*/ 14048 w 28511"/>
                <a:gd name="connsiteY10" fmla="*/ 111387 h 111387"/>
                <a:gd name="connsiteX0" fmla="*/ 28511 w 28511"/>
                <a:gd name="connsiteY0" fmla="*/ 0 h 111387"/>
                <a:gd name="connsiteX1" fmla="*/ 25714 w 28511"/>
                <a:gd name="connsiteY1" fmla="*/ 15329 h 111387"/>
                <a:gd name="connsiteX2" fmla="*/ 13393 w 28511"/>
                <a:gd name="connsiteY2" fmla="*/ 34998 h 111387"/>
                <a:gd name="connsiteX3" fmla="*/ 2499 w 28511"/>
                <a:gd name="connsiteY3" fmla="*/ 43474 h 111387"/>
                <a:gd name="connsiteX4" fmla="*/ 5357 w 28511"/>
                <a:gd name="connsiteY4" fmla="*/ 49711 h 111387"/>
                <a:gd name="connsiteX5" fmla="*/ 0 w 28511"/>
                <a:gd name="connsiteY5" fmla="*/ 57707 h 111387"/>
                <a:gd name="connsiteX6" fmla="*/ 3571 w 28511"/>
                <a:gd name="connsiteY6" fmla="*/ 85692 h 111387"/>
                <a:gd name="connsiteX7" fmla="*/ 5119 w 28511"/>
                <a:gd name="connsiteY7" fmla="*/ 100332 h 111387"/>
                <a:gd name="connsiteX8" fmla="*/ 5893 w 28511"/>
                <a:gd name="connsiteY8" fmla="*/ 105202 h 111387"/>
                <a:gd name="connsiteX9" fmla="*/ 8036 w 28511"/>
                <a:gd name="connsiteY9" fmla="*/ 107121 h 111387"/>
                <a:gd name="connsiteX10" fmla="*/ 13215 w 28511"/>
                <a:gd name="connsiteY10" fmla="*/ 108880 h 111387"/>
                <a:gd name="connsiteX11" fmla="*/ 14048 w 28511"/>
                <a:gd name="connsiteY11" fmla="*/ 111387 h 111387"/>
                <a:gd name="connsiteX0" fmla="*/ 28511 w 28511"/>
                <a:gd name="connsiteY0" fmla="*/ 0 h 111387"/>
                <a:gd name="connsiteX1" fmla="*/ 25714 w 28511"/>
                <a:gd name="connsiteY1" fmla="*/ 15329 h 111387"/>
                <a:gd name="connsiteX2" fmla="*/ 13393 w 28511"/>
                <a:gd name="connsiteY2" fmla="*/ 34998 h 111387"/>
                <a:gd name="connsiteX3" fmla="*/ 2499 w 28511"/>
                <a:gd name="connsiteY3" fmla="*/ 43474 h 111387"/>
                <a:gd name="connsiteX4" fmla="*/ 5357 w 28511"/>
                <a:gd name="connsiteY4" fmla="*/ 49711 h 111387"/>
                <a:gd name="connsiteX5" fmla="*/ 0 w 28511"/>
                <a:gd name="connsiteY5" fmla="*/ 57707 h 111387"/>
                <a:gd name="connsiteX6" fmla="*/ 0 w 28511"/>
                <a:gd name="connsiteY6" fmla="*/ 62024 h 111387"/>
                <a:gd name="connsiteX7" fmla="*/ 5119 w 28511"/>
                <a:gd name="connsiteY7" fmla="*/ 100332 h 111387"/>
                <a:gd name="connsiteX8" fmla="*/ 5893 w 28511"/>
                <a:gd name="connsiteY8" fmla="*/ 105202 h 111387"/>
                <a:gd name="connsiteX9" fmla="*/ 8036 w 28511"/>
                <a:gd name="connsiteY9" fmla="*/ 107121 h 111387"/>
                <a:gd name="connsiteX10" fmla="*/ 13215 w 28511"/>
                <a:gd name="connsiteY10" fmla="*/ 108880 h 111387"/>
                <a:gd name="connsiteX11" fmla="*/ 14048 w 28511"/>
                <a:gd name="connsiteY11" fmla="*/ 111387 h 111387"/>
                <a:gd name="connsiteX0" fmla="*/ 28511 w 28511"/>
                <a:gd name="connsiteY0" fmla="*/ 0 h 111387"/>
                <a:gd name="connsiteX1" fmla="*/ 25714 w 28511"/>
                <a:gd name="connsiteY1" fmla="*/ 15329 h 111387"/>
                <a:gd name="connsiteX2" fmla="*/ 13393 w 28511"/>
                <a:gd name="connsiteY2" fmla="*/ 34998 h 111387"/>
                <a:gd name="connsiteX3" fmla="*/ 2499 w 28511"/>
                <a:gd name="connsiteY3" fmla="*/ 43474 h 111387"/>
                <a:gd name="connsiteX4" fmla="*/ 5357 w 28511"/>
                <a:gd name="connsiteY4" fmla="*/ 49711 h 111387"/>
                <a:gd name="connsiteX5" fmla="*/ 0 w 28511"/>
                <a:gd name="connsiteY5" fmla="*/ 57707 h 111387"/>
                <a:gd name="connsiteX6" fmla="*/ 0 w 28511"/>
                <a:gd name="connsiteY6" fmla="*/ 62024 h 111387"/>
                <a:gd name="connsiteX7" fmla="*/ 2500 w 28511"/>
                <a:gd name="connsiteY7" fmla="*/ 80895 h 111387"/>
                <a:gd name="connsiteX8" fmla="*/ 5119 w 28511"/>
                <a:gd name="connsiteY8" fmla="*/ 100332 h 111387"/>
                <a:gd name="connsiteX9" fmla="*/ 5893 w 28511"/>
                <a:gd name="connsiteY9" fmla="*/ 105202 h 111387"/>
                <a:gd name="connsiteX10" fmla="*/ 8036 w 28511"/>
                <a:gd name="connsiteY10" fmla="*/ 107121 h 111387"/>
                <a:gd name="connsiteX11" fmla="*/ 13215 w 28511"/>
                <a:gd name="connsiteY11" fmla="*/ 108880 h 111387"/>
                <a:gd name="connsiteX12" fmla="*/ 14048 w 28511"/>
                <a:gd name="connsiteY12" fmla="*/ 111387 h 111387"/>
                <a:gd name="connsiteX0" fmla="*/ 31190 w 31190"/>
                <a:gd name="connsiteY0" fmla="*/ 0 h 111387"/>
                <a:gd name="connsiteX1" fmla="*/ 28393 w 31190"/>
                <a:gd name="connsiteY1" fmla="*/ 15329 h 111387"/>
                <a:gd name="connsiteX2" fmla="*/ 16072 w 31190"/>
                <a:gd name="connsiteY2" fmla="*/ 34998 h 111387"/>
                <a:gd name="connsiteX3" fmla="*/ 5178 w 31190"/>
                <a:gd name="connsiteY3" fmla="*/ 43474 h 111387"/>
                <a:gd name="connsiteX4" fmla="*/ 8036 w 31190"/>
                <a:gd name="connsiteY4" fmla="*/ 49711 h 111387"/>
                <a:gd name="connsiteX5" fmla="*/ 2679 w 31190"/>
                <a:gd name="connsiteY5" fmla="*/ 57707 h 111387"/>
                <a:gd name="connsiteX6" fmla="*/ 2679 w 31190"/>
                <a:gd name="connsiteY6" fmla="*/ 62024 h 111387"/>
                <a:gd name="connsiteX7" fmla="*/ 0 w 31190"/>
                <a:gd name="connsiteY7" fmla="*/ 67942 h 111387"/>
                <a:gd name="connsiteX8" fmla="*/ 7798 w 31190"/>
                <a:gd name="connsiteY8" fmla="*/ 100332 h 111387"/>
                <a:gd name="connsiteX9" fmla="*/ 8572 w 31190"/>
                <a:gd name="connsiteY9" fmla="*/ 105202 h 111387"/>
                <a:gd name="connsiteX10" fmla="*/ 10715 w 31190"/>
                <a:gd name="connsiteY10" fmla="*/ 107121 h 111387"/>
                <a:gd name="connsiteX11" fmla="*/ 15894 w 31190"/>
                <a:gd name="connsiteY11" fmla="*/ 108880 h 111387"/>
                <a:gd name="connsiteX12" fmla="*/ 16727 w 31190"/>
                <a:gd name="connsiteY12" fmla="*/ 111387 h 111387"/>
                <a:gd name="connsiteX0" fmla="*/ 31190 w 31190"/>
                <a:gd name="connsiteY0" fmla="*/ 0 h 111387"/>
                <a:gd name="connsiteX1" fmla="*/ 28393 w 31190"/>
                <a:gd name="connsiteY1" fmla="*/ 15329 h 111387"/>
                <a:gd name="connsiteX2" fmla="*/ 16072 w 31190"/>
                <a:gd name="connsiteY2" fmla="*/ 34998 h 111387"/>
                <a:gd name="connsiteX3" fmla="*/ 5178 w 31190"/>
                <a:gd name="connsiteY3" fmla="*/ 43474 h 111387"/>
                <a:gd name="connsiteX4" fmla="*/ 8036 w 31190"/>
                <a:gd name="connsiteY4" fmla="*/ 49711 h 111387"/>
                <a:gd name="connsiteX5" fmla="*/ 2679 w 31190"/>
                <a:gd name="connsiteY5" fmla="*/ 57707 h 111387"/>
                <a:gd name="connsiteX6" fmla="*/ 2679 w 31190"/>
                <a:gd name="connsiteY6" fmla="*/ 62024 h 111387"/>
                <a:gd name="connsiteX7" fmla="*/ 0 w 31190"/>
                <a:gd name="connsiteY7" fmla="*/ 67942 h 111387"/>
                <a:gd name="connsiteX8" fmla="*/ 3215 w 31190"/>
                <a:gd name="connsiteY8" fmla="*/ 83133 h 111387"/>
                <a:gd name="connsiteX9" fmla="*/ 7798 w 31190"/>
                <a:gd name="connsiteY9" fmla="*/ 100332 h 111387"/>
                <a:gd name="connsiteX10" fmla="*/ 8572 w 31190"/>
                <a:gd name="connsiteY10" fmla="*/ 105202 h 111387"/>
                <a:gd name="connsiteX11" fmla="*/ 10715 w 31190"/>
                <a:gd name="connsiteY11" fmla="*/ 107121 h 111387"/>
                <a:gd name="connsiteX12" fmla="*/ 15894 w 31190"/>
                <a:gd name="connsiteY12" fmla="*/ 108880 h 111387"/>
                <a:gd name="connsiteX13" fmla="*/ 16727 w 31190"/>
                <a:gd name="connsiteY13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8 w 36368"/>
                <a:gd name="connsiteY7" fmla="*/ 67942 h 111387"/>
                <a:gd name="connsiteX8" fmla="*/ 0 w 36368"/>
                <a:gd name="connsiteY8" fmla="*/ 85692 h 111387"/>
                <a:gd name="connsiteX9" fmla="*/ 12976 w 36368"/>
                <a:gd name="connsiteY9" fmla="*/ 100332 h 111387"/>
                <a:gd name="connsiteX10" fmla="*/ 13750 w 36368"/>
                <a:gd name="connsiteY10" fmla="*/ 105202 h 111387"/>
                <a:gd name="connsiteX11" fmla="*/ 15893 w 36368"/>
                <a:gd name="connsiteY11" fmla="*/ 107121 h 111387"/>
                <a:gd name="connsiteX12" fmla="*/ 21072 w 36368"/>
                <a:gd name="connsiteY12" fmla="*/ 108880 h 111387"/>
                <a:gd name="connsiteX13" fmla="*/ 21905 w 36368"/>
                <a:gd name="connsiteY13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8 w 36368"/>
                <a:gd name="connsiteY7" fmla="*/ 67942 h 111387"/>
                <a:gd name="connsiteX8" fmla="*/ 3750 w 36368"/>
                <a:gd name="connsiteY8" fmla="*/ 72739 h 111387"/>
                <a:gd name="connsiteX9" fmla="*/ 0 w 36368"/>
                <a:gd name="connsiteY9" fmla="*/ 85692 h 111387"/>
                <a:gd name="connsiteX10" fmla="*/ 12976 w 36368"/>
                <a:gd name="connsiteY10" fmla="*/ 100332 h 111387"/>
                <a:gd name="connsiteX11" fmla="*/ 13750 w 36368"/>
                <a:gd name="connsiteY11" fmla="*/ 105202 h 111387"/>
                <a:gd name="connsiteX12" fmla="*/ 15893 w 36368"/>
                <a:gd name="connsiteY12" fmla="*/ 107121 h 111387"/>
                <a:gd name="connsiteX13" fmla="*/ 21072 w 36368"/>
                <a:gd name="connsiteY13" fmla="*/ 108880 h 111387"/>
                <a:gd name="connsiteX14" fmla="*/ 21905 w 36368"/>
                <a:gd name="connsiteY14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8 w 36368"/>
                <a:gd name="connsiteY7" fmla="*/ 67942 h 111387"/>
                <a:gd name="connsiteX8" fmla="*/ 5179 w 36368"/>
                <a:gd name="connsiteY8" fmla="*/ 70500 h 111387"/>
                <a:gd name="connsiteX9" fmla="*/ 0 w 36368"/>
                <a:gd name="connsiteY9" fmla="*/ 85692 h 111387"/>
                <a:gd name="connsiteX10" fmla="*/ 12976 w 36368"/>
                <a:gd name="connsiteY10" fmla="*/ 100332 h 111387"/>
                <a:gd name="connsiteX11" fmla="*/ 13750 w 36368"/>
                <a:gd name="connsiteY11" fmla="*/ 105202 h 111387"/>
                <a:gd name="connsiteX12" fmla="*/ 15893 w 36368"/>
                <a:gd name="connsiteY12" fmla="*/ 107121 h 111387"/>
                <a:gd name="connsiteX13" fmla="*/ 21072 w 36368"/>
                <a:gd name="connsiteY13" fmla="*/ 108880 h 111387"/>
                <a:gd name="connsiteX14" fmla="*/ 21905 w 36368"/>
                <a:gd name="connsiteY14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8 w 36368"/>
                <a:gd name="connsiteY7" fmla="*/ 67942 h 111387"/>
                <a:gd name="connsiteX8" fmla="*/ 5179 w 36368"/>
                <a:gd name="connsiteY8" fmla="*/ 70500 h 111387"/>
                <a:gd name="connsiteX9" fmla="*/ 0 w 36368"/>
                <a:gd name="connsiteY9" fmla="*/ 85692 h 111387"/>
                <a:gd name="connsiteX10" fmla="*/ 6785 w 36368"/>
                <a:gd name="connsiteY10" fmla="*/ 93528 h 111387"/>
                <a:gd name="connsiteX11" fmla="*/ 12976 w 36368"/>
                <a:gd name="connsiteY11" fmla="*/ 100332 h 111387"/>
                <a:gd name="connsiteX12" fmla="*/ 13750 w 36368"/>
                <a:gd name="connsiteY12" fmla="*/ 105202 h 111387"/>
                <a:gd name="connsiteX13" fmla="*/ 15893 w 36368"/>
                <a:gd name="connsiteY13" fmla="*/ 107121 h 111387"/>
                <a:gd name="connsiteX14" fmla="*/ 21072 w 36368"/>
                <a:gd name="connsiteY14" fmla="*/ 108880 h 111387"/>
                <a:gd name="connsiteX15" fmla="*/ 21905 w 36368"/>
                <a:gd name="connsiteY15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8 w 36368"/>
                <a:gd name="connsiteY7" fmla="*/ 67942 h 111387"/>
                <a:gd name="connsiteX8" fmla="*/ 5179 w 36368"/>
                <a:gd name="connsiteY8" fmla="*/ 70500 h 111387"/>
                <a:gd name="connsiteX9" fmla="*/ 0 w 36368"/>
                <a:gd name="connsiteY9" fmla="*/ 85692 h 111387"/>
                <a:gd name="connsiteX10" fmla="*/ 1428 w 36368"/>
                <a:gd name="connsiteY10" fmla="*/ 88730 h 111387"/>
                <a:gd name="connsiteX11" fmla="*/ 12976 w 36368"/>
                <a:gd name="connsiteY11" fmla="*/ 100332 h 111387"/>
                <a:gd name="connsiteX12" fmla="*/ 13750 w 36368"/>
                <a:gd name="connsiteY12" fmla="*/ 105202 h 111387"/>
                <a:gd name="connsiteX13" fmla="*/ 15893 w 36368"/>
                <a:gd name="connsiteY13" fmla="*/ 107121 h 111387"/>
                <a:gd name="connsiteX14" fmla="*/ 21072 w 36368"/>
                <a:gd name="connsiteY14" fmla="*/ 108880 h 111387"/>
                <a:gd name="connsiteX15" fmla="*/ 21905 w 36368"/>
                <a:gd name="connsiteY15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179 w 36368"/>
                <a:gd name="connsiteY7" fmla="*/ 70500 h 111387"/>
                <a:gd name="connsiteX8" fmla="*/ 0 w 36368"/>
                <a:gd name="connsiteY8" fmla="*/ 85692 h 111387"/>
                <a:gd name="connsiteX9" fmla="*/ 1428 w 36368"/>
                <a:gd name="connsiteY9" fmla="*/ 88730 h 111387"/>
                <a:gd name="connsiteX10" fmla="*/ 12976 w 36368"/>
                <a:gd name="connsiteY10" fmla="*/ 100332 h 111387"/>
                <a:gd name="connsiteX11" fmla="*/ 13750 w 36368"/>
                <a:gd name="connsiteY11" fmla="*/ 105202 h 111387"/>
                <a:gd name="connsiteX12" fmla="*/ 15893 w 36368"/>
                <a:gd name="connsiteY12" fmla="*/ 107121 h 111387"/>
                <a:gd name="connsiteX13" fmla="*/ 21072 w 36368"/>
                <a:gd name="connsiteY13" fmla="*/ 108880 h 111387"/>
                <a:gd name="connsiteX14" fmla="*/ 21905 w 36368"/>
                <a:gd name="connsiteY14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5715 w 36368"/>
                <a:gd name="connsiteY7" fmla="*/ 71939 h 111387"/>
                <a:gd name="connsiteX8" fmla="*/ 0 w 36368"/>
                <a:gd name="connsiteY8" fmla="*/ 85692 h 111387"/>
                <a:gd name="connsiteX9" fmla="*/ 1428 w 36368"/>
                <a:gd name="connsiteY9" fmla="*/ 88730 h 111387"/>
                <a:gd name="connsiteX10" fmla="*/ 12976 w 36368"/>
                <a:gd name="connsiteY10" fmla="*/ 100332 h 111387"/>
                <a:gd name="connsiteX11" fmla="*/ 13750 w 36368"/>
                <a:gd name="connsiteY11" fmla="*/ 105202 h 111387"/>
                <a:gd name="connsiteX12" fmla="*/ 15893 w 36368"/>
                <a:gd name="connsiteY12" fmla="*/ 107121 h 111387"/>
                <a:gd name="connsiteX13" fmla="*/ 21072 w 36368"/>
                <a:gd name="connsiteY13" fmla="*/ 108880 h 111387"/>
                <a:gd name="connsiteX14" fmla="*/ 21905 w 36368"/>
                <a:gd name="connsiteY14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5543 h 111387"/>
                <a:gd name="connsiteX8" fmla="*/ 5715 w 36368"/>
                <a:gd name="connsiteY8" fmla="*/ 71939 h 111387"/>
                <a:gd name="connsiteX9" fmla="*/ 0 w 36368"/>
                <a:gd name="connsiteY9" fmla="*/ 85692 h 111387"/>
                <a:gd name="connsiteX10" fmla="*/ 1428 w 36368"/>
                <a:gd name="connsiteY10" fmla="*/ 88730 h 111387"/>
                <a:gd name="connsiteX11" fmla="*/ 12976 w 36368"/>
                <a:gd name="connsiteY11" fmla="*/ 100332 h 111387"/>
                <a:gd name="connsiteX12" fmla="*/ 13750 w 36368"/>
                <a:gd name="connsiteY12" fmla="*/ 105202 h 111387"/>
                <a:gd name="connsiteX13" fmla="*/ 15893 w 36368"/>
                <a:gd name="connsiteY13" fmla="*/ 107121 h 111387"/>
                <a:gd name="connsiteX14" fmla="*/ 21072 w 36368"/>
                <a:gd name="connsiteY14" fmla="*/ 108880 h 111387"/>
                <a:gd name="connsiteX15" fmla="*/ 21905 w 36368"/>
                <a:gd name="connsiteY15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3944 h 111387"/>
                <a:gd name="connsiteX8" fmla="*/ 5715 w 36368"/>
                <a:gd name="connsiteY8" fmla="*/ 71939 h 111387"/>
                <a:gd name="connsiteX9" fmla="*/ 0 w 36368"/>
                <a:gd name="connsiteY9" fmla="*/ 85692 h 111387"/>
                <a:gd name="connsiteX10" fmla="*/ 1428 w 36368"/>
                <a:gd name="connsiteY10" fmla="*/ 88730 h 111387"/>
                <a:gd name="connsiteX11" fmla="*/ 12976 w 36368"/>
                <a:gd name="connsiteY11" fmla="*/ 100332 h 111387"/>
                <a:gd name="connsiteX12" fmla="*/ 13750 w 36368"/>
                <a:gd name="connsiteY12" fmla="*/ 105202 h 111387"/>
                <a:gd name="connsiteX13" fmla="*/ 15893 w 36368"/>
                <a:gd name="connsiteY13" fmla="*/ 107121 h 111387"/>
                <a:gd name="connsiteX14" fmla="*/ 21072 w 36368"/>
                <a:gd name="connsiteY14" fmla="*/ 108880 h 111387"/>
                <a:gd name="connsiteX15" fmla="*/ 21905 w 36368"/>
                <a:gd name="connsiteY15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3944 h 111387"/>
                <a:gd name="connsiteX8" fmla="*/ 5715 w 36368"/>
                <a:gd name="connsiteY8" fmla="*/ 71939 h 111387"/>
                <a:gd name="connsiteX9" fmla="*/ 3571 w 36368"/>
                <a:gd name="connsiteY9" fmla="*/ 77376 h 111387"/>
                <a:gd name="connsiteX10" fmla="*/ 0 w 36368"/>
                <a:gd name="connsiteY10" fmla="*/ 85692 h 111387"/>
                <a:gd name="connsiteX11" fmla="*/ 1428 w 36368"/>
                <a:gd name="connsiteY11" fmla="*/ 88730 h 111387"/>
                <a:gd name="connsiteX12" fmla="*/ 12976 w 36368"/>
                <a:gd name="connsiteY12" fmla="*/ 100332 h 111387"/>
                <a:gd name="connsiteX13" fmla="*/ 13750 w 36368"/>
                <a:gd name="connsiteY13" fmla="*/ 105202 h 111387"/>
                <a:gd name="connsiteX14" fmla="*/ 15893 w 36368"/>
                <a:gd name="connsiteY14" fmla="*/ 107121 h 111387"/>
                <a:gd name="connsiteX15" fmla="*/ 21072 w 36368"/>
                <a:gd name="connsiteY15" fmla="*/ 108880 h 111387"/>
                <a:gd name="connsiteX16" fmla="*/ 21905 w 36368"/>
                <a:gd name="connsiteY16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3944 h 111387"/>
                <a:gd name="connsiteX8" fmla="*/ 5715 w 36368"/>
                <a:gd name="connsiteY8" fmla="*/ 71939 h 111387"/>
                <a:gd name="connsiteX9" fmla="*/ 9642 w 36368"/>
                <a:gd name="connsiteY9" fmla="*/ 77376 h 111387"/>
                <a:gd name="connsiteX10" fmla="*/ 0 w 36368"/>
                <a:gd name="connsiteY10" fmla="*/ 85692 h 111387"/>
                <a:gd name="connsiteX11" fmla="*/ 1428 w 36368"/>
                <a:gd name="connsiteY11" fmla="*/ 88730 h 111387"/>
                <a:gd name="connsiteX12" fmla="*/ 12976 w 36368"/>
                <a:gd name="connsiteY12" fmla="*/ 100332 h 111387"/>
                <a:gd name="connsiteX13" fmla="*/ 13750 w 36368"/>
                <a:gd name="connsiteY13" fmla="*/ 105202 h 111387"/>
                <a:gd name="connsiteX14" fmla="*/ 15893 w 36368"/>
                <a:gd name="connsiteY14" fmla="*/ 107121 h 111387"/>
                <a:gd name="connsiteX15" fmla="*/ 21072 w 36368"/>
                <a:gd name="connsiteY15" fmla="*/ 108880 h 111387"/>
                <a:gd name="connsiteX16" fmla="*/ 21905 w 36368"/>
                <a:gd name="connsiteY16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0356 w 36368"/>
                <a:gd name="connsiteY3" fmla="*/ 43474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3944 h 111387"/>
                <a:gd name="connsiteX8" fmla="*/ 5715 w 36368"/>
                <a:gd name="connsiteY8" fmla="*/ 71939 h 111387"/>
                <a:gd name="connsiteX9" fmla="*/ 3749 w 36368"/>
                <a:gd name="connsiteY9" fmla="*/ 76736 h 111387"/>
                <a:gd name="connsiteX10" fmla="*/ 0 w 36368"/>
                <a:gd name="connsiteY10" fmla="*/ 85692 h 111387"/>
                <a:gd name="connsiteX11" fmla="*/ 1428 w 36368"/>
                <a:gd name="connsiteY11" fmla="*/ 88730 h 111387"/>
                <a:gd name="connsiteX12" fmla="*/ 12976 w 36368"/>
                <a:gd name="connsiteY12" fmla="*/ 100332 h 111387"/>
                <a:gd name="connsiteX13" fmla="*/ 13750 w 36368"/>
                <a:gd name="connsiteY13" fmla="*/ 105202 h 111387"/>
                <a:gd name="connsiteX14" fmla="*/ 15893 w 36368"/>
                <a:gd name="connsiteY14" fmla="*/ 107121 h 111387"/>
                <a:gd name="connsiteX15" fmla="*/ 21072 w 36368"/>
                <a:gd name="connsiteY15" fmla="*/ 108880 h 111387"/>
                <a:gd name="connsiteX16" fmla="*/ 21905 w 36368"/>
                <a:gd name="connsiteY16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1606 w 36368"/>
                <a:gd name="connsiteY3" fmla="*/ 45073 h 111387"/>
                <a:gd name="connsiteX4" fmla="*/ 13214 w 36368"/>
                <a:gd name="connsiteY4" fmla="*/ 49711 h 111387"/>
                <a:gd name="connsiteX5" fmla="*/ 7857 w 36368"/>
                <a:gd name="connsiteY5" fmla="*/ 57707 h 111387"/>
                <a:gd name="connsiteX6" fmla="*/ 7857 w 36368"/>
                <a:gd name="connsiteY6" fmla="*/ 62024 h 111387"/>
                <a:gd name="connsiteX7" fmla="*/ 7143 w 36368"/>
                <a:gd name="connsiteY7" fmla="*/ 63944 h 111387"/>
                <a:gd name="connsiteX8" fmla="*/ 5715 w 36368"/>
                <a:gd name="connsiteY8" fmla="*/ 71939 h 111387"/>
                <a:gd name="connsiteX9" fmla="*/ 3749 w 36368"/>
                <a:gd name="connsiteY9" fmla="*/ 76736 h 111387"/>
                <a:gd name="connsiteX10" fmla="*/ 0 w 36368"/>
                <a:gd name="connsiteY10" fmla="*/ 85692 h 111387"/>
                <a:gd name="connsiteX11" fmla="*/ 1428 w 36368"/>
                <a:gd name="connsiteY11" fmla="*/ 88730 h 111387"/>
                <a:gd name="connsiteX12" fmla="*/ 12976 w 36368"/>
                <a:gd name="connsiteY12" fmla="*/ 100332 h 111387"/>
                <a:gd name="connsiteX13" fmla="*/ 13750 w 36368"/>
                <a:gd name="connsiteY13" fmla="*/ 105202 h 111387"/>
                <a:gd name="connsiteX14" fmla="*/ 15893 w 36368"/>
                <a:gd name="connsiteY14" fmla="*/ 107121 h 111387"/>
                <a:gd name="connsiteX15" fmla="*/ 21072 w 36368"/>
                <a:gd name="connsiteY15" fmla="*/ 108880 h 111387"/>
                <a:gd name="connsiteX16" fmla="*/ 21905 w 36368"/>
                <a:gd name="connsiteY16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1606 w 36368"/>
                <a:gd name="connsiteY3" fmla="*/ 45073 h 111387"/>
                <a:gd name="connsiteX4" fmla="*/ 13214 w 36368"/>
                <a:gd name="connsiteY4" fmla="*/ 49711 h 111387"/>
                <a:gd name="connsiteX5" fmla="*/ 11607 w 36368"/>
                <a:gd name="connsiteY5" fmla="*/ 52589 h 111387"/>
                <a:gd name="connsiteX6" fmla="*/ 7857 w 36368"/>
                <a:gd name="connsiteY6" fmla="*/ 57707 h 111387"/>
                <a:gd name="connsiteX7" fmla="*/ 7857 w 36368"/>
                <a:gd name="connsiteY7" fmla="*/ 62024 h 111387"/>
                <a:gd name="connsiteX8" fmla="*/ 7143 w 36368"/>
                <a:gd name="connsiteY8" fmla="*/ 63944 h 111387"/>
                <a:gd name="connsiteX9" fmla="*/ 5715 w 36368"/>
                <a:gd name="connsiteY9" fmla="*/ 71939 h 111387"/>
                <a:gd name="connsiteX10" fmla="*/ 3749 w 36368"/>
                <a:gd name="connsiteY10" fmla="*/ 76736 h 111387"/>
                <a:gd name="connsiteX11" fmla="*/ 0 w 36368"/>
                <a:gd name="connsiteY11" fmla="*/ 85692 h 111387"/>
                <a:gd name="connsiteX12" fmla="*/ 1428 w 36368"/>
                <a:gd name="connsiteY12" fmla="*/ 88730 h 111387"/>
                <a:gd name="connsiteX13" fmla="*/ 12976 w 36368"/>
                <a:gd name="connsiteY13" fmla="*/ 100332 h 111387"/>
                <a:gd name="connsiteX14" fmla="*/ 13750 w 36368"/>
                <a:gd name="connsiteY14" fmla="*/ 105202 h 111387"/>
                <a:gd name="connsiteX15" fmla="*/ 15893 w 36368"/>
                <a:gd name="connsiteY15" fmla="*/ 107121 h 111387"/>
                <a:gd name="connsiteX16" fmla="*/ 21072 w 36368"/>
                <a:gd name="connsiteY16" fmla="*/ 108880 h 111387"/>
                <a:gd name="connsiteX17" fmla="*/ 21905 w 36368"/>
                <a:gd name="connsiteY17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1606 w 36368"/>
                <a:gd name="connsiteY3" fmla="*/ 45073 h 111387"/>
                <a:gd name="connsiteX4" fmla="*/ 13214 w 36368"/>
                <a:gd name="connsiteY4" fmla="*/ 49711 h 111387"/>
                <a:gd name="connsiteX5" fmla="*/ 9643 w 36368"/>
                <a:gd name="connsiteY5" fmla="*/ 52589 h 111387"/>
                <a:gd name="connsiteX6" fmla="*/ 7857 w 36368"/>
                <a:gd name="connsiteY6" fmla="*/ 57707 h 111387"/>
                <a:gd name="connsiteX7" fmla="*/ 7857 w 36368"/>
                <a:gd name="connsiteY7" fmla="*/ 62024 h 111387"/>
                <a:gd name="connsiteX8" fmla="*/ 7143 w 36368"/>
                <a:gd name="connsiteY8" fmla="*/ 63944 h 111387"/>
                <a:gd name="connsiteX9" fmla="*/ 5715 w 36368"/>
                <a:gd name="connsiteY9" fmla="*/ 71939 h 111387"/>
                <a:gd name="connsiteX10" fmla="*/ 3749 w 36368"/>
                <a:gd name="connsiteY10" fmla="*/ 76736 h 111387"/>
                <a:gd name="connsiteX11" fmla="*/ 0 w 36368"/>
                <a:gd name="connsiteY11" fmla="*/ 85692 h 111387"/>
                <a:gd name="connsiteX12" fmla="*/ 1428 w 36368"/>
                <a:gd name="connsiteY12" fmla="*/ 88730 h 111387"/>
                <a:gd name="connsiteX13" fmla="*/ 12976 w 36368"/>
                <a:gd name="connsiteY13" fmla="*/ 100332 h 111387"/>
                <a:gd name="connsiteX14" fmla="*/ 13750 w 36368"/>
                <a:gd name="connsiteY14" fmla="*/ 105202 h 111387"/>
                <a:gd name="connsiteX15" fmla="*/ 15893 w 36368"/>
                <a:gd name="connsiteY15" fmla="*/ 107121 h 111387"/>
                <a:gd name="connsiteX16" fmla="*/ 21072 w 36368"/>
                <a:gd name="connsiteY16" fmla="*/ 108880 h 111387"/>
                <a:gd name="connsiteX17" fmla="*/ 21905 w 36368"/>
                <a:gd name="connsiteY17" fmla="*/ 111387 h 111387"/>
                <a:gd name="connsiteX0" fmla="*/ 36368 w 36368"/>
                <a:gd name="connsiteY0" fmla="*/ 0 h 111387"/>
                <a:gd name="connsiteX1" fmla="*/ 33571 w 36368"/>
                <a:gd name="connsiteY1" fmla="*/ 15329 h 111387"/>
                <a:gd name="connsiteX2" fmla="*/ 21250 w 36368"/>
                <a:gd name="connsiteY2" fmla="*/ 34998 h 111387"/>
                <a:gd name="connsiteX3" fmla="*/ 11606 w 36368"/>
                <a:gd name="connsiteY3" fmla="*/ 45073 h 111387"/>
                <a:gd name="connsiteX4" fmla="*/ 13214 w 36368"/>
                <a:gd name="connsiteY4" fmla="*/ 49711 h 111387"/>
                <a:gd name="connsiteX5" fmla="*/ 10893 w 36368"/>
                <a:gd name="connsiteY5" fmla="*/ 51470 h 111387"/>
                <a:gd name="connsiteX6" fmla="*/ 7857 w 36368"/>
                <a:gd name="connsiteY6" fmla="*/ 57707 h 111387"/>
                <a:gd name="connsiteX7" fmla="*/ 7857 w 36368"/>
                <a:gd name="connsiteY7" fmla="*/ 62024 h 111387"/>
                <a:gd name="connsiteX8" fmla="*/ 7143 w 36368"/>
                <a:gd name="connsiteY8" fmla="*/ 63944 h 111387"/>
                <a:gd name="connsiteX9" fmla="*/ 5715 w 36368"/>
                <a:gd name="connsiteY9" fmla="*/ 71939 h 111387"/>
                <a:gd name="connsiteX10" fmla="*/ 3749 w 36368"/>
                <a:gd name="connsiteY10" fmla="*/ 76736 h 111387"/>
                <a:gd name="connsiteX11" fmla="*/ 0 w 36368"/>
                <a:gd name="connsiteY11" fmla="*/ 85692 h 111387"/>
                <a:gd name="connsiteX12" fmla="*/ 1428 w 36368"/>
                <a:gd name="connsiteY12" fmla="*/ 88730 h 111387"/>
                <a:gd name="connsiteX13" fmla="*/ 12976 w 36368"/>
                <a:gd name="connsiteY13" fmla="*/ 100332 h 111387"/>
                <a:gd name="connsiteX14" fmla="*/ 13750 w 36368"/>
                <a:gd name="connsiteY14" fmla="*/ 105202 h 111387"/>
                <a:gd name="connsiteX15" fmla="*/ 15893 w 36368"/>
                <a:gd name="connsiteY15" fmla="*/ 107121 h 111387"/>
                <a:gd name="connsiteX16" fmla="*/ 21072 w 36368"/>
                <a:gd name="connsiteY16" fmla="*/ 108880 h 111387"/>
                <a:gd name="connsiteX17" fmla="*/ 21905 w 36368"/>
                <a:gd name="connsiteY17" fmla="*/ 111387 h 111387"/>
                <a:gd name="connsiteX0" fmla="*/ 35475 w 35475"/>
                <a:gd name="connsiteY0" fmla="*/ 0 h 111387"/>
                <a:gd name="connsiteX1" fmla="*/ 32678 w 35475"/>
                <a:gd name="connsiteY1" fmla="*/ 15329 h 111387"/>
                <a:gd name="connsiteX2" fmla="*/ 20357 w 35475"/>
                <a:gd name="connsiteY2" fmla="*/ 34998 h 111387"/>
                <a:gd name="connsiteX3" fmla="*/ 10713 w 35475"/>
                <a:gd name="connsiteY3" fmla="*/ 45073 h 111387"/>
                <a:gd name="connsiteX4" fmla="*/ 12321 w 35475"/>
                <a:gd name="connsiteY4" fmla="*/ 49711 h 111387"/>
                <a:gd name="connsiteX5" fmla="*/ 10000 w 35475"/>
                <a:gd name="connsiteY5" fmla="*/ 51470 h 111387"/>
                <a:gd name="connsiteX6" fmla="*/ 6964 w 35475"/>
                <a:gd name="connsiteY6" fmla="*/ 57707 h 111387"/>
                <a:gd name="connsiteX7" fmla="*/ 6964 w 35475"/>
                <a:gd name="connsiteY7" fmla="*/ 62024 h 111387"/>
                <a:gd name="connsiteX8" fmla="*/ 6250 w 35475"/>
                <a:gd name="connsiteY8" fmla="*/ 63944 h 111387"/>
                <a:gd name="connsiteX9" fmla="*/ 4822 w 35475"/>
                <a:gd name="connsiteY9" fmla="*/ 71939 h 111387"/>
                <a:gd name="connsiteX10" fmla="*/ 2856 w 35475"/>
                <a:gd name="connsiteY10" fmla="*/ 76736 h 111387"/>
                <a:gd name="connsiteX11" fmla="*/ 0 w 35475"/>
                <a:gd name="connsiteY11" fmla="*/ 85532 h 111387"/>
                <a:gd name="connsiteX12" fmla="*/ 535 w 35475"/>
                <a:gd name="connsiteY12" fmla="*/ 88730 h 111387"/>
                <a:gd name="connsiteX13" fmla="*/ 12083 w 35475"/>
                <a:gd name="connsiteY13" fmla="*/ 100332 h 111387"/>
                <a:gd name="connsiteX14" fmla="*/ 12857 w 35475"/>
                <a:gd name="connsiteY14" fmla="*/ 105202 h 111387"/>
                <a:gd name="connsiteX15" fmla="*/ 15000 w 35475"/>
                <a:gd name="connsiteY15" fmla="*/ 107121 h 111387"/>
                <a:gd name="connsiteX16" fmla="*/ 20179 w 35475"/>
                <a:gd name="connsiteY16" fmla="*/ 108880 h 111387"/>
                <a:gd name="connsiteX17" fmla="*/ 21012 w 35475"/>
                <a:gd name="connsiteY17" fmla="*/ 111387 h 111387"/>
                <a:gd name="connsiteX0" fmla="*/ 34948 w 34948"/>
                <a:gd name="connsiteY0" fmla="*/ 0 h 111387"/>
                <a:gd name="connsiteX1" fmla="*/ 32151 w 34948"/>
                <a:gd name="connsiteY1" fmla="*/ 15329 h 111387"/>
                <a:gd name="connsiteX2" fmla="*/ 19830 w 34948"/>
                <a:gd name="connsiteY2" fmla="*/ 34998 h 111387"/>
                <a:gd name="connsiteX3" fmla="*/ 10186 w 34948"/>
                <a:gd name="connsiteY3" fmla="*/ 45073 h 111387"/>
                <a:gd name="connsiteX4" fmla="*/ 11794 w 34948"/>
                <a:gd name="connsiteY4" fmla="*/ 49711 h 111387"/>
                <a:gd name="connsiteX5" fmla="*/ 9473 w 34948"/>
                <a:gd name="connsiteY5" fmla="*/ 51470 h 111387"/>
                <a:gd name="connsiteX6" fmla="*/ 6437 w 34948"/>
                <a:gd name="connsiteY6" fmla="*/ 57707 h 111387"/>
                <a:gd name="connsiteX7" fmla="*/ 6437 w 34948"/>
                <a:gd name="connsiteY7" fmla="*/ 62024 h 111387"/>
                <a:gd name="connsiteX8" fmla="*/ 5723 w 34948"/>
                <a:gd name="connsiteY8" fmla="*/ 63944 h 111387"/>
                <a:gd name="connsiteX9" fmla="*/ 4295 w 34948"/>
                <a:gd name="connsiteY9" fmla="*/ 71939 h 111387"/>
                <a:gd name="connsiteX10" fmla="*/ 2329 w 34948"/>
                <a:gd name="connsiteY10" fmla="*/ 76736 h 111387"/>
                <a:gd name="connsiteX11" fmla="*/ 2509 w 34948"/>
                <a:gd name="connsiteY11" fmla="*/ 84253 h 111387"/>
                <a:gd name="connsiteX12" fmla="*/ 8 w 34948"/>
                <a:gd name="connsiteY12" fmla="*/ 88730 h 111387"/>
                <a:gd name="connsiteX13" fmla="*/ 11556 w 34948"/>
                <a:gd name="connsiteY13" fmla="*/ 100332 h 111387"/>
                <a:gd name="connsiteX14" fmla="*/ 12330 w 34948"/>
                <a:gd name="connsiteY14" fmla="*/ 105202 h 111387"/>
                <a:gd name="connsiteX15" fmla="*/ 14473 w 34948"/>
                <a:gd name="connsiteY15" fmla="*/ 107121 h 111387"/>
                <a:gd name="connsiteX16" fmla="*/ 19652 w 34948"/>
                <a:gd name="connsiteY16" fmla="*/ 108880 h 111387"/>
                <a:gd name="connsiteX17" fmla="*/ 20485 w 34948"/>
                <a:gd name="connsiteY17" fmla="*/ 111387 h 111387"/>
                <a:gd name="connsiteX0" fmla="*/ 35482 w 35482"/>
                <a:gd name="connsiteY0" fmla="*/ 0 h 111387"/>
                <a:gd name="connsiteX1" fmla="*/ 32685 w 35482"/>
                <a:gd name="connsiteY1" fmla="*/ 15329 h 111387"/>
                <a:gd name="connsiteX2" fmla="*/ 20364 w 35482"/>
                <a:gd name="connsiteY2" fmla="*/ 34998 h 111387"/>
                <a:gd name="connsiteX3" fmla="*/ 10720 w 35482"/>
                <a:gd name="connsiteY3" fmla="*/ 45073 h 111387"/>
                <a:gd name="connsiteX4" fmla="*/ 12328 w 35482"/>
                <a:gd name="connsiteY4" fmla="*/ 49711 h 111387"/>
                <a:gd name="connsiteX5" fmla="*/ 10007 w 35482"/>
                <a:gd name="connsiteY5" fmla="*/ 51470 h 111387"/>
                <a:gd name="connsiteX6" fmla="*/ 6971 w 35482"/>
                <a:gd name="connsiteY6" fmla="*/ 57707 h 111387"/>
                <a:gd name="connsiteX7" fmla="*/ 6971 w 35482"/>
                <a:gd name="connsiteY7" fmla="*/ 62024 h 111387"/>
                <a:gd name="connsiteX8" fmla="*/ 6257 w 35482"/>
                <a:gd name="connsiteY8" fmla="*/ 63944 h 111387"/>
                <a:gd name="connsiteX9" fmla="*/ 4829 w 35482"/>
                <a:gd name="connsiteY9" fmla="*/ 71939 h 111387"/>
                <a:gd name="connsiteX10" fmla="*/ 2863 w 35482"/>
                <a:gd name="connsiteY10" fmla="*/ 76736 h 111387"/>
                <a:gd name="connsiteX11" fmla="*/ 3043 w 35482"/>
                <a:gd name="connsiteY11" fmla="*/ 84253 h 111387"/>
                <a:gd name="connsiteX12" fmla="*/ 6 w 35482"/>
                <a:gd name="connsiteY12" fmla="*/ 87771 h 111387"/>
                <a:gd name="connsiteX13" fmla="*/ 12090 w 35482"/>
                <a:gd name="connsiteY13" fmla="*/ 100332 h 111387"/>
                <a:gd name="connsiteX14" fmla="*/ 12864 w 35482"/>
                <a:gd name="connsiteY14" fmla="*/ 105202 h 111387"/>
                <a:gd name="connsiteX15" fmla="*/ 15007 w 35482"/>
                <a:gd name="connsiteY15" fmla="*/ 107121 h 111387"/>
                <a:gd name="connsiteX16" fmla="*/ 20186 w 35482"/>
                <a:gd name="connsiteY16" fmla="*/ 108880 h 111387"/>
                <a:gd name="connsiteX17" fmla="*/ 21019 w 35482"/>
                <a:gd name="connsiteY17" fmla="*/ 111387 h 111387"/>
                <a:gd name="connsiteX0" fmla="*/ 35479 w 35479"/>
                <a:gd name="connsiteY0" fmla="*/ 0 h 111387"/>
                <a:gd name="connsiteX1" fmla="*/ 32682 w 35479"/>
                <a:gd name="connsiteY1" fmla="*/ 15329 h 111387"/>
                <a:gd name="connsiteX2" fmla="*/ 20361 w 35479"/>
                <a:gd name="connsiteY2" fmla="*/ 34998 h 111387"/>
                <a:gd name="connsiteX3" fmla="*/ 10717 w 35479"/>
                <a:gd name="connsiteY3" fmla="*/ 45073 h 111387"/>
                <a:gd name="connsiteX4" fmla="*/ 12325 w 35479"/>
                <a:gd name="connsiteY4" fmla="*/ 49711 h 111387"/>
                <a:gd name="connsiteX5" fmla="*/ 10004 w 35479"/>
                <a:gd name="connsiteY5" fmla="*/ 51470 h 111387"/>
                <a:gd name="connsiteX6" fmla="*/ 6968 w 35479"/>
                <a:gd name="connsiteY6" fmla="*/ 57707 h 111387"/>
                <a:gd name="connsiteX7" fmla="*/ 6968 w 35479"/>
                <a:gd name="connsiteY7" fmla="*/ 62024 h 111387"/>
                <a:gd name="connsiteX8" fmla="*/ 6254 w 35479"/>
                <a:gd name="connsiteY8" fmla="*/ 63944 h 111387"/>
                <a:gd name="connsiteX9" fmla="*/ 4826 w 35479"/>
                <a:gd name="connsiteY9" fmla="*/ 71939 h 111387"/>
                <a:gd name="connsiteX10" fmla="*/ 2860 w 35479"/>
                <a:gd name="connsiteY10" fmla="*/ 76736 h 111387"/>
                <a:gd name="connsiteX11" fmla="*/ 10183 w 35479"/>
                <a:gd name="connsiteY11" fmla="*/ 84893 h 111387"/>
                <a:gd name="connsiteX12" fmla="*/ 3 w 35479"/>
                <a:gd name="connsiteY12" fmla="*/ 87771 h 111387"/>
                <a:gd name="connsiteX13" fmla="*/ 12087 w 35479"/>
                <a:gd name="connsiteY13" fmla="*/ 100332 h 111387"/>
                <a:gd name="connsiteX14" fmla="*/ 12861 w 35479"/>
                <a:gd name="connsiteY14" fmla="*/ 105202 h 111387"/>
                <a:gd name="connsiteX15" fmla="*/ 15004 w 35479"/>
                <a:gd name="connsiteY15" fmla="*/ 107121 h 111387"/>
                <a:gd name="connsiteX16" fmla="*/ 20183 w 35479"/>
                <a:gd name="connsiteY16" fmla="*/ 108880 h 111387"/>
                <a:gd name="connsiteX17" fmla="*/ 21016 w 35479"/>
                <a:gd name="connsiteY17" fmla="*/ 111387 h 111387"/>
                <a:gd name="connsiteX0" fmla="*/ 35476 w 35476"/>
                <a:gd name="connsiteY0" fmla="*/ 0 h 111387"/>
                <a:gd name="connsiteX1" fmla="*/ 32679 w 35476"/>
                <a:gd name="connsiteY1" fmla="*/ 15329 h 111387"/>
                <a:gd name="connsiteX2" fmla="*/ 20358 w 35476"/>
                <a:gd name="connsiteY2" fmla="*/ 34998 h 111387"/>
                <a:gd name="connsiteX3" fmla="*/ 10714 w 35476"/>
                <a:gd name="connsiteY3" fmla="*/ 45073 h 111387"/>
                <a:gd name="connsiteX4" fmla="*/ 12322 w 35476"/>
                <a:gd name="connsiteY4" fmla="*/ 49711 h 111387"/>
                <a:gd name="connsiteX5" fmla="*/ 10001 w 35476"/>
                <a:gd name="connsiteY5" fmla="*/ 51470 h 111387"/>
                <a:gd name="connsiteX6" fmla="*/ 6965 w 35476"/>
                <a:gd name="connsiteY6" fmla="*/ 57707 h 111387"/>
                <a:gd name="connsiteX7" fmla="*/ 6965 w 35476"/>
                <a:gd name="connsiteY7" fmla="*/ 62024 h 111387"/>
                <a:gd name="connsiteX8" fmla="*/ 6251 w 35476"/>
                <a:gd name="connsiteY8" fmla="*/ 63944 h 111387"/>
                <a:gd name="connsiteX9" fmla="*/ 4823 w 35476"/>
                <a:gd name="connsiteY9" fmla="*/ 71939 h 111387"/>
                <a:gd name="connsiteX10" fmla="*/ 2857 w 35476"/>
                <a:gd name="connsiteY10" fmla="*/ 76736 h 111387"/>
                <a:gd name="connsiteX11" fmla="*/ 10180 w 35476"/>
                <a:gd name="connsiteY11" fmla="*/ 84893 h 111387"/>
                <a:gd name="connsiteX12" fmla="*/ 0 w 35476"/>
                <a:gd name="connsiteY12" fmla="*/ 87771 h 111387"/>
                <a:gd name="connsiteX13" fmla="*/ 12084 w 35476"/>
                <a:gd name="connsiteY13" fmla="*/ 100332 h 111387"/>
                <a:gd name="connsiteX14" fmla="*/ 12858 w 35476"/>
                <a:gd name="connsiteY14" fmla="*/ 105202 h 111387"/>
                <a:gd name="connsiteX15" fmla="*/ 15001 w 35476"/>
                <a:gd name="connsiteY15" fmla="*/ 107121 h 111387"/>
                <a:gd name="connsiteX16" fmla="*/ 20180 w 35476"/>
                <a:gd name="connsiteY16" fmla="*/ 108880 h 111387"/>
                <a:gd name="connsiteX17" fmla="*/ 21013 w 35476"/>
                <a:gd name="connsiteY17" fmla="*/ 111387 h 111387"/>
                <a:gd name="connsiteX0" fmla="*/ 36367 w 36367"/>
                <a:gd name="connsiteY0" fmla="*/ 0 h 111387"/>
                <a:gd name="connsiteX1" fmla="*/ 33570 w 36367"/>
                <a:gd name="connsiteY1" fmla="*/ 15329 h 111387"/>
                <a:gd name="connsiteX2" fmla="*/ 21249 w 36367"/>
                <a:gd name="connsiteY2" fmla="*/ 34998 h 111387"/>
                <a:gd name="connsiteX3" fmla="*/ 11605 w 36367"/>
                <a:gd name="connsiteY3" fmla="*/ 45073 h 111387"/>
                <a:gd name="connsiteX4" fmla="*/ 13213 w 36367"/>
                <a:gd name="connsiteY4" fmla="*/ 49711 h 111387"/>
                <a:gd name="connsiteX5" fmla="*/ 10892 w 36367"/>
                <a:gd name="connsiteY5" fmla="*/ 51470 h 111387"/>
                <a:gd name="connsiteX6" fmla="*/ 7856 w 36367"/>
                <a:gd name="connsiteY6" fmla="*/ 57707 h 111387"/>
                <a:gd name="connsiteX7" fmla="*/ 7856 w 36367"/>
                <a:gd name="connsiteY7" fmla="*/ 62024 h 111387"/>
                <a:gd name="connsiteX8" fmla="*/ 7142 w 36367"/>
                <a:gd name="connsiteY8" fmla="*/ 63944 h 111387"/>
                <a:gd name="connsiteX9" fmla="*/ 5714 w 36367"/>
                <a:gd name="connsiteY9" fmla="*/ 71939 h 111387"/>
                <a:gd name="connsiteX10" fmla="*/ 3748 w 36367"/>
                <a:gd name="connsiteY10" fmla="*/ 76736 h 111387"/>
                <a:gd name="connsiteX11" fmla="*/ 0 w 36367"/>
                <a:gd name="connsiteY11" fmla="*/ 86492 h 111387"/>
                <a:gd name="connsiteX12" fmla="*/ 891 w 36367"/>
                <a:gd name="connsiteY12" fmla="*/ 87771 h 111387"/>
                <a:gd name="connsiteX13" fmla="*/ 12975 w 36367"/>
                <a:gd name="connsiteY13" fmla="*/ 100332 h 111387"/>
                <a:gd name="connsiteX14" fmla="*/ 13749 w 36367"/>
                <a:gd name="connsiteY14" fmla="*/ 105202 h 111387"/>
                <a:gd name="connsiteX15" fmla="*/ 15892 w 36367"/>
                <a:gd name="connsiteY15" fmla="*/ 107121 h 111387"/>
                <a:gd name="connsiteX16" fmla="*/ 21071 w 36367"/>
                <a:gd name="connsiteY16" fmla="*/ 108880 h 111387"/>
                <a:gd name="connsiteX17" fmla="*/ 21904 w 36367"/>
                <a:gd name="connsiteY17" fmla="*/ 111387 h 111387"/>
                <a:gd name="connsiteX0" fmla="*/ 35831 w 35831"/>
                <a:gd name="connsiteY0" fmla="*/ 0 h 111387"/>
                <a:gd name="connsiteX1" fmla="*/ 33034 w 35831"/>
                <a:gd name="connsiteY1" fmla="*/ 15329 h 111387"/>
                <a:gd name="connsiteX2" fmla="*/ 20713 w 35831"/>
                <a:gd name="connsiteY2" fmla="*/ 34998 h 111387"/>
                <a:gd name="connsiteX3" fmla="*/ 11069 w 35831"/>
                <a:gd name="connsiteY3" fmla="*/ 45073 h 111387"/>
                <a:gd name="connsiteX4" fmla="*/ 12677 w 35831"/>
                <a:gd name="connsiteY4" fmla="*/ 49711 h 111387"/>
                <a:gd name="connsiteX5" fmla="*/ 10356 w 35831"/>
                <a:gd name="connsiteY5" fmla="*/ 51470 h 111387"/>
                <a:gd name="connsiteX6" fmla="*/ 7320 w 35831"/>
                <a:gd name="connsiteY6" fmla="*/ 57707 h 111387"/>
                <a:gd name="connsiteX7" fmla="*/ 7320 w 35831"/>
                <a:gd name="connsiteY7" fmla="*/ 62024 h 111387"/>
                <a:gd name="connsiteX8" fmla="*/ 6606 w 35831"/>
                <a:gd name="connsiteY8" fmla="*/ 63944 h 111387"/>
                <a:gd name="connsiteX9" fmla="*/ 5178 w 35831"/>
                <a:gd name="connsiteY9" fmla="*/ 71939 h 111387"/>
                <a:gd name="connsiteX10" fmla="*/ 3212 w 35831"/>
                <a:gd name="connsiteY10" fmla="*/ 76736 h 111387"/>
                <a:gd name="connsiteX11" fmla="*/ 0 w 35831"/>
                <a:gd name="connsiteY11" fmla="*/ 86492 h 111387"/>
                <a:gd name="connsiteX12" fmla="*/ 355 w 35831"/>
                <a:gd name="connsiteY12" fmla="*/ 87771 h 111387"/>
                <a:gd name="connsiteX13" fmla="*/ 12439 w 35831"/>
                <a:gd name="connsiteY13" fmla="*/ 100332 h 111387"/>
                <a:gd name="connsiteX14" fmla="*/ 13213 w 35831"/>
                <a:gd name="connsiteY14" fmla="*/ 105202 h 111387"/>
                <a:gd name="connsiteX15" fmla="*/ 15356 w 35831"/>
                <a:gd name="connsiteY15" fmla="*/ 107121 h 111387"/>
                <a:gd name="connsiteX16" fmla="*/ 20535 w 35831"/>
                <a:gd name="connsiteY16" fmla="*/ 108880 h 111387"/>
                <a:gd name="connsiteX17" fmla="*/ 21368 w 35831"/>
                <a:gd name="connsiteY17" fmla="*/ 111387 h 111387"/>
                <a:gd name="connsiteX0" fmla="*/ 35831 w 35831"/>
                <a:gd name="connsiteY0" fmla="*/ 0 h 111387"/>
                <a:gd name="connsiteX1" fmla="*/ 33034 w 35831"/>
                <a:gd name="connsiteY1" fmla="*/ 15329 h 111387"/>
                <a:gd name="connsiteX2" fmla="*/ 20713 w 35831"/>
                <a:gd name="connsiteY2" fmla="*/ 34998 h 111387"/>
                <a:gd name="connsiteX3" fmla="*/ 11069 w 35831"/>
                <a:gd name="connsiteY3" fmla="*/ 45073 h 111387"/>
                <a:gd name="connsiteX4" fmla="*/ 12677 w 35831"/>
                <a:gd name="connsiteY4" fmla="*/ 49711 h 111387"/>
                <a:gd name="connsiteX5" fmla="*/ 10356 w 35831"/>
                <a:gd name="connsiteY5" fmla="*/ 51470 h 111387"/>
                <a:gd name="connsiteX6" fmla="*/ 7320 w 35831"/>
                <a:gd name="connsiteY6" fmla="*/ 57707 h 111387"/>
                <a:gd name="connsiteX7" fmla="*/ 7320 w 35831"/>
                <a:gd name="connsiteY7" fmla="*/ 62024 h 111387"/>
                <a:gd name="connsiteX8" fmla="*/ 6606 w 35831"/>
                <a:gd name="connsiteY8" fmla="*/ 63944 h 111387"/>
                <a:gd name="connsiteX9" fmla="*/ 5178 w 35831"/>
                <a:gd name="connsiteY9" fmla="*/ 71939 h 111387"/>
                <a:gd name="connsiteX10" fmla="*/ 2855 w 35831"/>
                <a:gd name="connsiteY10" fmla="*/ 77695 h 111387"/>
                <a:gd name="connsiteX11" fmla="*/ 0 w 35831"/>
                <a:gd name="connsiteY11" fmla="*/ 86492 h 111387"/>
                <a:gd name="connsiteX12" fmla="*/ 355 w 35831"/>
                <a:gd name="connsiteY12" fmla="*/ 87771 h 111387"/>
                <a:gd name="connsiteX13" fmla="*/ 12439 w 35831"/>
                <a:gd name="connsiteY13" fmla="*/ 100332 h 111387"/>
                <a:gd name="connsiteX14" fmla="*/ 13213 w 35831"/>
                <a:gd name="connsiteY14" fmla="*/ 105202 h 111387"/>
                <a:gd name="connsiteX15" fmla="*/ 15356 w 35831"/>
                <a:gd name="connsiteY15" fmla="*/ 107121 h 111387"/>
                <a:gd name="connsiteX16" fmla="*/ 20535 w 35831"/>
                <a:gd name="connsiteY16" fmla="*/ 108880 h 111387"/>
                <a:gd name="connsiteX17" fmla="*/ 21368 w 35831"/>
                <a:gd name="connsiteY17" fmla="*/ 111387 h 111387"/>
                <a:gd name="connsiteX0" fmla="*/ 35831 w 35831"/>
                <a:gd name="connsiteY0" fmla="*/ 0 h 111387"/>
                <a:gd name="connsiteX1" fmla="*/ 33034 w 35831"/>
                <a:gd name="connsiteY1" fmla="*/ 15329 h 111387"/>
                <a:gd name="connsiteX2" fmla="*/ 20713 w 35831"/>
                <a:gd name="connsiteY2" fmla="*/ 34998 h 111387"/>
                <a:gd name="connsiteX3" fmla="*/ 11069 w 35831"/>
                <a:gd name="connsiteY3" fmla="*/ 45073 h 111387"/>
                <a:gd name="connsiteX4" fmla="*/ 12677 w 35831"/>
                <a:gd name="connsiteY4" fmla="*/ 49711 h 111387"/>
                <a:gd name="connsiteX5" fmla="*/ 10356 w 35831"/>
                <a:gd name="connsiteY5" fmla="*/ 51470 h 111387"/>
                <a:gd name="connsiteX6" fmla="*/ 7320 w 35831"/>
                <a:gd name="connsiteY6" fmla="*/ 57707 h 111387"/>
                <a:gd name="connsiteX7" fmla="*/ 7320 w 35831"/>
                <a:gd name="connsiteY7" fmla="*/ 62024 h 111387"/>
                <a:gd name="connsiteX8" fmla="*/ 6606 w 35831"/>
                <a:gd name="connsiteY8" fmla="*/ 63944 h 111387"/>
                <a:gd name="connsiteX9" fmla="*/ 5178 w 35831"/>
                <a:gd name="connsiteY9" fmla="*/ 71939 h 111387"/>
                <a:gd name="connsiteX10" fmla="*/ 2319 w 35831"/>
                <a:gd name="connsiteY10" fmla="*/ 78335 h 111387"/>
                <a:gd name="connsiteX11" fmla="*/ 0 w 35831"/>
                <a:gd name="connsiteY11" fmla="*/ 86492 h 111387"/>
                <a:gd name="connsiteX12" fmla="*/ 355 w 35831"/>
                <a:gd name="connsiteY12" fmla="*/ 87771 h 111387"/>
                <a:gd name="connsiteX13" fmla="*/ 12439 w 35831"/>
                <a:gd name="connsiteY13" fmla="*/ 100332 h 111387"/>
                <a:gd name="connsiteX14" fmla="*/ 13213 w 35831"/>
                <a:gd name="connsiteY14" fmla="*/ 105202 h 111387"/>
                <a:gd name="connsiteX15" fmla="*/ 15356 w 35831"/>
                <a:gd name="connsiteY15" fmla="*/ 107121 h 111387"/>
                <a:gd name="connsiteX16" fmla="*/ 20535 w 35831"/>
                <a:gd name="connsiteY16" fmla="*/ 108880 h 111387"/>
                <a:gd name="connsiteX17" fmla="*/ 21368 w 35831"/>
                <a:gd name="connsiteY17" fmla="*/ 111387 h 111387"/>
                <a:gd name="connsiteX0" fmla="*/ 35831 w 35831"/>
                <a:gd name="connsiteY0" fmla="*/ 0 h 111387"/>
                <a:gd name="connsiteX1" fmla="*/ 33034 w 35831"/>
                <a:gd name="connsiteY1" fmla="*/ 15329 h 111387"/>
                <a:gd name="connsiteX2" fmla="*/ 20713 w 35831"/>
                <a:gd name="connsiteY2" fmla="*/ 34998 h 111387"/>
                <a:gd name="connsiteX3" fmla="*/ 11069 w 35831"/>
                <a:gd name="connsiteY3" fmla="*/ 45073 h 111387"/>
                <a:gd name="connsiteX4" fmla="*/ 12677 w 35831"/>
                <a:gd name="connsiteY4" fmla="*/ 49711 h 111387"/>
                <a:gd name="connsiteX5" fmla="*/ 10356 w 35831"/>
                <a:gd name="connsiteY5" fmla="*/ 51470 h 111387"/>
                <a:gd name="connsiteX6" fmla="*/ 7320 w 35831"/>
                <a:gd name="connsiteY6" fmla="*/ 57707 h 111387"/>
                <a:gd name="connsiteX7" fmla="*/ 7320 w 35831"/>
                <a:gd name="connsiteY7" fmla="*/ 62024 h 111387"/>
                <a:gd name="connsiteX8" fmla="*/ 6606 w 35831"/>
                <a:gd name="connsiteY8" fmla="*/ 63944 h 111387"/>
                <a:gd name="connsiteX9" fmla="*/ 5714 w 35831"/>
                <a:gd name="connsiteY9" fmla="*/ 71779 h 111387"/>
                <a:gd name="connsiteX10" fmla="*/ 2319 w 35831"/>
                <a:gd name="connsiteY10" fmla="*/ 78335 h 111387"/>
                <a:gd name="connsiteX11" fmla="*/ 0 w 35831"/>
                <a:gd name="connsiteY11" fmla="*/ 86492 h 111387"/>
                <a:gd name="connsiteX12" fmla="*/ 355 w 35831"/>
                <a:gd name="connsiteY12" fmla="*/ 87771 h 111387"/>
                <a:gd name="connsiteX13" fmla="*/ 12439 w 35831"/>
                <a:gd name="connsiteY13" fmla="*/ 100332 h 111387"/>
                <a:gd name="connsiteX14" fmla="*/ 13213 w 35831"/>
                <a:gd name="connsiteY14" fmla="*/ 105202 h 111387"/>
                <a:gd name="connsiteX15" fmla="*/ 15356 w 35831"/>
                <a:gd name="connsiteY15" fmla="*/ 107121 h 111387"/>
                <a:gd name="connsiteX16" fmla="*/ 20535 w 35831"/>
                <a:gd name="connsiteY16" fmla="*/ 108880 h 111387"/>
                <a:gd name="connsiteX17" fmla="*/ 21368 w 35831"/>
                <a:gd name="connsiteY17" fmla="*/ 111387 h 111387"/>
                <a:gd name="connsiteX0" fmla="*/ 35831 w 35831"/>
                <a:gd name="connsiteY0" fmla="*/ 0 h 111387"/>
                <a:gd name="connsiteX1" fmla="*/ 33034 w 35831"/>
                <a:gd name="connsiteY1" fmla="*/ 15329 h 111387"/>
                <a:gd name="connsiteX2" fmla="*/ 24284 w 35831"/>
                <a:gd name="connsiteY2" fmla="*/ 29561 h 111387"/>
                <a:gd name="connsiteX3" fmla="*/ 20713 w 35831"/>
                <a:gd name="connsiteY3" fmla="*/ 34998 h 111387"/>
                <a:gd name="connsiteX4" fmla="*/ 11069 w 35831"/>
                <a:gd name="connsiteY4" fmla="*/ 45073 h 111387"/>
                <a:gd name="connsiteX5" fmla="*/ 12677 w 35831"/>
                <a:gd name="connsiteY5" fmla="*/ 49711 h 111387"/>
                <a:gd name="connsiteX6" fmla="*/ 10356 w 35831"/>
                <a:gd name="connsiteY6" fmla="*/ 51470 h 111387"/>
                <a:gd name="connsiteX7" fmla="*/ 7320 w 35831"/>
                <a:gd name="connsiteY7" fmla="*/ 57707 h 111387"/>
                <a:gd name="connsiteX8" fmla="*/ 7320 w 35831"/>
                <a:gd name="connsiteY8" fmla="*/ 62024 h 111387"/>
                <a:gd name="connsiteX9" fmla="*/ 6606 w 35831"/>
                <a:gd name="connsiteY9" fmla="*/ 63944 h 111387"/>
                <a:gd name="connsiteX10" fmla="*/ 5714 w 35831"/>
                <a:gd name="connsiteY10" fmla="*/ 71779 h 111387"/>
                <a:gd name="connsiteX11" fmla="*/ 2319 w 35831"/>
                <a:gd name="connsiteY11" fmla="*/ 78335 h 111387"/>
                <a:gd name="connsiteX12" fmla="*/ 0 w 35831"/>
                <a:gd name="connsiteY12" fmla="*/ 86492 h 111387"/>
                <a:gd name="connsiteX13" fmla="*/ 355 w 35831"/>
                <a:gd name="connsiteY13" fmla="*/ 87771 h 111387"/>
                <a:gd name="connsiteX14" fmla="*/ 12439 w 35831"/>
                <a:gd name="connsiteY14" fmla="*/ 100332 h 111387"/>
                <a:gd name="connsiteX15" fmla="*/ 13213 w 35831"/>
                <a:gd name="connsiteY15" fmla="*/ 105202 h 111387"/>
                <a:gd name="connsiteX16" fmla="*/ 15356 w 35831"/>
                <a:gd name="connsiteY16" fmla="*/ 107121 h 111387"/>
                <a:gd name="connsiteX17" fmla="*/ 20535 w 35831"/>
                <a:gd name="connsiteY17" fmla="*/ 108880 h 111387"/>
                <a:gd name="connsiteX18" fmla="*/ 21368 w 35831"/>
                <a:gd name="connsiteY18" fmla="*/ 111387 h 111387"/>
                <a:gd name="connsiteX0" fmla="*/ 35831 w 35831"/>
                <a:gd name="connsiteY0" fmla="*/ 0 h 112506"/>
                <a:gd name="connsiteX1" fmla="*/ 33034 w 35831"/>
                <a:gd name="connsiteY1" fmla="*/ 16448 h 112506"/>
                <a:gd name="connsiteX2" fmla="*/ 24284 w 35831"/>
                <a:gd name="connsiteY2" fmla="*/ 30680 h 112506"/>
                <a:gd name="connsiteX3" fmla="*/ 20713 w 35831"/>
                <a:gd name="connsiteY3" fmla="*/ 36117 h 112506"/>
                <a:gd name="connsiteX4" fmla="*/ 11069 w 35831"/>
                <a:gd name="connsiteY4" fmla="*/ 46192 h 112506"/>
                <a:gd name="connsiteX5" fmla="*/ 12677 w 35831"/>
                <a:gd name="connsiteY5" fmla="*/ 50830 h 112506"/>
                <a:gd name="connsiteX6" fmla="*/ 10356 w 35831"/>
                <a:gd name="connsiteY6" fmla="*/ 52589 h 112506"/>
                <a:gd name="connsiteX7" fmla="*/ 7320 w 35831"/>
                <a:gd name="connsiteY7" fmla="*/ 58826 h 112506"/>
                <a:gd name="connsiteX8" fmla="*/ 7320 w 35831"/>
                <a:gd name="connsiteY8" fmla="*/ 63143 h 112506"/>
                <a:gd name="connsiteX9" fmla="*/ 6606 w 35831"/>
                <a:gd name="connsiteY9" fmla="*/ 65063 h 112506"/>
                <a:gd name="connsiteX10" fmla="*/ 5714 w 35831"/>
                <a:gd name="connsiteY10" fmla="*/ 72898 h 112506"/>
                <a:gd name="connsiteX11" fmla="*/ 2319 w 35831"/>
                <a:gd name="connsiteY11" fmla="*/ 79454 h 112506"/>
                <a:gd name="connsiteX12" fmla="*/ 0 w 35831"/>
                <a:gd name="connsiteY12" fmla="*/ 87611 h 112506"/>
                <a:gd name="connsiteX13" fmla="*/ 355 w 35831"/>
                <a:gd name="connsiteY13" fmla="*/ 88890 h 112506"/>
                <a:gd name="connsiteX14" fmla="*/ 12439 w 35831"/>
                <a:gd name="connsiteY14" fmla="*/ 101451 h 112506"/>
                <a:gd name="connsiteX15" fmla="*/ 13213 w 35831"/>
                <a:gd name="connsiteY15" fmla="*/ 106321 h 112506"/>
                <a:gd name="connsiteX16" fmla="*/ 15356 w 35831"/>
                <a:gd name="connsiteY16" fmla="*/ 108240 h 112506"/>
                <a:gd name="connsiteX17" fmla="*/ 20535 w 35831"/>
                <a:gd name="connsiteY17" fmla="*/ 109999 h 112506"/>
                <a:gd name="connsiteX18" fmla="*/ 21368 w 35831"/>
                <a:gd name="connsiteY18" fmla="*/ 112506 h 112506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19761 w 35831"/>
                <a:gd name="connsiteY18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19761 w 35831"/>
                <a:gd name="connsiteY18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0356 w 35831"/>
                <a:gd name="connsiteY18" fmla="*/ 114157 h 121461"/>
                <a:gd name="connsiteX19" fmla="*/ 19761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5535 w 35831"/>
                <a:gd name="connsiteY18" fmla="*/ 114157 h 121461"/>
                <a:gd name="connsiteX19" fmla="*/ 19761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5535 w 35831"/>
                <a:gd name="connsiteY18" fmla="*/ 114157 h 121461"/>
                <a:gd name="connsiteX19" fmla="*/ 19761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5535 w 35831"/>
                <a:gd name="connsiteY18" fmla="*/ 114157 h 121461"/>
                <a:gd name="connsiteX19" fmla="*/ 19761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2499 w 35831"/>
                <a:gd name="connsiteY18" fmla="*/ 114637 h 121461"/>
                <a:gd name="connsiteX19" fmla="*/ 19761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2499 w 35831"/>
                <a:gd name="connsiteY18" fmla="*/ 114637 h 121461"/>
                <a:gd name="connsiteX19" fmla="*/ 19940 w 35831"/>
                <a:gd name="connsiteY19" fmla="*/ 121461 h 121461"/>
                <a:gd name="connsiteX0" fmla="*/ 35831 w 35831"/>
                <a:gd name="connsiteY0" fmla="*/ 0 h 121461"/>
                <a:gd name="connsiteX1" fmla="*/ 33034 w 35831"/>
                <a:gd name="connsiteY1" fmla="*/ 16448 h 121461"/>
                <a:gd name="connsiteX2" fmla="*/ 24284 w 35831"/>
                <a:gd name="connsiteY2" fmla="*/ 30680 h 121461"/>
                <a:gd name="connsiteX3" fmla="*/ 20713 w 35831"/>
                <a:gd name="connsiteY3" fmla="*/ 36117 h 121461"/>
                <a:gd name="connsiteX4" fmla="*/ 11069 w 35831"/>
                <a:gd name="connsiteY4" fmla="*/ 46192 h 121461"/>
                <a:gd name="connsiteX5" fmla="*/ 12677 w 35831"/>
                <a:gd name="connsiteY5" fmla="*/ 50830 h 121461"/>
                <a:gd name="connsiteX6" fmla="*/ 10356 w 35831"/>
                <a:gd name="connsiteY6" fmla="*/ 52589 h 121461"/>
                <a:gd name="connsiteX7" fmla="*/ 7320 w 35831"/>
                <a:gd name="connsiteY7" fmla="*/ 58826 h 121461"/>
                <a:gd name="connsiteX8" fmla="*/ 7320 w 35831"/>
                <a:gd name="connsiteY8" fmla="*/ 63143 h 121461"/>
                <a:gd name="connsiteX9" fmla="*/ 6606 w 35831"/>
                <a:gd name="connsiteY9" fmla="*/ 65063 h 121461"/>
                <a:gd name="connsiteX10" fmla="*/ 5714 w 35831"/>
                <a:gd name="connsiteY10" fmla="*/ 72898 h 121461"/>
                <a:gd name="connsiteX11" fmla="*/ 2319 w 35831"/>
                <a:gd name="connsiteY11" fmla="*/ 79454 h 121461"/>
                <a:gd name="connsiteX12" fmla="*/ 0 w 35831"/>
                <a:gd name="connsiteY12" fmla="*/ 87611 h 121461"/>
                <a:gd name="connsiteX13" fmla="*/ 355 w 35831"/>
                <a:gd name="connsiteY13" fmla="*/ 88890 h 121461"/>
                <a:gd name="connsiteX14" fmla="*/ 12439 w 35831"/>
                <a:gd name="connsiteY14" fmla="*/ 101451 h 121461"/>
                <a:gd name="connsiteX15" fmla="*/ 13213 w 35831"/>
                <a:gd name="connsiteY15" fmla="*/ 106321 h 121461"/>
                <a:gd name="connsiteX16" fmla="*/ 15356 w 35831"/>
                <a:gd name="connsiteY16" fmla="*/ 108240 h 121461"/>
                <a:gd name="connsiteX17" fmla="*/ 20535 w 35831"/>
                <a:gd name="connsiteY17" fmla="*/ 109999 h 121461"/>
                <a:gd name="connsiteX18" fmla="*/ 22499 w 35831"/>
                <a:gd name="connsiteY18" fmla="*/ 114637 h 121461"/>
                <a:gd name="connsiteX19" fmla="*/ 20297 w 35831"/>
                <a:gd name="connsiteY19" fmla="*/ 121461 h 121461"/>
                <a:gd name="connsiteX0" fmla="*/ 35831 w 35831"/>
                <a:gd name="connsiteY0" fmla="*/ 0 h 121941"/>
                <a:gd name="connsiteX1" fmla="*/ 33034 w 35831"/>
                <a:gd name="connsiteY1" fmla="*/ 16448 h 121941"/>
                <a:gd name="connsiteX2" fmla="*/ 24284 w 35831"/>
                <a:gd name="connsiteY2" fmla="*/ 30680 h 121941"/>
                <a:gd name="connsiteX3" fmla="*/ 20713 w 35831"/>
                <a:gd name="connsiteY3" fmla="*/ 36117 h 121941"/>
                <a:gd name="connsiteX4" fmla="*/ 11069 w 35831"/>
                <a:gd name="connsiteY4" fmla="*/ 46192 h 121941"/>
                <a:gd name="connsiteX5" fmla="*/ 12677 w 35831"/>
                <a:gd name="connsiteY5" fmla="*/ 50830 h 121941"/>
                <a:gd name="connsiteX6" fmla="*/ 10356 w 35831"/>
                <a:gd name="connsiteY6" fmla="*/ 52589 h 121941"/>
                <a:gd name="connsiteX7" fmla="*/ 7320 w 35831"/>
                <a:gd name="connsiteY7" fmla="*/ 58826 h 121941"/>
                <a:gd name="connsiteX8" fmla="*/ 7320 w 35831"/>
                <a:gd name="connsiteY8" fmla="*/ 63143 h 121941"/>
                <a:gd name="connsiteX9" fmla="*/ 6606 w 35831"/>
                <a:gd name="connsiteY9" fmla="*/ 65063 h 121941"/>
                <a:gd name="connsiteX10" fmla="*/ 5714 w 35831"/>
                <a:gd name="connsiteY10" fmla="*/ 72898 h 121941"/>
                <a:gd name="connsiteX11" fmla="*/ 2319 w 35831"/>
                <a:gd name="connsiteY11" fmla="*/ 79454 h 121941"/>
                <a:gd name="connsiteX12" fmla="*/ 0 w 35831"/>
                <a:gd name="connsiteY12" fmla="*/ 87611 h 121941"/>
                <a:gd name="connsiteX13" fmla="*/ 355 w 35831"/>
                <a:gd name="connsiteY13" fmla="*/ 88890 h 121941"/>
                <a:gd name="connsiteX14" fmla="*/ 12439 w 35831"/>
                <a:gd name="connsiteY14" fmla="*/ 101451 h 121941"/>
                <a:gd name="connsiteX15" fmla="*/ 13213 w 35831"/>
                <a:gd name="connsiteY15" fmla="*/ 106321 h 121941"/>
                <a:gd name="connsiteX16" fmla="*/ 15356 w 35831"/>
                <a:gd name="connsiteY16" fmla="*/ 108240 h 121941"/>
                <a:gd name="connsiteX17" fmla="*/ 20535 w 35831"/>
                <a:gd name="connsiteY17" fmla="*/ 109999 h 121941"/>
                <a:gd name="connsiteX18" fmla="*/ 22499 w 35831"/>
                <a:gd name="connsiteY18" fmla="*/ 114637 h 121941"/>
                <a:gd name="connsiteX19" fmla="*/ 20118 w 35831"/>
                <a:gd name="connsiteY19" fmla="*/ 121941 h 121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5831" h="121941">
                  <a:moveTo>
                    <a:pt x="35831" y="0"/>
                  </a:moveTo>
                  <a:lnTo>
                    <a:pt x="33034" y="16448"/>
                  </a:lnTo>
                  <a:lnTo>
                    <a:pt x="24284" y="30680"/>
                  </a:lnTo>
                  <a:lnTo>
                    <a:pt x="20713" y="36117"/>
                  </a:lnTo>
                  <a:lnTo>
                    <a:pt x="11069" y="46192"/>
                  </a:lnTo>
                  <a:lnTo>
                    <a:pt x="12677" y="50830"/>
                  </a:lnTo>
                  <a:lnTo>
                    <a:pt x="10356" y="52589"/>
                  </a:lnTo>
                  <a:lnTo>
                    <a:pt x="7320" y="58826"/>
                  </a:lnTo>
                  <a:lnTo>
                    <a:pt x="7320" y="63143"/>
                  </a:lnTo>
                  <a:lnTo>
                    <a:pt x="6606" y="65063"/>
                  </a:lnTo>
                  <a:cubicBezTo>
                    <a:pt x="6309" y="67675"/>
                    <a:pt x="6011" y="70286"/>
                    <a:pt x="5714" y="72898"/>
                  </a:cubicBezTo>
                  <a:lnTo>
                    <a:pt x="2319" y="79454"/>
                  </a:lnTo>
                  <a:lnTo>
                    <a:pt x="0" y="87611"/>
                  </a:lnTo>
                  <a:lnTo>
                    <a:pt x="355" y="88890"/>
                  </a:lnTo>
                  <a:lnTo>
                    <a:pt x="12439" y="101451"/>
                  </a:lnTo>
                  <a:lnTo>
                    <a:pt x="13213" y="106321"/>
                  </a:lnTo>
                  <a:lnTo>
                    <a:pt x="15356" y="108240"/>
                  </a:lnTo>
                  <a:lnTo>
                    <a:pt x="20535" y="109999"/>
                  </a:lnTo>
                  <a:lnTo>
                    <a:pt x="22499" y="114637"/>
                  </a:lnTo>
                  <a:lnTo>
                    <a:pt x="20118" y="121941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270" name="グループ化 269"/>
          <p:cNvGrpSpPr/>
          <p:nvPr/>
        </p:nvGrpSpPr>
        <p:grpSpPr bwMode="gray">
          <a:xfrm>
            <a:off x="1180403" y="11492916"/>
            <a:ext cx="603503" cy="1105534"/>
            <a:chOff x="1199901" y="4745578"/>
            <a:chExt cx="603503" cy="1105534"/>
          </a:xfrm>
        </p:grpSpPr>
        <p:sp>
          <p:nvSpPr>
            <p:cNvPr id="271" name="Freeform 95"/>
            <p:cNvSpPr>
              <a:spLocks/>
            </p:cNvSpPr>
            <p:nvPr/>
          </p:nvSpPr>
          <p:spPr bwMode="gray">
            <a:xfrm>
              <a:off x="1199901" y="4745578"/>
              <a:ext cx="603503" cy="1105534"/>
            </a:xfrm>
            <a:custGeom>
              <a:avLst/>
              <a:gdLst>
                <a:gd name="T0" fmla="*/ 2147483647 w 1062"/>
                <a:gd name="T1" fmla="*/ 0 h 1685"/>
                <a:gd name="T2" fmla="*/ 2147483647 w 1062"/>
                <a:gd name="T3" fmla="*/ 2147483647 h 1685"/>
                <a:gd name="T4" fmla="*/ 2147483647 w 1062"/>
                <a:gd name="T5" fmla="*/ 2147483647 h 1685"/>
                <a:gd name="T6" fmla="*/ 2147483647 w 1062"/>
                <a:gd name="T7" fmla="*/ 2147483647 h 1685"/>
                <a:gd name="T8" fmla="*/ 2147483647 w 1062"/>
                <a:gd name="T9" fmla="*/ 2147483647 h 1685"/>
                <a:gd name="T10" fmla="*/ 2147483647 w 1062"/>
                <a:gd name="T11" fmla="*/ 2147483647 h 1685"/>
                <a:gd name="T12" fmla="*/ 2147483647 w 1062"/>
                <a:gd name="T13" fmla="*/ 2147483647 h 1685"/>
                <a:gd name="T14" fmla="*/ 2147483647 w 1062"/>
                <a:gd name="T15" fmla="*/ 2147483647 h 1685"/>
                <a:gd name="T16" fmla="*/ 2147483647 w 1062"/>
                <a:gd name="T17" fmla="*/ 2147483647 h 1685"/>
                <a:gd name="T18" fmla="*/ 2147483647 w 1062"/>
                <a:gd name="T19" fmla="*/ 2147483647 h 1685"/>
                <a:gd name="T20" fmla="*/ 2147483647 w 1062"/>
                <a:gd name="T21" fmla="*/ 2147483647 h 1685"/>
                <a:gd name="T22" fmla="*/ 2147483647 w 1062"/>
                <a:gd name="T23" fmla="*/ 2147483647 h 1685"/>
                <a:gd name="T24" fmla="*/ 2147483647 w 1062"/>
                <a:gd name="T25" fmla="*/ 2147483647 h 1685"/>
                <a:gd name="T26" fmla="*/ 2147483647 w 1062"/>
                <a:gd name="T27" fmla="*/ 2147483647 h 1685"/>
                <a:gd name="T28" fmla="*/ 2147483647 w 1062"/>
                <a:gd name="T29" fmla="*/ 2147483647 h 1685"/>
                <a:gd name="T30" fmla="*/ 2147483647 w 1062"/>
                <a:gd name="T31" fmla="*/ 2147483647 h 1685"/>
                <a:gd name="T32" fmla="*/ 0 w 1062"/>
                <a:gd name="T33" fmla="*/ 2147483647 h 168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62"/>
                <a:gd name="T52" fmla="*/ 0 h 1685"/>
                <a:gd name="T53" fmla="*/ 1062 w 1062"/>
                <a:gd name="T54" fmla="*/ 1685 h 1685"/>
                <a:gd name="connsiteX0" fmla="*/ 7439 w 7439"/>
                <a:gd name="connsiteY0" fmla="*/ 0 h 9733"/>
                <a:gd name="connsiteX1" fmla="*/ 7298 w 7439"/>
                <a:gd name="connsiteY1" fmla="*/ 107 h 9733"/>
                <a:gd name="connsiteX2" fmla="*/ 5556 w 7439"/>
                <a:gd name="connsiteY2" fmla="*/ 849 h 9733"/>
                <a:gd name="connsiteX3" fmla="*/ 4699 w 7439"/>
                <a:gd name="connsiteY3" fmla="*/ 1389 h 9733"/>
                <a:gd name="connsiteX4" fmla="*/ 4275 w 7439"/>
                <a:gd name="connsiteY4" fmla="*/ 2463 h 9733"/>
                <a:gd name="connsiteX5" fmla="*/ 4699 w 7439"/>
                <a:gd name="connsiteY5" fmla="*/ 3003 h 9733"/>
                <a:gd name="connsiteX6" fmla="*/ 3842 w 7439"/>
                <a:gd name="connsiteY6" fmla="*/ 4077 h 9733"/>
                <a:gd name="connsiteX7" fmla="*/ 3842 w 7439"/>
                <a:gd name="connsiteY7" fmla="*/ 4617 h 9733"/>
                <a:gd name="connsiteX8" fmla="*/ 2985 w 7439"/>
                <a:gd name="connsiteY8" fmla="*/ 4884 h 9733"/>
                <a:gd name="connsiteX9" fmla="*/ 1705 w 7439"/>
                <a:gd name="connsiteY9" fmla="*/ 5964 h 9733"/>
                <a:gd name="connsiteX10" fmla="*/ 1281 w 7439"/>
                <a:gd name="connsiteY10" fmla="*/ 6504 h 9733"/>
                <a:gd name="connsiteX11" fmla="*/ 1705 w 7439"/>
                <a:gd name="connsiteY11" fmla="*/ 7312 h 9733"/>
                <a:gd name="connsiteX12" fmla="*/ 424 w 7439"/>
                <a:gd name="connsiteY12" fmla="*/ 8386 h 9733"/>
                <a:gd name="connsiteX13" fmla="*/ 424 w 7439"/>
                <a:gd name="connsiteY13" fmla="*/ 8653 h 9733"/>
                <a:gd name="connsiteX14" fmla="*/ 0 w 7439"/>
                <a:gd name="connsiteY14" fmla="*/ 8926 h 9733"/>
                <a:gd name="connsiteX15" fmla="*/ 0 w 7439"/>
                <a:gd name="connsiteY15" fmla="*/ 9733 h 9733"/>
                <a:gd name="connsiteX0" fmla="*/ 10040 w 10040"/>
                <a:gd name="connsiteY0" fmla="*/ 0 h 10131"/>
                <a:gd name="connsiteX1" fmla="*/ 9850 w 10040"/>
                <a:gd name="connsiteY1" fmla="*/ 110 h 10131"/>
                <a:gd name="connsiteX2" fmla="*/ 7509 w 10040"/>
                <a:gd name="connsiteY2" fmla="*/ 872 h 10131"/>
                <a:gd name="connsiteX3" fmla="*/ 6357 w 10040"/>
                <a:gd name="connsiteY3" fmla="*/ 1427 h 10131"/>
                <a:gd name="connsiteX4" fmla="*/ 5787 w 10040"/>
                <a:gd name="connsiteY4" fmla="*/ 2531 h 10131"/>
                <a:gd name="connsiteX5" fmla="*/ 6357 w 10040"/>
                <a:gd name="connsiteY5" fmla="*/ 3085 h 10131"/>
                <a:gd name="connsiteX6" fmla="*/ 5205 w 10040"/>
                <a:gd name="connsiteY6" fmla="*/ 4189 h 10131"/>
                <a:gd name="connsiteX7" fmla="*/ 5205 w 10040"/>
                <a:gd name="connsiteY7" fmla="*/ 4744 h 10131"/>
                <a:gd name="connsiteX8" fmla="*/ 4053 w 10040"/>
                <a:gd name="connsiteY8" fmla="*/ 5018 h 10131"/>
                <a:gd name="connsiteX9" fmla="*/ 2332 w 10040"/>
                <a:gd name="connsiteY9" fmla="*/ 6128 h 10131"/>
                <a:gd name="connsiteX10" fmla="*/ 1762 w 10040"/>
                <a:gd name="connsiteY10" fmla="*/ 6682 h 10131"/>
                <a:gd name="connsiteX11" fmla="*/ 2332 w 10040"/>
                <a:gd name="connsiteY11" fmla="*/ 7513 h 10131"/>
                <a:gd name="connsiteX12" fmla="*/ 610 w 10040"/>
                <a:gd name="connsiteY12" fmla="*/ 8616 h 10131"/>
                <a:gd name="connsiteX13" fmla="*/ 610 w 10040"/>
                <a:gd name="connsiteY13" fmla="*/ 8890 h 10131"/>
                <a:gd name="connsiteX14" fmla="*/ 40 w 10040"/>
                <a:gd name="connsiteY14" fmla="*/ 9171 h 10131"/>
                <a:gd name="connsiteX15" fmla="*/ 0 w 10040"/>
                <a:gd name="connsiteY15" fmla="*/ 10131 h 10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040" h="10131">
                  <a:moveTo>
                    <a:pt x="10040" y="0"/>
                  </a:moveTo>
                  <a:cubicBezTo>
                    <a:pt x="9965" y="37"/>
                    <a:pt x="9850" y="110"/>
                    <a:pt x="9850" y="110"/>
                  </a:cubicBezTo>
                  <a:lnTo>
                    <a:pt x="7509" y="872"/>
                  </a:lnTo>
                  <a:lnTo>
                    <a:pt x="6357" y="1427"/>
                  </a:lnTo>
                  <a:lnTo>
                    <a:pt x="5787" y="2531"/>
                  </a:lnTo>
                  <a:lnTo>
                    <a:pt x="6357" y="3085"/>
                  </a:lnTo>
                  <a:lnTo>
                    <a:pt x="5205" y="4189"/>
                  </a:lnTo>
                  <a:lnTo>
                    <a:pt x="5205" y="4744"/>
                  </a:lnTo>
                  <a:lnTo>
                    <a:pt x="4053" y="5018"/>
                  </a:lnTo>
                  <a:lnTo>
                    <a:pt x="2332" y="6128"/>
                  </a:lnTo>
                  <a:lnTo>
                    <a:pt x="1762" y="6682"/>
                  </a:lnTo>
                  <a:lnTo>
                    <a:pt x="2332" y="7513"/>
                  </a:lnTo>
                  <a:lnTo>
                    <a:pt x="610" y="8616"/>
                  </a:lnTo>
                  <a:lnTo>
                    <a:pt x="610" y="8890"/>
                  </a:lnTo>
                  <a:lnTo>
                    <a:pt x="40" y="9171"/>
                  </a:lnTo>
                  <a:cubicBezTo>
                    <a:pt x="27" y="9491"/>
                    <a:pt x="13" y="9811"/>
                    <a:pt x="0" y="10131"/>
                  </a:cubicBezTo>
                </a:path>
              </a:pathLst>
            </a:cu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72" name="Freeform 190"/>
            <p:cNvSpPr>
              <a:spLocks/>
            </p:cNvSpPr>
            <p:nvPr/>
          </p:nvSpPr>
          <p:spPr bwMode="gray">
            <a:xfrm>
              <a:off x="1202305" y="4745578"/>
              <a:ext cx="601099" cy="1105534"/>
            </a:xfrm>
            <a:custGeom>
              <a:avLst/>
              <a:gdLst>
                <a:gd name="T0" fmla="*/ 2147483647 w 1062"/>
                <a:gd name="T1" fmla="*/ 0 h 1685"/>
                <a:gd name="T2" fmla="*/ 2147483647 w 1062"/>
                <a:gd name="T3" fmla="*/ 2147483647 h 1685"/>
                <a:gd name="T4" fmla="*/ 2147483647 w 1062"/>
                <a:gd name="T5" fmla="*/ 2147483647 h 1685"/>
                <a:gd name="T6" fmla="*/ 2147483647 w 1062"/>
                <a:gd name="T7" fmla="*/ 2147483647 h 1685"/>
                <a:gd name="T8" fmla="*/ 2147483647 w 1062"/>
                <a:gd name="T9" fmla="*/ 2147483647 h 1685"/>
                <a:gd name="T10" fmla="*/ 2147483647 w 1062"/>
                <a:gd name="T11" fmla="*/ 2147483647 h 1685"/>
                <a:gd name="T12" fmla="*/ 2147483647 w 1062"/>
                <a:gd name="T13" fmla="*/ 2147483647 h 1685"/>
                <a:gd name="T14" fmla="*/ 2147483647 w 1062"/>
                <a:gd name="T15" fmla="*/ 2147483647 h 1685"/>
                <a:gd name="T16" fmla="*/ 2147483647 w 1062"/>
                <a:gd name="T17" fmla="*/ 2147483647 h 1685"/>
                <a:gd name="T18" fmla="*/ 2147483647 w 1062"/>
                <a:gd name="T19" fmla="*/ 2147483647 h 1685"/>
                <a:gd name="T20" fmla="*/ 2147483647 w 1062"/>
                <a:gd name="T21" fmla="*/ 2147483647 h 1685"/>
                <a:gd name="T22" fmla="*/ 2147483647 w 1062"/>
                <a:gd name="T23" fmla="*/ 2147483647 h 1685"/>
                <a:gd name="T24" fmla="*/ 2147483647 w 1062"/>
                <a:gd name="T25" fmla="*/ 2147483647 h 1685"/>
                <a:gd name="T26" fmla="*/ 2147483647 w 1062"/>
                <a:gd name="T27" fmla="*/ 2147483647 h 1685"/>
                <a:gd name="T28" fmla="*/ 2147483647 w 1062"/>
                <a:gd name="T29" fmla="*/ 2147483647 h 1685"/>
                <a:gd name="T30" fmla="*/ 2147483647 w 1062"/>
                <a:gd name="T31" fmla="*/ 2147483647 h 1685"/>
                <a:gd name="T32" fmla="*/ 0 w 1062"/>
                <a:gd name="T33" fmla="*/ 2147483647 h 168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62"/>
                <a:gd name="T52" fmla="*/ 0 h 1685"/>
                <a:gd name="T53" fmla="*/ 1062 w 1062"/>
                <a:gd name="T54" fmla="*/ 1685 h 1685"/>
                <a:gd name="connsiteX0" fmla="*/ 7439 w 7439"/>
                <a:gd name="connsiteY0" fmla="*/ 0 h 9733"/>
                <a:gd name="connsiteX1" fmla="*/ 7298 w 7439"/>
                <a:gd name="connsiteY1" fmla="*/ 107 h 9733"/>
                <a:gd name="connsiteX2" fmla="*/ 5556 w 7439"/>
                <a:gd name="connsiteY2" fmla="*/ 849 h 9733"/>
                <a:gd name="connsiteX3" fmla="*/ 4699 w 7439"/>
                <a:gd name="connsiteY3" fmla="*/ 1389 h 9733"/>
                <a:gd name="connsiteX4" fmla="*/ 4275 w 7439"/>
                <a:gd name="connsiteY4" fmla="*/ 2463 h 9733"/>
                <a:gd name="connsiteX5" fmla="*/ 4699 w 7439"/>
                <a:gd name="connsiteY5" fmla="*/ 3003 h 9733"/>
                <a:gd name="connsiteX6" fmla="*/ 3842 w 7439"/>
                <a:gd name="connsiteY6" fmla="*/ 4077 h 9733"/>
                <a:gd name="connsiteX7" fmla="*/ 3842 w 7439"/>
                <a:gd name="connsiteY7" fmla="*/ 4617 h 9733"/>
                <a:gd name="connsiteX8" fmla="*/ 2985 w 7439"/>
                <a:gd name="connsiteY8" fmla="*/ 4884 h 9733"/>
                <a:gd name="connsiteX9" fmla="*/ 1705 w 7439"/>
                <a:gd name="connsiteY9" fmla="*/ 5964 h 9733"/>
                <a:gd name="connsiteX10" fmla="*/ 1281 w 7439"/>
                <a:gd name="connsiteY10" fmla="*/ 6504 h 9733"/>
                <a:gd name="connsiteX11" fmla="*/ 1705 w 7439"/>
                <a:gd name="connsiteY11" fmla="*/ 7312 h 9733"/>
                <a:gd name="connsiteX12" fmla="*/ 424 w 7439"/>
                <a:gd name="connsiteY12" fmla="*/ 8386 h 9733"/>
                <a:gd name="connsiteX13" fmla="*/ 424 w 7439"/>
                <a:gd name="connsiteY13" fmla="*/ 8653 h 9733"/>
                <a:gd name="connsiteX14" fmla="*/ 0 w 7439"/>
                <a:gd name="connsiteY14" fmla="*/ 8926 h 9733"/>
                <a:gd name="connsiteX15" fmla="*/ 0 w 7439"/>
                <a:gd name="connsiteY15" fmla="*/ 9733 h 9733"/>
                <a:gd name="connsiteX0" fmla="*/ 10000 w 10000"/>
                <a:gd name="connsiteY0" fmla="*/ 0 h 10131"/>
                <a:gd name="connsiteX1" fmla="*/ 9810 w 10000"/>
                <a:gd name="connsiteY1" fmla="*/ 110 h 10131"/>
                <a:gd name="connsiteX2" fmla="*/ 7469 w 10000"/>
                <a:gd name="connsiteY2" fmla="*/ 872 h 10131"/>
                <a:gd name="connsiteX3" fmla="*/ 6317 w 10000"/>
                <a:gd name="connsiteY3" fmla="*/ 1427 h 10131"/>
                <a:gd name="connsiteX4" fmla="*/ 5747 w 10000"/>
                <a:gd name="connsiteY4" fmla="*/ 2531 h 10131"/>
                <a:gd name="connsiteX5" fmla="*/ 6317 w 10000"/>
                <a:gd name="connsiteY5" fmla="*/ 3085 h 10131"/>
                <a:gd name="connsiteX6" fmla="*/ 5165 w 10000"/>
                <a:gd name="connsiteY6" fmla="*/ 4189 h 10131"/>
                <a:gd name="connsiteX7" fmla="*/ 5165 w 10000"/>
                <a:gd name="connsiteY7" fmla="*/ 4744 h 10131"/>
                <a:gd name="connsiteX8" fmla="*/ 4013 w 10000"/>
                <a:gd name="connsiteY8" fmla="*/ 5018 h 10131"/>
                <a:gd name="connsiteX9" fmla="*/ 2292 w 10000"/>
                <a:gd name="connsiteY9" fmla="*/ 6128 h 10131"/>
                <a:gd name="connsiteX10" fmla="*/ 1722 w 10000"/>
                <a:gd name="connsiteY10" fmla="*/ 6682 h 10131"/>
                <a:gd name="connsiteX11" fmla="*/ 2292 w 10000"/>
                <a:gd name="connsiteY11" fmla="*/ 7513 h 10131"/>
                <a:gd name="connsiteX12" fmla="*/ 570 w 10000"/>
                <a:gd name="connsiteY12" fmla="*/ 8616 h 10131"/>
                <a:gd name="connsiteX13" fmla="*/ 570 w 10000"/>
                <a:gd name="connsiteY13" fmla="*/ 8890 h 10131"/>
                <a:gd name="connsiteX14" fmla="*/ 0 w 10000"/>
                <a:gd name="connsiteY14" fmla="*/ 9171 h 10131"/>
                <a:gd name="connsiteX15" fmla="*/ 0 w 10000"/>
                <a:gd name="connsiteY15" fmla="*/ 10131 h 10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000" h="10131">
                  <a:moveTo>
                    <a:pt x="10000" y="0"/>
                  </a:moveTo>
                  <a:cubicBezTo>
                    <a:pt x="9925" y="37"/>
                    <a:pt x="9810" y="110"/>
                    <a:pt x="9810" y="110"/>
                  </a:cubicBezTo>
                  <a:lnTo>
                    <a:pt x="7469" y="872"/>
                  </a:lnTo>
                  <a:lnTo>
                    <a:pt x="6317" y="1427"/>
                  </a:lnTo>
                  <a:lnTo>
                    <a:pt x="5747" y="2531"/>
                  </a:lnTo>
                  <a:lnTo>
                    <a:pt x="6317" y="3085"/>
                  </a:lnTo>
                  <a:lnTo>
                    <a:pt x="5165" y="4189"/>
                  </a:lnTo>
                  <a:lnTo>
                    <a:pt x="5165" y="4744"/>
                  </a:lnTo>
                  <a:lnTo>
                    <a:pt x="4013" y="5018"/>
                  </a:lnTo>
                  <a:lnTo>
                    <a:pt x="2292" y="6128"/>
                  </a:lnTo>
                  <a:lnTo>
                    <a:pt x="1722" y="6682"/>
                  </a:lnTo>
                  <a:lnTo>
                    <a:pt x="2292" y="7513"/>
                  </a:lnTo>
                  <a:lnTo>
                    <a:pt x="570" y="8616"/>
                  </a:lnTo>
                  <a:lnTo>
                    <a:pt x="570" y="8890"/>
                  </a:lnTo>
                  <a:lnTo>
                    <a:pt x="0" y="9171"/>
                  </a:lnTo>
                  <a:lnTo>
                    <a:pt x="0" y="10131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463" name="グループ化 462"/>
          <p:cNvGrpSpPr/>
          <p:nvPr/>
        </p:nvGrpSpPr>
        <p:grpSpPr bwMode="gray">
          <a:xfrm>
            <a:off x="7112361" y="11860556"/>
            <a:ext cx="670704" cy="566511"/>
            <a:chOff x="7131859" y="5113218"/>
            <a:chExt cx="670704" cy="566511"/>
          </a:xfrm>
        </p:grpSpPr>
        <p:sp>
          <p:nvSpPr>
            <p:cNvPr id="274" name="Freeform 96"/>
            <p:cNvSpPr>
              <a:spLocks/>
            </p:cNvSpPr>
            <p:nvPr/>
          </p:nvSpPr>
          <p:spPr bwMode="gray">
            <a:xfrm>
              <a:off x="7131859" y="5113465"/>
              <a:ext cx="670704" cy="566264"/>
            </a:xfrm>
            <a:custGeom>
              <a:avLst/>
              <a:gdLst>
                <a:gd name="T0" fmla="*/ 0 w 590"/>
                <a:gd name="T1" fmla="*/ 2147483647 h 227"/>
                <a:gd name="T2" fmla="*/ 2147483647 w 590"/>
                <a:gd name="T3" fmla="*/ 0 h 227"/>
                <a:gd name="T4" fmla="*/ 2147483647 w 590"/>
                <a:gd name="T5" fmla="*/ 0 h 227"/>
                <a:gd name="T6" fmla="*/ 2147483647 w 590"/>
                <a:gd name="T7" fmla="*/ 2147483647 h 227"/>
                <a:gd name="T8" fmla="*/ 2147483647 w 590"/>
                <a:gd name="T9" fmla="*/ 2147483647 h 227"/>
                <a:gd name="T10" fmla="*/ 2147483647 w 590"/>
                <a:gd name="T11" fmla="*/ 2147483647 h 2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0"/>
                <a:gd name="T19" fmla="*/ 0 h 227"/>
                <a:gd name="T20" fmla="*/ 590 w 590"/>
                <a:gd name="T21" fmla="*/ 227 h 227"/>
                <a:gd name="connsiteX0" fmla="*/ 0 w 10000"/>
                <a:gd name="connsiteY0" fmla="*/ 2026 h 10000"/>
                <a:gd name="connsiteX1" fmla="*/ 742 w 10000"/>
                <a:gd name="connsiteY1" fmla="*/ 1522 h 10000"/>
                <a:gd name="connsiteX2" fmla="*/ 2305 w 10000"/>
                <a:gd name="connsiteY2" fmla="*/ 0 h 10000"/>
                <a:gd name="connsiteX3" fmla="*/ 4610 w 10000"/>
                <a:gd name="connsiteY3" fmla="*/ 0 h 10000"/>
                <a:gd name="connsiteX4" fmla="*/ 6915 w 10000"/>
                <a:gd name="connsiteY4" fmla="*/ 2026 h 10000"/>
                <a:gd name="connsiteX5" fmla="*/ 7695 w 10000"/>
                <a:gd name="connsiteY5" fmla="*/ 5991 h 10000"/>
                <a:gd name="connsiteX6" fmla="*/ 10000 w 10000"/>
                <a:gd name="connsiteY6" fmla="*/ 10000 h 10000"/>
                <a:gd name="connsiteX0" fmla="*/ 0 w 11855"/>
                <a:gd name="connsiteY0" fmla="*/ 3768 h 10000"/>
                <a:gd name="connsiteX1" fmla="*/ 2597 w 11855"/>
                <a:gd name="connsiteY1" fmla="*/ 1522 h 10000"/>
                <a:gd name="connsiteX2" fmla="*/ 4160 w 11855"/>
                <a:gd name="connsiteY2" fmla="*/ 0 h 10000"/>
                <a:gd name="connsiteX3" fmla="*/ 6465 w 11855"/>
                <a:gd name="connsiteY3" fmla="*/ 0 h 10000"/>
                <a:gd name="connsiteX4" fmla="*/ 8770 w 11855"/>
                <a:gd name="connsiteY4" fmla="*/ 2026 h 10000"/>
                <a:gd name="connsiteX5" fmla="*/ 9550 w 11855"/>
                <a:gd name="connsiteY5" fmla="*/ 5991 h 10000"/>
                <a:gd name="connsiteX6" fmla="*/ 11855 w 11855"/>
                <a:gd name="connsiteY6" fmla="*/ 10000 h 10000"/>
                <a:gd name="connsiteX0" fmla="*/ 0 w 11855"/>
                <a:gd name="connsiteY0" fmla="*/ 3768 h 10000"/>
                <a:gd name="connsiteX1" fmla="*/ 1855 w 11855"/>
                <a:gd name="connsiteY1" fmla="*/ 2314 h 10000"/>
                <a:gd name="connsiteX2" fmla="*/ 4160 w 11855"/>
                <a:gd name="connsiteY2" fmla="*/ 0 h 10000"/>
                <a:gd name="connsiteX3" fmla="*/ 6465 w 11855"/>
                <a:gd name="connsiteY3" fmla="*/ 0 h 10000"/>
                <a:gd name="connsiteX4" fmla="*/ 8770 w 11855"/>
                <a:gd name="connsiteY4" fmla="*/ 2026 h 10000"/>
                <a:gd name="connsiteX5" fmla="*/ 9550 w 11855"/>
                <a:gd name="connsiteY5" fmla="*/ 5991 h 10000"/>
                <a:gd name="connsiteX6" fmla="*/ 11855 w 11855"/>
                <a:gd name="connsiteY6" fmla="*/ 10000 h 10000"/>
                <a:gd name="connsiteX0" fmla="*/ 0 w 15989"/>
                <a:gd name="connsiteY0" fmla="*/ 35441 h 35441"/>
                <a:gd name="connsiteX1" fmla="*/ 5989 w 15989"/>
                <a:gd name="connsiteY1" fmla="*/ 2314 h 35441"/>
                <a:gd name="connsiteX2" fmla="*/ 8294 w 15989"/>
                <a:gd name="connsiteY2" fmla="*/ 0 h 35441"/>
                <a:gd name="connsiteX3" fmla="*/ 10599 w 15989"/>
                <a:gd name="connsiteY3" fmla="*/ 0 h 35441"/>
                <a:gd name="connsiteX4" fmla="*/ 12904 w 15989"/>
                <a:gd name="connsiteY4" fmla="*/ 2026 h 35441"/>
                <a:gd name="connsiteX5" fmla="*/ 13684 w 15989"/>
                <a:gd name="connsiteY5" fmla="*/ 5991 h 35441"/>
                <a:gd name="connsiteX6" fmla="*/ 15989 w 15989"/>
                <a:gd name="connsiteY6" fmla="*/ 10000 h 35441"/>
                <a:gd name="connsiteX0" fmla="*/ 0 w 15035"/>
                <a:gd name="connsiteY0" fmla="*/ 36233 h 36233"/>
                <a:gd name="connsiteX1" fmla="*/ 5035 w 15035"/>
                <a:gd name="connsiteY1" fmla="*/ 2314 h 36233"/>
                <a:gd name="connsiteX2" fmla="*/ 7340 w 15035"/>
                <a:gd name="connsiteY2" fmla="*/ 0 h 36233"/>
                <a:gd name="connsiteX3" fmla="*/ 9645 w 15035"/>
                <a:gd name="connsiteY3" fmla="*/ 0 h 36233"/>
                <a:gd name="connsiteX4" fmla="*/ 11950 w 15035"/>
                <a:gd name="connsiteY4" fmla="*/ 2026 h 36233"/>
                <a:gd name="connsiteX5" fmla="*/ 12730 w 15035"/>
                <a:gd name="connsiteY5" fmla="*/ 5991 h 36233"/>
                <a:gd name="connsiteX6" fmla="*/ 15035 w 15035"/>
                <a:gd name="connsiteY6" fmla="*/ 10000 h 36233"/>
                <a:gd name="connsiteX0" fmla="*/ 0 w 15035"/>
                <a:gd name="connsiteY0" fmla="*/ 36233 h 36233"/>
                <a:gd name="connsiteX1" fmla="*/ 5035 w 15035"/>
                <a:gd name="connsiteY1" fmla="*/ 2314 h 36233"/>
                <a:gd name="connsiteX2" fmla="*/ 7340 w 15035"/>
                <a:gd name="connsiteY2" fmla="*/ 0 h 36233"/>
                <a:gd name="connsiteX3" fmla="*/ 9645 w 15035"/>
                <a:gd name="connsiteY3" fmla="*/ 0 h 36233"/>
                <a:gd name="connsiteX4" fmla="*/ 11950 w 15035"/>
                <a:gd name="connsiteY4" fmla="*/ 2026 h 36233"/>
                <a:gd name="connsiteX5" fmla="*/ 12730 w 15035"/>
                <a:gd name="connsiteY5" fmla="*/ 5991 h 36233"/>
                <a:gd name="connsiteX6" fmla="*/ 15035 w 15035"/>
                <a:gd name="connsiteY6" fmla="*/ 10000 h 36233"/>
                <a:gd name="connsiteX0" fmla="*/ 0 w 15141"/>
                <a:gd name="connsiteY0" fmla="*/ 36233 h 36233"/>
                <a:gd name="connsiteX1" fmla="*/ 5141 w 15141"/>
                <a:gd name="connsiteY1" fmla="*/ 2314 h 36233"/>
                <a:gd name="connsiteX2" fmla="*/ 7446 w 15141"/>
                <a:gd name="connsiteY2" fmla="*/ 0 h 36233"/>
                <a:gd name="connsiteX3" fmla="*/ 9751 w 15141"/>
                <a:gd name="connsiteY3" fmla="*/ 0 h 36233"/>
                <a:gd name="connsiteX4" fmla="*/ 12056 w 15141"/>
                <a:gd name="connsiteY4" fmla="*/ 2026 h 36233"/>
                <a:gd name="connsiteX5" fmla="*/ 12836 w 15141"/>
                <a:gd name="connsiteY5" fmla="*/ 5991 h 36233"/>
                <a:gd name="connsiteX6" fmla="*/ 15141 w 15141"/>
                <a:gd name="connsiteY6" fmla="*/ 10000 h 36233"/>
                <a:gd name="connsiteX0" fmla="*/ 0 w 15141"/>
                <a:gd name="connsiteY0" fmla="*/ 36233 h 36233"/>
                <a:gd name="connsiteX1" fmla="*/ 2385 w 15141"/>
                <a:gd name="connsiteY1" fmla="*/ 21001 h 36233"/>
                <a:gd name="connsiteX2" fmla="*/ 5141 w 15141"/>
                <a:gd name="connsiteY2" fmla="*/ 2314 h 36233"/>
                <a:gd name="connsiteX3" fmla="*/ 7446 w 15141"/>
                <a:gd name="connsiteY3" fmla="*/ 0 h 36233"/>
                <a:gd name="connsiteX4" fmla="*/ 9751 w 15141"/>
                <a:gd name="connsiteY4" fmla="*/ 0 h 36233"/>
                <a:gd name="connsiteX5" fmla="*/ 12056 w 15141"/>
                <a:gd name="connsiteY5" fmla="*/ 2026 h 36233"/>
                <a:gd name="connsiteX6" fmla="*/ 12836 w 15141"/>
                <a:gd name="connsiteY6" fmla="*/ 5991 h 36233"/>
                <a:gd name="connsiteX7" fmla="*/ 15141 w 15141"/>
                <a:gd name="connsiteY7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5141 w 15141"/>
                <a:gd name="connsiteY2" fmla="*/ 2314 h 36233"/>
                <a:gd name="connsiteX3" fmla="*/ 7446 w 15141"/>
                <a:gd name="connsiteY3" fmla="*/ 0 h 36233"/>
                <a:gd name="connsiteX4" fmla="*/ 9751 w 15141"/>
                <a:gd name="connsiteY4" fmla="*/ 0 h 36233"/>
                <a:gd name="connsiteX5" fmla="*/ 12056 w 15141"/>
                <a:gd name="connsiteY5" fmla="*/ 2026 h 36233"/>
                <a:gd name="connsiteX6" fmla="*/ 12836 w 15141"/>
                <a:gd name="connsiteY6" fmla="*/ 5991 h 36233"/>
                <a:gd name="connsiteX7" fmla="*/ 15141 w 15141"/>
                <a:gd name="connsiteY7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3975 w 15141"/>
                <a:gd name="connsiteY2" fmla="*/ 14350 h 36233"/>
                <a:gd name="connsiteX3" fmla="*/ 5141 w 15141"/>
                <a:gd name="connsiteY3" fmla="*/ 2314 h 36233"/>
                <a:gd name="connsiteX4" fmla="*/ 7446 w 15141"/>
                <a:gd name="connsiteY4" fmla="*/ 0 h 36233"/>
                <a:gd name="connsiteX5" fmla="*/ 9751 w 15141"/>
                <a:gd name="connsiteY5" fmla="*/ 0 h 36233"/>
                <a:gd name="connsiteX6" fmla="*/ 12056 w 15141"/>
                <a:gd name="connsiteY6" fmla="*/ 2026 h 36233"/>
                <a:gd name="connsiteX7" fmla="*/ 12836 w 15141"/>
                <a:gd name="connsiteY7" fmla="*/ 5991 h 36233"/>
                <a:gd name="connsiteX8" fmla="*/ 15141 w 15141"/>
                <a:gd name="connsiteY8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5141 w 15141"/>
                <a:gd name="connsiteY3" fmla="*/ 2314 h 36233"/>
                <a:gd name="connsiteX4" fmla="*/ 7446 w 15141"/>
                <a:gd name="connsiteY4" fmla="*/ 0 h 36233"/>
                <a:gd name="connsiteX5" fmla="*/ 9751 w 15141"/>
                <a:gd name="connsiteY5" fmla="*/ 0 h 36233"/>
                <a:gd name="connsiteX6" fmla="*/ 12056 w 15141"/>
                <a:gd name="connsiteY6" fmla="*/ 2026 h 36233"/>
                <a:gd name="connsiteX7" fmla="*/ 12836 w 15141"/>
                <a:gd name="connsiteY7" fmla="*/ 5991 h 36233"/>
                <a:gd name="connsiteX8" fmla="*/ 15141 w 15141"/>
                <a:gd name="connsiteY8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3604 w 15141"/>
                <a:gd name="connsiteY3" fmla="*/ 9757 h 36233"/>
                <a:gd name="connsiteX4" fmla="*/ 5141 w 15141"/>
                <a:gd name="connsiteY4" fmla="*/ 2314 h 36233"/>
                <a:gd name="connsiteX5" fmla="*/ 7446 w 15141"/>
                <a:gd name="connsiteY5" fmla="*/ 0 h 36233"/>
                <a:gd name="connsiteX6" fmla="*/ 9751 w 15141"/>
                <a:gd name="connsiteY6" fmla="*/ 0 h 36233"/>
                <a:gd name="connsiteX7" fmla="*/ 12056 w 15141"/>
                <a:gd name="connsiteY7" fmla="*/ 2026 h 36233"/>
                <a:gd name="connsiteX8" fmla="*/ 12836 w 15141"/>
                <a:gd name="connsiteY8" fmla="*/ 5991 h 36233"/>
                <a:gd name="connsiteX9" fmla="*/ 15141 w 15141"/>
                <a:gd name="connsiteY9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3657 w 15141"/>
                <a:gd name="connsiteY3" fmla="*/ 8173 h 36233"/>
                <a:gd name="connsiteX4" fmla="*/ 5141 w 15141"/>
                <a:gd name="connsiteY4" fmla="*/ 2314 h 36233"/>
                <a:gd name="connsiteX5" fmla="*/ 7446 w 15141"/>
                <a:gd name="connsiteY5" fmla="*/ 0 h 36233"/>
                <a:gd name="connsiteX6" fmla="*/ 9751 w 15141"/>
                <a:gd name="connsiteY6" fmla="*/ 0 h 36233"/>
                <a:gd name="connsiteX7" fmla="*/ 12056 w 15141"/>
                <a:gd name="connsiteY7" fmla="*/ 2026 h 36233"/>
                <a:gd name="connsiteX8" fmla="*/ 12836 w 15141"/>
                <a:gd name="connsiteY8" fmla="*/ 5991 h 36233"/>
                <a:gd name="connsiteX9" fmla="*/ 15141 w 15141"/>
                <a:gd name="connsiteY9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2703 w 15141"/>
                <a:gd name="connsiteY3" fmla="*/ 14192 h 36233"/>
                <a:gd name="connsiteX4" fmla="*/ 3657 w 15141"/>
                <a:gd name="connsiteY4" fmla="*/ 8173 h 36233"/>
                <a:gd name="connsiteX5" fmla="*/ 5141 w 15141"/>
                <a:gd name="connsiteY5" fmla="*/ 2314 h 36233"/>
                <a:gd name="connsiteX6" fmla="*/ 7446 w 15141"/>
                <a:gd name="connsiteY6" fmla="*/ 0 h 36233"/>
                <a:gd name="connsiteX7" fmla="*/ 9751 w 15141"/>
                <a:gd name="connsiteY7" fmla="*/ 0 h 36233"/>
                <a:gd name="connsiteX8" fmla="*/ 12056 w 15141"/>
                <a:gd name="connsiteY8" fmla="*/ 2026 h 36233"/>
                <a:gd name="connsiteX9" fmla="*/ 12836 w 15141"/>
                <a:gd name="connsiteY9" fmla="*/ 5991 h 36233"/>
                <a:gd name="connsiteX10" fmla="*/ 15141 w 15141"/>
                <a:gd name="connsiteY10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2862 w 15141"/>
                <a:gd name="connsiteY3" fmla="*/ 14192 h 36233"/>
                <a:gd name="connsiteX4" fmla="*/ 3657 w 15141"/>
                <a:gd name="connsiteY4" fmla="*/ 8173 h 36233"/>
                <a:gd name="connsiteX5" fmla="*/ 5141 w 15141"/>
                <a:gd name="connsiteY5" fmla="*/ 2314 h 36233"/>
                <a:gd name="connsiteX6" fmla="*/ 7446 w 15141"/>
                <a:gd name="connsiteY6" fmla="*/ 0 h 36233"/>
                <a:gd name="connsiteX7" fmla="*/ 9751 w 15141"/>
                <a:gd name="connsiteY7" fmla="*/ 0 h 36233"/>
                <a:gd name="connsiteX8" fmla="*/ 12056 w 15141"/>
                <a:gd name="connsiteY8" fmla="*/ 2026 h 36233"/>
                <a:gd name="connsiteX9" fmla="*/ 12836 w 15141"/>
                <a:gd name="connsiteY9" fmla="*/ 5991 h 36233"/>
                <a:gd name="connsiteX10" fmla="*/ 15141 w 15141"/>
                <a:gd name="connsiteY10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2862 w 15141"/>
                <a:gd name="connsiteY3" fmla="*/ 14192 h 36233"/>
                <a:gd name="connsiteX4" fmla="*/ 3657 w 15141"/>
                <a:gd name="connsiteY4" fmla="*/ 8173 h 36233"/>
                <a:gd name="connsiteX5" fmla="*/ 4293 w 15141"/>
                <a:gd name="connsiteY5" fmla="*/ 5006 h 36233"/>
                <a:gd name="connsiteX6" fmla="*/ 5141 w 15141"/>
                <a:gd name="connsiteY6" fmla="*/ 2314 h 36233"/>
                <a:gd name="connsiteX7" fmla="*/ 7446 w 15141"/>
                <a:gd name="connsiteY7" fmla="*/ 0 h 36233"/>
                <a:gd name="connsiteX8" fmla="*/ 9751 w 15141"/>
                <a:gd name="connsiteY8" fmla="*/ 0 h 36233"/>
                <a:gd name="connsiteX9" fmla="*/ 12056 w 15141"/>
                <a:gd name="connsiteY9" fmla="*/ 2026 h 36233"/>
                <a:gd name="connsiteX10" fmla="*/ 12836 w 15141"/>
                <a:gd name="connsiteY10" fmla="*/ 5991 h 36233"/>
                <a:gd name="connsiteX11" fmla="*/ 15141 w 15141"/>
                <a:gd name="connsiteY11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2862 w 15141"/>
                <a:gd name="connsiteY3" fmla="*/ 14192 h 36233"/>
                <a:gd name="connsiteX4" fmla="*/ 3657 w 15141"/>
                <a:gd name="connsiteY4" fmla="*/ 8173 h 36233"/>
                <a:gd name="connsiteX5" fmla="*/ 5088 w 15141"/>
                <a:gd name="connsiteY5" fmla="*/ 7856 h 36233"/>
                <a:gd name="connsiteX6" fmla="*/ 5141 w 15141"/>
                <a:gd name="connsiteY6" fmla="*/ 2314 h 36233"/>
                <a:gd name="connsiteX7" fmla="*/ 7446 w 15141"/>
                <a:gd name="connsiteY7" fmla="*/ 0 h 36233"/>
                <a:gd name="connsiteX8" fmla="*/ 9751 w 15141"/>
                <a:gd name="connsiteY8" fmla="*/ 0 h 36233"/>
                <a:gd name="connsiteX9" fmla="*/ 12056 w 15141"/>
                <a:gd name="connsiteY9" fmla="*/ 2026 h 36233"/>
                <a:gd name="connsiteX10" fmla="*/ 12836 w 15141"/>
                <a:gd name="connsiteY10" fmla="*/ 5991 h 36233"/>
                <a:gd name="connsiteX11" fmla="*/ 15141 w 15141"/>
                <a:gd name="connsiteY11" fmla="*/ 10000 h 36233"/>
                <a:gd name="connsiteX0" fmla="*/ 0 w 15141"/>
                <a:gd name="connsiteY0" fmla="*/ 36233 h 36233"/>
                <a:gd name="connsiteX1" fmla="*/ 2862 w 15141"/>
                <a:gd name="connsiteY1" fmla="*/ 24326 h 36233"/>
                <a:gd name="connsiteX2" fmla="*/ 2067 w 15141"/>
                <a:gd name="connsiteY2" fmla="*/ 18151 h 36233"/>
                <a:gd name="connsiteX3" fmla="*/ 2862 w 15141"/>
                <a:gd name="connsiteY3" fmla="*/ 14192 h 36233"/>
                <a:gd name="connsiteX4" fmla="*/ 3657 w 15141"/>
                <a:gd name="connsiteY4" fmla="*/ 8173 h 36233"/>
                <a:gd name="connsiteX5" fmla="*/ 5088 w 15141"/>
                <a:gd name="connsiteY5" fmla="*/ 7856 h 36233"/>
                <a:gd name="connsiteX6" fmla="*/ 5141 w 15141"/>
                <a:gd name="connsiteY6" fmla="*/ 2314 h 36233"/>
                <a:gd name="connsiteX7" fmla="*/ 7446 w 15141"/>
                <a:gd name="connsiteY7" fmla="*/ 0 h 36233"/>
                <a:gd name="connsiteX8" fmla="*/ 9751 w 15141"/>
                <a:gd name="connsiteY8" fmla="*/ 0 h 36233"/>
                <a:gd name="connsiteX9" fmla="*/ 12056 w 15141"/>
                <a:gd name="connsiteY9" fmla="*/ 2026 h 36233"/>
                <a:gd name="connsiteX10" fmla="*/ 12836 w 15141"/>
                <a:gd name="connsiteY10" fmla="*/ 5991 h 36233"/>
                <a:gd name="connsiteX11" fmla="*/ 15141 w 15141"/>
                <a:gd name="connsiteY11" fmla="*/ 10000 h 36233"/>
                <a:gd name="connsiteX0" fmla="*/ 0 w 15141"/>
                <a:gd name="connsiteY0" fmla="*/ 36233 h 36233"/>
                <a:gd name="connsiteX1" fmla="*/ 1007 w 15141"/>
                <a:gd name="connsiteY1" fmla="*/ 31928 h 36233"/>
                <a:gd name="connsiteX2" fmla="*/ 2862 w 15141"/>
                <a:gd name="connsiteY2" fmla="*/ 24326 h 36233"/>
                <a:gd name="connsiteX3" fmla="*/ 2067 w 15141"/>
                <a:gd name="connsiteY3" fmla="*/ 18151 h 36233"/>
                <a:gd name="connsiteX4" fmla="*/ 2862 w 15141"/>
                <a:gd name="connsiteY4" fmla="*/ 14192 h 36233"/>
                <a:gd name="connsiteX5" fmla="*/ 3657 w 15141"/>
                <a:gd name="connsiteY5" fmla="*/ 8173 h 36233"/>
                <a:gd name="connsiteX6" fmla="*/ 5088 w 15141"/>
                <a:gd name="connsiteY6" fmla="*/ 7856 h 36233"/>
                <a:gd name="connsiteX7" fmla="*/ 5141 w 15141"/>
                <a:gd name="connsiteY7" fmla="*/ 2314 h 36233"/>
                <a:gd name="connsiteX8" fmla="*/ 7446 w 15141"/>
                <a:gd name="connsiteY8" fmla="*/ 0 h 36233"/>
                <a:gd name="connsiteX9" fmla="*/ 9751 w 15141"/>
                <a:gd name="connsiteY9" fmla="*/ 0 h 36233"/>
                <a:gd name="connsiteX10" fmla="*/ 12056 w 15141"/>
                <a:gd name="connsiteY10" fmla="*/ 2026 h 36233"/>
                <a:gd name="connsiteX11" fmla="*/ 12836 w 15141"/>
                <a:gd name="connsiteY11" fmla="*/ 5991 h 36233"/>
                <a:gd name="connsiteX12" fmla="*/ 15141 w 15141"/>
                <a:gd name="connsiteY12" fmla="*/ 10000 h 36233"/>
                <a:gd name="connsiteX0" fmla="*/ 0 w 15141"/>
                <a:gd name="connsiteY0" fmla="*/ 36233 h 36233"/>
                <a:gd name="connsiteX1" fmla="*/ 1431 w 15141"/>
                <a:gd name="connsiteY1" fmla="*/ 33987 h 36233"/>
                <a:gd name="connsiteX2" fmla="*/ 2862 w 15141"/>
                <a:gd name="connsiteY2" fmla="*/ 24326 h 36233"/>
                <a:gd name="connsiteX3" fmla="*/ 2067 w 15141"/>
                <a:gd name="connsiteY3" fmla="*/ 18151 h 36233"/>
                <a:gd name="connsiteX4" fmla="*/ 2862 w 15141"/>
                <a:gd name="connsiteY4" fmla="*/ 14192 h 36233"/>
                <a:gd name="connsiteX5" fmla="*/ 3657 w 15141"/>
                <a:gd name="connsiteY5" fmla="*/ 8173 h 36233"/>
                <a:gd name="connsiteX6" fmla="*/ 5088 w 15141"/>
                <a:gd name="connsiteY6" fmla="*/ 7856 h 36233"/>
                <a:gd name="connsiteX7" fmla="*/ 5141 w 15141"/>
                <a:gd name="connsiteY7" fmla="*/ 2314 h 36233"/>
                <a:gd name="connsiteX8" fmla="*/ 7446 w 15141"/>
                <a:gd name="connsiteY8" fmla="*/ 0 h 36233"/>
                <a:gd name="connsiteX9" fmla="*/ 9751 w 15141"/>
                <a:gd name="connsiteY9" fmla="*/ 0 h 36233"/>
                <a:gd name="connsiteX10" fmla="*/ 12056 w 15141"/>
                <a:gd name="connsiteY10" fmla="*/ 2026 h 36233"/>
                <a:gd name="connsiteX11" fmla="*/ 12836 w 15141"/>
                <a:gd name="connsiteY11" fmla="*/ 5991 h 36233"/>
                <a:gd name="connsiteX12" fmla="*/ 15141 w 15141"/>
                <a:gd name="connsiteY12" fmla="*/ 10000 h 36233"/>
                <a:gd name="connsiteX0" fmla="*/ 0 w 15035"/>
                <a:gd name="connsiteY0" fmla="*/ 37342 h 37342"/>
                <a:gd name="connsiteX1" fmla="*/ 1325 w 15035"/>
                <a:gd name="connsiteY1" fmla="*/ 33987 h 37342"/>
                <a:gd name="connsiteX2" fmla="*/ 2756 w 15035"/>
                <a:gd name="connsiteY2" fmla="*/ 24326 h 37342"/>
                <a:gd name="connsiteX3" fmla="*/ 1961 w 15035"/>
                <a:gd name="connsiteY3" fmla="*/ 18151 h 37342"/>
                <a:gd name="connsiteX4" fmla="*/ 2756 w 15035"/>
                <a:gd name="connsiteY4" fmla="*/ 14192 h 37342"/>
                <a:gd name="connsiteX5" fmla="*/ 3551 w 15035"/>
                <a:gd name="connsiteY5" fmla="*/ 8173 h 37342"/>
                <a:gd name="connsiteX6" fmla="*/ 4982 w 15035"/>
                <a:gd name="connsiteY6" fmla="*/ 7856 h 37342"/>
                <a:gd name="connsiteX7" fmla="*/ 5035 w 15035"/>
                <a:gd name="connsiteY7" fmla="*/ 2314 h 37342"/>
                <a:gd name="connsiteX8" fmla="*/ 7340 w 15035"/>
                <a:gd name="connsiteY8" fmla="*/ 0 h 37342"/>
                <a:gd name="connsiteX9" fmla="*/ 9645 w 15035"/>
                <a:gd name="connsiteY9" fmla="*/ 0 h 37342"/>
                <a:gd name="connsiteX10" fmla="*/ 11950 w 15035"/>
                <a:gd name="connsiteY10" fmla="*/ 2026 h 37342"/>
                <a:gd name="connsiteX11" fmla="*/ 12730 w 15035"/>
                <a:gd name="connsiteY11" fmla="*/ 5991 h 37342"/>
                <a:gd name="connsiteX12" fmla="*/ 15035 w 15035"/>
                <a:gd name="connsiteY12" fmla="*/ 10000 h 37342"/>
                <a:gd name="connsiteX0" fmla="*/ 0 w 15035"/>
                <a:gd name="connsiteY0" fmla="*/ 37342 h 37342"/>
                <a:gd name="connsiteX1" fmla="*/ 1696 w 15035"/>
                <a:gd name="connsiteY1" fmla="*/ 34620 h 37342"/>
                <a:gd name="connsiteX2" fmla="*/ 2756 w 15035"/>
                <a:gd name="connsiteY2" fmla="*/ 24326 h 37342"/>
                <a:gd name="connsiteX3" fmla="*/ 1961 w 15035"/>
                <a:gd name="connsiteY3" fmla="*/ 18151 h 37342"/>
                <a:gd name="connsiteX4" fmla="*/ 2756 w 15035"/>
                <a:gd name="connsiteY4" fmla="*/ 14192 h 37342"/>
                <a:gd name="connsiteX5" fmla="*/ 3551 w 15035"/>
                <a:gd name="connsiteY5" fmla="*/ 8173 h 37342"/>
                <a:gd name="connsiteX6" fmla="*/ 4982 w 15035"/>
                <a:gd name="connsiteY6" fmla="*/ 7856 h 37342"/>
                <a:gd name="connsiteX7" fmla="*/ 5035 w 15035"/>
                <a:gd name="connsiteY7" fmla="*/ 2314 h 37342"/>
                <a:gd name="connsiteX8" fmla="*/ 7340 w 15035"/>
                <a:gd name="connsiteY8" fmla="*/ 0 h 37342"/>
                <a:gd name="connsiteX9" fmla="*/ 9645 w 15035"/>
                <a:gd name="connsiteY9" fmla="*/ 0 h 37342"/>
                <a:gd name="connsiteX10" fmla="*/ 11950 w 15035"/>
                <a:gd name="connsiteY10" fmla="*/ 2026 h 37342"/>
                <a:gd name="connsiteX11" fmla="*/ 12730 w 15035"/>
                <a:gd name="connsiteY11" fmla="*/ 5991 h 37342"/>
                <a:gd name="connsiteX12" fmla="*/ 15035 w 15035"/>
                <a:gd name="connsiteY12" fmla="*/ 10000 h 37342"/>
                <a:gd name="connsiteX0" fmla="*/ 0 w 14929"/>
                <a:gd name="connsiteY0" fmla="*/ 37659 h 37659"/>
                <a:gd name="connsiteX1" fmla="*/ 1590 w 14929"/>
                <a:gd name="connsiteY1" fmla="*/ 34620 h 37659"/>
                <a:gd name="connsiteX2" fmla="*/ 2650 w 14929"/>
                <a:gd name="connsiteY2" fmla="*/ 24326 h 37659"/>
                <a:gd name="connsiteX3" fmla="*/ 1855 w 14929"/>
                <a:gd name="connsiteY3" fmla="*/ 18151 h 37659"/>
                <a:gd name="connsiteX4" fmla="*/ 2650 w 14929"/>
                <a:gd name="connsiteY4" fmla="*/ 14192 h 37659"/>
                <a:gd name="connsiteX5" fmla="*/ 3445 w 14929"/>
                <a:gd name="connsiteY5" fmla="*/ 8173 h 37659"/>
                <a:gd name="connsiteX6" fmla="*/ 4876 w 14929"/>
                <a:gd name="connsiteY6" fmla="*/ 7856 h 37659"/>
                <a:gd name="connsiteX7" fmla="*/ 4929 w 14929"/>
                <a:gd name="connsiteY7" fmla="*/ 2314 h 37659"/>
                <a:gd name="connsiteX8" fmla="*/ 7234 w 14929"/>
                <a:gd name="connsiteY8" fmla="*/ 0 h 37659"/>
                <a:gd name="connsiteX9" fmla="*/ 9539 w 14929"/>
                <a:gd name="connsiteY9" fmla="*/ 0 h 37659"/>
                <a:gd name="connsiteX10" fmla="*/ 11844 w 14929"/>
                <a:gd name="connsiteY10" fmla="*/ 2026 h 37659"/>
                <a:gd name="connsiteX11" fmla="*/ 12624 w 14929"/>
                <a:gd name="connsiteY11" fmla="*/ 5991 h 37659"/>
                <a:gd name="connsiteX12" fmla="*/ 14929 w 14929"/>
                <a:gd name="connsiteY12" fmla="*/ 10000 h 37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929" h="37659">
                  <a:moveTo>
                    <a:pt x="0" y="37659"/>
                  </a:moveTo>
                  <a:lnTo>
                    <a:pt x="1590" y="34620"/>
                  </a:lnTo>
                  <a:lnTo>
                    <a:pt x="2650" y="24326"/>
                  </a:lnTo>
                  <a:cubicBezTo>
                    <a:pt x="2403" y="22162"/>
                    <a:pt x="2102" y="20315"/>
                    <a:pt x="1855" y="18151"/>
                  </a:cubicBezTo>
                  <a:lnTo>
                    <a:pt x="2650" y="14192"/>
                  </a:lnTo>
                  <a:lnTo>
                    <a:pt x="3445" y="8173"/>
                  </a:lnTo>
                  <a:lnTo>
                    <a:pt x="4876" y="7856"/>
                  </a:lnTo>
                  <a:cubicBezTo>
                    <a:pt x="4894" y="6009"/>
                    <a:pt x="4911" y="4161"/>
                    <a:pt x="4929" y="2314"/>
                  </a:cubicBezTo>
                  <a:lnTo>
                    <a:pt x="7234" y="0"/>
                  </a:lnTo>
                  <a:lnTo>
                    <a:pt x="9539" y="0"/>
                  </a:lnTo>
                  <a:lnTo>
                    <a:pt x="11844" y="2026"/>
                  </a:lnTo>
                  <a:lnTo>
                    <a:pt x="12624" y="5991"/>
                  </a:lnTo>
                  <a:lnTo>
                    <a:pt x="14929" y="1000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62" name="Freeform 96"/>
            <p:cNvSpPr>
              <a:spLocks/>
            </p:cNvSpPr>
            <p:nvPr/>
          </p:nvSpPr>
          <p:spPr bwMode="gray">
            <a:xfrm>
              <a:off x="7131859" y="5113218"/>
              <a:ext cx="670704" cy="566264"/>
            </a:xfrm>
            <a:custGeom>
              <a:avLst/>
              <a:gdLst>
                <a:gd name="T0" fmla="*/ 0 w 590"/>
                <a:gd name="T1" fmla="*/ 2147483647 h 227"/>
                <a:gd name="T2" fmla="*/ 2147483647 w 590"/>
                <a:gd name="T3" fmla="*/ 0 h 227"/>
                <a:gd name="T4" fmla="*/ 2147483647 w 590"/>
                <a:gd name="T5" fmla="*/ 0 h 227"/>
                <a:gd name="T6" fmla="*/ 2147483647 w 590"/>
                <a:gd name="T7" fmla="*/ 2147483647 h 227"/>
                <a:gd name="T8" fmla="*/ 2147483647 w 590"/>
                <a:gd name="T9" fmla="*/ 2147483647 h 227"/>
                <a:gd name="T10" fmla="*/ 2147483647 w 590"/>
                <a:gd name="T11" fmla="*/ 2147483647 h 2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0"/>
                <a:gd name="T19" fmla="*/ 0 h 227"/>
                <a:gd name="T20" fmla="*/ 590 w 590"/>
                <a:gd name="T21" fmla="*/ 227 h 227"/>
                <a:gd name="connsiteX0" fmla="*/ 0 w 10000"/>
                <a:gd name="connsiteY0" fmla="*/ 2026 h 10000"/>
                <a:gd name="connsiteX1" fmla="*/ 742 w 10000"/>
                <a:gd name="connsiteY1" fmla="*/ 1522 h 10000"/>
                <a:gd name="connsiteX2" fmla="*/ 2305 w 10000"/>
                <a:gd name="connsiteY2" fmla="*/ 0 h 10000"/>
                <a:gd name="connsiteX3" fmla="*/ 4610 w 10000"/>
                <a:gd name="connsiteY3" fmla="*/ 0 h 10000"/>
                <a:gd name="connsiteX4" fmla="*/ 6915 w 10000"/>
                <a:gd name="connsiteY4" fmla="*/ 2026 h 10000"/>
                <a:gd name="connsiteX5" fmla="*/ 7695 w 10000"/>
                <a:gd name="connsiteY5" fmla="*/ 5991 h 10000"/>
                <a:gd name="connsiteX6" fmla="*/ 10000 w 10000"/>
                <a:gd name="connsiteY6" fmla="*/ 10000 h 10000"/>
                <a:gd name="connsiteX0" fmla="*/ 0 w 11855"/>
                <a:gd name="connsiteY0" fmla="*/ 3768 h 10000"/>
                <a:gd name="connsiteX1" fmla="*/ 2597 w 11855"/>
                <a:gd name="connsiteY1" fmla="*/ 1522 h 10000"/>
                <a:gd name="connsiteX2" fmla="*/ 4160 w 11855"/>
                <a:gd name="connsiteY2" fmla="*/ 0 h 10000"/>
                <a:gd name="connsiteX3" fmla="*/ 6465 w 11855"/>
                <a:gd name="connsiteY3" fmla="*/ 0 h 10000"/>
                <a:gd name="connsiteX4" fmla="*/ 8770 w 11855"/>
                <a:gd name="connsiteY4" fmla="*/ 2026 h 10000"/>
                <a:gd name="connsiteX5" fmla="*/ 9550 w 11855"/>
                <a:gd name="connsiteY5" fmla="*/ 5991 h 10000"/>
                <a:gd name="connsiteX6" fmla="*/ 11855 w 11855"/>
                <a:gd name="connsiteY6" fmla="*/ 10000 h 10000"/>
                <a:gd name="connsiteX0" fmla="*/ 0 w 11855"/>
                <a:gd name="connsiteY0" fmla="*/ 3768 h 10000"/>
                <a:gd name="connsiteX1" fmla="*/ 1855 w 11855"/>
                <a:gd name="connsiteY1" fmla="*/ 2314 h 10000"/>
                <a:gd name="connsiteX2" fmla="*/ 4160 w 11855"/>
                <a:gd name="connsiteY2" fmla="*/ 0 h 10000"/>
                <a:gd name="connsiteX3" fmla="*/ 6465 w 11855"/>
                <a:gd name="connsiteY3" fmla="*/ 0 h 10000"/>
                <a:gd name="connsiteX4" fmla="*/ 8770 w 11855"/>
                <a:gd name="connsiteY4" fmla="*/ 2026 h 10000"/>
                <a:gd name="connsiteX5" fmla="*/ 9550 w 11855"/>
                <a:gd name="connsiteY5" fmla="*/ 5991 h 10000"/>
                <a:gd name="connsiteX6" fmla="*/ 11855 w 11855"/>
                <a:gd name="connsiteY6" fmla="*/ 10000 h 10000"/>
                <a:gd name="connsiteX0" fmla="*/ 0 w 15989"/>
                <a:gd name="connsiteY0" fmla="*/ 35441 h 35441"/>
                <a:gd name="connsiteX1" fmla="*/ 5989 w 15989"/>
                <a:gd name="connsiteY1" fmla="*/ 2314 h 35441"/>
                <a:gd name="connsiteX2" fmla="*/ 8294 w 15989"/>
                <a:gd name="connsiteY2" fmla="*/ 0 h 35441"/>
                <a:gd name="connsiteX3" fmla="*/ 10599 w 15989"/>
                <a:gd name="connsiteY3" fmla="*/ 0 h 35441"/>
                <a:gd name="connsiteX4" fmla="*/ 12904 w 15989"/>
                <a:gd name="connsiteY4" fmla="*/ 2026 h 35441"/>
                <a:gd name="connsiteX5" fmla="*/ 13684 w 15989"/>
                <a:gd name="connsiteY5" fmla="*/ 5991 h 35441"/>
                <a:gd name="connsiteX6" fmla="*/ 15989 w 15989"/>
                <a:gd name="connsiteY6" fmla="*/ 10000 h 35441"/>
                <a:gd name="connsiteX0" fmla="*/ 0 w 15035"/>
                <a:gd name="connsiteY0" fmla="*/ 36233 h 36233"/>
                <a:gd name="connsiteX1" fmla="*/ 5035 w 15035"/>
                <a:gd name="connsiteY1" fmla="*/ 2314 h 36233"/>
                <a:gd name="connsiteX2" fmla="*/ 7340 w 15035"/>
                <a:gd name="connsiteY2" fmla="*/ 0 h 36233"/>
                <a:gd name="connsiteX3" fmla="*/ 9645 w 15035"/>
                <a:gd name="connsiteY3" fmla="*/ 0 h 36233"/>
                <a:gd name="connsiteX4" fmla="*/ 11950 w 15035"/>
                <a:gd name="connsiteY4" fmla="*/ 2026 h 36233"/>
                <a:gd name="connsiteX5" fmla="*/ 12730 w 15035"/>
                <a:gd name="connsiteY5" fmla="*/ 5991 h 36233"/>
                <a:gd name="connsiteX6" fmla="*/ 15035 w 15035"/>
                <a:gd name="connsiteY6" fmla="*/ 10000 h 36233"/>
                <a:gd name="connsiteX0" fmla="*/ 0 w 15035"/>
                <a:gd name="connsiteY0" fmla="*/ 36233 h 36233"/>
                <a:gd name="connsiteX1" fmla="*/ 5035 w 15035"/>
                <a:gd name="connsiteY1" fmla="*/ 2314 h 36233"/>
                <a:gd name="connsiteX2" fmla="*/ 7340 w 15035"/>
                <a:gd name="connsiteY2" fmla="*/ 0 h 36233"/>
                <a:gd name="connsiteX3" fmla="*/ 9645 w 15035"/>
                <a:gd name="connsiteY3" fmla="*/ 0 h 36233"/>
                <a:gd name="connsiteX4" fmla="*/ 11950 w 15035"/>
                <a:gd name="connsiteY4" fmla="*/ 2026 h 36233"/>
                <a:gd name="connsiteX5" fmla="*/ 12730 w 15035"/>
                <a:gd name="connsiteY5" fmla="*/ 5991 h 36233"/>
                <a:gd name="connsiteX6" fmla="*/ 15035 w 15035"/>
                <a:gd name="connsiteY6" fmla="*/ 10000 h 36233"/>
                <a:gd name="connsiteX0" fmla="*/ 0 w 15141"/>
                <a:gd name="connsiteY0" fmla="*/ 36233 h 36233"/>
                <a:gd name="connsiteX1" fmla="*/ 5141 w 15141"/>
                <a:gd name="connsiteY1" fmla="*/ 2314 h 36233"/>
                <a:gd name="connsiteX2" fmla="*/ 7446 w 15141"/>
                <a:gd name="connsiteY2" fmla="*/ 0 h 36233"/>
                <a:gd name="connsiteX3" fmla="*/ 9751 w 15141"/>
                <a:gd name="connsiteY3" fmla="*/ 0 h 36233"/>
                <a:gd name="connsiteX4" fmla="*/ 12056 w 15141"/>
                <a:gd name="connsiteY4" fmla="*/ 2026 h 36233"/>
                <a:gd name="connsiteX5" fmla="*/ 12836 w 15141"/>
                <a:gd name="connsiteY5" fmla="*/ 5991 h 36233"/>
                <a:gd name="connsiteX6" fmla="*/ 15141 w 15141"/>
                <a:gd name="connsiteY6" fmla="*/ 10000 h 36233"/>
                <a:gd name="connsiteX0" fmla="*/ 0 w 15141"/>
                <a:gd name="connsiteY0" fmla="*/ 36233 h 36233"/>
                <a:gd name="connsiteX1" fmla="*/ 2385 w 15141"/>
                <a:gd name="connsiteY1" fmla="*/ 21001 h 36233"/>
                <a:gd name="connsiteX2" fmla="*/ 5141 w 15141"/>
                <a:gd name="connsiteY2" fmla="*/ 2314 h 36233"/>
                <a:gd name="connsiteX3" fmla="*/ 7446 w 15141"/>
                <a:gd name="connsiteY3" fmla="*/ 0 h 36233"/>
                <a:gd name="connsiteX4" fmla="*/ 9751 w 15141"/>
                <a:gd name="connsiteY4" fmla="*/ 0 h 36233"/>
                <a:gd name="connsiteX5" fmla="*/ 12056 w 15141"/>
                <a:gd name="connsiteY5" fmla="*/ 2026 h 36233"/>
                <a:gd name="connsiteX6" fmla="*/ 12836 w 15141"/>
                <a:gd name="connsiteY6" fmla="*/ 5991 h 36233"/>
                <a:gd name="connsiteX7" fmla="*/ 15141 w 15141"/>
                <a:gd name="connsiteY7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5141 w 15141"/>
                <a:gd name="connsiteY2" fmla="*/ 2314 h 36233"/>
                <a:gd name="connsiteX3" fmla="*/ 7446 w 15141"/>
                <a:gd name="connsiteY3" fmla="*/ 0 h 36233"/>
                <a:gd name="connsiteX4" fmla="*/ 9751 w 15141"/>
                <a:gd name="connsiteY4" fmla="*/ 0 h 36233"/>
                <a:gd name="connsiteX5" fmla="*/ 12056 w 15141"/>
                <a:gd name="connsiteY5" fmla="*/ 2026 h 36233"/>
                <a:gd name="connsiteX6" fmla="*/ 12836 w 15141"/>
                <a:gd name="connsiteY6" fmla="*/ 5991 h 36233"/>
                <a:gd name="connsiteX7" fmla="*/ 15141 w 15141"/>
                <a:gd name="connsiteY7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3975 w 15141"/>
                <a:gd name="connsiteY2" fmla="*/ 14350 h 36233"/>
                <a:gd name="connsiteX3" fmla="*/ 5141 w 15141"/>
                <a:gd name="connsiteY3" fmla="*/ 2314 h 36233"/>
                <a:gd name="connsiteX4" fmla="*/ 7446 w 15141"/>
                <a:gd name="connsiteY4" fmla="*/ 0 h 36233"/>
                <a:gd name="connsiteX5" fmla="*/ 9751 w 15141"/>
                <a:gd name="connsiteY5" fmla="*/ 0 h 36233"/>
                <a:gd name="connsiteX6" fmla="*/ 12056 w 15141"/>
                <a:gd name="connsiteY6" fmla="*/ 2026 h 36233"/>
                <a:gd name="connsiteX7" fmla="*/ 12836 w 15141"/>
                <a:gd name="connsiteY7" fmla="*/ 5991 h 36233"/>
                <a:gd name="connsiteX8" fmla="*/ 15141 w 15141"/>
                <a:gd name="connsiteY8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5141 w 15141"/>
                <a:gd name="connsiteY3" fmla="*/ 2314 h 36233"/>
                <a:gd name="connsiteX4" fmla="*/ 7446 w 15141"/>
                <a:gd name="connsiteY4" fmla="*/ 0 h 36233"/>
                <a:gd name="connsiteX5" fmla="*/ 9751 w 15141"/>
                <a:gd name="connsiteY5" fmla="*/ 0 h 36233"/>
                <a:gd name="connsiteX6" fmla="*/ 12056 w 15141"/>
                <a:gd name="connsiteY6" fmla="*/ 2026 h 36233"/>
                <a:gd name="connsiteX7" fmla="*/ 12836 w 15141"/>
                <a:gd name="connsiteY7" fmla="*/ 5991 h 36233"/>
                <a:gd name="connsiteX8" fmla="*/ 15141 w 15141"/>
                <a:gd name="connsiteY8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3604 w 15141"/>
                <a:gd name="connsiteY3" fmla="*/ 9757 h 36233"/>
                <a:gd name="connsiteX4" fmla="*/ 5141 w 15141"/>
                <a:gd name="connsiteY4" fmla="*/ 2314 h 36233"/>
                <a:gd name="connsiteX5" fmla="*/ 7446 w 15141"/>
                <a:gd name="connsiteY5" fmla="*/ 0 h 36233"/>
                <a:gd name="connsiteX6" fmla="*/ 9751 w 15141"/>
                <a:gd name="connsiteY6" fmla="*/ 0 h 36233"/>
                <a:gd name="connsiteX7" fmla="*/ 12056 w 15141"/>
                <a:gd name="connsiteY7" fmla="*/ 2026 h 36233"/>
                <a:gd name="connsiteX8" fmla="*/ 12836 w 15141"/>
                <a:gd name="connsiteY8" fmla="*/ 5991 h 36233"/>
                <a:gd name="connsiteX9" fmla="*/ 15141 w 15141"/>
                <a:gd name="connsiteY9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3657 w 15141"/>
                <a:gd name="connsiteY3" fmla="*/ 8173 h 36233"/>
                <a:gd name="connsiteX4" fmla="*/ 5141 w 15141"/>
                <a:gd name="connsiteY4" fmla="*/ 2314 h 36233"/>
                <a:gd name="connsiteX5" fmla="*/ 7446 w 15141"/>
                <a:gd name="connsiteY5" fmla="*/ 0 h 36233"/>
                <a:gd name="connsiteX6" fmla="*/ 9751 w 15141"/>
                <a:gd name="connsiteY6" fmla="*/ 0 h 36233"/>
                <a:gd name="connsiteX7" fmla="*/ 12056 w 15141"/>
                <a:gd name="connsiteY7" fmla="*/ 2026 h 36233"/>
                <a:gd name="connsiteX8" fmla="*/ 12836 w 15141"/>
                <a:gd name="connsiteY8" fmla="*/ 5991 h 36233"/>
                <a:gd name="connsiteX9" fmla="*/ 15141 w 15141"/>
                <a:gd name="connsiteY9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2703 w 15141"/>
                <a:gd name="connsiteY3" fmla="*/ 14192 h 36233"/>
                <a:gd name="connsiteX4" fmla="*/ 3657 w 15141"/>
                <a:gd name="connsiteY4" fmla="*/ 8173 h 36233"/>
                <a:gd name="connsiteX5" fmla="*/ 5141 w 15141"/>
                <a:gd name="connsiteY5" fmla="*/ 2314 h 36233"/>
                <a:gd name="connsiteX6" fmla="*/ 7446 w 15141"/>
                <a:gd name="connsiteY6" fmla="*/ 0 h 36233"/>
                <a:gd name="connsiteX7" fmla="*/ 9751 w 15141"/>
                <a:gd name="connsiteY7" fmla="*/ 0 h 36233"/>
                <a:gd name="connsiteX8" fmla="*/ 12056 w 15141"/>
                <a:gd name="connsiteY8" fmla="*/ 2026 h 36233"/>
                <a:gd name="connsiteX9" fmla="*/ 12836 w 15141"/>
                <a:gd name="connsiteY9" fmla="*/ 5991 h 36233"/>
                <a:gd name="connsiteX10" fmla="*/ 15141 w 15141"/>
                <a:gd name="connsiteY10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2862 w 15141"/>
                <a:gd name="connsiteY3" fmla="*/ 14192 h 36233"/>
                <a:gd name="connsiteX4" fmla="*/ 3657 w 15141"/>
                <a:gd name="connsiteY4" fmla="*/ 8173 h 36233"/>
                <a:gd name="connsiteX5" fmla="*/ 5141 w 15141"/>
                <a:gd name="connsiteY5" fmla="*/ 2314 h 36233"/>
                <a:gd name="connsiteX6" fmla="*/ 7446 w 15141"/>
                <a:gd name="connsiteY6" fmla="*/ 0 h 36233"/>
                <a:gd name="connsiteX7" fmla="*/ 9751 w 15141"/>
                <a:gd name="connsiteY7" fmla="*/ 0 h 36233"/>
                <a:gd name="connsiteX8" fmla="*/ 12056 w 15141"/>
                <a:gd name="connsiteY8" fmla="*/ 2026 h 36233"/>
                <a:gd name="connsiteX9" fmla="*/ 12836 w 15141"/>
                <a:gd name="connsiteY9" fmla="*/ 5991 h 36233"/>
                <a:gd name="connsiteX10" fmla="*/ 15141 w 15141"/>
                <a:gd name="connsiteY10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2862 w 15141"/>
                <a:gd name="connsiteY3" fmla="*/ 14192 h 36233"/>
                <a:gd name="connsiteX4" fmla="*/ 3657 w 15141"/>
                <a:gd name="connsiteY4" fmla="*/ 8173 h 36233"/>
                <a:gd name="connsiteX5" fmla="*/ 4293 w 15141"/>
                <a:gd name="connsiteY5" fmla="*/ 5006 h 36233"/>
                <a:gd name="connsiteX6" fmla="*/ 5141 w 15141"/>
                <a:gd name="connsiteY6" fmla="*/ 2314 h 36233"/>
                <a:gd name="connsiteX7" fmla="*/ 7446 w 15141"/>
                <a:gd name="connsiteY7" fmla="*/ 0 h 36233"/>
                <a:gd name="connsiteX8" fmla="*/ 9751 w 15141"/>
                <a:gd name="connsiteY8" fmla="*/ 0 h 36233"/>
                <a:gd name="connsiteX9" fmla="*/ 12056 w 15141"/>
                <a:gd name="connsiteY9" fmla="*/ 2026 h 36233"/>
                <a:gd name="connsiteX10" fmla="*/ 12836 w 15141"/>
                <a:gd name="connsiteY10" fmla="*/ 5991 h 36233"/>
                <a:gd name="connsiteX11" fmla="*/ 15141 w 15141"/>
                <a:gd name="connsiteY11" fmla="*/ 10000 h 36233"/>
                <a:gd name="connsiteX0" fmla="*/ 0 w 15141"/>
                <a:gd name="connsiteY0" fmla="*/ 36233 h 36233"/>
                <a:gd name="connsiteX1" fmla="*/ 2809 w 15141"/>
                <a:gd name="connsiteY1" fmla="*/ 24643 h 36233"/>
                <a:gd name="connsiteX2" fmla="*/ 2067 w 15141"/>
                <a:gd name="connsiteY2" fmla="*/ 18151 h 36233"/>
                <a:gd name="connsiteX3" fmla="*/ 2862 w 15141"/>
                <a:gd name="connsiteY3" fmla="*/ 14192 h 36233"/>
                <a:gd name="connsiteX4" fmla="*/ 3657 w 15141"/>
                <a:gd name="connsiteY4" fmla="*/ 8173 h 36233"/>
                <a:gd name="connsiteX5" fmla="*/ 5088 w 15141"/>
                <a:gd name="connsiteY5" fmla="*/ 7856 h 36233"/>
                <a:gd name="connsiteX6" fmla="*/ 5141 w 15141"/>
                <a:gd name="connsiteY6" fmla="*/ 2314 h 36233"/>
                <a:gd name="connsiteX7" fmla="*/ 7446 w 15141"/>
                <a:gd name="connsiteY7" fmla="*/ 0 h 36233"/>
                <a:gd name="connsiteX8" fmla="*/ 9751 w 15141"/>
                <a:gd name="connsiteY8" fmla="*/ 0 h 36233"/>
                <a:gd name="connsiteX9" fmla="*/ 12056 w 15141"/>
                <a:gd name="connsiteY9" fmla="*/ 2026 h 36233"/>
                <a:gd name="connsiteX10" fmla="*/ 12836 w 15141"/>
                <a:gd name="connsiteY10" fmla="*/ 5991 h 36233"/>
                <a:gd name="connsiteX11" fmla="*/ 15141 w 15141"/>
                <a:gd name="connsiteY11" fmla="*/ 10000 h 36233"/>
                <a:gd name="connsiteX0" fmla="*/ 0 w 15141"/>
                <a:gd name="connsiteY0" fmla="*/ 36233 h 36233"/>
                <a:gd name="connsiteX1" fmla="*/ 2862 w 15141"/>
                <a:gd name="connsiteY1" fmla="*/ 24326 h 36233"/>
                <a:gd name="connsiteX2" fmla="*/ 2067 w 15141"/>
                <a:gd name="connsiteY2" fmla="*/ 18151 h 36233"/>
                <a:gd name="connsiteX3" fmla="*/ 2862 w 15141"/>
                <a:gd name="connsiteY3" fmla="*/ 14192 h 36233"/>
                <a:gd name="connsiteX4" fmla="*/ 3657 w 15141"/>
                <a:gd name="connsiteY4" fmla="*/ 8173 h 36233"/>
                <a:gd name="connsiteX5" fmla="*/ 5088 w 15141"/>
                <a:gd name="connsiteY5" fmla="*/ 7856 h 36233"/>
                <a:gd name="connsiteX6" fmla="*/ 5141 w 15141"/>
                <a:gd name="connsiteY6" fmla="*/ 2314 h 36233"/>
                <a:gd name="connsiteX7" fmla="*/ 7446 w 15141"/>
                <a:gd name="connsiteY7" fmla="*/ 0 h 36233"/>
                <a:gd name="connsiteX8" fmla="*/ 9751 w 15141"/>
                <a:gd name="connsiteY8" fmla="*/ 0 h 36233"/>
                <a:gd name="connsiteX9" fmla="*/ 12056 w 15141"/>
                <a:gd name="connsiteY9" fmla="*/ 2026 h 36233"/>
                <a:gd name="connsiteX10" fmla="*/ 12836 w 15141"/>
                <a:gd name="connsiteY10" fmla="*/ 5991 h 36233"/>
                <a:gd name="connsiteX11" fmla="*/ 15141 w 15141"/>
                <a:gd name="connsiteY11" fmla="*/ 10000 h 36233"/>
                <a:gd name="connsiteX0" fmla="*/ 0 w 15141"/>
                <a:gd name="connsiteY0" fmla="*/ 36233 h 36233"/>
                <a:gd name="connsiteX1" fmla="*/ 1007 w 15141"/>
                <a:gd name="connsiteY1" fmla="*/ 31928 h 36233"/>
                <a:gd name="connsiteX2" fmla="*/ 2862 w 15141"/>
                <a:gd name="connsiteY2" fmla="*/ 24326 h 36233"/>
                <a:gd name="connsiteX3" fmla="*/ 2067 w 15141"/>
                <a:gd name="connsiteY3" fmla="*/ 18151 h 36233"/>
                <a:gd name="connsiteX4" fmla="*/ 2862 w 15141"/>
                <a:gd name="connsiteY4" fmla="*/ 14192 h 36233"/>
                <a:gd name="connsiteX5" fmla="*/ 3657 w 15141"/>
                <a:gd name="connsiteY5" fmla="*/ 8173 h 36233"/>
                <a:gd name="connsiteX6" fmla="*/ 5088 w 15141"/>
                <a:gd name="connsiteY6" fmla="*/ 7856 h 36233"/>
                <a:gd name="connsiteX7" fmla="*/ 5141 w 15141"/>
                <a:gd name="connsiteY7" fmla="*/ 2314 h 36233"/>
                <a:gd name="connsiteX8" fmla="*/ 7446 w 15141"/>
                <a:gd name="connsiteY8" fmla="*/ 0 h 36233"/>
                <a:gd name="connsiteX9" fmla="*/ 9751 w 15141"/>
                <a:gd name="connsiteY9" fmla="*/ 0 h 36233"/>
                <a:gd name="connsiteX10" fmla="*/ 12056 w 15141"/>
                <a:gd name="connsiteY10" fmla="*/ 2026 h 36233"/>
                <a:gd name="connsiteX11" fmla="*/ 12836 w 15141"/>
                <a:gd name="connsiteY11" fmla="*/ 5991 h 36233"/>
                <a:gd name="connsiteX12" fmla="*/ 15141 w 15141"/>
                <a:gd name="connsiteY12" fmla="*/ 10000 h 36233"/>
                <a:gd name="connsiteX0" fmla="*/ 0 w 15141"/>
                <a:gd name="connsiteY0" fmla="*/ 36233 h 36233"/>
                <a:gd name="connsiteX1" fmla="*/ 1431 w 15141"/>
                <a:gd name="connsiteY1" fmla="*/ 33987 h 36233"/>
                <a:gd name="connsiteX2" fmla="*/ 2862 w 15141"/>
                <a:gd name="connsiteY2" fmla="*/ 24326 h 36233"/>
                <a:gd name="connsiteX3" fmla="*/ 2067 w 15141"/>
                <a:gd name="connsiteY3" fmla="*/ 18151 h 36233"/>
                <a:gd name="connsiteX4" fmla="*/ 2862 w 15141"/>
                <a:gd name="connsiteY4" fmla="*/ 14192 h 36233"/>
                <a:gd name="connsiteX5" fmla="*/ 3657 w 15141"/>
                <a:gd name="connsiteY5" fmla="*/ 8173 h 36233"/>
                <a:gd name="connsiteX6" fmla="*/ 5088 w 15141"/>
                <a:gd name="connsiteY6" fmla="*/ 7856 h 36233"/>
                <a:gd name="connsiteX7" fmla="*/ 5141 w 15141"/>
                <a:gd name="connsiteY7" fmla="*/ 2314 h 36233"/>
                <a:gd name="connsiteX8" fmla="*/ 7446 w 15141"/>
                <a:gd name="connsiteY8" fmla="*/ 0 h 36233"/>
                <a:gd name="connsiteX9" fmla="*/ 9751 w 15141"/>
                <a:gd name="connsiteY9" fmla="*/ 0 h 36233"/>
                <a:gd name="connsiteX10" fmla="*/ 12056 w 15141"/>
                <a:gd name="connsiteY10" fmla="*/ 2026 h 36233"/>
                <a:gd name="connsiteX11" fmla="*/ 12836 w 15141"/>
                <a:gd name="connsiteY11" fmla="*/ 5991 h 36233"/>
                <a:gd name="connsiteX12" fmla="*/ 15141 w 15141"/>
                <a:gd name="connsiteY12" fmla="*/ 10000 h 36233"/>
                <a:gd name="connsiteX0" fmla="*/ 0 w 15035"/>
                <a:gd name="connsiteY0" fmla="*/ 37342 h 37342"/>
                <a:gd name="connsiteX1" fmla="*/ 1325 w 15035"/>
                <a:gd name="connsiteY1" fmla="*/ 33987 h 37342"/>
                <a:gd name="connsiteX2" fmla="*/ 2756 w 15035"/>
                <a:gd name="connsiteY2" fmla="*/ 24326 h 37342"/>
                <a:gd name="connsiteX3" fmla="*/ 1961 w 15035"/>
                <a:gd name="connsiteY3" fmla="*/ 18151 h 37342"/>
                <a:gd name="connsiteX4" fmla="*/ 2756 w 15035"/>
                <a:gd name="connsiteY4" fmla="*/ 14192 h 37342"/>
                <a:gd name="connsiteX5" fmla="*/ 3551 w 15035"/>
                <a:gd name="connsiteY5" fmla="*/ 8173 h 37342"/>
                <a:gd name="connsiteX6" fmla="*/ 4982 w 15035"/>
                <a:gd name="connsiteY6" fmla="*/ 7856 h 37342"/>
                <a:gd name="connsiteX7" fmla="*/ 5035 w 15035"/>
                <a:gd name="connsiteY7" fmla="*/ 2314 h 37342"/>
                <a:gd name="connsiteX8" fmla="*/ 7340 w 15035"/>
                <a:gd name="connsiteY8" fmla="*/ 0 h 37342"/>
                <a:gd name="connsiteX9" fmla="*/ 9645 w 15035"/>
                <a:gd name="connsiteY9" fmla="*/ 0 h 37342"/>
                <a:gd name="connsiteX10" fmla="*/ 11950 w 15035"/>
                <a:gd name="connsiteY10" fmla="*/ 2026 h 37342"/>
                <a:gd name="connsiteX11" fmla="*/ 12730 w 15035"/>
                <a:gd name="connsiteY11" fmla="*/ 5991 h 37342"/>
                <a:gd name="connsiteX12" fmla="*/ 15035 w 15035"/>
                <a:gd name="connsiteY12" fmla="*/ 10000 h 37342"/>
                <a:gd name="connsiteX0" fmla="*/ 0 w 15035"/>
                <a:gd name="connsiteY0" fmla="*/ 37342 h 37342"/>
                <a:gd name="connsiteX1" fmla="*/ 1696 w 15035"/>
                <a:gd name="connsiteY1" fmla="*/ 34620 h 37342"/>
                <a:gd name="connsiteX2" fmla="*/ 2756 w 15035"/>
                <a:gd name="connsiteY2" fmla="*/ 24326 h 37342"/>
                <a:gd name="connsiteX3" fmla="*/ 1961 w 15035"/>
                <a:gd name="connsiteY3" fmla="*/ 18151 h 37342"/>
                <a:gd name="connsiteX4" fmla="*/ 2756 w 15035"/>
                <a:gd name="connsiteY4" fmla="*/ 14192 h 37342"/>
                <a:gd name="connsiteX5" fmla="*/ 3551 w 15035"/>
                <a:gd name="connsiteY5" fmla="*/ 8173 h 37342"/>
                <a:gd name="connsiteX6" fmla="*/ 4982 w 15035"/>
                <a:gd name="connsiteY6" fmla="*/ 7856 h 37342"/>
                <a:gd name="connsiteX7" fmla="*/ 5035 w 15035"/>
                <a:gd name="connsiteY7" fmla="*/ 2314 h 37342"/>
                <a:gd name="connsiteX8" fmla="*/ 7340 w 15035"/>
                <a:gd name="connsiteY8" fmla="*/ 0 h 37342"/>
                <a:gd name="connsiteX9" fmla="*/ 9645 w 15035"/>
                <a:gd name="connsiteY9" fmla="*/ 0 h 37342"/>
                <a:gd name="connsiteX10" fmla="*/ 11950 w 15035"/>
                <a:gd name="connsiteY10" fmla="*/ 2026 h 37342"/>
                <a:gd name="connsiteX11" fmla="*/ 12730 w 15035"/>
                <a:gd name="connsiteY11" fmla="*/ 5991 h 37342"/>
                <a:gd name="connsiteX12" fmla="*/ 15035 w 15035"/>
                <a:gd name="connsiteY12" fmla="*/ 10000 h 37342"/>
                <a:gd name="connsiteX0" fmla="*/ 0 w 14929"/>
                <a:gd name="connsiteY0" fmla="*/ 37659 h 37659"/>
                <a:gd name="connsiteX1" fmla="*/ 1590 w 14929"/>
                <a:gd name="connsiteY1" fmla="*/ 34620 h 37659"/>
                <a:gd name="connsiteX2" fmla="*/ 2650 w 14929"/>
                <a:gd name="connsiteY2" fmla="*/ 24326 h 37659"/>
                <a:gd name="connsiteX3" fmla="*/ 1855 w 14929"/>
                <a:gd name="connsiteY3" fmla="*/ 18151 h 37659"/>
                <a:gd name="connsiteX4" fmla="*/ 2650 w 14929"/>
                <a:gd name="connsiteY4" fmla="*/ 14192 h 37659"/>
                <a:gd name="connsiteX5" fmla="*/ 3445 w 14929"/>
                <a:gd name="connsiteY5" fmla="*/ 8173 h 37659"/>
                <a:gd name="connsiteX6" fmla="*/ 4876 w 14929"/>
                <a:gd name="connsiteY6" fmla="*/ 7856 h 37659"/>
                <a:gd name="connsiteX7" fmla="*/ 4929 w 14929"/>
                <a:gd name="connsiteY7" fmla="*/ 2314 h 37659"/>
                <a:gd name="connsiteX8" fmla="*/ 7234 w 14929"/>
                <a:gd name="connsiteY8" fmla="*/ 0 h 37659"/>
                <a:gd name="connsiteX9" fmla="*/ 9539 w 14929"/>
                <a:gd name="connsiteY9" fmla="*/ 0 h 37659"/>
                <a:gd name="connsiteX10" fmla="*/ 11844 w 14929"/>
                <a:gd name="connsiteY10" fmla="*/ 2026 h 37659"/>
                <a:gd name="connsiteX11" fmla="*/ 12624 w 14929"/>
                <a:gd name="connsiteY11" fmla="*/ 5991 h 37659"/>
                <a:gd name="connsiteX12" fmla="*/ 14929 w 14929"/>
                <a:gd name="connsiteY12" fmla="*/ 10000 h 37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929" h="37659">
                  <a:moveTo>
                    <a:pt x="0" y="37659"/>
                  </a:moveTo>
                  <a:lnTo>
                    <a:pt x="1590" y="34620"/>
                  </a:lnTo>
                  <a:lnTo>
                    <a:pt x="2650" y="24326"/>
                  </a:lnTo>
                  <a:cubicBezTo>
                    <a:pt x="2403" y="22162"/>
                    <a:pt x="2102" y="20315"/>
                    <a:pt x="1855" y="18151"/>
                  </a:cubicBezTo>
                  <a:lnTo>
                    <a:pt x="2650" y="14192"/>
                  </a:lnTo>
                  <a:lnTo>
                    <a:pt x="3445" y="8173"/>
                  </a:lnTo>
                  <a:lnTo>
                    <a:pt x="4876" y="7856"/>
                  </a:lnTo>
                  <a:cubicBezTo>
                    <a:pt x="4894" y="6009"/>
                    <a:pt x="4911" y="4161"/>
                    <a:pt x="4929" y="2314"/>
                  </a:cubicBezTo>
                  <a:lnTo>
                    <a:pt x="7234" y="0"/>
                  </a:lnTo>
                  <a:lnTo>
                    <a:pt x="9539" y="0"/>
                  </a:lnTo>
                  <a:lnTo>
                    <a:pt x="11844" y="2026"/>
                  </a:lnTo>
                  <a:lnTo>
                    <a:pt x="12624" y="5991"/>
                  </a:lnTo>
                  <a:lnTo>
                    <a:pt x="14929" y="1000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6" name="Freeform 104"/>
          <p:cNvSpPr>
            <a:spLocks/>
          </p:cNvSpPr>
          <p:nvPr/>
        </p:nvSpPr>
        <p:spPr bwMode="gray">
          <a:xfrm>
            <a:off x="5774881" y="9167356"/>
            <a:ext cx="6350" cy="2920"/>
          </a:xfrm>
          <a:custGeom>
            <a:avLst/>
            <a:gdLst>
              <a:gd name="T0" fmla="*/ 2147483647 w 9"/>
              <a:gd name="T1" fmla="*/ 0 h 3"/>
              <a:gd name="T2" fmla="*/ 0 w 9"/>
              <a:gd name="T3" fmla="*/ 2147483647 h 3"/>
              <a:gd name="T4" fmla="*/ 2147483647 w 9"/>
              <a:gd name="T5" fmla="*/ 0 h 3"/>
              <a:gd name="T6" fmla="*/ 0 60000 65536"/>
              <a:gd name="T7" fmla="*/ 0 60000 65536"/>
              <a:gd name="T8" fmla="*/ 0 60000 65536"/>
              <a:gd name="T9" fmla="*/ 0 w 9"/>
              <a:gd name="T10" fmla="*/ 0 h 3"/>
              <a:gd name="T11" fmla="*/ 9 w 9"/>
              <a:gd name="T12" fmla="*/ 3 h 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" h="3">
                <a:moveTo>
                  <a:pt x="9" y="0"/>
                </a:moveTo>
                <a:cubicBezTo>
                  <a:pt x="6" y="1"/>
                  <a:pt x="0" y="3"/>
                  <a:pt x="0" y="3"/>
                </a:cubicBezTo>
                <a:cubicBezTo>
                  <a:pt x="0" y="3"/>
                  <a:pt x="6" y="1"/>
                  <a:pt x="9" y="0"/>
                </a:cubicBezTo>
                <a:close/>
              </a:path>
            </a:pathLst>
          </a:custGeom>
          <a:solidFill>
            <a:schemeClr val="accent1"/>
          </a:solidFill>
          <a:ln w="1587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278" name="Freeform 162"/>
          <p:cNvSpPr>
            <a:spLocks/>
          </p:cNvSpPr>
          <p:nvPr/>
        </p:nvSpPr>
        <p:spPr bwMode="gray">
          <a:xfrm>
            <a:off x="5985353" y="7845353"/>
            <a:ext cx="1105466" cy="1177195"/>
          </a:xfrm>
          <a:custGeom>
            <a:avLst/>
            <a:gdLst>
              <a:gd name="T0" fmla="*/ 0 w 1451"/>
              <a:gd name="T1" fmla="*/ 1859 h 1859"/>
              <a:gd name="T2" fmla="*/ 136 w 1451"/>
              <a:gd name="T3" fmla="*/ 1542 h 1859"/>
              <a:gd name="T4" fmla="*/ 227 w 1451"/>
              <a:gd name="T5" fmla="*/ 1224 h 1859"/>
              <a:gd name="T6" fmla="*/ 317 w 1451"/>
              <a:gd name="T7" fmla="*/ 1134 h 1859"/>
              <a:gd name="T8" fmla="*/ 408 w 1451"/>
              <a:gd name="T9" fmla="*/ 1043 h 1859"/>
              <a:gd name="T10" fmla="*/ 862 w 1451"/>
              <a:gd name="T11" fmla="*/ 952 h 1859"/>
              <a:gd name="T12" fmla="*/ 862 w 1451"/>
              <a:gd name="T13" fmla="*/ 862 h 1859"/>
              <a:gd name="T14" fmla="*/ 952 w 1451"/>
              <a:gd name="T15" fmla="*/ 816 h 1859"/>
              <a:gd name="T16" fmla="*/ 1043 w 1451"/>
              <a:gd name="T17" fmla="*/ 725 h 1859"/>
              <a:gd name="T18" fmla="*/ 1225 w 1451"/>
              <a:gd name="T19" fmla="*/ 363 h 1859"/>
              <a:gd name="T20" fmla="*/ 1225 w 1451"/>
              <a:gd name="T21" fmla="*/ 227 h 1859"/>
              <a:gd name="T22" fmla="*/ 1361 w 1451"/>
              <a:gd name="T23" fmla="*/ 181 h 1859"/>
              <a:gd name="T24" fmla="*/ 1406 w 1451"/>
              <a:gd name="T25" fmla="*/ 136 h 1859"/>
              <a:gd name="T26" fmla="*/ 1451 w 1451"/>
              <a:gd name="T27" fmla="*/ 90 h 1859"/>
              <a:gd name="T28" fmla="*/ 1315 w 1451"/>
              <a:gd name="T29" fmla="*/ 0 h 185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451"/>
              <a:gd name="T46" fmla="*/ 0 h 1859"/>
              <a:gd name="T47" fmla="*/ 1451 w 1451"/>
              <a:gd name="T48" fmla="*/ 1859 h 1859"/>
              <a:gd name="connsiteX0" fmla="*/ 0 w 10000"/>
              <a:gd name="connsiteY0" fmla="*/ 9516 h 9516"/>
              <a:gd name="connsiteX1" fmla="*/ 937 w 10000"/>
              <a:gd name="connsiteY1" fmla="*/ 7811 h 9516"/>
              <a:gd name="connsiteX2" fmla="*/ 1564 w 10000"/>
              <a:gd name="connsiteY2" fmla="*/ 6100 h 9516"/>
              <a:gd name="connsiteX3" fmla="*/ 2185 w 10000"/>
              <a:gd name="connsiteY3" fmla="*/ 5616 h 9516"/>
              <a:gd name="connsiteX4" fmla="*/ 2812 w 10000"/>
              <a:gd name="connsiteY4" fmla="*/ 5127 h 9516"/>
              <a:gd name="connsiteX5" fmla="*/ 5941 w 10000"/>
              <a:gd name="connsiteY5" fmla="*/ 4637 h 9516"/>
              <a:gd name="connsiteX6" fmla="*/ 5941 w 10000"/>
              <a:gd name="connsiteY6" fmla="*/ 4153 h 9516"/>
              <a:gd name="connsiteX7" fmla="*/ 6561 w 10000"/>
              <a:gd name="connsiteY7" fmla="*/ 3905 h 9516"/>
              <a:gd name="connsiteX8" fmla="*/ 7188 w 10000"/>
              <a:gd name="connsiteY8" fmla="*/ 3416 h 9516"/>
              <a:gd name="connsiteX9" fmla="*/ 8442 w 10000"/>
              <a:gd name="connsiteY9" fmla="*/ 1469 h 9516"/>
              <a:gd name="connsiteX10" fmla="*/ 8442 w 10000"/>
              <a:gd name="connsiteY10" fmla="*/ 737 h 9516"/>
              <a:gd name="connsiteX11" fmla="*/ 9380 w 10000"/>
              <a:gd name="connsiteY11" fmla="*/ 490 h 9516"/>
              <a:gd name="connsiteX12" fmla="*/ 9690 w 10000"/>
              <a:gd name="connsiteY12" fmla="*/ 248 h 9516"/>
              <a:gd name="connsiteX13" fmla="*/ 10000 w 10000"/>
              <a:gd name="connsiteY13" fmla="*/ 0 h 9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0" h="9516">
                <a:moveTo>
                  <a:pt x="0" y="9516"/>
                </a:moveTo>
                <a:lnTo>
                  <a:pt x="937" y="7811"/>
                </a:lnTo>
                <a:lnTo>
                  <a:pt x="1564" y="6100"/>
                </a:lnTo>
                <a:lnTo>
                  <a:pt x="2185" y="5616"/>
                </a:lnTo>
                <a:lnTo>
                  <a:pt x="2812" y="5127"/>
                </a:lnTo>
                <a:lnTo>
                  <a:pt x="5941" y="4637"/>
                </a:lnTo>
                <a:lnTo>
                  <a:pt x="5941" y="4153"/>
                </a:lnTo>
                <a:lnTo>
                  <a:pt x="6561" y="3905"/>
                </a:lnTo>
                <a:lnTo>
                  <a:pt x="7188" y="3416"/>
                </a:lnTo>
                <a:lnTo>
                  <a:pt x="8442" y="1469"/>
                </a:lnTo>
                <a:lnTo>
                  <a:pt x="8442" y="737"/>
                </a:lnTo>
                <a:lnTo>
                  <a:pt x="9380" y="490"/>
                </a:lnTo>
                <a:lnTo>
                  <a:pt x="9690" y="248"/>
                </a:lnTo>
                <a:lnTo>
                  <a:pt x="10000" y="0"/>
                </a:lnTo>
              </a:path>
            </a:pathLst>
          </a:custGeom>
          <a:noFill/>
          <a:ln w="1587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284" name="Freeform 224"/>
          <p:cNvSpPr>
            <a:spLocks noChangeAspect="1"/>
          </p:cNvSpPr>
          <p:nvPr/>
        </p:nvSpPr>
        <p:spPr bwMode="gray">
          <a:xfrm>
            <a:off x="5773290" y="9171735"/>
            <a:ext cx="6350" cy="1460"/>
          </a:xfrm>
          <a:custGeom>
            <a:avLst/>
            <a:gdLst>
              <a:gd name="T0" fmla="*/ 2147483647 w 9"/>
              <a:gd name="T1" fmla="*/ 0 h 3"/>
              <a:gd name="T2" fmla="*/ 0 w 9"/>
              <a:gd name="T3" fmla="*/ 2147483647 h 3"/>
              <a:gd name="T4" fmla="*/ 2147483647 w 9"/>
              <a:gd name="T5" fmla="*/ 0 h 3"/>
              <a:gd name="T6" fmla="*/ 0 60000 65536"/>
              <a:gd name="T7" fmla="*/ 0 60000 65536"/>
              <a:gd name="T8" fmla="*/ 0 60000 65536"/>
              <a:gd name="T9" fmla="*/ 0 w 9"/>
              <a:gd name="T10" fmla="*/ 0 h 3"/>
              <a:gd name="T11" fmla="*/ 9 w 9"/>
              <a:gd name="T12" fmla="*/ 3 h 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" h="3">
                <a:moveTo>
                  <a:pt x="9" y="0"/>
                </a:moveTo>
                <a:cubicBezTo>
                  <a:pt x="6" y="1"/>
                  <a:pt x="0" y="3"/>
                  <a:pt x="0" y="3"/>
                </a:cubicBezTo>
                <a:cubicBezTo>
                  <a:pt x="0" y="3"/>
                  <a:pt x="6" y="1"/>
                  <a:pt x="9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285" name="Freeform 236"/>
          <p:cNvSpPr>
            <a:spLocks noChangeAspect="1"/>
          </p:cNvSpPr>
          <p:nvPr/>
        </p:nvSpPr>
        <p:spPr bwMode="gray">
          <a:xfrm>
            <a:off x="4609656" y="9689987"/>
            <a:ext cx="111125" cy="175184"/>
          </a:xfrm>
          <a:custGeom>
            <a:avLst/>
            <a:gdLst>
              <a:gd name="T0" fmla="*/ 2147483647 w 145"/>
              <a:gd name="T1" fmla="*/ 0 h 264"/>
              <a:gd name="T2" fmla="*/ 2147483647 w 145"/>
              <a:gd name="T3" fmla="*/ 2147483647 h 264"/>
              <a:gd name="T4" fmla="*/ 2147483647 w 145"/>
              <a:gd name="T5" fmla="*/ 2147483647 h 264"/>
              <a:gd name="T6" fmla="*/ 2147483647 w 145"/>
              <a:gd name="T7" fmla="*/ 2147483647 h 264"/>
              <a:gd name="T8" fmla="*/ 2147483647 w 145"/>
              <a:gd name="T9" fmla="*/ 2147483647 h 2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"/>
              <a:gd name="T16" fmla="*/ 0 h 264"/>
              <a:gd name="T17" fmla="*/ 145 w 145"/>
              <a:gd name="T18" fmla="*/ 264 h 2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" h="264">
                <a:moveTo>
                  <a:pt x="1" y="0"/>
                </a:moveTo>
                <a:cubicBezTo>
                  <a:pt x="2" y="20"/>
                  <a:pt x="0" y="40"/>
                  <a:pt x="5" y="60"/>
                </a:cubicBezTo>
                <a:cubicBezTo>
                  <a:pt x="6" y="64"/>
                  <a:pt x="53" y="80"/>
                  <a:pt x="65" y="88"/>
                </a:cubicBezTo>
                <a:cubicBezTo>
                  <a:pt x="71" y="122"/>
                  <a:pt x="96" y="185"/>
                  <a:pt x="125" y="204"/>
                </a:cubicBezTo>
                <a:cubicBezTo>
                  <a:pt x="143" y="231"/>
                  <a:pt x="145" y="232"/>
                  <a:pt x="145" y="264"/>
                </a:cubicBez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286" name="Freeform 266"/>
          <p:cNvSpPr>
            <a:spLocks noChangeAspect="1"/>
          </p:cNvSpPr>
          <p:nvPr/>
        </p:nvSpPr>
        <p:spPr bwMode="gray">
          <a:xfrm>
            <a:off x="5773290" y="9171735"/>
            <a:ext cx="6350" cy="1460"/>
          </a:xfrm>
          <a:custGeom>
            <a:avLst/>
            <a:gdLst>
              <a:gd name="T0" fmla="*/ 2147483647 w 9"/>
              <a:gd name="T1" fmla="*/ 0 h 3"/>
              <a:gd name="T2" fmla="*/ 0 w 9"/>
              <a:gd name="T3" fmla="*/ 2147483647 h 3"/>
              <a:gd name="T4" fmla="*/ 2147483647 w 9"/>
              <a:gd name="T5" fmla="*/ 0 h 3"/>
              <a:gd name="T6" fmla="*/ 0 60000 65536"/>
              <a:gd name="T7" fmla="*/ 0 60000 65536"/>
              <a:gd name="T8" fmla="*/ 0 60000 65536"/>
              <a:gd name="T9" fmla="*/ 0 w 9"/>
              <a:gd name="T10" fmla="*/ 0 h 3"/>
              <a:gd name="T11" fmla="*/ 9 w 9"/>
              <a:gd name="T12" fmla="*/ 3 h 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" h="3">
                <a:moveTo>
                  <a:pt x="9" y="0"/>
                </a:moveTo>
                <a:cubicBezTo>
                  <a:pt x="6" y="1"/>
                  <a:pt x="0" y="3"/>
                  <a:pt x="0" y="3"/>
                </a:cubicBezTo>
                <a:cubicBezTo>
                  <a:pt x="0" y="3"/>
                  <a:pt x="6" y="1"/>
                  <a:pt x="9" y="0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grpSp>
        <p:nvGrpSpPr>
          <p:cNvPr id="15" name="グループ化 14"/>
          <p:cNvGrpSpPr/>
          <p:nvPr/>
        </p:nvGrpSpPr>
        <p:grpSpPr bwMode="gray">
          <a:xfrm>
            <a:off x="2776086" y="9087036"/>
            <a:ext cx="329357" cy="251189"/>
            <a:chOff x="2795584" y="2339698"/>
            <a:chExt cx="329357" cy="251189"/>
          </a:xfrm>
        </p:grpSpPr>
        <p:sp>
          <p:nvSpPr>
            <p:cNvPr id="311" name="Freeform 24"/>
            <p:cNvSpPr>
              <a:spLocks noChangeAspect="1"/>
            </p:cNvSpPr>
            <p:nvPr/>
          </p:nvSpPr>
          <p:spPr bwMode="gray">
            <a:xfrm>
              <a:off x="2795584" y="2339698"/>
              <a:ext cx="329357" cy="249023"/>
            </a:xfrm>
            <a:custGeom>
              <a:avLst/>
              <a:gdLst>
                <a:gd name="T0" fmla="*/ 2147483647 w 2313"/>
                <a:gd name="T1" fmla="*/ 0 h 1225"/>
                <a:gd name="T2" fmla="*/ 2147483647 w 2313"/>
                <a:gd name="T3" fmla="*/ 2147483647 h 1225"/>
                <a:gd name="T4" fmla="*/ 2147483647 w 2313"/>
                <a:gd name="T5" fmla="*/ 2147483647 h 1225"/>
                <a:gd name="T6" fmla="*/ 2147483647 w 2313"/>
                <a:gd name="T7" fmla="*/ 2147483647 h 1225"/>
                <a:gd name="T8" fmla="*/ 2147483647 w 2313"/>
                <a:gd name="T9" fmla="*/ 2147483647 h 1225"/>
                <a:gd name="T10" fmla="*/ 2147483647 w 2313"/>
                <a:gd name="T11" fmla="*/ 2147483647 h 1225"/>
                <a:gd name="T12" fmla="*/ 2147483647 w 2313"/>
                <a:gd name="T13" fmla="*/ 2147483647 h 1225"/>
                <a:gd name="T14" fmla="*/ 2147483647 w 2313"/>
                <a:gd name="T15" fmla="*/ 2147483647 h 1225"/>
                <a:gd name="T16" fmla="*/ 2147483647 w 2313"/>
                <a:gd name="T17" fmla="*/ 2147483647 h 1225"/>
                <a:gd name="T18" fmla="*/ 2147483647 w 2313"/>
                <a:gd name="T19" fmla="*/ 2147483647 h 1225"/>
                <a:gd name="T20" fmla="*/ 2147483647 w 2313"/>
                <a:gd name="T21" fmla="*/ 2147483647 h 1225"/>
                <a:gd name="T22" fmla="*/ 2147483647 w 2313"/>
                <a:gd name="T23" fmla="*/ 2147483647 h 1225"/>
                <a:gd name="T24" fmla="*/ 2147483647 w 2313"/>
                <a:gd name="T25" fmla="*/ 2147483647 h 1225"/>
                <a:gd name="T26" fmla="*/ 2147483647 w 2313"/>
                <a:gd name="T27" fmla="*/ 2147483647 h 1225"/>
                <a:gd name="T28" fmla="*/ 2147483647 w 2313"/>
                <a:gd name="T29" fmla="*/ 2147483647 h 1225"/>
                <a:gd name="T30" fmla="*/ 2147483647 w 2313"/>
                <a:gd name="T31" fmla="*/ 2147483647 h 1225"/>
                <a:gd name="T32" fmla="*/ 2147483647 w 2313"/>
                <a:gd name="T33" fmla="*/ 2147483647 h 1225"/>
                <a:gd name="T34" fmla="*/ 2147483647 w 2313"/>
                <a:gd name="T35" fmla="*/ 2147483647 h 1225"/>
                <a:gd name="T36" fmla="*/ 0 w 2313"/>
                <a:gd name="T37" fmla="*/ 2147483647 h 12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13"/>
                <a:gd name="T58" fmla="*/ 0 h 1225"/>
                <a:gd name="T59" fmla="*/ 2313 w 2313"/>
                <a:gd name="T60" fmla="*/ 1225 h 1225"/>
                <a:gd name="connsiteX0" fmla="*/ 9412 w 9412"/>
                <a:gd name="connsiteY0" fmla="*/ 0 h 9633"/>
                <a:gd name="connsiteX1" fmla="*/ 9217 w 9412"/>
                <a:gd name="connsiteY1" fmla="*/ 376 h 9633"/>
                <a:gd name="connsiteX2" fmla="*/ 9412 w 9412"/>
                <a:gd name="connsiteY2" fmla="*/ 1853 h 9633"/>
                <a:gd name="connsiteX3" fmla="*/ 9019 w 9412"/>
                <a:gd name="connsiteY3" fmla="*/ 2596 h 9633"/>
                <a:gd name="connsiteX4" fmla="*/ 9019 w 9412"/>
                <a:gd name="connsiteY4" fmla="*/ 3339 h 9633"/>
                <a:gd name="connsiteX5" fmla="*/ 8431 w 9412"/>
                <a:gd name="connsiteY5" fmla="*/ 4449 h 9633"/>
                <a:gd name="connsiteX6" fmla="*/ 7843 w 9412"/>
                <a:gd name="connsiteY6" fmla="*/ 5184 h 9633"/>
                <a:gd name="connsiteX7" fmla="*/ 7255 w 9412"/>
                <a:gd name="connsiteY7" fmla="*/ 4817 h 9633"/>
                <a:gd name="connsiteX8" fmla="*/ 6667 w 9412"/>
                <a:gd name="connsiteY8" fmla="*/ 6294 h 9633"/>
                <a:gd name="connsiteX9" fmla="*/ 6273 w 9412"/>
                <a:gd name="connsiteY9" fmla="*/ 5560 h 9633"/>
                <a:gd name="connsiteX10" fmla="*/ 5491 w 9412"/>
                <a:gd name="connsiteY10" fmla="*/ 5560 h 9633"/>
                <a:gd name="connsiteX11" fmla="*/ 4315 w 9412"/>
                <a:gd name="connsiteY11" fmla="*/ 5184 h 9633"/>
                <a:gd name="connsiteX12" fmla="*/ 4116 w 9412"/>
                <a:gd name="connsiteY12" fmla="*/ 5184 h 9633"/>
                <a:gd name="connsiteX13" fmla="*/ 2940 w 9412"/>
                <a:gd name="connsiteY13" fmla="*/ 6670 h 9633"/>
                <a:gd name="connsiteX14" fmla="*/ 1764 w 9412"/>
                <a:gd name="connsiteY14" fmla="*/ 6670 h 9633"/>
                <a:gd name="connsiteX15" fmla="*/ 1569 w 9412"/>
                <a:gd name="connsiteY15" fmla="*/ 7037 h 9633"/>
                <a:gd name="connsiteX16" fmla="*/ 1176 w 9412"/>
                <a:gd name="connsiteY16" fmla="*/ 7037 h 9633"/>
                <a:gd name="connsiteX17" fmla="*/ 0 w 9412"/>
                <a:gd name="connsiteY17" fmla="*/ 9633 h 9633"/>
                <a:gd name="connsiteX0" fmla="*/ 9793 w 10000"/>
                <a:gd name="connsiteY0" fmla="*/ 0 h 9610"/>
                <a:gd name="connsiteX1" fmla="*/ 10000 w 10000"/>
                <a:gd name="connsiteY1" fmla="*/ 1534 h 9610"/>
                <a:gd name="connsiteX2" fmla="*/ 9582 w 10000"/>
                <a:gd name="connsiteY2" fmla="*/ 2305 h 9610"/>
                <a:gd name="connsiteX3" fmla="*/ 9582 w 10000"/>
                <a:gd name="connsiteY3" fmla="*/ 3076 h 9610"/>
                <a:gd name="connsiteX4" fmla="*/ 8958 w 10000"/>
                <a:gd name="connsiteY4" fmla="*/ 4228 h 9610"/>
                <a:gd name="connsiteX5" fmla="*/ 8333 w 10000"/>
                <a:gd name="connsiteY5" fmla="*/ 4992 h 9610"/>
                <a:gd name="connsiteX6" fmla="*/ 7708 w 10000"/>
                <a:gd name="connsiteY6" fmla="*/ 4611 h 9610"/>
                <a:gd name="connsiteX7" fmla="*/ 7084 w 10000"/>
                <a:gd name="connsiteY7" fmla="*/ 6144 h 9610"/>
                <a:gd name="connsiteX8" fmla="*/ 6665 w 10000"/>
                <a:gd name="connsiteY8" fmla="*/ 5382 h 9610"/>
                <a:gd name="connsiteX9" fmla="*/ 5834 w 10000"/>
                <a:gd name="connsiteY9" fmla="*/ 5382 h 9610"/>
                <a:gd name="connsiteX10" fmla="*/ 4585 w 10000"/>
                <a:gd name="connsiteY10" fmla="*/ 4992 h 9610"/>
                <a:gd name="connsiteX11" fmla="*/ 4373 w 10000"/>
                <a:gd name="connsiteY11" fmla="*/ 4992 h 9610"/>
                <a:gd name="connsiteX12" fmla="*/ 3124 w 10000"/>
                <a:gd name="connsiteY12" fmla="*/ 6534 h 9610"/>
                <a:gd name="connsiteX13" fmla="*/ 1874 w 10000"/>
                <a:gd name="connsiteY13" fmla="*/ 6534 h 9610"/>
                <a:gd name="connsiteX14" fmla="*/ 1667 w 10000"/>
                <a:gd name="connsiteY14" fmla="*/ 6915 h 9610"/>
                <a:gd name="connsiteX15" fmla="*/ 1249 w 10000"/>
                <a:gd name="connsiteY15" fmla="*/ 6915 h 9610"/>
                <a:gd name="connsiteX16" fmla="*/ 0 w 10000"/>
                <a:gd name="connsiteY16" fmla="*/ 9610 h 9610"/>
                <a:gd name="connsiteX0" fmla="*/ 10000 w 10000"/>
                <a:gd name="connsiteY0" fmla="*/ 0 h 8404"/>
                <a:gd name="connsiteX1" fmla="*/ 9582 w 10000"/>
                <a:gd name="connsiteY1" fmla="*/ 803 h 8404"/>
                <a:gd name="connsiteX2" fmla="*/ 9582 w 10000"/>
                <a:gd name="connsiteY2" fmla="*/ 1605 h 8404"/>
                <a:gd name="connsiteX3" fmla="*/ 8958 w 10000"/>
                <a:gd name="connsiteY3" fmla="*/ 2804 h 8404"/>
                <a:gd name="connsiteX4" fmla="*/ 8333 w 10000"/>
                <a:gd name="connsiteY4" fmla="*/ 3599 h 8404"/>
                <a:gd name="connsiteX5" fmla="*/ 7708 w 10000"/>
                <a:gd name="connsiteY5" fmla="*/ 3202 h 8404"/>
                <a:gd name="connsiteX6" fmla="*/ 7084 w 10000"/>
                <a:gd name="connsiteY6" fmla="*/ 4797 h 8404"/>
                <a:gd name="connsiteX7" fmla="*/ 6665 w 10000"/>
                <a:gd name="connsiteY7" fmla="*/ 4004 h 8404"/>
                <a:gd name="connsiteX8" fmla="*/ 5834 w 10000"/>
                <a:gd name="connsiteY8" fmla="*/ 4004 h 8404"/>
                <a:gd name="connsiteX9" fmla="*/ 4585 w 10000"/>
                <a:gd name="connsiteY9" fmla="*/ 3599 h 8404"/>
                <a:gd name="connsiteX10" fmla="*/ 4373 w 10000"/>
                <a:gd name="connsiteY10" fmla="*/ 3599 h 8404"/>
                <a:gd name="connsiteX11" fmla="*/ 3124 w 10000"/>
                <a:gd name="connsiteY11" fmla="*/ 5203 h 8404"/>
                <a:gd name="connsiteX12" fmla="*/ 1874 w 10000"/>
                <a:gd name="connsiteY12" fmla="*/ 5203 h 8404"/>
                <a:gd name="connsiteX13" fmla="*/ 1667 w 10000"/>
                <a:gd name="connsiteY13" fmla="*/ 5600 h 8404"/>
                <a:gd name="connsiteX14" fmla="*/ 1249 w 10000"/>
                <a:gd name="connsiteY14" fmla="*/ 5600 h 8404"/>
                <a:gd name="connsiteX15" fmla="*/ 0 w 10000"/>
                <a:gd name="connsiteY15" fmla="*/ 8404 h 8404"/>
                <a:gd name="connsiteX0" fmla="*/ 10000 w 10000"/>
                <a:gd name="connsiteY0" fmla="*/ 0 h 10000"/>
                <a:gd name="connsiteX1" fmla="*/ 9582 w 10000"/>
                <a:gd name="connsiteY1" fmla="*/ 1910 h 10000"/>
                <a:gd name="connsiteX2" fmla="*/ 8958 w 10000"/>
                <a:gd name="connsiteY2" fmla="*/ 3337 h 10000"/>
                <a:gd name="connsiteX3" fmla="*/ 8333 w 10000"/>
                <a:gd name="connsiteY3" fmla="*/ 4282 h 10000"/>
                <a:gd name="connsiteX4" fmla="*/ 7708 w 10000"/>
                <a:gd name="connsiteY4" fmla="*/ 3810 h 10000"/>
                <a:gd name="connsiteX5" fmla="*/ 7084 w 10000"/>
                <a:gd name="connsiteY5" fmla="*/ 5708 h 10000"/>
                <a:gd name="connsiteX6" fmla="*/ 6665 w 10000"/>
                <a:gd name="connsiteY6" fmla="*/ 4764 h 10000"/>
                <a:gd name="connsiteX7" fmla="*/ 5834 w 10000"/>
                <a:gd name="connsiteY7" fmla="*/ 4764 h 10000"/>
                <a:gd name="connsiteX8" fmla="*/ 4585 w 10000"/>
                <a:gd name="connsiteY8" fmla="*/ 4282 h 10000"/>
                <a:gd name="connsiteX9" fmla="*/ 4373 w 10000"/>
                <a:gd name="connsiteY9" fmla="*/ 4282 h 10000"/>
                <a:gd name="connsiteX10" fmla="*/ 3124 w 10000"/>
                <a:gd name="connsiteY10" fmla="*/ 6191 h 10000"/>
                <a:gd name="connsiteX11" fmla="*/ 1874 w 10000"/>
                <a:gd name="connsiteY11" fmla="*/ 6191 h 10000"/>
                <a:gd name="connsiteX12" fmla="*/ 1667 w 10000"/>
                <a:gd name="connsiteY12" fmla="*/ 6663 h 10000"/>
                <a:gd name="connsiteX13" fmla="*/ 1249 w 10000"/>
                <a:gd name="connsiteY13" fmla="*/ 6663 h 10000"/>
                <a:gd name="connsiteX14" fmla="*/ 0 w 10000"/>
                <a:gd name="connsiteY14" fmla="*/ 10000 h 10000"/>
                <a:gd name="connsiteX0" fmla="*/ 9582 w 9582"/>
                <a:gd name="connsiteY0" fmla="*/ 0 h 8090"/>
                <a:gd name="connsiteX1" fmla="*/ 8958 w 9582"/>
                <a:gd name="connsiteY1" fmla="*/ 1427 h 8090"/>
                <a:gd name="connsiteX2" fmla="*/ 8333 w 9582"/>
                <a:gd name="connsiteY2" fmla="*/ 2372 h 8090"/>
                <a:gd name="connsiteX3" fmla="*/ 7708 w 9582"/>
                <a:gd name="connsiteY3" fmla="*/ 1900 h 8090"/>
                <a:gd name="connsiteX4" fmla="*/ 7084 w 9582"/>
                <a:gd name="connsiteY4" fmla="*/ 3798 h 8090"/>
                <a:gd name="connsiteX5" fmla="*/ 6665 w 9582"/>
                <a:gd name="connsiteY5" fmla="*/ 2854 h 8090"/>
                <a:gd name="connsiteX6" fmla="*/ 5834 w 9582"/>
                <a:gd name="connsiteY6" fmla="*/ 2854 h 8090"/>
                <a:gd name="connsiteX7" fmla="*/ 4585 w 9582"/>
                <a:gd name="connsiteY7" fmla="*/ 2372 h 8090"/>
                <a:gd name="connsiteX8" fmla="*/ 4373 w 9582"/>
                <a:gd name="connsiteY8" fmla="*/ 2372 h 8090"/>
                <a:gd name="connsiteX9" fmla="*/ 3124 w 9582"/>
                <a:gd name="connsiteY9" fmla="*/ 4281 h 8090"/>
                <a:gd name="connsiteX10" fmla="*/ 1874 w 9582"/>
                <a:gd name="connsiteY10" fmla="*/ 4281 h 8090"/>
                <a:gd name="connsiteX11" fmla="*/ 1667 w 9582"/>
                <a:gd name="connsiteY11" fmla="*/ 4753 h 8090"/>
                <a:gd name="connsiteX12" fmla="*/ 1249 w 9582"/>
                <a:gd name="connsiteY12" fmla="*/ 4753 h 8090"/>
                <a:gd name="connsiteX13" fmla="*/ 0 w 9582"/>
                <a:gd name="connsiteY13" fmla="*/ 8090 h 8090"/>
                <a:gd name="connsiteX0" fmla="*/ 9349 w 9349"/>
                <a:gd name="connsiteY0" fmla="*/ 0 h 8236"/>
                <a:gd name="connsiteX1" fmla="*/ 8697 w 9349"/>
                <a:gd name="connsiteY1" fmla="*/ 1168 h 8236"/>
                <a:gd name="connsiteX2" fmla="*/ 8044 w 9349"/>
                <a:gd name="connsiteY2" fmla="*/ 585 h 8236"/>
                <a:gd name="connsiteX3" fmla="*/ 7393 w 9349"/>
                <a:gd name="connsiteY3" fmla="*/ 2931 h 8236"/>
                <a:gd name="connsiteX4" fmla="*/ 6956 w 9349"/>
                <a:gd name="connsiteY4" fmla="*/ 1764 h 8236"/>
                <a:gd name="connsiteX5" fmla="*/ 6088 w 9349"/>
                <a:gd name="connsiteY5" fmla="*/ 1764 h 8236"/>
                <a:gd name="connsiteX6" fmla="*/ 4785 w 9349"/>
                <a:gd name="connsiteY6" fmla="*/ 1168 h 8236"/>
                <a:gd name="connsiteX7" fmla="*/ 4564 w 9349"/>
                <a:gd name="connsiteY7" fmla="*/ 1168 h 8236"/>
                <a:gd name="connsiteX8" fmla="*/ 3260 w 9349"/>
                <a:gd name="connsiteY8" fmla="*/ 3528 h 8236"/>
                <a:gd name="connsiteX9" fmla="*/ 1956 w 9349"/>
                <a:gd name="connsiteY9" fmla="*/ 3528 h 8236"/>
                <a:gd name="connsiteX10" fmla="*/ 1740 w 9349"/>
                <a:gd name="connsiteY10" fmla="*/ 4111 h 8236"/>
                <a:gd name="connsiteX11" fmla="*/ 1303 w 9349"/>
                <a:gd name="connsiteY11" fmla="*/ 4111 h 8236"/>
                <a:gd name="connsiteX12" fmla="*/ 0 w 9349"/>
                <a:gd name="connsiteY12" fmla="*/ 8236 h 8236"/>
                <a:gd name="connsiteX0" fmla="*/ 9303 w 9303"/>
                <a:gd name="connsiteY0" fmla="*/ 708 h 9290"/>
                <a:gd name="connsiteX1" fmla="*/ 8604 w 9303"/>
                <a:gd name="connsiteY1" fmla="*/ 0 h 9290"/>
                <a:gd name="connsiteX2" fmla="*/ 7908 w 9303"/>
                <a:gd name="connsiteY2" fmla="*/ 2849 h 9290"/>
                <a:gd name="connsiteX3" fmla="*/ 7440 w 9303"/>
                <a:gd name="connsiteY3" fmla="*/ 1432 h 9290"/>
                <a:gd name="connsiteX4" fmla="*/ 6512 w 9303"/>
                <a:gd name="connsiteY4" fmla="*/ 1432 h 9290"/>
                <a:gd name="connsiteX5" fmla="*/ 5118 w 9303"/>
                <a:gd name="connsiteY5" fmla="*/ 708 h 9290"/>
                <a:gd name="connsiteX6" fmla="*/ 4882 w 9303"/>
                <a:gd name="connsiteY6" fmla="*/ 708 h 9290"/>
                <a:gd name="connsiteX7" fmla="*/ 3487 w 9303"/>
                <a:gd name="connsiteY7" fmla="*/ 3574 h 9290"/>
                <a:gd name="connsiteX8" fmla="*/ 2092 w 9303"/>
                <a:gd name="connsiteY8" fmla="*/ 3574 h 9290"/>
                <a:gd name="connsiteX9" fmla="*/ 1861 w 9303"/>
                <a:gd name="connsiteY9" fmla="*/ 4282 h 9290"/>
                <a:gd name="connsiteX10" fmla="*/ 1394 w 9303"/>
                <a:gd name="connsiteY10" fmla="*/ 4282 h 9290"/>
                <a:gd name="connsiteX11" fmla="*/ 0 w 9303"/>
                <a:gd name="connsiteY11" fmla="*/ 9290 h 9290"/>
                <a:gd name="connsiteX0" fmla="*/ 9249 w 9249"/>
                <a:gd name="connsiteY0" fmla="*/ 0 h 10000"/>
                <a:gd name="connsiteX1" fmla="*/ 8500 w 9249"/>
                <a:gd name="connsiteY1" fmla="*/ 3067 h 10000"/>
                <a:gd name="connsiteX2" fmla="*/ 7997 w 9249"/>
                <a:gd name="connsiteY2" fmla="*/ 1541 h 10000"/>
                <a:gd name="connsiteX3" fmla="*/ 7000 w 9249"/>
                <a:gd name="connsiteY3" fmla="*/ 1541 h 10000"/>
                <a:gd name="connsiteX4" fmla="*/ 5501 w 9249"/>
                <a:gd name="connsiteY4" fmla="*/ 762 h 10000"/>
                <a:gd name="connsiteX5" fmla="*/ 5248 w 9249"/>
                <a:gd name="connsiteY5" fmla="*/ 762 h 10000"/>
                <a:gd name="connsiteX6" fmla="*/ 3748 w 9249"/>
                <a:gd name="connsiteY6" fmla="*/ 3847 h 10000"/>
                <a:gd name="connsiteX7" fmla="*/ 2249 w 9249"/>
                <a:gd name="connsiteY7" fmla="*/ 3847 h 10000"/>
                <a:gd name="connsiteX8" fmla="*/ 2000 w 9249"/>
                <a:gd name="connsiteY8" fmla="*/ 4609 h 10000"/>
                <a:gd name="connsiteX9" fmla="*/ 1498 w 9249"/>
                <a:gd name="connsiteY9" fmla="*/ 4609 h 10000"/>
                <a:gd name="connsiteX10" fmla="*/ 0 w 9249"/>
                <a:gd name="connsiteY10" fmla="*/ 10000 h 10000"/>
                <a:gd name="connsiteX0" fmla="*/ 9190 w 9190"/>
                <a:gd name="connsiteY0" fmla="*/ 2305 h 9238"/>
                <a:gd name="connsiteX1" fmla="*/ 8646 w 9190"/>
                <a:gd name="connsiteY1" fmla="*/ 779 h 9238"/>
                <a:gd name="connsiteX2" fmla="*/ 7568 w 9190"/>
                <a:gd name="connsiteY2" fmla="*/ 779 h 9238"/>
                <a:gd name="connsiteX3" fmla="*/ 5948 w 9190"/>
                <a:gd name="connsiteY3" fmla="*/ 0 h 9238"/>
                <a:gd name="connsiteX4" fmla="*/ 5674 w 9190"/>
                <a:gd name="connsiteY4" fmla="*/ 0 h 9238"/>
                <a:gd name="connsiteX5" fmla="*/ 4052 w 9190"/>
                <a:gd name="connsiteY5" fmla="*/ 3085 h 9238"/>
                <a:gd name="connsiteX6" fmla="*/ 2432 w 9190"/>
                <a:gd name="connsiteY6" fmla="*/ 3085 h 9238"/>
                <a:gd name="connsiteX7" fmla="*/ 2162 w 9190"/>
                <a:gd name="connsiteY7" fmla="*/ 3847 h 9238"/>
                <a:gd name="connsiteX8" fmla="*/ 1620 w 9190"/>
                <a:gd name="connsiteY8" fmla="*/ 3847 h 9238"/>
                <a:gd name="connsiteX9" fmla="*/ 0 w 9190"/>
                <a:gd name="connsiteY9" fmla="*/ 9238 h 9238"/>
                <a:gd name="connsiteX0" fmla="*/ 9408 w 9408"/>
                <a:gd name="connsiteY0" fmla="*/ 843 h 10000"/>
                <a:gd name="connsiteX1" fmla="*/ 8235 w 9408"/>
                <a:gd name="connsiteY1" fmla="*/ 843 h 10000"/>
                <a:gd name="connsiteX2" fmla="*/ 6472 w 9408"/>
                <a:gd name="connsiteY2" fmla="*/ 0 h 10000"/>
                <a:gd name="connsiteX3" fmla="*/ 6174 w 9408"/>
                <a:gd name="connsiteY3" fmla="*/ 0 h 10000"/>
                <a:gd name="connsiteX4" fmla="*/ 4409 w 9408"/>
                <a:gd name="connsiteY4" fmla="*/ 3339 h 10000"/>
                <a:gd name="connsiteX5" fmla="*/ 2646 w 9408"/>
                <a:gd name="connsiteY5" fmla="*/ 3339 h 10000"/>
                <a:gd name="connsiteX6" fmla="*/ 2353 w 9408"/>
                <a:gd name="connsiteY6" fmla="*/ 4164 h 10000"/>
                <a:gd name="connsiteX7" fmla="*/ 1763 w 9408"/>
                <a:gd name="connsiteY7" fmla="*/ 4164 h 10000"/>
                <a:gd name="connsiteX8" fmla="*/ 0 w 9408"/>
                <a:gd name="connsiteY8" fmla="*/ 10000 h 10000"/>
                <a:gd name="connsiteX0" fmla="*/ 8753 w 8753"/>
                <a:gd name="connsiteY0" fmla="*/ 843 h 10000"/>
                <a:gd name="connsiteX1" fmla="*/ 6879 w 8753"/>
                <a:gd name="connsiteY1" fmla="*/ 0 h 10000"/>
                <a:gd name="connsiteX2" fmla="*/ 6563 w 8753"/>
                <a:gd name="connsiteY2" fmla="*/ 0 h 10000"/>
                <a:gd name="connsiteX3" fmla="*/ 4686 w 8753"/>
                <a:gd name="connsiteY3" fmla="*/ 3339 h 10000"/>
                <a:gd name="connsiteX4" fmla="*/ 2813 w 8753"/>
                <a:gd name="connsiteY4" fmla="*/ 3339 h 10000"/>
                <a:gd name="connsiteX5" fmla="*/ 2501 w 8753"/>
                <a:gd name="connsiteY5" fmla="*/ 4164 h 10000"/>
                <a:gd name="connsiteX6" fmla="*/ 1874 w 8753"/>
                <a:gd name="connsiteY6" fmla="*/ 4164 h 10000"/>
                <a:gd name="connsiteX7" fmla="*/ 0 w 8753"/>
                <a:gd name="connsiteY7" fmla="*/ 10000 h 10000"/>
                <a:gd name="connsiteX0" fmla="*/ 7859 w 7859"/>
                <a:gd name="connsiteY0" fmla="*/ 0 h 10000"/>
                <a:gd name="connsiteX1" fmla="*/ 7498 w 7859"/>
                <a:gd name="connsiteY1" fmla="*/ 0 h 10000"/>
                <a:gd name="connsiteX2" fmla="*/ 5354 w 7859"/>
                <a:gd name="connsiteY2" fmla="*/ 3339 h 10000"/>
                <a:gd name="connsiteX3" fmla="*/ 3214 w 7859"/>
                <a:gd name="connsiteY3" fmla="*/ 3339 h 10000"/>
                <a:gd name="connsiteX4" fmla="*/ 2857 w 7859"/>
                <a:gd name="connsiteY4" fmla="*/ 4164 h 10000"/>
                <a:gd name="connsiteX5" fmla="*/ 2141 w 7859"/>
                <a:gd name="connsiteY5" fmla="*/ 4164 h 10000"/>
                <a:gd name="connsiteX6" fmla="*/ 0 w 7859"/>
                <a:gd name="connsiteY6" fmla="*/ 10000 h 10000"/>
                <a:gd name="connsiteX0" fmla="*/ 9541 w 9541"/>
                <a:gd name="connsiteY0" fmla="*/ 0 h 10000"/>
                <a:gd name="connsiteX1" fmla="*/ 6813 w 9541"/>
                <a:gd name="connsiteY1" fmla="*/ 3339 h 10000"/>
                <a:gd name="connsiteX2" fmla="*/ 4090 w 9541"/>
                <a:gd name="connsiteY2" fmla="*/ 3339 h 10000"/>
                <a:gd name="connsiteX3" fmla="*/ 3635 w 9541"/>
                <a:gd name="connsiteY3" fmla="*/ 4164 h 10000"/>
                <a:gd name="connsiteX4" fmla="*/ 2724 w 9541"/>
                <a:gd name="connsiteY4" fmla="*/ 4164 h 10000"/>
                <a:gd name="connsiteX5" fmla="*/ 0 w 9541"/>
                <a:gd name="connsiteY5" fmla="*/ 10000 h 10000"/>
                <a:gd name="connsiteX0" fmla="*/ 7141 w 7141"/>
                <a:gd name="connsiteY0" fmla="*/ 0 h 6661"/>
                <a:gd name="connsiteX1" fmla="*/ 4287 w 7141"/>
                <a:gd name="connsiteY1" fmla="*/ 0 h 6661"/>
                <a:gd name="connsiteX2" fmla="*/ 3810 w 7141"/>
                <a:gd name="connsiteY2" fmla="*/ 825 h 6661"/>
                <a:gd name="connsiteX3" fmla="*/ 2855 w 7141"/>
                <a:gd name="connsiteY3" fmla="*/ 825 h 6661"/>
                <a:gd name="connsiteX4" fmla="*/ 0 w 7141"/>
                <a:gd name="connsiteY4" fmla="*/ 6661 h 6661"/>
                <a:gd name="connsiteX0" fmla="*/ 8253 w 8253"/>
                <a:gd name="connsiteY0" fmla="*/ 0 h 10000"/>
                <a:gd name="connsiteX1" fmla="*/ 6003 w 8253"/>
                <a:gd name="connsiteY1" fmla="*/ 0 h 10000"/>
                <a:gd name="connsiteX2" fmla="*/ 5335 w 8253"/>
                <a:gd name="connsiteY2" fmla="*/ 1239 h 10000"/>
                <a:gd name="connsiteX3" fmla="*/ 3998 w 8253"/>
                <a:gd name="connsiteY3" fmla="*/ 1239 h 10000"/>
                <a:gd name="connsiteX4" fmla="*/ 0 w 8253"/>
                <a:gd name="connsiteY4" fmla="*/ 10000 h 10000"/>
                <a:gd name="connsiteX0" fmla="*/ 8367 w 8367"/>
                <a:gd name="connsiteY0" fmla="*/ 0 h 10000"/>
                <a:gd name="connsiteX1" fmla="*/ 7274 w 8367"/>
                <a:gd name="connsiteY1" fmla="*/ 0 h 10000"/>
                <a:gd name="connsiteX2" fmla="*/ 6464 w 8367"/>
                <a:gd name="connsiteY2" fmla="*/ 1239 h 10000"/>
                <a:gd name="connsiteX3" fmla="*/ 4844 w 8367"/>
                <a:gd name="connsiteY3" fmla="*/ 1239 h 10000"/>
                <a:gd name="connsiteX4" fmla="*/ 0 w 8367"/>
                <a:gd name="connsiteY4" fmla="*/ 10000 h 10000"/>
                <a:gd name="connsiteX0" fmla="*/ 10000 w 10000"/>
                <a:gd name="connsiteY0" fmla="*/ 0 h 10000"/>
                <a:gd name="connsiteX1" fmla="*/ 8694 w 10000"/>
                <a:gd name="connsiteY1" fmla="*/ 0 h 10000"/>
                <a:gd name="connsiteX2" fmla="*/ 7437 w 10000"/>
                <a:gd name="connsiteY2" fmla="*/ 1239 h 10000"/>
                <a:gd name="connsiteX3" fmla="*/ 5789 w 10000"/>
                <a:gd name="connsiteY3" fmla="*/ 1239 h 10000"/>
                <a:gd name="connsiteX4" fmla="*/ 0 w 10000"/>
                <a:gd name="connsiteY4" fmla="*/ 10000 h 10000"/>
                <a:gd name="connsiteX0" fmla="*/ 10000 w 10000"/>
                <a:gd name="connsiteY0" fmla="*/ 0 h 10000"/>
                <a:gd name="connsiteX1" fmla="*/ 8405 w 10000"/>
                <a:gd name="connsiteY1" fmla="*/ 0 h 10000"/>
                <a:gd name="connsiteX2" fmla="*/ 7437 w 10000"/>
                <a:gd name="connsiteY2" fmla="*/ 1239 h 10000"/>
                <a:gd name="connsiteX3" fmla="*/ 5789 w 10000"/>
                <a:gd name="connsiteY3" fmla="*/ 1239 h 10000"/>
                <a:gd name="connsiteX4" fmla="*/ 0 w 10000"/>
                <a:gd name="connsiteY4" fmla="*/ 10000 h 10000"/>
                <a:gd name="connsiteX0" fmla="*/ 9349 w 9349"/>
                <a:gd name="connsiteY0" fmla="*/ 0 h 10107"/>
                <a:gd name="connsiteX1" fmla="*/ 8405 w 9349"/>
                <a:gd name="connsiteY1" fmla="*/ 107 h 10107"/>
                <a:gd name="connsiteX2" fmla="*/ 7437 w 9349"/>
                <a:gd name="connsiteY2" fmla="*/ 1346 h 10107"/>
                <a:gd name="connsiteX3" fmla="*/ 5789 w 9349"/>
                <a:gd name="connsiteY3" fmla="*/ 1346 h 10107"/>
                <a:gd name="connsiteX4" fmla="*/ 0 w 9349"/>
                <a:gd name="connsiteY4" fmla="*/ 10107 h 10107"/>
                <a:gd name="connsiteX0" fmla="*/ 10000 w 10000"/>
                <a:gd name="connsiteY0" fmla="*/ 105 h 9894"/>
                <a:gd name="connsiteX1" fmla="*/ 8990 w 10000"/>
                <a:gd name="connsiteY1" fmla="*/ 0 h 9894"/>
                <a:gd name="connsiteX2" fmla="*/ 7955 w 10000"/>
                <a:gd name="connsiteY2" fmla="*/ 1226 h 9894"/>
                <a:gd name="connsiteX3" fmla="*/ 6192 w 10000"/>
                <a:gd name="connsiteY3" fmla="*/ 1226 h 9894"/>
                <a:gd name="connsiteX4" fmla="*/ 0 w 10000"/>
                <a:gd name="connsiteY4" fmla="*/ 9894 h 9894"/>
                <a:gd name="connsiteX0" fmla="*/ 9923 w 9923"/>
                <a:gd name="connsiteY0" fmla="*/ 0 h 10108"/>
                <a:gd name="connsiteX1" fmla="*/ 8990 w 9923"/>
                <a:gd name="connsiteY1" fmla="*/ 108 h 10108"/>
                <a:gd name="connsiteX2" fmla="*/ 7955 w 9923"/>
                <a:gd name="connsiteY2" fmla="*/ 1347 h 10108"/>
                <a:gd name="connsiteX3" fmla="*/ 6192 w 9923"/>
                <a:gd name="connsiteY3" fmla="*/ 1347 h 10108"/>
                <a:gd name="connsiteX4" fmla="*/ 0 w 9923"/>
                <a:gd name="connsiteY4" fmla="*/ 10108 h 10108"/>
                <a:gd name="connsiteX0" fmla="*/ 10234 w 10234"/>
                <a:gd name="connsiteY0" fmla="*/ 0 h 10000"/>
                <a:gd name="connsiteX1" fmla="*/ 9060 w 10234"/>
                <a:gd name="connsiteY1" fmla="*/ 107 h 10000"/>
                <a:gd name="connsiteX2" fmla="*/ 8017 w 10234"/>
                <a:gd name="connsiteY2" fmla="*/ 1333 h 10000"/>
                <a:gd name="connsiteX3" fmla="*/ 6240 w 10234"/>
                <a:gd name="connsiteY3" fmla="*/ 1333 h 10000"/>
                <a:gd name="connsiteX4" fmla="*/ 0 w 10234"/>
                <a:gd name="connsiteY4" fmla="*/ 10000 h 10000"/>
                <a:gd name="connsiteX0" fmla="*/ 10156 w 10156"/>
                <a:gd name="connsiteY0" fmla="*/ 104 h 9893"/>
                <a:gd name="connsiteX1" fmla="*/ 9060 w 10156"/>
                <a:gd name="connsiteY1" fmla="*/ 0 h 9893"/>
                <a:gd name="connsiteX2" fmla="*/ 8017 w 10156"/>
                <a:gd name="connsiteY2" fmla="*/ 1226 h 9893"/>
                <a:gd name="connsiteX3" fmla="*/ 6240 w 10156"/>
                <a:gd name="connsiteY3" fmla="*/ 1226 h 9893"/>
                <a:gd name="connsiteX4" fmla="*/ 0 w 10156"/>
                <a:gd name="connsiteY4" fmla="*/ 9893 h 9893"/>
                <a:gd name="connsiteX0" fmla="*/ 10000 w 10000"/>
                <a:gd name="connsiteY0" fmla="*/ 0 h 10109"/>
                <a:gd name="connsiteX1" fmla="*/ 8921 w 10000"/>
                <a:gd name="connsiteY1" fmla="*/ 109 h 10109"/>
                <a:gd name="connsiteX2" fmla="*/ 7894 w 10000"/>
                <a:gd name="connsiteY2" fmla="*/ 1348 h 10109"/>
                <a:gd name="connsiteX3" fmla="*/ 6144 w 10000"/>
                <a:gd name="connsiteY3" fmla="*/ 1348 h 10109"/>
                <a:gd name="connsiteX4" fmla="*/ 0 w 10000"/>
                <a:gd name="connsiteY4" fmla="*/ 10109 h 10109"/>
                <a:gd name="connsiteX0" fmla="*/ 10614 w 10614"/>
                <a:gd name="connsiteY0" fmla="*/ 0 h 11178"/>
                <a:gd name="connsiteX1" fmla="*/ 9535 w 10614"/>
                <a:gd name="connsiteY1" fmla="*/ 109 h 11178"/>
                <a:gd name="connsiteX2" fmla="*/ 8508 w 10614"/>
                <a:gd name="connsiteY2" fmla="*/ 1348 h 11178"/>
                <a:gd name="connsiteX3" fmla="*/ 6758 w 10614"/>
                <a:gd name="connsiteY3" fmla="*/ 1348 h 11178"/>
                <a:gd name="connsiteX4" fmla="*/ 0 w 10614"/>
                <a:gd name="connsiteY4" fmla="*/ 11178 h 11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14" h="11178">
                  <a:moveTo>
                    <a:pt x="10614" y="0"/>
                  </a:moveTo>
                  <a:lnTo>
                    <a:pt x="9535" y="109"/>
                  </a:lnTo>
                  <a:lnTo>
                    <a:pt x="8508" y="1348"/>
                  </a:lnTo>
                  <a:lnTo>
                    <a:pt x="6758" y="1348"/>
                  </a:lnTo>
                  <a:lnTo>
                    <a:pt x="0" y="11178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43" name="Freeform 24"/>
            <p:cNvSpPr>
              <a:spLocks noChangeAspect="1"/>
            </p:cNvSpPr>
            <p:nvPr/>
          </p:nvSpPr>
          <p:spPr bwMode="gray">
            <a:xfrm>
              <a:off x="2795584" y="2341864"/>
              <a:ext cx="329357" cy="249023"/>
            </a:xfrm>
            <a:custGeom>
              <a:avLst/>
              <a:gdLst>
                <a:gd name="T0" fmla="*/ 2147483647 w 2313"/>
                <a:gd name="T1" fmla="*/ 0 h 1225"/>
                <a:gd name="T2" fmla="*/ 2147483647 w 2313"/>
                <a:gd name="T3" fmla="*/ 2147483647 h 1225"/>
                <a:gd name="T4" fmla="*/ 2147483647 w 2313"/>
                <a:gd name="T5" fmla="*/ 2147483647 h 1225"/>
                <a:gd name="T6" fmla="*/ 2147483647 w 2313"/>
                <a:gd name="T7" fmla="*/ 2147483647 h 1225"/>
                <a:gd name="T8" fmla="*/ 2147483647 w 2313"/>
                <a:gd name="T9" fmla="*/ 2147483647 h 1225"/>
                <a:gd name="T10" fmla="*/ 2147483647 w 2313"/>
                <a:gd name="T11" fmla="*/ 2147483647 h 1225"/>
                <a:gd name="T12" fmla="*/ 2147483647 w 2313"/>
                <a:gd name="T13" fmla="*/ 2147483647 h 1225"/>
                <a:gd name="T14" fmla="*/ 2147483647 w 2313"/>
                <a:gd name="T15" fmla="*/ 2147483647 h 1225"/>
                <a:gd name="T16" fmla="*/ 2147483647 w 2313"/>
                <a:gd name="T17" fmla="*/ 2147483647 h 1225"/>
                <a:gd name="T18" fmla="*/ 2147483647 w 2313"/>
                <a:gd name="T19" fmla="*/ 2147483647 h 1225"/>
                <a:gd name="T20" fmla="*/ 2147483647 w 2313"/>
                <a:gd name="T21" fmla="*/ 2147483647 h 1225"/>
                <a:gd name="T22" fmla="*/ 2147483647 w 2313"/>
                <a:gd name="T23" fmla="*/ 2147483647 h 1225"/>
                <a:gd name="T24" fmla="*/ 2147483647 w 2313"/>
                <a:gd name="T25" fmla="*/ 2147483647 h 1225"/>
                <a:gd name="T26" fmla="*/ 2147483647 w 2313"/>
                <a:gd name="T27" fmla="*/ 2147483647 h 1225"/>
                <a:gd name="T28" fmla="*/ 2147483647 w 2313"/>
                <a:gd name="T29" fmla="*/ 2147483647 h 1225"/>
                <a:gd name="T30" fmla="*/ 2147483647 w 2313"/>
                <a:gd name="T31" fmla="*/ 2147483647 h 1225"/>
                <a:gd name="T32" fmla="*/ 2147483647 w 2313"/>
                <a:gd name="T33" fmla="*/ 2147483647 h 1225"/>
                <a:gd name="T34" fmla="*/ 2147483647 w 2313"/>
                <a:gd name="T35" fmla="*/ 2147483647 h 1225"/>
                <a:gd name="T36" fmla="*/ 0 w 2313"/>
                <a:gd name="T37" fmla="*/ 2147483647 h 12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13"/>
                <a:gd name="T58" fmla="*/ 0 h 1225"/>
                <a:gd name="T59" fmla="*/ 2313 w 2313"/>
                <a:gd name="T60" fmla="*/ 1225 h 1225"/>
                <a:gd name="connsiteX0" fmla="*/ 9412 w 9412"/>
                <a:gd name="connsiteY0" fmla="*/ 0 h 9633"/>
                <a:gd name="connsiteX1" fmla="*/ 9217 w 9412"/>
                <a:gd name="connsiteY1" fmla="*/ 376 h 9633"/>
                <a:gd name="connsiteX2" fmla="*/ 9412 w 9412"/>
                <a:gd name="connsiteY2" fmla="*/ 1853 h 9633"/>
                <a:gd name="connsiteX3" fmla="*/ 9019 w 9412"/>
                <a:gd name="connsiteY3" fmla="*/ 2596 h 9633"/>
                <a:gd name="connsiteX4" fmla="*/ 9019 w 9412"/>
                <a:gd name="connsiteY4" fmla="*/ 3339 h 9633"/>
                <a:gd name="connsiteX5" fmla="*/ 8431 w 9412"/>
                <a:gd name="connsiteY5" fmla="*/ 4449 h 9633"/>
                <a:gd name="connsiteX6" fmla="*/ 7843 w 9412"/>
                <a:gd name="connsiteY6" fmla="*/ 5184 h 9633"/>
                <a:gd name="connsiteX7" fmla="*/ 7255 w 9412"/>
                <a:gd name="connsiteY7" fmla="*/ 4817 h 9633"/>
                <a:gd name="connsiteX8" fmla="*/ 6667 w 9412"/>
                <a:gd name="connsiteY8" fmla="*/ 6294 h 9633"/>
                <a:gd name="connsiteX9" fmla="*/ 6273 w 9412"/>
                <a:gd name="connsiteY9" fmla="*/ 5560 h 9633"/>
                <a:gd name="connsiteX10" fmla="*/ 5491 w 9412"/>
                <a:gd name="connsiteY10" fmla="*/ 5560 h 9633"/>
                <a:gd name="connsiteX11" fmla="*/ 4315 w 9412"/>
                <a:gd name="connsiteY11" fmla="*/ 5184 h 9633"/>
                <a:gd name="connsiteX12" fmla="*/ 4116 w 9412"/>
                <a:gd name="connsiteY12" fmla="*/ 5184 h 9633"/>
                <a:gd name="connsiteX13" fmla="*/ 2940 w 9412"/>
                <a:gd name="connsiteY13" fmla="*/ 6670 h 9633"/>
                <a:gd name="connsiteX14" fmla="*/ 1764 w 9412"/>
                <a:gd name="connsiteY14" fmla="*/ 6670 h 9633"/>
                <a:gd name="connsiteX15" fmla="*/ 1569 w 9412"/>
                <a:gd name="connsiteY15" fmla="*/ 7037 h 9633"/>
                <a:gd name="connsiteX16" fmla="*/ 1176 w 9412"/>
                <a:gd name="connsiteY16" fmla="*/ 7037 h 9633"/>
                <a:gd name="connsiteX17" fmla="*/ 0 w 9412"/>
                <a:gd name="connsiteY17" fmla="*/ 9633 h 9633"/>
                <a:gd name="connsiteX0" fmla="*/ 9793 w 10000"/>
                <a:gd name="connsiteY0" fmla="*/ 0 h 9610"/>
                <a:gd name="connsiteX1" fmla="*/ 10000 w 10000"/>
                <a:gd name="connsiteY1" fmla="*/ 1534 h 9610"/>
                <a:gd name="connsiteX2" fmla="*/ 9582 w 10000"/>
                <a:gd name="connsiteY2" fmla="*/ 2305 h 9610"/>
                <a:gd name="connsiteX3" fmla="*/ 9582 w 10000"/>
                <a:gd name="connsiteY3" fmla="*/ 3076 h 9610"/>
                <a:gd name="connsiteX4" fmla="*/ 8958 w 10000"/>
                <a:gd name="connsiteY4" fmla="*/ 4228 h 9610"/>
                <a:gd name="connsiteX5" fmla="*/ 8333 w 10000"/>
                <a:gd name="connsiteY5" fmla="*/ 4992 h 9610"/>
                <a:gd name="connsiteX6" fmla="*/ 7708 w 10000"/>
                <a:gd name="connsiteY6" fmla="*/ 4611 h 9610"/>
                <a:gd name="connsiteX7" fmla="*/ 7084 w 10000"/>
                <a:gd name="connsiteY7" fmla="*/ 6144 h 9610"/>
                <a:gd name="connsiteX8" fmla="*/ 6665 w 10000"/>
                <a:gd name="connsiteY8" fmla="*/ 5382 h 9610"/>
                <a:gd name="connsiteX9" fmla="*/ 5834 w 10000"/>
                <a:gd name="connsiteY9" fmla="*/ 5382 h 9610"/>
                <a:gd name="connsiteX10" fmla="*/ 4585 w 10000"/>
                <a:gd name="connsiteY10" fmla="*/ 4992 h 9610"/>
                <a:gd name="connsiteX11" fmla="*/ 4373 w 10000"/>
                <a:gd name="connsiteY11" fmla="*/ 4992 h 9610"/>
                <a:gd name="connsiteX12" fmla="*/ 3124 w 10000"/>
                <a:gd name="connsiteY12" fmla="*/ 6534 h 9610"/>
                <a:gd name="connsiteX13" fmla="*/ 1874 w 10000"/>
                <a:gd name="connsiteY13" fmla="*/ 6534 h 9610"/>
                <a:gd name="connsiteX14" fmla="*/ 1667 w 10000"/>
                <a:gd name="connsiteY14" fmla="*/ 6915 h 9610"/>
                <a:gd name="connsiteX15" fmla="*/ 1249 w 10000"/>
                <a:gd name="connsiteY15" fmla="*/ 6915 h 9610"/>
                <a:gd name="connsiteX16" fmla="*/ 0 w 10000"/>
                <a:gd name="connsiteY16" fmla="*/ 9610 h 9610"/>
                <a:gd name="connsiteX0" fmla="*/ 10000 w 10000"/>
                <a:gd name="connsiteY0" fmla="*/ 0 h 8404"/>
                <a:gd name="connsiteX1" fmla="*/ 9582 w 10000"/>
                <a:gd name="connsiteY1" fmla="*/ 803 h 8404"/>
                <a:gd name="connsiteX2" fmla="*/ 9582 w 10000"/>
                <a:gd name="connsiteY2" fmla="*/ 1605 h 8404"/>
                <a:gd name="connsiteX3" fmla="*/ 8958 w 10000"/>
                <a:gd name="connsiteY3" fmla="*/ 2804 h 8404"/>
                <a:gd name="connsiteX4" fmla="*/ 8333 w 10000"/>
                <a:gd name="connsiteY4" fmla="*/ 3599 h 8404"/>
                <a:gd name="connsiteX5" fmla="*/ 7708 w 10000"/>
                <a:gd name="connsiteY5" fmla="*/ 3202 h 8404"/>
                <a:gd name="connsiteX6" fmla="*/ 7084 w 10000"/>
                <a:gd name="connsiteY6" fmla="*/ 4797 h 8404"/>
                <a:gd name="connsiteX7" fmla="*/ 6665 w 10000"/>
                <a:gd name="connsiteY7" fmla="*/ 4004 h 8404"/>
                <a:gd name="connsiteX8" fmla="*/ 5834 w 10000"/>
                <a:gd name="connsiteY8" fmla="*/ 4004 h 8404"/>
                <a:gd name="connsiteX9" fmla="*/ 4585 w 10000"/>
                <a:gd name="connsiteY9" fmla="*/ 3599 h 8404"/>
                <a:gd name="connsiteX10" fmla="*/ 4373 w 10000"/>
                <a:gd name="connsiteY10" fmla="*/ 3599 h 8404"/>
                <a:gd name="connsiteX11" fmla="*/ 3124 w 10000"/>
                <a:gd name="connsiteY11" fmla="*/ 5203 h 8404"/>
                <a:gd name="connsiteX12" fmla="*/ 1874 w 10000"/>
                <a:gd name="connsiteY12" fmla="*/ 5203 h 8404"/>
                <a:gd name="connsiteX13" fmla="*/ 1667 w 10000"/>
                <a:gd name="connsiteY13" fmla="*/ 5600 h 8404"/>
                <a:gd name="connsiteX14" fmla="*/ 1249 w 10000"/>
                <a:gd name="connsiteY14" fmla="*/ 5600 h 8404"/>
                <a:gd name="connsiteX15" fmla="*/ 0 w 10000"/>
                <a:gd name="connsiteY15" fmla="*/ 8404 h 8404"/>
                <a:gd name="connsiteX0" fmla="*/ 10000 w 10000"/>
                <a:gd name="connsiteY0" fmla="*/ 0 h 10000"/>
                <a:gd name="connsiteX1" fmla="*/ 9582 w 10000"/>
                <a:gd name="connsiteY1" fmla="*/ 1910 h 10000"/>
                <a:gd name="connsiteX2" fmla="*/ 8958 w 10000"/>
                <a:gd name="connsiteY2" fmla="*/ 3337 h 10000"/>
                <a:gd name="connsiteX3" fmla="*/ 8333 w 10000"/>
                <a:gd name="connsiteY3" fmla="*/ 4282 h 10000"/>
                <a:gd name="connsiteX4" fmla="*/ 7708 w 10000"/>
                <a:gd name="connsiteY4" fmla="*/ 3810 h 10000"/>
                <a:gd name="connsiteX5" fmla="*/ 7084 w 10000"/>
                <a:gd name="connsiteY5" fmla="*/ 5708 h 10000"/>
                <a:gd name="connsiteX6" fmla="*/ 6665 w 10000"/>
                <a:gd name="connsiteY6" fmla="*/ 4764 h 10000"/>
                <a:gd name="connsiteX7" fmla="*/ 5834 w 10000"/>
                <a:gd name="connsiteY7" fmla="*/ 4764 h 10000"/>
                <a:gd name="connsiteX8" fmla="*/ 4585 w 10000"/>
                <a:gd name="connsiteY8" fmla="*/ 4282 h 10000"/>
                <a:gd name="connsiteX9" fmla="*/ 4373 w 10000"/>
                <a:gd name="connsiteY9" fmla="*/ 4282 h 10000"/>
                <a:gd name="connsiteX10" fmla="*/ 3124 w 10000"/>
                <a:gd name="connsiteY10" fmla="*/ 6191 h 10000"/>
                <a:gd name="connsiteX11" fmla="*/ 1874 w 10000"/>
                <a:gd name="connsiteY11" fmla="*/ 6191 h 10000"/>
                <a:gd name="connsiteX12" fmla="*/ 1667 w 10000"/>
                <a:gd name="connsiteY12" fmla="*/ 6663 h 10000"/>
                <a:gd name="connsiteX13" fmla="*/ 1249 w 10000"/>
                <a:gd name="connsiteY13" fmla="*/ 6663 h 10000"/>
                <a:gd name="connsiteX14" fmla="*/ 0 w 10000"/>
                <a:gd name="connsiteY14" fmla="*/ 10000 h 10000"/>
                <a:gd name="connsiteX0" fmla="*/ 9582 w 9582"/>
                <a:gd name="connsiteY0" fmla="*/ 0 h 8090"/>
                <a:gd name="connsiteX1" fmla="*/ 8958 w 9582"/>
                <a:gd name="connsiteY1" fmla="*/ 1427 h 8090"/>
                <a:gd name="connsiteX2" fmla="*/ 8333 w 9582"/>
                <a:gd name="connsiteY2" fmla="*/ 2372 h 8090"/>
                <a:gd name="connsiteX3" fmla="*/ 7708 w 9582"/>
                <a:gd name="connsiteY3" fmla="*/ 1900 h 8090"/>
                <a:gd name="connsiteX4" fmla="*/ 7084 w 9582"/>
                <a:gd name="connsiteY4" fmla="*/ 3798 h 8090"/>
                <a:gd name="connsiteX5" fmla="*/ 6665 w 9582"/>
                <a:gd name="connsiteY5" fmla="*/ 2854 h 8090"/>
                <a:gd name="connsiteX6" fmla="*/ 5834 w 9582"/>
                <a:gd name="connsiteY6" fmla="*/ 2854 h 8090"/>
                <a:gd name="connsiteX7" fmla="*/ 4585 w 9582"/>
                <a:gd name="connsiteY7" fmla="*/ 2372 h 8090"/>
                <a:gd name="connsiteX8" fmla="*/ 4373 w 9582"/>
                <a:gd name="connsiteY8" fmla="*/ 2372 h 8090"/>
                <a:gd name="connsiteX9" fmla="*/ 3124 w 9582"/>
                <a:gd name="connsiteY9" fmla="*/ 4281 h 8090"/>
                <a:gd name="connsiteX10" fmla="*/ 1874 w 9582"/>
                <a:gd name="connsiteY10" fmla="*/ 4281 h 8090"/>
                <a:gd name="connsiteX11" fmla="*/ 1667 w 9582"/>
                <a:gd name="connsiteY11" fmla="*/ 4753 h 8090"/>
                <a:gd name="connsiteX12" fmla="*/ 1249 w 9582"/>
                <a:gd name="connsiteY12" fmla="*/ 4753 h 8090"/>
                <a:gd name="connsiteX13" fmla="*/ 0 w 9582"/>
                <a:gd name="connsiteY13" fmla="*/ 8090 h 8090"/>
                <a:gd name="connsiteX0" fmla="*/ 9349 w 9349"/>
                <a:gd name="connsiteY0" fmla="*/ 0 h 8236"/>
                <a:gd name="connsiteX1" fmla="*/ 8697 w 9349"/>
                <a:gd name="connsiteY1" fmla="*/ 1168 h 8236"/>
                <a:gd name="connsiteX2" fmla="*/ 8044 w 9349"/>
                <a:gd name="connsiteY2" fmla="*/ 585 h 8236"/>
                <a:gd name="connsiteX3" fmla="*/ 7393 w 9349"/>
                <a:gd name="connsiteY3" fmla="*/ 2931 h 8236"/>
                <a:gd name="connsiteX4" fmla="*/ 6956 w 9349"/>
                <a:gd name="connsiteY4" fmla="*/ 1764 h 8236"/>
                <a:gd name="connsiteX5" fmla="*/ 6088 w 9349"/>
                <a:gd name="connsiteY5" fmla="*/ 1764 h 8236"/>
                <a:gd name="connsiteX6" fmla="*/ 4785 w 9349"/>
                <a:gd name="connsiteY6" fmla="*/ 1168 h 8236"/>
                <a:gd name="connsiteX7" fmla="*/ 4564 w 9349"/>
                <a:gd name="connsiteY7" fmla="*/ 1168 h 8236"/>
                <a:gd name="connsiteX8" fmla="*/ 3260 w 9349"/>
                <a:gd name="connsiteY8" fmla="*/ 3528 h 8236"/>
                <a:gd name="connsiteX9" fmla="*/ 1956 w 9349"/>
                <a:gd name="connsiteY9" fmla="*/ 3528 h 8236"/>
                <a:gd name="connsiteX10" fmla="*/ 1740 w 9349"/>
                <a:gd name="connsiteY10" fmla="*/ 4111 h 8236"/>
                <a:gd name="connsiteX11" fmla="*/ 1303 w 9349"/>
                <a:gd name="connsiteY11" fmla="*/ 4111 h 8236"/>
                <a:gd name="connsiteX12" fmla="*/ 0 w 9349"/>
                <a:gd name="connsiteY12" fmla="*/ 8236 h 8236"/>
                <a:gd name="connsiteX0" fmla="*/ 9303 w 9303"/>
                <a:gd name="connsiteY0" fmla="*/ 708 h 9290"/>
                <a:gd name="connsiteX1" fmla="*/ 8604 w 9303"/>
                <a:gd name="connsiteY1" fmla="*/ 0 h 9290"/>
                <a:gd name="connsiteX2" fmla="*/ 7908 w 9303"/>
                <a:gd name="connsiteY2" fmla="*/ 2849 h 9290"/>
                <a:gd name="connsiteX3" fmla="*/ 7440 w 9303"/>
                <a:gd name="connsiteY3" fmla="*/ 1432 h 9290"/>
                <a:gd name="connsiteX4" fmla="*/ 6512 w 9303"/>
                <a:gd name="connsiteY4" fmla="*/ 1432 h 9290"/>
                <a:gd name="connsiteX5" fmla="*/ 5118 w 9303"/>
                <a:gd name="connsiteY5" fmla="*/ 708 h 9290"/>
                <a:gd name="connsiteX6" fmla="*/ 4882 w 9303"/>
                <a:gd name="connsiteY6" fmla="*/ 708 h 9290"/>
                <a:gd name="connsiteX7" fmla="*/ 3487 w 9303"/>
                <a:gd name="connsiteY7" fmla="*/ 3574 h 9290"/>
                <a:gd name="connsiteX8" fmla="*/ 2092 w 9303"/>
                <a:gd name="connsiteY8" fmla="*/ 3574 h 9290"/>
                <a:gd name="connsiteX9" fmla="*/ 1861 w 9303"/>
                <a:gd name="connsiteY9" fmla="*/ 4282 h 9290"/>
                <a:gd name="connsiteX10" fmla="*/ 1394 w 9303"/>
                <a:gd name="connsiteY10" fmla="*/ 4282 h 9290"/>
                <a:gd name="connsiteX11" fmla="*/ 0 w 9303"/>
                <a:gd name="connsiteY11" fmla="*/ 9290 h 9290"/>
                <a:gd name="connsiteX0" fmla="*/ 9249 w 9249"/>
                <a:gd name="connsiteY0" fmla="*/ 0 h 10000"/>
                <a:gd name="connsiteX1" fmla="*/ 8500 w 9249"/>
                <a:gd name="connsiteY1" fmla="*/ 3067 h 10000"/>
                <a:gd name="connsiteX2" fmla="*/ 7997 w 9249"/>
                <a:gd name="connsiteY2" fmla="*/ 1541 h 10000"/>
                <a:gd name="connsiteX3" fmla="*/ 7000 w 9249"/>
                <a:gd name="connsiteY3" fmla="*/ 1541 h 10000"/>
                <a:gd name="connsiteX4" fmla="*/ 5501 w 9249"/>
                <a:gd name="connsiteY4" fmla="*/ 762 h 10000"/>
                <a:gd name="connsiteX5" fmla="*/ 5248 w 9249"/>
                <a:gd name="connsiteY5" fmla="*/ 762 h 10000"/>
                <a:gd name="connsiteX6" fmla="*/ 3748 w 9249"/>
                <a:gd name="connsiteY6" fmla="*/ 3847 h 10000"/>
                <a:gd name="connsiteX7" fmla="*/ 2249 w 9249"/>
                <a:gd name="connsiteY7" fmla="*/ 3847 h 10000"/>
                <a:gd name="connsiteX8" fmla="*/ 2000 w 9249"/>
                <a:gd name="connsiteY8" fmla="*/ 4609 h 10000"/>
                <a:gd name="connsiteX9" fmla="*/ 1498 w 9249"/>
                <a:gd name="connsiteY9" fmla="*/ 4609 h 10000"/>
                <a:gd name="connsiteX10" fmla="*/ 0 w 9249"/>
                <a:gd name="connsiteY10" fmla="*/ 10000 h 10000"/>
                <a:gd name="connsiteX0" fmla="*/ 9190 w 9190"/>
                <a:gd name="connsiteY0" fmla="*/ 2305 h 9238"/>
                <a:gd name="connsiteX1" fmla="*/ 8646 w 9190"/>
                <a:gd name="connsiteY1" fmla="*/ 779 h 9238"/>
                <a:gd name="connsiteX2" fmla="*/ 7568 w 9190"/>
                <a:gd name="connsiteY2" fmla="*/ 779 h 9238"/>
                <a:gd name="connsiteX3" fmla="*/ 5948 w 9190"/>
                <a:gd name="connsiteY3" fmla="*/ 0 h 9238"/>
                <a:gd name="connsiteX4" fmla="*/ 5674 w 9190"/>
                <a:gd name="connsiteY4" fmla="*/ 0 h 9238"/>
                <a:gd name="connsiteX5" fmla="*/ 4052 w 9190"/>
                <a:gd name="connsiteY5" fmla="*/ 3085 h 9238"/>
                <a:gd name="connsiteX6" fmla="*/ 2432 w 9190"/>
                <a:gd name="connsiteY6" fmla="*/ 3085 h 9238"/>
                <a:gd name="connsiteX7" fmla="*/ 2162 w 9190"/>
                <a:gd name="connsiteY7" fmla="*/ 3847 h 9238"/>
                <a:gd name="connsiteX8" fmla="*/ 1620 w 9190"/>
                <a:gd name="connsiteY8" fmla="*/ 3847 h 9238"/>
                <a:gd name="connsiteX9" fmla="*/ 0 w 9190"/>
                <a:gd name="connsiteY9" fmla="*/ 9238 h 9238"/>
                <a:gd name="connsiteX0" fmla="*/ 9408 w 9408"/>
                <a:gd name="connsiteY0" fmla="*/ 843 h 10000"/>
                <a:gd name="connsiteX1" fmla="*/ 8235 w 9408"/>
                <a:gd name="connsiteY1" fmla="*/ 843 h 10000"/>
                <a:gd name="connsiteX2" fmla="*/ 6472 w 9408"/>
                <a:gd name="connsiteY2" fmla="*/ 0 h 10000"/>
                <a:gd name="connsiteX3" fmla="*/ 6174 w 9408"/>
                <a:gd name="connsiteY3" fmla="*/ 0 h 10000"/>
                <a:gd name="connsiteX4" fmla="*/ 4409 w 9408"/>
                <a:gd name="connsiteY4" fmla="*/ 3339 h 10000"/>
                <a:gd name="connsiteX5" fmla="*/ 2646 w 9408"/>
                <a:gd name="connsiteY5" fmla="*/ 3339 h 10000"/>
                <a:gd name="connsiteX6" fmla="*/ 2353 w 9408"/>
                <a:gd name="connsiteY6" fmla="*/ 4164 h 10000"/>
                <a:gd name="connsiteX7" fmla="*/ 1763 w 9408"/>
                <a:gd name="connsiteY7" fmla="*/ 4164 h 10000"/>
                <a:gd name="connsiteX8" fmla="*/ 0 w 9408"/>
                <a:gd name="connsiteY8" fmla="*/ 10000 h 10000"/>
                <a:gd name="connsiteX0" fmla="*/ 8753 w 8753"/>
                <a:gd name="connsiteY0" fmla="*/ 843 h 10000"/>
                <a:gd name="connsiteX1" fmla="*/ 6879 w 8753"/>
                <a:gd name="connsiteY1" fmla="*/ 0 h 10000"/>
                <a:gd name="connsiteX2" fmla="*/ 6563 w 8753"/>
                <a:gd name="connsiteY2" fmla="*/ 0 h 10000"/>
                <a:gd name="connsiteX3" fmla="*/ 4686 w 8753"/>
                <a:gd name="connsiteY3" fmla="*/ 3339 h 10000"/>
                <a:gd name="connsiteX4" fmla="*/ 2813 w 8753"/>
                <a:gd name="connsiteY4" fmla="*/ 3339 h 10000"/>
                <a:gd name="connsiteX5" fmla="*/ 2501 w 8753"/>
                <a:gd name="connsiteY5" fmla="*/ 4164 h 10000"/>
                <a:gd name="connsiteX6" fmla="*/ 1874 w 8753"/>
                <a:gd name="connsiteY6" fmla="*/ 4164 h 10000"/>
                <a:gd name="connsiteX7" fmla="*/ 0 w 8753"/>
                <a:gd name="connsiteY7" fmla="*/ 10000 h 10000"/>
                <a:gd name="connsiteX0" fmla="*/ 7859 w 7859"/>
                <a:gd name="connsiteY0" fmla="*/ 0 h 10000"/>
                <a:gd name="connsiteX1" fmla="*/ 7498 w 7859"/>
                <a:gd name="connsiteY1" fmla="*/ 0 h 10000"/>
                <a:gd name="connsiteX2" fmla="*/ 5354 w 7859"/>
                <a:gd name="connsiteY2" fmla="*/ 3339 h 10000"/>
                <a:gd name="connsiteX3" fmla="*/ 3214 w 7859"/>
                <a:gd name="connsiteY3" fmla="*/ 3339 h 10000"/>
                <a:gd name="connsiteX4" fmla="*/ 2857 w 7859"/>
                <a:gd name="connsiteY4" fmla="*/ 4164 h 10000"/>
                <a:gd name="connsiteX5" fmla="*/ 2141 w 7859"/>
                <a:gd name="connsiteY5" fmla="*/ 4164 h 10000"/>
                <a:gd name="connsiteX6" fmla="*/ 0 w 7859"/>
                <a:gd name="connsiteY6" fmla="*/ 10000 h 10000"/>
                <a:gd name="connsiteX0" fmla="*/ 9541 w 9541"/>
                <a:gd name="connsiteY0" fmla="*/ 0 h 10000"/>
                <a:gd name="connsiteX1" fmla="*/ 6813 w 9541"/>
                <a:gd name="connsiteY1" fmla="*/ 3339 h 10000"/>
                <a:gd name="connsiteX2" fmla="*/ 4090 w 9541"/>
                <a:gd name="connsiteY2" fmla="*/ 3339 h 10000"/>
                <a:gd name="connsiteX3" fmla="*/ 3635 w 9541"/>
                <a:gd name="connsiteY3" fmla="*/ 4164 h 10000"/>
                <a:gd name="connsiteX4" fmla="*/ 2724 w 9541"/>
                <a:gd name="connsiteY4" fmla="*/ 4164 h 10000"/>
                <a:gd name="connsiteX5" fmla="*/ 0 w 9541"/>
                <a:gd name="connsiteY5" fmla="*/ 10000 h 10000"/>
                <a:gd name="connsiteX0" fmla="*/ 7141 w 7141"/>
                <a:gd name="connsiteY0" fmla="*/ 0 h 6661"/>
                <a:gd name="connsiteX1" fmla="*/ 4287 w 7141"/>
                <a:gd name="connsiteY1" fmla="*/ 0 h 6661"/>
                <a:gd name="connsiteX2" fmla="*/ 3810 w 7141"/>
                <a:gd name="connsiteY2" fmla="*/ 825 h 6661"/>
                <a:gd name="connsiteX3" fmla="*/ 2855 w 7141"/>
                <a:gd name="connsiteY3" fmla="*/ 825 h 6661"/>
                <a:gd name="connsiteX4" fmla="*/ 0 w 7141"/>
                <a:gd name="connsiteY4" fmla="*/ 6661 h 6661"/>
                <a:gd name="connsiteX0" fmla="*/ 8253 w 8253"/>
                <a:gd name="connsiteY0" fmla="*/ 0 h 10000"/>
                <a:gd name="connsiteX1" fmla="*/ 6003 w 8253"/>
                <a:gd name="connsiteY1" fmla="*/ 0 h 10000"/>
                <a:gd name="connsiteX2" fmla="*/ 5335 w 8253"/>
                <a:gd name="connsiteY2" fmla="*/ 1239 h 10000"/>
                <a:gd name="connsiteX3" fmla="*/ 3998 w 8253"/>
                <a:gd name="connsiteY3" fmla="*/ 1239 h 10000"/>
                <a:gd name="connsiteX4" fmla="*/ 0 w 8253"/>
                <a:gd name="connsiteY4" fmla="*/ 10000 h 10000"/>
                <a:gd name="connsiteX0" fmla="*/ 8367 w 8367"/>
                <a:gd name="connsiteY0" fmla="*/ 0 h 10000"/>
                <a:gd name="connsiteX1" fmla="*/ 7274 w 8367"/>
                <a:gd name="connsiteY1" fmla="*/ 0 h 10000"/>
                <a:gd name="connsiteX2" fmla="*/ 6464 w 8367"/>
                <a:gd name="connsiteY2" fmla="*/ 1239 h 10000"/>
                <a:gd name="connsiteX3" fmla="*/ 4844 w 8367"/>
                <a:gd name="connsiteY3" fmla="*/ 1239 h 10000"/>
                <a:gd name="connsiteX4" fmla="*/ 0 w 8367"/>
                <a:gd name="connsiteY4" fmla="*/ 10000 h 10000"/>
                <a:gd name="connsiteX0" fmla="*/ 10000 w 10000"/>
                <a:gd name="connsiteY0" fmla="*/ 0 h 10000"/>
                <a:gd name="connsiteX1" fmla="*/ 8694 w 10000"/>
                <a:gd name="connsiteY1" fmla="*/ 0 h 10000"/>
                <a:gd name="connsiteX2" fmla="*/ 7437 w 10000"/>
                <a:gd name="connsiteY2" fmla="*/ 1239 h 10000"/>
                <a:gd name="connsiteX3" fmla="*/ 5789 w 10000"/>
                <a:gd name="connsiteY3" fmla="*/ 1239 h 10000"/>
                <a:gd name="connsiteX4" fmla="*/ 0 w 10000"/>
                <a:gd name="connsiteY4" fmla="*/ 10000 h 10000"/>
                <a:gd name="connsiteX0" fmla="*/ 10000 w 10000"/>
                <a:gd name="connsiteY0" fmla="*/ 0 h 10000"/>
                <a:gd name="connsiteX1" fmla="*/ 8405 w 10000"/>
                <a:gd name="connsiteY1" fmla="*/ 0 h 10000"/>
                <a:gd name="connsiteX2" fmla="*/ 7437 w 10000"/>
                <a:gd name="connsiteY2" fmla="*/ 1239 h 10000"/>
                <a:gd name="connsiteX3" fmla="*/ 5789 w 10000"/>
                <a:gd name="connsiteY3" fmla="*/ 1239 h 10000"/>
                <a:gd name="connsiteX4" fmla="*/ 0 w 10000"/>
                <a:gd name="connsiteY4" fmla="*/ 10000 h 10000"/>
                <a:gd name="connsiteX0" fmla="*/ 9349 w 9349"/>
                <a:gd name="connsiteY0" fmla="*/ 0 h 10107"/>
                <a:gd name="connsiteX1" fmla="*/ 8405 w 9349"/>
                <a:gd name="connsiteY1" fmla="*/ 107 h 10107"/>
                <a:gd name="connsiteX2" fmla="*/ 7437 w 9349"/>
                <a:gd name="connsiteY2" fmla="*/ 1346 h 10107"/>
                <a:gd name="connsiteX3" fmla="*/ 5789 w 9349"/>
                <a:gd name="connsiteY3" fmla="*/ 1346 h 10107"/>
                <a:gd name="connsiteX4" fmla="*/ 0 w 9349"/>
                <a:gd name="connsiteY4" fmla="*/ 10107 h 10107"/>
                <a:gd name="connsiteX0" fmla="*/ 10000 w 10000"/>
                <a:gd name="connsiteY0" fmla="*/ 105 h 9894"/>
                <a:gd name="connsiteX1" fmla="*/ 8990 w 10000"/>
                <a:gd name="connsiteY1" fmla="*/ 0 h 9894"/>
                <a:gd name="connsiteX2" fmla="*/ 7955 w 10000"/>
                <a:gd name="connsiteY2" fmla="*/ 1226 h 9894"/>
                <a:gd name="connsiteX3" fmla="*/ 6192 w 10000"/>
                <a:gd name="connsiteY3" fmla="*/ 1226 h 9894"/>
                <a:gd name="connsiteX4" fmla="*/ 0 w 10000"/>
                <a:gd name="connsiteY4" fmla="*/ 9894 h 9894"/>
                <a:gd name="connsiteX0" fmla="*/ 9923 w 9923"/>
                <a:gd name="connsiteY0" fmla="*/ 0 h 10108"/>
                <a:gd name="connsiteX1" fmla="*/ 8990 w 9923"/>
                <a:gd name="connsiteY1" fmla="*/ 108 h 10108"/>
                <a:gd name="connsiteX2" fmla="*/ 7955 w 9923"/>
                <a:gd name="connsiteY2" fmla="*/ 1347 h 10108"/>
                <a:gd name="connsiteX3" fmla="*/ 6192 w 9923"/>
                <a:gd name="connsiteY3" fmla="*/ 1347 h 10108"/>
                <a:gd name="connsiteX4" fmla="*/ 0 w 9923"/>
                <a:gd name="connsiteY4" fmla="*/ 10108 h 10108"/>
                <a:gd name="connsiteX0" fmla="*/ 10234 w 10234"/>
                <a:gd name="connsiteY0" fmla="*/ 0 h 10000"/>
                <a:gd name="connsiteX1" fmla="*/ 9060 w 10234"/>
                <a:gd name="connsiteY1" fmla="*/ 107 h 10000"/>
                <a:gd name="connsiteX2" fmla="*/ 8017 w 10234"/>
                <a:gd name="connsiteY2" fmla="*/ 1333 h 10000"/>
                <a:gd name="connsiteX3" fmla="*/ 6240 w 10234"/>
                <a:gd name="connsiteY3" fmla="*/ 1333 h 10000"/>
                <a:gd name="connsiteX4" fmla="*/ 0 w 10234"/>
                <a:gd name="connsiteY4" fmla="*/ 10000 h 10000"/>
                <a:gd name="connsiteX0" fmla="*/ 10156 w 10156"/>
                <a:gd name="connsiteY0" fmla="*/ 104 h 9893"/>
                <a:gd name="connsiteX1" fmla="*/ 9060 w 10156"/>
                <a:gd name="connsiteY1" fmla="*/ 0 h 9893"/>
                <a:gd name="connsiteX2" fmla="*/ 8017 w 10156"/>
                <a:gd name="connsiteY2" fmla="*/ 1226 h 9893"/>
                <a:gd name="connsiteX3" fmla="*/ 6240 w 10156"/>
                <a:gd name="connsiteY3" fmla="*/ 1226 h 9893"/>
                <a:gd name="connsiteX4" fmla="*/ 0 w 10156"/>
                <a:gd name="connsiteY4" fmla="*/ 9893 h 9893"/>
                <a:gd name="connsiteX0" fmla="*/ 10000 w 10000"/>
                <a:gd name="connsiteY0" fmla="*/ 0 h 10109"/>
                <a:gd name="connsiteX1" fmla="*/ 8921 w 10000"/>
                <a:gd name="connsiteY1" fmla="*/ 109 h 10109"/>
                <a:gd name="connsiteX2" fmla="*/ 7894 w 10000"/>
                <a:gd name="connsiteY2" fmla="*/ 1348 h 10109"/>
                <a:gd name="connsiteX3" fmla="*/ 6144 w 10000"/>
                <a:gd name="connsiteY3" fmla="*/ 1348 h 10109"/>
                <a:gd name="connsiteX4" fmla="*/ 0 w 10000"/>
                <a:gd name="connsiteY4" fmla="*/ 10109 h 10109"/>
                <a:gd name="connsiteX0" fmla="*/ 10614 w 10614"/>
                <a:gd name="connsiteY0" fmla="*/ 0 h 11178"/>
                <a:gd name="connsiteX1" fmla="*/ 9535 w 10614"/>
                <a:gd name="connsiteY1" fmla="*/ 109 h 11178"/>
                <a:gd name="connsiteX2" fmla="*/ 8508 w 10614"/>
                <a:gd name="connsiteY2" fmla="*/ 1348 h 11178"/>
                <a:gd name="connsiteX3" fmla="*/ 6758 w 10614"/>
                <a:gd name="connsiteY3" fmla="*/ 1348 h 11178"/>
                <a:gd name="connsiteX4" fmla="*/ 0 w 10614"/>
                <a:gd name="connsiteY4" fmla="*/ 11178 h 11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14" h="11178">
                  <a:moveTo>
                    <a:pt x="10614" y="0"/>
                  </a:moveTo>
                  <a:lnTo>
                    <a:pt x="9535" y="109"/>
                  </a:lnTo>
                  <a:lnTo>
                    <a:pt x="8508" y="1348"/>
                  </a:lnTo>
                  <a:lnTo>
                    <a:pt x="6758" y="1348"/>
                  </a:lnTo>
                  <a:lnTo>
                    <a:pt x="0" y="11178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313" name="グループ化 312"/>
          <p:cNvGrpSpPr/>
          <p:nvPr/>
        </p:nvGrpSpPr>
        <p:grpSpPr bwMode="gray">
          <a:xfrm>
            <a:off x="4781736" y="8099986"/>
            <a:ext cx="1089088" cy="364062"/>
            <a:chOff x="4801234" y="1352648"/>
            <a:chExt cx="1089088" cy="364062"/>
          </a:xfrm>
        </p:grpSpPr>
        <p:sp>
          <p:nvSpPr>
            <p:cNvPr id="314" name="Freeform 62"/>
            <p:cNvSpPr>
              <a:spLocks/>
            </p:cNvSpPr>
            <p:nvPr/>
          </p:nvSpPr>
          <p:spPr bwMode="gray">
            <a:xfrm>
              <a:off x="4801234" y="1352648"/>
              <a:ext cx="1089088" cy="364037"/>
            </a:xfrm>
            <a:custGeom>
              <a:avLst/>
              <a:gdLst>
                <a:gd name="T0" fmla="*/ 0 w 2903"/>
                <a:gd name="T1" fmla="*/ 1588 h 1588"/>
                <a:gd name="T2" fmla="*/ 454 w 2903"/>
                <a:gd name="T3" fmla="*/ 1452 h 1588"/>
                <a:gd name="T4" fmla="*/ 953 w 2903"/>
                <a:gd name="T5" fmla="*/ 1271 h 1588"/>
                <a:gd name="T6" fmla="*/ 1180 w 2903"/>
                <a:gd name="T7" fmla="*/ 1180 h 1588"/>
                <a:gd name="T8" fmla="*/ 1407 w 2903"/>
                <a:gd name="T9" fmla="*/ 1044 h 1588"/>
                <a:gd name="T10" fmla="*/ 1588 w 2903"/>
                <a:gd name="T11" fmla="*/ 908 h 1588"/>
                <a:gd name="T12" fmla="*/ 1860 w 2903"/>
                <a:gd name="T13" fmla="*/ 908 h 1588"/>
                <a:gd name="T14" fmla="*/ 1996 w 2903"/>
                <a:gd name="T15" fmla="*/ 862 h 1588"/>
                <a:gd name="T16" fmla="*/ 2042 w 2903"/>
                <a:gd name="T17" fmla="*/ 772 h 1588"/>
                <a:gd name="T18" fmla="*/ 2450 w 2903"/>
                <a:gd name="T19" fmla="*/ 409 h 1588"/>
                <a:gd name="T20" fmla="*/ 2631 w 2903"/>
                <a:gd name="T21" fmla="*/ 273 h 1588"/>
                <a:gd name="T22" fmla="*/ 2767 w 2903"/>
                <a:gd name="T23" fmla="*/ 227 h 1588"/>
                <a:gd name="T24" fmla="*/ 2858 w 2903"/>
                <a:gd name="T25" fmla="*/ 137 h 1588"/>
                <a:gd name="T26" fmla="*/ 2903 w 2903"/>
                <a:gd name="T27" fmla="*/ 0 h 15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903"/>
                <a:gd name="T43" fmla="*/ 0 h 1588"/>
                <a:gd name="T44" fmla="*/ 2903 w 2903"/>
                <a:gd name="T45" fmla="*/ 1588 h 1588"/>
                <a:gd name="connsiteX0" fmla="*/ 0 w 8436"/>
                <a:gd name="connsiteY0" fmla="*/ 9144 h 9144"/>
                <a:gd name="connsiteX1" fmla="*/ 1719 w 8436"/>
                <a:gd name="connsiteY1" fmla="*/ 8004 h 9144"/>
                <a:gd name="connsiteX2" fmla="*/ 2501 w 8436"/>
                <a:gd name="connsiteY2" fmla="*/ 7431 h 9144"/>
                <a:gd name="connsiteX3" fmla="*/ 3283 w 8436"/>
                <a:gd name="connsiteY3" fmla="*/ 6574 h 9144"/>
                <a:gd name="connsiteX4" fmla="*/ 3906 w 8436"/>
                <a:gd name="connsiteY4" fmla="*/ 5718 h 9144"/>
                <a:gd name="connsiteX5" fmla="*/ 4843 w 8436"/>
                <a:gd name="connsiteY5" fmla="*/ 5718 h 9144"/>
                <a:gd name="connsiteX6" fmla="*/ 5312 w 8436"/>
                <a:gd name="connsiteY6" fmla="*/ 5428 h 9144"/>
                <a:gd name="connsiteX7" fmla="*/ 5470 w 8436"/>
                <a:gd name="connsiteY7" fmla="*/ 4861 h 9144"/>
                <a:gd name="connsiteX8" fmla="*/ 6876 w 8436"/>
                <a:gd name="connsiteY8" fmla="*/ 2576 h 9144"/>
                <a:gd name="connsiteX9" fmla="*/ 7499 w 8436"/>
                <a:gd name="connsiteY9" fmla="*/ 1719 h 9144"/>
                <a:gd name="connsiteX10" fmla="*/ 7968 w 8436"/>
                <a:gd name="connsiteY10" fmla="*/ 1429 h 9144"/>
                <a:gd name="connsiteX11" fmla="*/ 8281 w 8436"/>
                <a:gd name="connsiteY11" fmla="*/ 863 h 9144"/>
                <a:gd name="connsiteX12" fmla="*/ 8436 w 8436"/>
                <a:gd name="connsiteY12" fmla="*/ 0 h 9144"/>
                <a:gd name="connsiteX0" fmla="*/ 0 w 9783"/>
                <a:gd name="connsiteY0" fmla="*/ 9852 h 9852"/>
                <a:gd name="connsiteX1" fmla="*/ 1821 w 9783"/>
                <a:gd name="connsiteY1" fmla="*/ 8753 h 9852"/>
                <a:gd name="connsiteX2" fmla="*/ 2748 w 9783"/>
                <a:gd name="connsiteY2" fmla="*/ 8127 h 9852"/>
                <a:gd name="connsiteX3" fmla="*/ 3675 w 9783"/>
                <a:gd name="connsiteY3" fmla="*/ 7189 h 9852"/>
                <a:gd name="connsiteX4" fmla="*/ 4413 w 9783"/>
                <a:gd name="connsiteY4" fmla="*/ 6253 h 9852"/>
                <a:gd name="connsiteX5" fmla="*/ 5524 w 9783"/>
                <a:gd name="connsiteY5" fmla="*/ 6253 h 9852"/>
                <a:gd name="connsiteX6" fmla="*/ 6080 w 9783"/>
                <a:gd name="connsiteY6" fmla="*/ 5936 h 9852"/>
                <a:gd name="connsiteX7" fmla="*/ 6267 w 9783"/>
                <a:gd name="connsiteY7" fmla="*/ 5316 h 9852"/>
                <a:gd name="connsiteX8" fmla="*/ 7934 w 9783"/>
                <a:gd name="connsiteY8" fmla="*/ 2817 h 9852"/>
                <a:gd name="connsiteX9" fmla="*/ 8672 w 9783"/>
                <a:gd name="connsiteY9" fmla="*/ 1880 h 9852"/>
                <a:gd name="connsiteX10" fmla="*/ 9228 w 9783"/>
                <a:gd name="connsiteY10" fmla="*/ 1563 h 9852"/>
                <a:gd name="connsiteX11" fmla="*/ 9599 w 9783"/>
                <a:gd name="connsiteY11" fmla="*/ 944 h 9852"/>
                <a:gd name="connsiteX12" fmla="*/ 9783 w 9783"/>
                <a:gd name="connsiteY12" fmla="*/ 0 h 9852"/>
                <a:gd name="connsiteX0" fmla="*/ 0 w 9812"/>
                <a:gd name="connsiteY0" fmla="*/ 9042 h 9042"/>
                <a:gd name="connsiteX1" fmla="*/ 1861 w 9812"/>
                <a:gd name="connsiteY1" fmla="*/ 7926 h 9042"/>
                <a:gd name="connsiteX2" fmla="*/ 2809 w 9812"/>
                <a:gd name="connsiteY2" fmla="*/ 7291 h 9042"/>
                <a:gd name="connsiteX3" fmla="*/ 3757 w 9812"/>
                <a:gd name="connsiteY3" fmla="*/ 6339 h 9042"/>
                <a:gd name="connsiteX4" fmla="*/ 4511 w 9812"/>
                <a:gd name="connsiteY4" fmla="*/ 5389 h 9042"/>
                <a:gd name="connsiteX5" fmla="*/ 5647 w 9812"/>
                <a:gd name="connsiteY5" fmla="*/ 5389 h 9042"/>
                <a:gd name="connsiteX6" fmla="*/ 6215 w 9812"/>
                <a:gd name="connsiteY6" fmla="*/ 5067 h 9042"/>
                <a:gd name="connsiteX7" fmla="*/ 6406 w 9812"/>
                <a:gd name="connsiteY7" fmla="*/ 4438 h 9042"/>
                <a:gd name="connsiteX8" fmla="*/ 8110 w 9812"/>
                <a:gd name="connsiteY8" fmla="*/ 1901 h 9042"/>
                <a:gd name="connsiteX9" fmla="*/ 8864 w 9812"/>
                <a:gd name="connsiteY9" fmla="*/ 950 h 9042"/>
                <a:gd name="connsiteX10" fmla="*/ 9433 w 9812"/>
                <a:gd name="connsiteY10" fmla="*/ 628 h 9042"/>
                <a:gd name="connsiteX11" fmla="*/ 9812 w 9812"/>
                <a:gd name="connsiteY11" fmla="*/ 0 h 9042"/>
                <a:gd name="connsiteX0" fmla="*/ 0 w 9614"/>
                <a:gd name="connsiteY0" fmla="*/ 9305 h 9305"/>
                <a:gd name="connsiteX1" fmla="*/ 1897 w 9614"/>
                <a:gd name="connsiteY1" fmla="*/ 8071 h 9305"/>
                <a:gd name="connsiteX2" fmla="*/ 2863 w 9614"/>
                <a:gd name="connsiteY2" fmla="*/ 7368 h 9305"/>
                <a:gd name="connsiteX3" fmla="*/ 3829 w 9614"/>
                <a:gd name="connsiteY3" fmla="*/ 6316 h 9305"/>
                <a:gd name="connsiteX4" fmla="*/ 4597 w 9614"/>
                <a:gd name="connsiteY4" fmla="*/ 5265 h 9305"/>
                <a:gd name="connsiteX5" fmla="*/ 5755 w 9614"/>
                <a:gd name="connsiteY5" fmla="*/ 5265 h 9305"/>
                <a:gd name="connsiteX6" fmla="*/ 6334 w 9614"/>
                <a:gd name="connsiteY6" fmla="*/ 4909 h 9305"/>
                <a:gd name="connsiteX7" fmla="*/ 6529 w 9614"/>
                <a:gd name="connsiteY7" fmla="*/ 4213 h 9305"/>
                <a:gd name="connsiteX8" fmla="*/ 8265 w 9614"/>
                <a:gd name="connsiteY8" fmla="*/ 1407 h 9305"/>
                <a:gd name="connsiteX9" fmla="*/ 9034 w 9614"/>
                <a:gd name="connsiteY9" fmla="*/ 356 h 9305"/>
                <a:gd name="connsiteX10" fmla="*/ 9614 w 9614"/>
                <a:gd name="connsiteY10" fmla="*/ 0 h 9305"/>
                <a:gd name="connsiteX0" fmla="*/ 0 w 9397"/>
                <a:gd name="connsiteY0" fmla="*/ 9617 h 9617"/>
                <a:gd name="connsiteX1" fmla="*/ 1973 w 9397"/>
                <a:gd name="connsiteY1" fmla="*/ 8291 h 9617"/>
                <a:gd name="connsiteX2" fmla="*/ 2978 w 9397"/>
                <a:gd name="connsiteY2" fmla="*/ 7535 h 9617"/>
                <a:gd name="connsiteX3" fmla="*/ 3983 w 9397"/>
                <a:gd name="connsiteY3" fmla="*/ 6405 h 9617"/>
                <a:gd name="connsiteX4" fmla="*/ 4782 w 9397"/>
                <a:gd name="connsiteY4" fmla="*/ 5275 h 9617"/>
                <a:gd name="connsiteX5" fmla="*/ 5986 w 9397"/>
                <a:gd name="connsiteY5" fmla="*/ 5275 h 9617"/>
                <a:gd name="connsiteX6" fmla="*/ 6588 w 9397"/>
                <a:gd name="connsiteY6" fmla="*/ 4893 h 9617"/>
                <a:gd name="connsiteX7" fmla="*/ 6791 w 9397"/>
                <a:gd name="connsiteY7" fmla="*/ 4145 h 9617"/>
                <a:gd name="connsiteX8" fmla="*/ 8597 w 9397"/>
                <a:gd name="connsiteY8" fmla="*/ 1129 h 9617"/>
                <a:gd name="connsiteX9" fmla="*/ 9397 w 9397"/>
                <a:gd name="connsiteY9" fmla="*/ 0 h 9617"/>
                <a:gd name="connsiteX0" fmla="*/ 0 w 9149"/>
                <a:gd name="connsiteY0" fmla="*/ 8826 h 8826"/>
                <a:gd name="connsiteX1" fmla="*/ 2100 w 9149"/>
                <a:gd name="connsiteY1" fmla="*/ 7447 h 8826"/>
                <a:gd name="connsiteX2" fmla="*/ 3169 w 9149"/>
                <a:gd name="connsiteY2" fmla="*/ 6661 h 8826"/>
                <a:gd name="connsiteX3" fmla="*/ 4239 w 9149"/>
                <a:gd name="connsiteY3" fmla="*/ 5486 h 8826"/>
                <a:gd name="connsiteX4" fmla="*/ 5089 w 9149"/>
                <a:gd name="connsiteY4" fmla="*/ 4311 h 8826"/>
                <a:gd name="connsiteX5" fmla="*/ 6370 w 9149"/>
                <a:gd name="connsiteY5" fmla="*/ 4311 h 8826"/>
                <a:gd name="connsiteX6" fmla="*/ 7011 w 9149"/>
                <a:gd name="connsiteY6" fmla="*/ 3914 h 8826"/>
                <a:gd name="connsiteX7" fmla="*/ 7227 w 9149"/>
                <a:gd name="connsiteY7" fmla="*/ 3136 h 8826"/>
                <a:gd name="connsiteX8" fmla="*/ 9149 w 9149"/>
                <a:gd name="connsiteY8" fmla="*/ 0 h 8826"/>
                <a:gd name="connsiteX0" fmla="*/ 0 w 7899"/>
                <a:gd name="connsiteY0" fmla="*/ 6447 h 6447"/>
                <a:gd name="connsiteX1" fmla="*/ 2295 w 7899"/>
                <a:gd name="connsiteY1" fmla="*/ 4885 h 6447"/>
                <a:gd name="connsiteX2" fmla="*/ 3464 w 7899"/>
                <a:gd name="connsiteY2" fmla="*/ 3994 h 6447"/>
                <a:gd name="connsiteX3" fmla="*/ 4633 w 7899"/>
                <a:gd name="connsiteY3" fmla="*/ 2663 h 6447"/>
                <a:gd name="connsiteX4" fmla="*/ 5562 w 7899"/>
                <a:gd name="connsiteY4" fmla="*/ 1331 h 6447"/>
                <a:gd name="connsiteX5" fmla="*/ 6963 w 7899"/>
                <a:gd name="connsiteY5" fmla="*/ 1331 h 6447"/>
                <a:gd name="connsiteX6" fmla="*/ 7663 w 7899"/>
                <a:gd name="connsiteY6" fmla="*/ 882 h 6447"/>
                <a:gd name="connsiteX7" fmla="*/ 7899 w 7899"/>
                <a:gd name="connsiteY7" fmla="*/ 0 h 6447"/>
                <a:gd name="connsiteX0" fmla="*/ 0 w 9701"/>
                <a:gd name="connsiteY0" fmla="*/ 8632 h 8632"/>
                <a:gd name="connsiteX1" fmla="*/ 2905 w 9701"/>
                <a:gd name="connsiteY1" fmla="*/ 6209 h 8632"/>
                <a:gd name="connsiteX2" fmla="*/ 4385 w 9701"/>
                <a:gd name="connsiteY2" fmla="*/ 4827 h 8632"/>
                <a:gd name="connsiteX3" fmla="*/ 5865 w 9701"/>
                <a:gd name="connsiteY3" fmla="*/ 2763 h 8632"/>
                <a:gd name="connsiteX4" fmla="*/ 7041 w 9701"/>
                <a:gd name="connsiteY4" fmla="*/ 697 h 8632"/>
                <a:gd name="connsiteX5" fmla="*/ 8815 w 9701"/>
                <a:gd name="connsiteY5" fmla="*/ 697 h 8632"/>
                <a:gd name="connsiteX6" fmla="*/ 9701 w 9701"/>
                <a:gd name="connsiteY6" fmla="*/ 0 h 8632"/>
                <a:gd name="connsiteX0" fmla="*/ 0 w 9601"/>
                <a:gd name="connsiteY0" fmla="*/ 9622 h 9622"/>
                <a:gd name="connsiteX1" fmla="*/ 2995 w 9601"/>
                <a:gd name="connsiteY1" fmla="*/ 6815 h 9622"/>
                <a:gd name="connsiteX2" fmla="*/ 4520 w 9601"/>
                <a:gd name="connsiteY2" fmla="*/ 5214 h 9622"/>
                <a:gd name="connsiteX3" fmla="*/ 6046 w 9601"/>
                <a:gd name="connsiteY3" fmla="*/ 2823 h 9622"/>
                <a:gd name="connsiteX4" fmla="*/ 7258 w 9601"/>
                <a:gd name="connsiteY4" fmla="*/ 429 h 9622"/>
                <a:gd name="connsiteX5" fmla="*/ 9087 w 9601"/>
                <a:gd name="connsiteY5" fmla="*/ 429 h 9622"/>
                <a:gd name="connsiteX6" fmla="*/ 9601 w 9601"/>
                <a:gd name="connsiteY6" fmla="*/ 0 h 9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601" h="9622">
                  <a:moveTo>
                    <a:pt x="0" y="9622"/>
                  </a:moveTo>
                  <a:lnTo>
                    <a:pt x="2995" y="6815"/>
                  </a:lnTo>
                  <a:lnTo>
                    <a:pt x="4520" y="5214"/>
                  </a:lnTo>
                  <a:lnTo>
                    <a:pt x="6046" y="2823"/>
                  </a:lnTo>
                  <a:lnTo>
                    <a:pt x="7258" y="429"/>
                  </a:lnTo>
                  <a:lnTo>
                    <a:pt x="9087" y="429"/>
                  </a:lnTo>
                  <a:lnTo>
                    <a:pt x="9601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315" name="Freeform 62"/>
            <p:cNvSpPr>
              <a:spLocks/>
            </p:cNvSpPr>
            <p:nvPr/>
          </p:nvSpPr>
          <p:spPr bwMode="gray">
            <a:xfrm>
              <a:off x="4801234" y="1352673"/>
              <a:ext cx="1089088" cy="364037"/>
            </a:xfrm>
            <a:custGeom>
              <a:avLst/>
              <a:gdLst>
                <a:gd name="T0" fmla="*/ 0 w 2903"/>
                <a:gd name="T1" fmla="*/ 1588 h 1588"/>
                <a:gd name="T2" fmla="*/ 454 w 2903"/>
                <a:gd name="T3" fmla="*/ 1452 h 1588"/>
                <a:gd name="T4" fmla="*/ 953 w 2903"/>
                <a:gd name="T5" fmla="*/ 1271 h 1588"/>
                <a:gd name="T6" fmla="*/ 1180 w 2903"/>
                <a:gd name="T7" fmla="*/ 1180 h 1588"/>
                <a:gd name="T8" fmla="*/ 1407 w 2903"/>
                <a:gd name="T9" fmla="*/ 1044 h 1588"/>
                <a:gd name="T10" fmla="*/ 1588 w 2903"/>
                <a:gd name="T11" fmla="*/ 908 h 1588"/>
                <a:gd name="T12" fmla="*/ 1860 w 2903"/>
                <a:gd name="T13" fmla="*/ 908 h 1588"/>
                <a:gd name="T14" fmla="*/ 1996 w 2903"/>
                <a:gd name="T15" fmla="*/ 862 h 1588"/>
                <a:gd name="T16" fmla="*/ 2042 w 2903"/>
                <a:gd name="T17" fmla="*/ 772 h 1588"/>
                <a:gd name="T18" fmla="*/ 2450 w 2903"/>
                <a:gd name="T19" fmla="*/ 409 h 1588"/>
                <a:gd name="T20" fmla="*/ 2631 w 2903"/>
                <a:gd name="T21" fmla="*/ 273 h 1588"/>
                <a:gd name="T22" fmla="*/ 2767 w 2903"/>
                <a:gd name="T23" fmla="*/ 227 h 1588"/>
                <a:gd name="T24" fmla="*/ 2858 w 2903"/>
                <a:gd name="T25" fmla="*/ 137 h 1588"/>
                <a:gd name="T26" fmla="*/ 2903 w 2903"/>
                <a:gd name="T27" fmla="*/ 0 h 15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903"/>
                <a:gd name="T43" fmla="*/ 0 h 1588"/>
                <a:gd name="T44" fmla="*/ 2903 w 2903"/>
                <a:gd name="T45" fmla="*/ 1588 h 1588"/>
                <a:gd name="connsiteX0" fmla="*/ 0 w 8436"/>
                <a:gd name="connsiteY0" fmla="*/ 9144 h 9144"/>
                <a:gd name="connsiteX1" fmla="*/ 1719 w 8436"/>
                <a:gd name="connsiteY1" fmla="*/ 8004 h 9144"/>
                <a:gd name="connsiteX2" fmla="*/ 2501 w 8436"/>
                <a:gd name="connsiteY2" fmla="*/ 7431 h 9144"/>
                <a:gd name="connsiteX3" fmla="*/ 3283 w 8436"/>
                <a:gd name="connsiteY3" fmla="*/ 6574 h 9144"/>
                <a:gd name="connsiteX4" fmla="*/ 3906 w 8436"/>
                <a:gd name="connsiteY4" fmla="*/ 5718 h 9144"/>
                <a:gd name="connsiteX5" fmla="*/ 4843 w 8436"/>
                <a:gd name="connsiteY5" fmla="*/ 5718 h 9144"/>
                <a:gd name="connsiteX6" fmla="*/ 5312 w 8436"/>
                <a:gd name="connsiteY6" fmla="*/ 5428 h 9144"/>
                <a:gd name="connsiteX7" fmla="*/ 5470 w 8436"/>
                <a:gd name="connsiteY7" fmla="*/ 4861 h 9144"/>
                <a:gd name="connsiteX8" fmla="*/ 6876 w 8436"/>
                <a:gd name="connsiteY8" fmla="*/ 2576 h 9144"/>
                <a:gd name="connsiteX9" fmla="*/ 7499 w 8436"/>
                <a:gd name="connsiteY9" fmla="*/ 1719 h 9144"/>
                <a:gd name="connsiteX10" fmla="*/ 7968 w 8436"/>
                <a:gd name="connsiteY10" fmla="*/ 1429 h 9144"/>
                <a:gd name="connsiteX11" fmla="*/ 8281 w 8436"/>
                <a:gd name="connsiteY11" fmla="*/ 863 h 9144"/>
                <a:gd name="connsiteX12" fmla="*/ 8436 w 8436"/>
                <a:gd name="connsiteY12" fmla="*/ 0 h 9144"/>
                <a:gd name="connsiteX0" fmla="*/ 0 w 9783"/>
                <a:gd name="connsiteY0" fmla="*/ 9852 h 9852"/>
                <a:gd name="connsiteX1" fmla="*/ 1821 w 9783"/>
                <a:gd name="connsiteY1" fmla="*/ 8753 h 9852"/>
                <a:gd name="connsiteX2" fmla="*/ 2748 w 9783"/>
                <a:gd name="connsiteY2" fmla="*/ 8127 h 9852"/>
                <a:gd name="connsiteX3" fmla="*/ 3675 w 9783"/>
                <a:gd name="connsiteY3" fmla="*/ 7189 h 9852"/>
                <a:gd name="connsiteX4" fmla="*/ 4413 w 9783"/>
                <a:gd name="connsiteY4" fmla="*/ 6253 h 9852"/>
                <a:gd name="connsiteX5" fmla="*/ 5524 w 9783"/>
                <a:gd name="connsiteY5" fmla="*/ 6253 h 9852"/>
                <a:gd name="connsiteX6" fmla="*/ 6080 w 9783"/>
                <a:gd name="connsiteY6" fmla="*/ 5936 h 9852"/>
                <a:gd name="connsiteX7" fmla="*/ 6267 w 9783"/>
                <a:gd name="connsiteY7" fmla="*/ 5316 h 9852"/>
                <a:gd name="connsiteX8" fmla="*/ 7934 w 9783"/>
                <a:gd name="connsiteY8" fmla="*/ 2817 h 9852"/>
                <a:gd name="connsiteX9" fmla="*/ 8672 w 9783"/>
                <a:gd name="connsiteY9" fmla="*/ 1880 h 9852"/>
                <a:gd name="connsiteX10" fmla="*/ 9228 w 9783"/>
                <a:gd name="connsiteY10" fmla="*/ 1563 h 9852"/>
                <a:gd name="connsiteX11" fmla="*/ 9599 w 9783"/>
                <a:gd name="connsiteY11" fmla="*/ 944 h 9852"/>
                <a:gd name="connsiteX12" fmla="*/ 9783 w 9783"/>
                <a:gd name="connsiteY12" fmla="*/ 0 h 9852"/>
                <a:gd name="connsiteX0" fmla="*/ 0 w 9812"/>
                <a:gd name="connsiteY0" fmla="*/ 9042 h 9042"/>
                <a:gd name="connsiteX1" fmla="*/ 1861 w 9812"/>
                <a:gd name="connsiteY1" fmla="*/ 7926 h 9042"/>
                <a:gd name="connsiteX2" fmla="*/ 2809 w 9812"/>
                <a:gd name="connsiteY2" fmla="*/ 7291 h 9042"/>
                <a:gd name="connsiteX3" fmla="*/ 3757 w 9812"/>
                <a:gd name="connsiteY3" fmla="*/ 6339 h 9042"/>
                <a:gd name="connsiteX4" fmla="*/ 4511 w 9812"/>
                <a:gd name="connsiteY4" fmla="*/ 5389 h 9042"/>
                <a:gd name="connsiteX5" fmla="*/ 5647 w 9812"/>
                <a:gd name="connsiteY5" fmla="*/ 5389 h 9042"/>
                <a:gd name="connsiteX6" fmla="*/ 6215 w 9812"/>
                <a:gd name="connsiteY6" fmla="*/ 5067 h 9042"/>
                <a:gd name="connsiteX7" fmla="*/ 6406 w 9812"/>
                <a:gd name="connsiteY7" fmla="*/ 4438 h 9042"/>
                <a:gd name="connsiteX8" fmla="*/ 8110 w 9812"/>
                <a:gd name="connsiteY8" fmla="*/ 1901 h 9042"/>
                <a:gd name="connsiteX9" fmla="*/ 8864 w 9812"/>
                <a:gd name="connsiteY9" fmla="*/ 950 h 9042"/>
                <a:gd name="connsiteX10" fmla="*/ 9433 w 9812"/>
                <a:gd name="connsiteY10" fmla="*/ 628 h 9042"/>
                <a:gd name="connsiteX11" fmla="*/ 9812 w 9812"/>
                <a:gd name="connsiteY11" fmla="*/ 0 h 9042"/>
                <a:gd name="connsiteX0" fmla="*/ 0 w 9614"/>
                <a:gd name="connsiteY0" fmla="*/ 9305 h 9305"/>
                <a:gd name="connsiteX1" fmla="*/ 1897 w 9614"/>
                <a:gd name="connsiteY1" fmla="*/ 8071 h 9305"/>
                <a:gd name="connsiteX2" fmla="*/ 2863 w 9614"/>
                <a:gd name="connsiteY2" fmla="*/ 7368 h 9305"/>
                <a:gd name="connsiteX3" fmla="*/ 3829 w 9614"/>
                <a:gd name="connsiteY3" fmla="*/ 6316 h 9305"/>
                <a:gd name="connsiteX4" fmla="*/ 4597 w 9614"/>
                <a:gd name="connsiteY4" fmla="*/ 5265 h 9305"/>
                <a:gd name="connsiteX5" fmla="*/ 5755 w 9614"/>
                <a:gd name="connsiteY5" fmla="*/ 5265 h 9305"/>
                <a:gd name="connsiteX6" fmla="*/ 6334 w 9614"/>
                <a:gd name="connsiteY6" fmla="*/ 4909 h 9305"/>
                <a:gd name="connsiteX7" fmla="*/ 6529 w 9614"/>
                <a:gd name="connsiteY7" fmla="*/ 4213 h 9305"/>
                <a:gd name="connsiteX8" fmla="*/ 8265 w 9614"/>
                <a:gd name="connsiteY8" fmla="*/ 1407 h 9305"/>
                <a:gd name="connsiteX9" fmla="*/ 9034 w 9614"/>
                <a:gd name="connsiteY9" fmla="*/ 356 h 9305"/>
                <a:gd name="connsiteX10" fmla="*/ 9614 w 9614"/>
                <a:gd name="connsiteY10" fmla="*/ 0 h 9305"/>
                <a:gd name="connsiteX0" fmla="*/ 0 w 9397"/>
                <a:gd name="connsiteY0" fmla="*/ 9617 h 9617"/>
                <a:gd name="connsiteX1" fmla="*/ 1973 w 9397"/>
                <a:gd name="connsiteY1" fmla="*/ 8291 h 9617"/>
                <a:gd name="connsiteX2" fmla="*/ 2978 w 9397"/>
                <a:gd name="connsiteY2" fmla="*/ 7535 h 9617"/>
                <a:gd name="connsiteX3" fmla="*/ 3983 w 9397"/>
                <a:gd name="connsiteY3" fmla="*/ 6405 h 9617"/>
                <a:gd name="connsiteX4" fmla="*/ 4782 w 9397"/>
                <a:gd name="connsiteY4" fmla="*/ 5275 h 9617"/>
                <a:gd name="connsiteX5" fmla="*/ 5986 w 9397"/>
                <a:gd name="connsiteY5" fmla="*/ 5275 h 9617"/>
                <a:gd name="connsiteX6" fmla="*/ 6588 w 9397"/>
                <a:gd name="connsiteY6" fmla="*/ 4893 h 9617"/>
                <a:gd name="connsiteX7" fmla="*/ 6791 w 9397"/>
                <a:gd name="connsiteY7" fmla="*/ 4145 h 9617"/>
                <a:gd name="connsiteX8" fmla="*/ 8597 w 9397"/>
                <a:gd name="connsiteY8" fmla="*/ 1129 h 9617"/>
                <a:gd name="connsiteX9" fmla="*/ 9397 w 9397"/>
                <a:gd name="connsiteY9" fmla="*/ 0 h 9617"/>
                <a:gd name="connsiteX0" fmla="*/ 0 w 9149"/>
                <a:gd name="connsiteY0" fmla="*/ 8826 h 8826"/>
                <a:gd name="connsiteX1" fmla="*/ 2100 w 9149"/>
                <a:gd name="connsiteY1" fmla="*/ 7447 h 8826"/>
                <a:gd name="connsiteX2" fmla="*/ 3169 w 9149"/>
                <a:gd name="connsiteY2" fmla="*/ 6661 h 8826"/>
                <a:gd name="connsiteX3" fmla="*/ 4239 w 9149"/>
                <a:gd name="connsiteY3" fmla="*/ 5486 h 8826"/>
                <a:gd name="connsiteX4" fmla="*/ 5089 w 9149"/>
                <a:gd name="connsiteY4" fmla="*/ 4311 h 8826"/>
                <a:gd name="connsiteX5" fmla="*/ 6370 w 9149"/>
                <a:gd name="connsiteY5" fmla="*/ 4311 h 8826"/>
                <a:gd name="connsiteX6" fmla="*/ 7011 w 9149"/>
                <a:gd name="connsiteY6" fmla="*/ 3914 h 8826"/>
                <a:gd name="connsiteX7" fmla="*/ 7227 w 9149"/>
                <a:gd name="connsiteY7" fmla="*/ 3136 h 8826"/>
                <a:gd name="connsiteX8" fmla="*/ 9149 w 9149"/>
                <a:gd name="connsiteY8" fmla="*/ 0 h 8826"/>
                <a:gd name="connsiteX0" fmla="*/ 0 w 7899"/>
                <a:gd name="connsiteY0" fmla="*/ 6447 h 6447"/>
                <a:gd name="connsiteX1" fmla="*/ 2295 w 7899"/>
                <a:gd name="connsiteY1" fmla="*/ 4885 h 6447"/>
                <a:gd name="connsiteX2" fmla="*/ 3464 w 7899"/>
                <a:gd name="connsiteY2" fmla="*/ 3994 h 6447"/>
                <a:gd name="connsiteX3" fmla="*/ 4633 w 7899"/>
                <a:gd name="connsiteY3" fmla="*/ 2663 h 6447"/>
                <a:gd name="connsiteX4" fmla="*/ 5562 w 7899"/>
                <a:gd name="connsiteY4" fmla="*/ 1331 h 6447"/>
                <a:gd name="connsiteX5" fmla="*/ 6963 w 7899"/>
                <a:gd name="connsiteY5" fmla="*/ 1331 h 6447"/>
                <a:gd name="connsiteX6" fmla="*/ 7663 w 7899"/>
                <a:gd name="connsiteY6" fmla="*/ 882 h 6447"/>
                <a:gd name="connsiteX7" fmla="*/ 7899 w 7899"/>
                <a:gd name="connsiteY7" fmla="*/ 0 h 6447"/>
                <a:gd name="connsiteX0" fmla="*/ 0 w 9701"/>
                <a:gd name="connsiteY0" fmla="*/ 8632 h 8632"/>
                <a:gd name="connsiteX1" fmla="*/ 2905 w 9701"/>
                <a:gd name="connsiteY1" fmla="*/ 6209 h 8632"/>
                <a:gd name="connsiteX2" fmla="*/ 4385 w 9701"/>
                <a:gd name="connsiteY2" fmla="*/ 4827 h 8632"/>
                <a:gd name="connsiteX3" fmla="*/ 5865 w 9701"/>
                <a:gd name="connsiteY3" fmla="*/ 2763 h 8632"/>
                <a:gd name="connsiteX4" fmla="*/ 7041 w 9701"/>
                <a:gd name="connsiteY4" fmla="*/ 697 h 8632"/>
                <a:gd name="connsiteX5" fmla="*/ 8815 w 9701"/>
                <a:gd name="connsiteY5" fmla="*/ 697 h 8632"/>
                <a:gd name="connsiteX6" fmla="*/ 9701 w 9701"/>
                <a:gd name="connsiteY6" fmla="*/ 0 h 8632"/>
                <a:gd name="connsiteX0" fmla="*/ 0 w 9601"/>
                <a:gd name="connsiteY0" fmla="*/ 9622 h 9622"/>
                <a:gd name="connsiteX1" fmla="*/ 2995 w 9601"/>
                <a:gd name="connsiteY1" fmla="*/ 6815 h 9622"/>
                <a:gd name="connsiteX2" fmla="*/ 4520 w 9601"/>
                <a:gd name="connsiteY2" fmla="*/ 5214 h 9622"/>
                <a:gd name="connsiteX3" fmla="*/ 6046 w 9601"/>
                <a:gd name="connsiteY3" fmla="*/ 2823 h 9622"/>
                <a:gd name="connsiteX4" fmla="*/ 7258 w 9601"/>
                <a:gd name="connsiteY4" fmla="*/ 429 h 9622"/>
                <a:gd name="connsiteX5" fmla="*/ 9087 w 9601"/>
                <a:gd name="connsiteY5" fmla="*/ 429 h 9622"/>
                <a:gd name="connsiteX6" fmla="*/ 9601 w 9601"/>
                <a:gd name="connsiteY6" fmla="*/ 0 h 9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601" h="9622">
                  <a:moveTo>
                    <a:pt x="0" y="9622"/>
                  </a:moveTo>
                  <a:lnTo>
                    <a:pt x="2995" y="6815"/>
                  </a:lnTo>
                  <a:lnTo>
                    <a:pt x="4520" y="5214"/>
                  </a:lnTo>
                  <a:lnTo>
                    <a:pt x="6046" y="2823"/>
                  </a:lnTo>
                  <a:lnTo>
                    <a:pt x="7258" y="429"/>
                  </a:lnTo>
                  <a:lnTo>
                    <a:pt x="9087" y="429"/>
                  </a:lnTo>
                  <a:lnTo>
                    <a:pt x="9601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316" name="グループ化 315"/>
          <p:cNvGrpSpPr/>
          <p:nvPr/>
        </p:nvGrpSpPr>
        <p:grpSpPr bwMode="gray">
          <a:xfrm>
            <a:off x="5812282" y="8117535"/>
            <a:ext cx="103738" cy="586876"/>
            <a:chOff x="5831780" y="1370197"/>
            <a:chExt cx="103738" cy="586876"/>
          </a:xfrm>
        </p:grpSpPr>
        <p:sp>
          <p:nvSpPr>
            <p:cNvPr id="317" name="Freeform 55"/>
            <p:cNvSpPr>
              <a:spLocks/>
            </p:cNvSpPr>
            <p:nvPr/>
          </p:nvSpPr>
          <p:spPr bwMode="gray">
            <a:xfrm>
              <a:off x="5831908" y="1370197"/>
              <a:ext cx="103610" cy="586876"/>
            </a:xfrm>
            <a:custGeom>
              <a:avLst/>
              <a:gdLst>
                <a:gd name="T0" fmla="*/ 90 w 272"/>
                <a:gd name="T1" fmla="*/ 0 h 1587"/>
                <a:gd name="T2" fmla="*/ 136 w 272"/>
                <a:gd name="T3" fmla="*/ 181 h 1587"/>
                <a:gd name="T4" fmla="*/ 181 w 272"/>
                <a:gd name="T5" fmla="*/ 317 h 1587"/>
                <a:gd name="T6" fmla="*/ 181 w 272"/>
                <a:gd name="T7" fmla="*/ 453 h 1587"/>
                <a:gd name="T8" fmla="*/ 90 w 272"/>
                <a:gd name="T9" fmla="*/ 499 h 1587"/>
                <a:gd name="T10" fmla="*/ 90 w 272"/>
                <a:gd name="T11" fmla="*/ 725 h 1587"/>
                <a:gd name="T12" fmla="*/ 45 w 272"/>
                <a:gd name="T13" fmla="*/ 771 h 1587"/>
                <a:gd name="T14" fmla="*/ 45 w 272"/>
                <a:gd name="T15" fmla="*/ 907 h 1587"/>
                <a:gd name="T16" fmla="*/ 0 w 272"/>
                <a:gd name="T17" fmla="*/ 952 h 1587"/>
                <a:gd name="T18" fmla="*/ 0 w 272"/>
                <a:gd name="T19" fmla="*/ 1043 h 1587"/>
                <a:gd name="T20" fmla="*/ 90 w 272"/>
                <a:gd name="T21" fmla="*/ 1134 h 1587"/>
                <a:gd name="T22" fmla="*/ 90 w 272"/>
                <a:gd name="T23" fmla="*/ 1224 h 1587"/>
                <a:gd name="T24" fmla="*/ 181 w 272"/>
                <a:gd name="T25" fmla="*/ 1270 h 1587"/>
                <a:gd name="T26" fmla="*/ 272 w 272"/>
                <a:gd name="T27" fmla="*/ 1360 h 1587"/>
                <a:gd name="T28" fmla="*/ 181 w 272"/>
                <a:gd name="T29" fmla="*/ 1406 h 1587"/>
                <a:gd name="T30" fmla="*/ 0 w 272"/>
                <a:gd name="T31" fmla="*/ 1587 h 158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72"/>
                <a:gd name="T49" fmla="*/ 0 h 1587"/>
                <a:gd name="T50" fmla="*/ 272 w 272"/>
                <a:gd name="T51" fmla="*/ 1587 h 1587"/>
                <a:gd name="connsiteX0" fmla="*/ 3309 w 10000"/>
                <a:gd name="connsiteY0" fmla="*/ 0 h 8859"/>
                <a:gd name="connsiteX1" fmla="*/ 5000 w 10000"/>
                <a:gd name="connsiteY1" fmla="*/ 1141 h 8859"/>
                <a:gd name="connsiteX2" fmla="*/ 6654 w 10000"/>
                <a:gd name="connsiteY2" fmla="*/ 1997 h 8859"/>
                <a:gd name="connsiteX3" fmla="*/ 6654 w 10000"/>
                <a:gd name="connsiteY3" fmla="*/ 2854 h 8859"/>
                <a:gd name="connsiteX4" fmla="*/ 3309 w 10000"/>
                <a:gd name="connsiteY4" fmla="*/ 3144 h 8859"/>
                <a:gd name="connsiteX5" fmla="*/ 3309 w 10000"/>
                <a:gd name="connsiteY5" fmla="*/ 4568 h 8859"/>
                <a:gd name="connsiteX6" fmla="*/ 1654 w 10000"/>
                <a:gd name="connsiteY6" fmla="*/ 4858 h 8859"/>
                <a:gd name="connsiteX7" fmla="*/ 1654 w 10000"/>
                <a:gd name="connsiteY7" fmla="*/ 5715 h 8859"/>
                <a:gd name="connsiteX8" fmla="*/ 0 w 10000"/>
                <a:gd name="connsiteY8" fmla="*/ 5999 h 8859"/>
                <a:gd name="connsiteX9" fmla="*/ 0 w 10000"/>
                <a:gd name="connsiteY9" fmla="*/ 6572 h 8859"/>
                <a:gd name="connsiteX10" fmla="*/ 3309 w 10000"/>
                <a:gd name="connsiteY10" fmla="*/ 7146 h 8859"/>
                <a:gd name="connsiteX11" fmla="*/ 3309 w 10000"/>
                <a:gd name="connsiteY11" fmla="*/ 7713 h 8859"/>
                <a:gd name="connsiteX12" fmla="*/ 6654 w 10000"/>
                <a:gd name="connsiteY12" fmla="*/ 8003 h 8859"/>
                <a:gd name="connsiteX13" fmla="*/ 10000 w 10000"/>
                <a:gd name="connsiteY13" fmla="*/ 8570 h 8859"/>
                <a:gd name="connsiteX14" fmla="*/ 6654 w 10000"/>
                <a:gd name="connsiteY14" fmla="*/ 8859 h 8859"/>
                <a:gd name="connsiteX0" fmla="*/ 3309 w 10000"/>
                <a:gd name="connsiteY0" fmla="*/ 0 h 9674"/>
                <a:gd name="connsiteX1" fmla="*/ 5000 w 10000"/>
                <a:gd name="connsiteY1" fmla="*/ 1288 h 9674"/>
                <a:gd name="connsiteX2" fmla="*/ 6654 w 10000"/>
                <a:gd name="connsiteY2" fmla="*/ 2254 h 9674"/>
                <a:gd name="connsiteX3" fmla="*/ 6654 w 10000"/>
                <a:gd name="connsiteY3" fmla="*/ 3222 h 9674"/>
                <a:gd name="connsiteX4" fmla="*/ 3309 w 10000"/>
                <a:gd name="connsiteY4" fmla="*/ 3549 h 9674"/>
                <a:gd name="connsiteX5" fmla="*/ 3309 w 10000"/>
                <a:gd name="connsiteY5" fmla="*/ 5156 h 9674"/>
                <a:gd name="connsiteX6" fmla="*/ 1654 w 10000"/>
                <a:gd name="connsiteY6" fmla="*/ 5484 h 9674"/>
                <a:gd name="connsiteX7" fmla="*/ 1654 w 10000"/>
                <a:gd name="connsiteY7" fmla="*/ 6451 h 9674"/>
                <a:gd name="connsiteX8" fmla="*/ 0 w 10000"/>
                <a:gd name="connsiteY8" fmla="*/ 6772 h 9674"/>
                <a:gd name="connsiteX9" fmla="*/ 0 w 10000"/>
                <a:gd name="connsiteY9" fmla="*/ 7418 h 9674"/>
                <a:gd name="connsiteX10" fmla="*/ 3309 w 10000"/>
                <a:gd name="connsiteY10" fmla="*/ 8066 h 9674"/>
                <a:gd name="connsiteX11" fmla="*/ 3309 w 10000"/>
                <a:gd name="connsiteY11" fmla="*/ 8706 h 9674"/>
                <a:gd name="connsiteX12" fmla="*/ 6654 w 10000"/>
                <a:gd name="connsiteY12" fmla="*/ 9034 h 9674"/>
                <a:gd name="connsiteX13" fmla="*/ 10000 w 10000"/>
                <a:gd name="connsiteY13" fmla="*/ 9674 h 9674"/>
                <a:gd name="connsiteX0" fmla="*/ 3309 w 6654"/>
                <a:gd name="connsiteY0" fmla="*/ 0 h 9338"/>
                <a:gd name="connsiteX1" fmla="*/ 5000 w 6654"/>
                <a:gd name="connsiteY1" fmla="*/ 1331 h 9338"/>
                <a:gd name="connsiteX2" fmla="*/ 6654 w 6654"/>
                <a:gd name="connsiteY2" fmla="*/ 2330 h 9338"/>
                <a:gd name="connsiteX3" fmla="*/ 6654 w 6654"/>
                <a:gd name="connsiteY3" fmla="*/ 3331 h 9338"/>
                <a:gd name="connsiteX4" fmla="*/ 3309 w 6654"/>
                <a:gd name="connsiteY4" fmla="*/ 3669 h 9338"/>
                <a:gd name="connsiteX5" fmla="*/ 3309 w 6654"/>
                <a:gd name="connsiteY5" fmla="*/ 5330 h 9338"/>
                <a:gd name="connsiteX6" fmla="*/ 1654 w 6654"/>
                <a:gd name="connsiteY6" fmla="*/ 5669 h 9338"/>
                <a:gd name="connsiteX7" fmla="*/ 1654 w 6654"/>
                <a:gd name="connsiteY7" fmla="*/ 6668 h 9338"/>
                <a:gd name="connsiteX8" fmla="*/ 0 w 6654"/>
                <a:gd name="connsiteY8" fmla="*/ 7000 h 9338"/>
                <a:gd name="connsiteX9" fmla="*/ 0 w 6654"/>
                <a:gd name="connsiteY9" fmla="*/ 7668 h 9338"/>
                <a:gd name="connsiteX10" fmla="*/ 3309 w 6654"/>
                <a:gd name="connsiteY10" fmla="*/ 8338 h 9338"/>
                <a:gd name="connsiteX11" fmla="*/ 3309 w 6654"/>
                <a:gd name="connsiteY11" fmla="*/ 8999 h 9338"/>
                <a:gd name="connsiteX12" fmla="*/ 6654 w 6654"/>
                <a:gd name="connsiteY12" fmla="*/ 9338 h 9338"/>
                <a:gd name="connsiteX0" fmla="*/ 4973 w 10000"/>
                <a:gd name="connsiteY0" fmla="*/ 0 h 9637"/>
                <a:gd name="connsiteX1" fmla="*/ 7514 w 10000"/>
                <a:gd name="connsiteY1" fmla="*/ 1425 h 9637"/>
                <a:gd name="connsiteX2" fmla="*/ 10000 w 10000"/>
                <a:gd name="connsiteY2" fmla="*/ 2495 h 9637"/>
                <a:gd name="connsiteX3" fmla="*/ 10000 w 10000"/>
                <a:gd name="connsiteY3" fmla="*/ 3567 h 9637"/>
                <a:gd name="connsiteX4" fmla="*/ 4973 w 10000"/>
                <a:gd name="connsiteY4" fmla="*/ 3929 h 9637"/>
                <a:gd name="connsiteX5" fmla="*/ 4973 w 10000"/>
                <a:gd name="connsiteY5" fmla="*/ 5708 h 9637"/>
                <a:gd name="connsiteX6" fmla="*/ 2486 w 10000"/>
                <a:gd name="connsiteY6" fmla="*/ 6071 h 9637"/>
                <a:gd name="connsiteX7" fmla="*/ 2486 w 10000"/>
                <a:gd name="connsiteY7" fmla="*/ 7141 h 9637"/>
                <a:gd name="connsiteX8" fmla="*/ 0 w 10000"/>
                <a:gd name="connsiteY8" fmla="*/ 7496 h 9637"/>
                <a:gd name="connsiteX9" fmla="*/ 0 w 10000"/>
                <a:gd name="connsiteY9" fmla="*/ 8212 h 9637"/>
                <a:gd name="connsiteX10" fmla="*/ 4973 w 10000"/>
                <a:gd name="connsiteY10" fmla="*/ 8929 h 9637"/>
                <a:gd name="connsiteX11" fmla="*/ 4973 w 10000"/>
                <a:gd name="connsiteY11" fmla="*/ 9637 h 9637"/>
                <a:gd name="connsiteX0" fmla="*/ 4973 w 10000"/>
                <a:gd name="connsiteY0" fmla="*/ 0 h 9265"/>
                <a:gd name="connsiteX1" fmla="*/ 7514 w 10000"/>
                <a:gd name="connsiteY1" fmla="*/ 1479 h 9265"/>
                <a:gd name="connsiteX2" fmla="*/ 10000 w 10000"/>
                <a:gd name="connsiteY2" fmla="*/ 2589 h 9265"/>
                <a:gd name="connsiteX3" fmla="*/ 10000 w 10000"/>
                <a:gd name="connsiteY3" fmla="*/ 3701 h 9265"/>
                <a:gd name="connsiteX4" fmla="*/ 4973 w 10000"/>
                <a:gd name="connsiteY4" fmla="*/ 4077 h 9265"/>
                <a:gd name="connsiteX5" fmla="*/ 4973 w 10000"/>
                <a:gd name="connsiteY5" fmla="*/ 5923 h 9265"/>
                <a:gd name="connsiteX6" fmla="*/ 2486 w 10000"/>
                <a:gd name="connsiteY6" fmla="*/ 6300 h 9265"/>
                <a:gd name="connsiteX7" fmla="*/ 2486 w 10000"/>
                <a:gd name="connsiteY7" fmla="*/ 7410 h 9265"/>
                <a:gd name="connsiteX8" fmla="*/ 0 w 10000"/>
                <a:gd name="connsiteY8" fmla="*/ 7778 h 9265"/>
                <a:gd name="connsiteX9" fmla="*/ 0 w 10000"/>
                <a:gd name="connsiteY9" fmla="*/ 8521 h 9265"/>
                <a:gd name="connsiteX10" fmla="*/ 4973 w 10000"/>
                <a:gd name="connsiteY10" fmla="*/ 9265 h 9265"/>
                <a:gd name="connsiteX0" fmla="*/ 4973 w 10000"/>
                <a:gd name="connsiteY0" fmla="*/ 0 h 9197"/>
                <a:gd name="connsiteX1" fmla="*/ 7514 w 10000"/>
                <a:gd name="connsiteY1" fmla="*/ 1596 h 9197"/>
                <a:gd name="connsiteX2" fmla="*/ 10000 w 10000"/>
                <a:gd name="connsiteY2" fmla="*/ 2794 h 9197"/>
                <a:gd name="connsiteX3" fmla="*/ 10000 w 10000"/>
                <a:gd name="connsiteY3" fmla="*/ 3995 h 9197"/>
                <a:gd name="connsiteX4" fmla="*/ 4973 w 10000"/>
                <a:gd name="connsiteY4" fmla="*/ 4400 h 9197"/>
                <a:gd name="connsiteX5" fmla="*/ 4973 w 10000"/>
                <a:gd name="connsiteY5" fmla="*/ 6393 h 9197"/>
                <a:gd name="connsiteX6" fmla="*/ 2486 w 10000"/>
                <a:gd name="connsiteY6" fmla="*/ 6800 h 9197"/>
                <a:gd name="connsiteX7" fmla="*/ 2486 w 10000"/>
                <a:gd name="connsiteY7" fmla="*/ 7998 h 9197"/>
                <a:gd name="connsiteX8" fmla="*/ 0 w 10000"/>
                <a:gd name="connsiteY8" fmla="*/ 8395 h 9197"/>
                <a:gd name="connsiteX9" fmla="*/ 0 w 10000"/>
                <a:gd name="connsiteY9" fmla="*/ 9197 h 9197"/>
                <a:gd name="connsiteX0" fmla="*/ 4973 w 10000"/>
                <a:gd name="connsiteY0" fmla="*/ 0 h 9128"/>
                <a:gd name="connsiteX1" fmla="*/ 7514 w 10000"/>
                <a:gd name="connsiteY1" fmla="*/ 1735 h 9128"/>
                <a:gd name="connsiteX2" fmla="*/ 10000 w 10000"/>
                <a:gd name="connsiteY2" fmla="*/ 3038 h 9128"/>
                <a:gd name="connsiteX3" fmla="*/ 10000 w 10000"/>
                <a:gd name="connsiteY3" fmla="*/ 4344 h 9128"/>
                <a:gd name="connsiteX4" fmla="*/ 4973 w 10000"/>
                <a:gd name="connsiteY4" fmla="*/ 4784 h 9128"/>
                <a:gd name="connsiteX5" fmla="*/ 4973 w 10000"/>
                <a:gd name="connsiteY5" fmla="*/ 6951 h 9128"/>
                <a:gd name="connsiteX6" fmla="*/ 2486 w 10000"/>
                <a:gd name="connsiteY6" fmla="*/ 7394 h 9128"/>
                <a:gd name="connsiteX7" fmla="*/ 2486 w 10000"/>
                <a:gd name="connsiteY7" fmla="*/ 8696 h 9128"/>
                <a:gd name="connsiteX8" fmla="*/ 0 w 10000"/>
                <a:gd name="connsiteY8" fmla="*/ 9128 h 9128"/>
                <a:gd name="connsiteX0" fmla="*/ 2487 w 7514"/>
                <a:gd name="connsiteY0" fmla="*/ 0 h 9527"/>
                <a:gd name="connsiteX1" fmla="*/ 5028 w 7514"/>
                <a:gd name="connsiteY1" fmla="*/ 1901 h 9527"/>
                <a:gd name="connsiteX2" fmla="*/ 7514 w 7514"/>
                <a:gd name="connsiteY2" fmla="*/ 3328 h 9527"/>
                <a:gd name="connsiteX3" fmla="*/ 7514 w 7514"/>
                <a:gd name="connsiteY3" fmla="*/ 4759 h 9527"/>
                <a:gd name="connsiteX4" fmla="*/ 2487 w 7514"/>
                <a:gd name="connsiteY4" fmla="*/ 5241 h 9527"/>
                <a:gd name="connsiteX5" fmla="*/ 2487 w 7514"/>
                <a:gd name="connsiteY5" fmla="*/ 7615 h 9527"/>
                <a:gd name="connsiteX6" fmla="*/ 0 w 7514"/>
                <a:gd name="connsiteY6" fmla="*/ 8100 h 9527"/>
                <a:gd name="connsiteX7" fmla="*/ 0 w 7514"/>
                <a:gd name="connsiteY7" fmla="*/ 9527 h 9527"/>
                <a:gd name="connsiteX0" fmla="*/ 3310 w 10000"/>
                <a:gd name="connsiteY0" fmla="*/ 0 h 9724"/>
                <a:gd name="connsiteX1" fmla="*/ 6692 w 10000"/>
                <a:gd name="connsiteY1" fmla="*/ 1995 h 9724"/>
                <a:gd name="connsiteX2" fmla="*/ 10000 w 10000"/>
                <a:gd name="connsiteY2" fmla="*/ 3493 h 9724"/>
                <a:gd name="connsiteX3" fmla="*/ 10000 w 10000"/>
                <a:gd name="connsiteY3" fmla="*/ 4995 h 9724"/>
                <a:gd name="connsiteX4" fmla="*/ 3310 w 10000"/>
                <a:gd name="connsiteY4" fmla="*/ 5501 h 9724"/>
                <a:gd name="connsiteX5" fmla="*/ 3310 w 10000"/>
                <a:gd name="connsiteY5" fmla="*/ 7993 h 9724"/>
                <a:gd name="connsiteX6" fmla="*/ 0 w 10000"/>
                <a:gd name="connsiteY6" fmla="*/ 8502 h 9724"/>
                <a:gd name="connsiteX7" fmla="*/ 0 w 10000"/>
                <a:gd name="connsiteY7" fmla="*/ 9724 h 9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00" h="9724">
                  <a:moveTo>
                    <a:pt x="3310" y="0"/>
                  </a:moveTo>
                  <a:lnTo>
                    <a:pt x="6692" y="1995"/>
                  </a:lnTo>
                  <a:lnTo>
                    <a:pt x="10000" y="3493"/>
                  </a:lnTo>
                  <a:lnTo>
                    <a:pt x="10000" y="4995"/>
                  </a:lnTo>
                  <a:lnTo>
                    <a:pt x="3310" y="5501"/>
                  </a:lnTo>
                  <a:lnTo>
                    <a:pt x="3310" y="7993"/>
                  </a:lnTo>
                  <a:lnTo>
                    <a:pt x="0" y="8502"/>
                  </a:lnTo>
                  <a:lnTo>
                    <a:pt x="0" y="9724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318" name="Freeform 55"/>
            <p:cNvSpPr>
              <a:spLocks/>
            </p:cNvSpPr>
            <p:nvPr/>
          </p:nvSpPr>
          <p:spPr bwMode="gray">
            <a:xfrm>
              <a:off x="5831780" y="1370197"/>
              <a:ext cx="103610" cy="586876"/>
            </a:xfrm>
            <a:custGeom>
              <a:avLst/>
              <a:gdLst>
                <a:gd name="T0" fmla="*/ 90 w 272"/>
                <a:gd name="T1" fmla="*/ 0 h 1587"/>
                <a:gd name="T2" fmla="*/ 136 w 272"/>
                <a:gd name="T3" fmla="*/ 181 h 1587"/>
                <a:gd name="T4" fmla="*/ 181 w 272"/>
                <a:gd name="T5" fmla="*/ 317 h 1587"/>
                <a:gd name="T6" fmla="*/ 181 w 272"/>
                <a:gd name="T7" fmla="*/ 453 h 1587"/>
                <a:gd name="T8" fmla="*/ 90 w 272"/>
                <a:gd name="T9" fmla="*/ 499 h 1587"/>
                <a:gd name="T10" fmla="*/ 90 w 272"/>
                <a:gd name="T11" fmla="*/ 725 h 1587"/>
                <a:gd name="T12" fmla="*/ 45 w 272"/>
                <a:gd name="T13" fmla="*/ 771 h 1587"/>
                <a:gd name="T14" fmla="*/ 45 w 272"/>
                <a:gd name="T15" fmla="*/ 907 h 1587"/>
                <a:gd name="T16" fmla="*/ 0 w 272"/>
                <a:gd name="T17" fmla="*/ 952 h 1587"/>
                <a:gd name="T18" fmla="*/ 0 w 272"/>
                <a:gd name="T19" fmla="*/ 1043 h 1587"/>
                <a:gd name="T20" fmla="*/ 90 w 272"/>
                <a:gd name="T21" fmla="*/ 1134 h 1587"/>
                <a:gd name="T22" fmla="*/ 90 w 272"/>
                <a:gd name="T23" fmla="*/ 1224 h 1587"/>
                <a:gd name="T24" fmla="*/ 181 w 272"/>
                <a:gd name="T25" fmla="*/ 1270 h 1587"/>
                <a:gd name="T26" fmla="*/ 272 w 272"/>
                <a:gd name="T27" fmla="*/ 1360 h 1587"/>
                <a:gd name="T28" fmla="*/ 181 w 272"/>
                <a:gd name="T29" fmla="*/ 1406 h 1587"/>
                <a:gd name="T30" fmla="*/ 0 w 272"/>
                <a:gd name="T31" fmla="*/ 1587 h 158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72"/>
                <a:gd name="T49" fmla="*/ 0 h 1587"/>
                <a:gd name="T50" fmla="*/ 272 w 272"/>
                <a:gd name="T51" fmla="*/ 1587 h 1587"/>
                <a:gd name="connsiteX0" fmla="*/ 3309 w 10000"/>
                <a:gd name="connsiteY0" fmla="*/ 0 h 8859"/>
                <a:gd name="connsiteX1" fmla="*/ 5000 w 10000"/>
                <a:gd name="connsiteY1" fmla="*/ 1141 h 8859"/>
                <a:gd name="connsiteX2" fmla="*/ 6654 w 10000"/>
                <a:gd name="connsiteY2" fmla="*/ 1997 h 8859"/>
                <a:gd name="connsiteX3" fmla="*/ 6654 w 10000"/>
                <a:gd name="connsiteY3" fmla="*/ 2854 h 8859"/>
                <a:gd name="connsiteX4" fmla="*/ 3309 w 10000"/>
                <a:gd name="connsiteY4" fmla="*/ 3144 h 8859"/>
                <a:gd name="connsiteX5" fmla="*/ 3309 w 10000"/>
                <a:gd name="connsiteY5" fmla="*/ 4568 h 8859"/>
                <a:gd name="connsiteX6" fmla="*/ 1654 w 10000"/>
                <a:gd name="connsiteY6" fmla="*/ 4858 h 8859"/>
                <a:gd name="connsiteX7" fmla="*/ 1654 w 10000"/>
                <a:gd name="connsiteY7" fmla="*/ 5715 h 8859"/>
                <a:gd name="connsiteX8" fmla="*/ 0 w 10000"/>
                <a:gd name="connsiteY8" fmla="*/ 5999 h 8859"/>
                <a:gd name="connsiteX9" fmla="*/ 0 w 10000"/>
                <a:gd name="connsiteY9" fmla="*/ 6572 h 8859"/>
                <a:gd name="connsiteX10" fmla="*/ 3309 w 10000"/>
                <a:gd name="connsiteY10" fmla="*/ 7146 h 8859"/>
                <a:gd name="connsiteX11" fmla="*/ 3309 w 10000"/>
                <a:gd name="connsiteY11" fmla="*/ 7713 h 8859"/>
                <a:gd name="connsiteX12" fmla="*/ 6654 w 10000"/>
                <a:gd name="connsiteY12" fmla="*/ 8003 h 8859"/>
                <a:gd name="connsiteX13" fmla="*/ 10000 w 10000"/>
                <a:gd name="connsiteY13" fmla="*/ 8570 h 8859"/>
                <a:gd name="connsiteX14" fmla="*/ 6654 w 10000"/>
                <a:gd name="connsiteY14" fmla="*/ 8859 h 8859"/>
                <a:gd name="connsiteX0" fmla="*/ 3309 w 10000"/>
                <a:gd name="connsiteY0" fmla="*/ 0 h 9674"/>
                <a:gd name="connsiteX1" fmla="*/ 5000 w 10000"/>
                <a:gd name="connsiteY1" fmla="*/ 1288 h 9674"/>
                <a:gd name="connsiteX2" fmla="*/ 6654 w 10000"/>
                <a:gd name="connsiteY2" fmla="*/ 2254 h 9674"/>
                <a:gd name="connsiteX3" fmla="*/ 6654 w 10000"/>
                <a:gd name="connsiteY3" fmla="*/ 3222 h 9674"/>
                <a:gd name="connsiteX4" fmla="*/ 3309 w 10000"/>
                <a:gd name="connsiteY4" fmla="*/ 3549 h 9674"/>
                <a:gd name="connsiteX5" fmla="*/ 3309 w 10000"/>
                <a:gd name="connsiteY5" fmla="*/ 5156 h 9674"/>
                <a:gd name="connsiteX6" fmla="*/ 1654 w 10000"/>
                <a:gd name="connsiteY6" fmla="*/ 5484 h 9674"/>
                <a:gd name="connsiteX7" fmla="*/ 1654 w 10000"/>
                <a:gd name="connsiteY7" fmla="*/ 6451 h 9674"/>
                <a:gd name="connsiteX8" fmla="*/ 0 w 10000"/>
                <a:gd name="connsiteY8" fmla="*/ 6772 h 9674"/>
                <a:gd name="connsiteX9" fmla="*/ 0 w 10000"/>
                <a:gd name="connsiteY9" fmla="*/ 7418 h 9674"/>
                <a:gd name="connsiteX10" fmla="*/ 3309 w 10000"/>
                <a:gd name="connsiteY10" fmla="*/ 8066 h 9674"/>
                <a:gd name="connsiteX11" fmla="*/ 3309 w 10000"/>
                <a:gd name="connsiteY11" fmla="*/ 8706 h 9674"/>
                <a:gd name="connsiteX12" fmla="*/ 6654 w 10000"/>
                <a:gd name="connsiteY12" fmla="*/ 9034 h 9674"/>
                <a:gd name="connsiteX13" fmla="*/ 10000 w 10000"/>
                <a:gd name="connsiteY13" fmla="*/ 9674 h 9674"/>
                <a:gd name="connsiteX0" fmla="*/ 3309 w 6654"/>
                <a:gd name="connsiteY0" fmla="*/ 0 h 9338"/>
                <a:gd name="connsiteX1" fmla="*/ 5000 w 6654"/>
                <a:gd name="connsiteY1" fmla="*/ 1331 h 9338"/>
                <a:gd name="connsiteX2" fmla="*/ 6654 w 6654"/>
                <a:gd name="connsiteY2" fmla="*/ 2330 h 9338"/>
                <a:gd name="connsiteX3" fmla="*/ 6654 w 6654"/>
                <a:gd name="connsiteY3" fmla="*/ 3331 h 9338"/>
                <a:gd name="connsiteX4" fmla="*/ 3309 w 6654"/>
                <a:gd name="connsiteY4" fmla="*/ 3669 h 9338"/>
                <a:gd name="connsiteX5" fmla="*/ 3309 w 6654"/>
                <a:gd name="connsiteY5" fmla="*/ 5330 h 9338"/>
                <a:gd name="connsiteX6" fmla="*/ 1654 w 6654"/>
                <a:gd name="connsiteY6" fmla="*/ 5669 h 9338"/>
                <a:gd name="connsiteX7" fmla="*/ 1654 w 6654"/>
                <a:gd name="connsiteY7" fmla="*/ 6668 h 9338"/>
                <a:gd name="connsiteX8" fmla="*/ 0 w 6654"/>
                <a:gd name="connsiteY8" fmla="*/ 7000 h 9338"/>
                <a:gd name="connsiteX9" fmla="*/ 0 w 6654"/>
                <a:gd name="connsiteY9" fmla="*/ 7668 h 9338"/>
                <a:gd name="connsiteX10" fmla="*/ 3309 w 6654"/>
                <a:gd name="connsiteY10" fmla="*/ 8338 h 9338"/>
                <a:gd name="connsiteX11" fmla="*/ 3309 w 6654"/>
                <a:gd name="connsiteY11" fmla="*/ 8999 h 9338"/>
                <a:gd name="connsiteX12" fmla="*/ 6654 w 6654"/>
                <a:gd name="connsiteY12" fmla="*/ 9338 h 9338"/>
                <a:gd name="connsiteX0" fmla="*/ 4973 w 10000"/>
                <a:gd name="connsiteY0" fmla="*/ 0 h 9637"/>
                <a:gd name="connsiteX1" fmla="*/ 7514 w 10000"/>
                <a:gd name="connsiteY1" fmla="*/ 1425 h 9637"/>
                <a:gd name="connsiteX2" fmla="*/ 10000 w 10000"/>
                <a:gd name="connsiteY2" fmla="*/ 2495 h 9637"/>
                <a:gd name="connsiteX3" fmla="*/ 10000 w 10000"/>
                <a:gd name="connsiteY3" fmla="*/ 3567 h 9637"/>
                <a:gd name="connsiteX4" fmla="*/ 4973 w 10000"/>
                <a:gd name="connsiteY4" fmla="*/ 3929 h 9637"/>
                <a:gd name="connsiteX5" fmla="*/ 4973 w 10000"/>
                <a:gd name="connsiteY5" fmla="*/ 5708 h 9637"/>
                <a:gd name="connsiteX6" fmla="*/ 2486 w 10000"/>
                <a:gd name="connsiteY6" fmla="*/ 6071 h 9637"/>
                <a:gd name="connsiteX7" fmla="*/ 2486 w 10000"/>
                <a:gd name="connsiteY7" fmla="*/ 7141 h 9637"/>
                <a:gd name="connsiteX8" fmla="*/ 0 w 10000"/>
                <a:gd name="connsiteY8" fmla="*/ 7496 h 9637"/>
                <a:gd name="connsiteX9" fmla="*/ 0 w 10000"/>
                <a:gd name="connsiteY9" fmla="*/ 8212 h 9637"/>
                <a:gd name="connsiteX10" fmla="*/ 4973 w 10000"/>
                <a:gd name="connsiteY10" fmla="*/ 8929 h 9637"/>
                <a:gd name="connsiteX11" fmla="*/ 4973 w 10000"/>
                <a:gd name="connsiteY11" fmla="*/ 9637 h 9637"/>
                <a:gd name="connsiteX0" fmla="*/ 4973 w 10000"/>
                <a:gd name="connsiteY0" fmla="*/ 0 h 9265"/>
                <a:gd name="connsiteX1" fmla="*/ 7514 w 10000"/>
                <a:gd name="connsiteY1" fmla="*/ 1479 h 9265"/>
                <a:gd name="connsiteX2" fmla="*/ 10000 w 10000"/>
                <a:gd name="connsiteY2" fmla="*/ 2589 h 9265"/>
                <a:gd name="connsiteX3" fmla="*/ 10000 w 10000"/>
                <a:gd name="connsiteY3" fmla="*/ 3701 h 9265"/>
                <a:gd name="connsiteX4" fmla="*/ 4973 w 10000"/>
                <a:gd name="connsiteY4" fmla="*/ 4077 h 9265"/>
                <a:gd name="connsiteX5" fmla="*/ 4973 w 10000"/>
                <a:gd name="connsiteY5" fmla="*/ 5923 h 9265"/>
                <a:gd name="connsiteX6" fmla="*/ 2486 w 10000"/>
                <a:gd name="connsiteY6" fmla="*/ 6300 h 9265"/>
                <a:gd name="connsiteX7" fmla="*/ 2486 w 10000"/>
                <a:gd name="connsiteY7" fmla="*/ 7410 h 9265"/>
                <a:gd name="connsiteX8" fmla="*/ 0 w 10000"/>
                <a:gd name="connsiteY8" fmla="*/ 7778 h 9265"/>
                <a:gd name="connsiteX9" fmla="*/ 0 w 10000"/>
                <a:gd name="connsiteY9" fmla="*/ 8521 h 9265"/>
                <a:gd name="connsiteX10" fmla="*/ 4973 w 10000"/>
                <a:gd name="connsiteY10" fmla="*/ 9265 h 9265"/>
                <a:gd name="connsiteX0" fmla="*/ 4973 w 10000"/>
                <a:gd name="connsiteY0" fmla="*/ 0 h 9197"/>
                <a:gd name="connsiteX1" fmla="*/ 7514 w 10000"/>
                <a:gd name="connsiteY1" fmla="*/ 1596 h 9197"/>
                <a:gd name="connsiteX2" fmla="*/ 10000 w 10000"/>
                <a:gd name="connsiteY2" fmla="*/ 2794 h 9197"/>
                <a:gd name="connsiteX3" fmla="*/ 10000 w 10000"/>
                <a:gd name="connsiteY3" fmla="*/ 3995 h 9197"/>
                <a:gd name="connsiteX4" fmla="*/ 4973 w 10000"/>
                <a:gd name="connsiteY4" fmla="*/ 4400 h 9197"/>
                <a:gd name="connsiteX5" fmla="*/ 4973 w 10000"/>
                <a:gd name="connsiteY5" fmla="*/ 6393 h 9197"/>
                <a:gd name="connsiteX6" fmla="*/ 2486 w 10000"/>
                <a:gd name="connsiteY6" fmla="*/ 6800 h 9197"/>
                <a:gd name="connsiteX7" fmla="*/ 2486 w 10000"/>
                <a:gd name="connsiteY7" fmla="*/ 7998 h 9197"/>
                <a:gd name="connsiteX8" fmla="*/ 0 w 10000"/>
                <a:gd name="connsiteY8" fmla="*/ 8395 h 9197"/>
                <a:gd name="connsiteX9" fmla="*/ 0 w 10000"/>
                <a:gd name="connsiteY9" fmla="*/ 9197 h 9197"/>
                <a:gd name="connsiteX0" fmla="*/ 4973 w 10000"/>
                <a:gd name="connsiteY0" fmla="*/ 0 h 9128"/>
                <a:gd name="connsiteX1" fmla="*/ 7514 w 10000"/>
                <a:gd name="connsiteY1" fmla="*/ 1735 h 9128"/>
                <a:gd name="connsiteX2" fmla="*/ 10000 w 10000"/>
                <a:gd name="connsiteY2" fmla="*/ 3038 h 9128"/>
                <a:gd name="connsiteX3" fmla="*/ 10000 w 10000"/>
                <a:gd name="connsiteY3" fmla="*/ 4344 h 9128"/>
                <a:gd name="connsiteX4" fmla="*/ 4973 w 10000"/>
                <a:gd name="connsiteY4" fmla="*/ 4784 h 9128"/>
                <a:gd name="connsiteX5" fmla="*/ 4973 w 10000"/>
                <a:gd name="connsiteY5" fmla="*/ 6951 h 9128"/>
                <a:gd name="connsiteX6" fmla="*/ 2486 w 10000"/>
                <a:gd name="connsiteY6" fmla="*/ 7394 h 9128"/>
                <a:gd name="connsiteX7" fmla="*/ 2486 w 10000"/>
                <a:gd name="connsiteY7" fmla="*/ 8696 h 9128"/>
                <a:gd name="connsiteX8" fmla="*/ 0 w 10000"/>
                <a:gd name="connsiteY8" fmla="*/ 9128 h 9128"/>
                <a:gd name="connsiteX0" fmla="*/ 2487 w 7514"/>
                <a:gd name="connsiteY0" fmla="*/ 0 h 9527"/>
                <a:gd name="connsiteX1" fmla="*/ 5028 w 7514"/>
                <a:gd name="connsiteY1" fmla="*/ 1901 h 9527"/>
                <a:gd name="connsiteX2" fmla="*/ 7514 w 7514"/>
                <a:gd name="connsiteY2" fmla="*/ 3328 h 9527"/>
                <a:gd name="connsiteX3" fmla="*/ 7514 w 7514"/>
                <a:gd name="connsiteY3" fmla="*/ 4759 h 9527"/>
                <a:gd name="connsiteX4" fmla="*/ 2487 w 7514"/>
                <a:gd name="connsiteY4" fmla="*/ 5241 h 9527"/>
                <a:gd name="connsiteX5" fmla="*/ 2487 w 7514"/>
                <a:gd name="connsiteY5" fmla="*/ 7615 h 9527"/>
                <a:gd name="connsiteX6" fmla="*/ 0 w 7514"/>
                <a:gd name="connsiteY6" fmla="*/ 8100 h 9527"/>
                <a:gd name="connsiteX7" fmla="*/ 0 w 7514"/>
                <a:gd name="connsiteY7" fmla="*/ 9527 h 9527"/>
                <a:gd name="connsiteX0" fmla="*/ 3310 w 10000"/>
                <a:gd name="connsiteY0" fmla="*/ 0 h 9724"/>
                <a:gd name="connsiteX1" fmla="*/ 6692 w 10000"/>
                <a:gd name="connsiteY1" fmla="*/ 1995 h 9724"/>
                <a:gd name="connsiteX2" fmla="*/ 10000 w 10000"/>
                <a:gd name="connsiteY2" fmla="*/ 3493 h 9724"/>
                <a:gd name="connsiteX3" fmla="*/ 10000 w 10000"/>
                <a:gd name="connsiteY3" fmla="*/ 4995 h 9724"/>
                <a:gd name="connsiteX4" fmla="*/ 3310 w 10000"/>
                <a:gd name="connsiteY4" fmla="*/ 5501 h 9724"/>
                <a:gd name="connsiteX5" fmla="*/ 3310 w 10000"/>
                <a:gd name="connsiteY5" fmla="*/ 7993 h 9724"/>
                <a:gd name="connsiteX6" fmla="*/ 0 w 10000"/>
                <a:gd name="connsiteY6" fmla="*/ 8502 h 9724"/>
                <a:gd name="connsiteX7" fmla="*/ 0 w 10000"/>
                <a:gd name="connsiteY7" fmla="*/ 9724 h 9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00" h="9724">
                  <a:moveTo>
                    <a:pt x="3310" y="0"/>
                  </a:moveTo>
                  <a:lnTo>
                    <a:pt x="6692" y="1995"/>
                  </a:lnTo>
                  <a:lnTo>
                    <a:pt x="10000" y="3493"/>
                  </a:lnTo>
                  <a:lnTo>
                    <a:pt x="10000" y="4995"/>
                  </a:lnTo>
                  <a:lnTo>
                    <a:pt x="3310" y="5501"/>
                  </a:lnTo>
                  <a:lnTo>
                    <a:pt x="3310" y="7993"/>
                  </a:lnTo>
                  <a:lnTo>
                    <a:pt x="0" y="8502"/>
                  </a:lnTo>
                  <a:lnTo>
                    <a:pt x="0" y="9724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319" name="グループ化 318"/>
          <p:cNvGrpSpPr/>
          <p:nvPr/>
        </p:nvGrpSpPr>
        <p:grpSpPr bwMode="gray">
          <a:xfrm>
            <a:off x="5643115" y="9322216"/>
            <a:ext cx="982380" cy="530832"/>
            <a:chOff x="5662613" y="2574878"/>
            <a:chExt cx="982380" cy="530832"/>
          </a:xfrm>
        </p:grpSpPr>
        <p:sp>
          <p:nvSpPr>
            <p:cNvPr id="320" name="Freeform 55"/>
            <p:cNvSpPr>
              <a:spLocks/>
            </p:cNvSpPr>
            <p:nvPr/>
          </p:nvSpPr>
          <p:spPr bwMode="gray">
            <a:xfrm>
              <a:off x="5662613" y="2574878"/>
              <a:ext cx="982380" cy="530281"/>
            </a:xfrm>
            <a:custGeom>
              <a:avLst/>
              <a:gdLst>
                <a:gd name="T0" fmla="*/ 90 w 272"/>
                <a:gd name="T1" fmla="*/ 0 h 1587"/>
                <a:gd name="T2" fmla="*/ 136 w 272"/>
                <a:gd name="T3" fmla="*/ 181 h 1587"/>
                <a:gd name="T4" fmla="*/ 181 w 272"/>
                <a:gd name="T5" fmla="*/ 317 h 1587"/>
                <a:gd name="T6" fmla="*/ 181 w 272"/>
                <a:gd name="T7" fmla="*/ 453 h 1587"/>
                <a:gd name="T8" fmla="*/ 90 w 272"/>
                <a:gd name="T9" fmla="*/ 499 h 1587"/>
                <a:gd name="T10" fmla="*/ 90 w 272"/>
                <a:gd name="T11" fmla="*/ 725 h 1587"/>
                <a:gd name="T12" fmla="*/ 45 w 272"/>
                <a:gd name="T13" fmla="*/ 771 h 1587"/>
                <a:gd name="T14" fmla="*/ 45 w 272"/>
                <a:gd name="T15" fmla="*/ 907 h 1587"/>
                <a:gd name="T16" fmla="*/ 0 w 272"/>
                <a:gd name="T17" fmla="*/ 952 h 1587"/>
                <a:gd name="T18" fmla="*/ 0 w 272"/>
                <a:gd name="T19" fmla="*/ 1043 h 1587"/>
                <a:gd name="T20" fmla="*/ 90 w 272"/>
                <a:gd name="T21" fmla="*/ 1134 h 1587"/>
                <a:gd name="T22" fmla="*/ 90 w 272"/>
                <a:gd name="T23" fmla="*/ 1224 h 1587"/>
                <a:gd name="T24" fmla="*/ 181 w 272"/>
                <a:gd name="T25" fmla="*/ 1270 h 1587"/>
                <a:gd name="T26" fmla="*/ 272 w 272"/>
                <a:gd name="T27" fmla="*/ 1360 h 1587"/>
                <a:gd name="T28" fmla="*/ 181 w 272"/>
                <a:gd name="T29" fmla="*/ 1406 h 1587"/>
                <a:gd name="T30" fmla="*/ 0 w 272"/>
                <a:gd name="T31" fmla="*/ 1587 h 158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72"/>
                <a:gd name="T49" fmla="*/ 0 h 1587"/>
                <a:gd name="T50" fmla="*/ 272 w 272"/>
                <a:gd name="T51" fmla="*/ 1587 h 1587"/>
                <a:gd name="connsiteX0" fmla="*/ 5000 w 10000"/>
                <a:gd name="connsiteY0" fmla="*/ 0 h 8859"/>
                <a:gd name="connsiteX1" fmla="*/ 6654 w 10000"/>
                <a:gd name="connsiteY1" fmla="*/ 856 h 8859"/>
                <a:gd name="connsiteX2" fmla="*/ 6654 w 10000"/>
                <a:gd name="connsiteY2" fmla="*/ 1713 h 8859"/>
                <a:gd name="connsiteX3" fmla="*/ 3309 w 10000"/>
                <a:gd name="connsiteY3" fmla="*/ 2003 h 8859"/>
                <a:gd name="connsiteX4" fmla="*/ 3309 w 10000"/>
                <a:gd name="connsiteY4" fmla="*/ 3427 h 8859"/>
                <a:gd name="connsiteX5" fmla="*/ 1654 w 10000"/>
                <a:gd name="connsiteY5" fmla="*/ 3717 h 8859"/>
                <a:gd name="connsiteX6" fmla="*/ 1654 w 10000"/>
                <a:gd name="connsiteY6" fmla="*/ 4574 h 8859"/>
                <a:gd name="connsiteX7" fmla="*/ 0 w 10000"/>
                <a:gd name="connsiteY7" fmla="*/ 4858 h 8859"/>
                <a:gd name="connsiteX8" fmla="*/ 0 w 10000"/>
                <a:gd name="connsiteY8" fmla="*/ 5431 h 8859"/>
                <a:gd name="connsiteX9" fmla="*/ 3309 w 10000"/>
                <a:gd name="connsiteY9" fmla="*/ 6005 h 8859"/>
                <a:gd name="connsiteX10" fmla="*/ 3309 w 10000"/>
                <a:gd name="connsiteY10" fmla="*/ 6572 h 8859"/>
                <a:gd name="connsiteX11" fmla="*/ 6654 w 10000"/>
                <a:gd name="connsiteY11" fmla="*/ 6862 h 8859"/>
                <a:gd name="connsiteX12" fmla="*/ 10000 w 10000"/>
                <a:gd name="connsiteY12" fmla="*/ 7429 h 8859"/>
                <a:gd name="connsiteX13" fmla="*/ 6654 w 10000"/>
                <a:gd name="connsiteY13" fmla="*/ 7718 h 8859"/>
                <a:gd name="connsiteX14" fmla="*/ 0 w 10000"/>
                <a:gd name="connsiteY14" fmla="*/ 8859 h 8859"/>
                <a:gd name="connsiteX0" fmla="*/ 6654 w 10000"/>
                <a:gd name="connsiteY0" fmla="*/ 0 h 9034"/>
                <a:gd name="connsiteX1" fmla="*/ 6654 w 10000"/>
                <a:gd name="connsiteY1" fmla="*/ 968 h 9034"/>
                <a:gd name="connsiteX2" fmla="*/ 3309 w 10000"/>
                <a:gd name="connsiteY2" fmla="*/ 1295 h 9034"/>
                <a:gd name="connsiteX3" fmla="*/ 3309 w 10000"/>
                <a:gd name="connsiteY3" fmla="*/ 2902 h 9034"/>
                <a:gd name="connsiteX4" fmla="*/ 1654 w 10000"/>
                <a:gd name="connsiteY4" fmla="*/ 3230 h 9034"/>
                <a:gd name="connsiteX5" fmla="*/ 1654 w 10000"/>
                <a:gd name="connsiteY5" fmla="*/ 4197 h 9034"/>
                <a:gd name="connsiteX6" fmla="*/ 0 w 10000"/>
                <a:gd name="connsiteY6" fmla="*/ 4518 h 9034"/>
                <a:gd name="connsiteX7" fmla="*/ 0 w 10000"/>
                <a:gd name="connsiteY7" fmla="*/ 5164 h 9034"/>
                <a:gd name="connsiteX8" fmla="*/ 3309 w 10000"/>
                <a:gd name="connsiteY8" fmla="*/ 5812 h 9034"/>
                <a:gd name="connsiteX9" fmla="*/ 3309 w 10000"/>
                <a:gd name="connsiteY9" fmla="*/ 6452 h 9034"/>
                <a:gd name="connsiteX10" fmla="*/ 6654 w 10000"/>
                <a:gd name="connsiteY10" fmla="*/ 6780 h 9034"/>
                <a:gd name="connsiteX11" fmla="*/ 10000 w 10000"/>
                <a:gd name="connsiteY11" fmla="*/ 7420 h 9034"/>
                <a:gd name="connsiteX12" fmla="*/ 6654 w 10000"/>
                <a:gd name="connsiteY12" fmla="*/ 7746 h 9034"/>
                <a:gd name="connsiteX13" fmla="*/ 0 w 10000"/>
                <a:gd name="connsiteY13" fmla="*/ 9034 h 9034"/>
                <a:gd name="connsiteX0" fmla="*/ 6654 w 10000"/>
                <a:gd name="connsiteY0" fmla="*/ 0 h 8928"/>
                <a:gd name="connsiteX1" fmla="*/ 3309 w 10000"/>
                <a:gd name="connsiteY1" fmla="*/ 361 h 8928"/>
                <a:gd name="connsiteX2" fmla="*/ 3309 w 10000"/>
                <a:gd name="connsiteY2" fmla="*/ 2140 h 8928"/>
                <a:gd name="connsiteX3" fmla="*/ 1654 w 10000"/>
                <a:gd name="connsiteY3" fmla="*/ 2503 h 8928"/>
                <a:gd name="connsiteX4" fmla="*/ 1654 w 10000"/>
                <a:gd name="connsiteY4" fmla="*/ 3574 h 8928"/>
                <a:gd name="connsiteX5" fmla="*/ 0 w 10000"/>
                <a:gd name="connsiteY5" fmla="*/ 3929 h 8928"/>
                <a:gd name="connsiteX6" fmla="*/ 0 w 10000"/>
                <a:gd name="connsiteY6" fmla="*/ 4644 h 8928"/>
                <a:gd name="connsiteX7" fmla="*/ 3309 w 10000"/>
                <a:gd name="connsiteY7" fmla="*/ 5361 h 8928"/>
                <a:gd name="connsiteX8" fmla="*/ 3309 w 10000"/>
                <a:gd name="connsiteY8" fmla="*/ 6070 h 8928"/>
                <a:gd name="connsiteX9" fmla="*/ 6654 w 10000"/>
                <a:gd name="connsiteY9" fmla="*/ 6433 h 8928"/>
                <a:gd name="connsiteX10" fmla="*/ 10000 w 10000"/>
                <a:gd name="connsiteY10" fmla="*/ 7141 h 8928"/>
                <a:gd name="connsiteX11" fmla="*/ 6654 w 10000"/>
                <a:gd name="connsiteY11" fmla="*/ 7502 h 8928"/>
                <a:gd name="connsiteX12" fmla="*/ 0 w 10000"/>
                <a:gd name="connsiteY12" fmla="*/ 8928 h 8928"/>
                <a:gd name="connsiteX0" fmla="*/ 3309 w 10000"/>
                <a:gd name="connsiteY0" fmla="*/ 0 h 9596"/>
                <a:gd name="connsiteX1" fmla="*/ 3309 w 10000"/>
                <a:gd name="connsiteY1" fmla="*/ 1993 h 9596"/>
                <a:gd name="connsiteX2" fmla="*/ 1654 w 10000"/>
                <a:gd name="connsiteY2" fmla="*/ 2400 h 9596"/>
                <a:gd name="connsiteX3" fmla="*/ 1654 w 10000"/>
                <a:gd name="connsiteY3" fmla="*/ 3599 h 9596"/>
                <a:gd name="connsiteX4" fmla="*/ 0 w 10000"/>
                <a:gd name="connsiteY4" fmla="*/ 3997 h 9596"/>
                <a:gd name="connsiteX5" fmla="*/ 0 w 10000"/>
                <a:gd name="connsiteY5" fmla="*/ 4798 h 9596"/>
                <a:gd name="connsiteX6" fmla="*/ 3309 w 10000"/>
                <a:gd name="connsiteY6" fmla="*/ 5601 h 9596"/>
                <a:gd name="connsiteX7" fmla="*/ 3309 w 10000"/>
                <a:gd name="connsiteY7" fmla="*/ 6395 h 9596"/>
                <a:gd name="connsiteX8" fmla="*/ 6654 w 10000"/>
                <a:gd name="connsiteY8" fmla="*/ 6801 h 9596"/>
                <a:gd name="connsiteX9" fmla="*/ 10000 w 10000"/>
                <a:gd name="connsiteY9" fmla="*/ 7594 h 9596"/>
                <a:gd name="connsiteX10" fmla="*/ 6654 w 10000"/>
                <a:gd name="connsiteY10" fmla="*/ 7999 h 9596"/>
                <a:gd name="connsiteX11" fmla="*/ 0 w 10000"/>
                <a:gd name="connsiteY11" fmla="*/ 9596 h 9596"/>
                <a:gd name="connsiteX0" fmla="*/ 3309 w 10000"/>
                <a:gd name="connsiteY0" fmla="*/ 0 h 7923"/>
                <a:gd name="connsiteX1" fmla="*/ 1654 w 10000"/>
                <a:gd name="connsiteY1" fmla="*/ 424 h 7923"/>
                <a:gd name="connsiteX2" fmla="*/ 1654 w 10000"/>
                <a:gd name="connsiteY2" fmla="*/ 1674 h 7923"/>
                <a:gd name="connsiteX3" fmla="*/ 0 w 10000"/>
                <a:gd name="connsiteY3" fmla="*/ 2088 h 7923"/>
                <a:gd name="connsiteX4" fmla="*/ 0 w 10000"/>
                <a:gd name="connsiteY4" fmla="*/ 2923 h 7923"/>
                <a:gd name="connsiteX5" fmla="*/ 3309 w 10000"/>
                <a:gd name="connsiteY5" fmla="*/ 3760 h 7923"/>
                <a:gd name="connsiteX6" fmla="*/ 3309 w 10000"/>
                <a:gd name="connsiteY6" fmla="*/ 4587 h 7923"/>
                <a:gd name="connsiteX7" fmla="*/ 6654 w 10000"/>
                <a:gd name="connsiteY7" fmla="*/ 5010 h 7923"/>
                <a:gd name="connsiteX8" fmla="*/ 10000 w 10000"/>
                <a:gd name="connsiteY8" fmla="*/ 5837 h 7923"/>
                <a:gd name="connsiteX9" fmla="*/ 6654 w 10000"/>
                <a:gd name="connsiteY9" fmla="*/ 6259 h 7923"/>
                <a:gd name="connsiteX10" fmla="*/ 0 w 10000"/>
                <a:gd name="connsiteY10" fmla="*/ 7923 h 7923"/>
                <a:gd name="connsiteX0" fmla="*/ 3309 w 10000"/>
                <a:gd name="connsiteY0" fmla="*/ 41 h 10041"/>
                <a:gd name="connsiteX1" fmla="*/ 3137 w 10000"/>
                <a:gd name="connsiteY1" fmla="*/ 0 h 10041"/>
                <a:gd name="connsiteX2" fmla="*/ 1654 w 10000"/>
                <a:gd name="connsiteY2" fmla="*/ 576 h 10041"/>
                <a:gd name="connsiteX3" fmla="*/ 1654 w 10000"/>
                <a:gd name="connsiteY3" fmla="*/ 2154 h 10041"/>
                <a:gd name="connsiteX4" fmla="*/ 0 w 10000"/>
                <a:gd name="connsiteY4" fmla="*/ 2676 h 10041"/>
                <a:gd name="connsiteX5" fmla="*/ 0 w 10000"/>
                <a:gd name="connsiteY5" fmla="*/ 3730 h 10041"/>
                <a:gd name="connsiteX6" fmla="*/ 3309 w 10000"/>
                <a:gd name="connsiteY6" fmla="*/ 4787 h 10041"/>
                <a:gd name="connsiteX7" fmla="*/ 3309 w 10000"/>
                <a:gd name="connsiteY7" fmla="*/ 5830 h 10041"/>
                <a:gd name="connsiteX8" fmla="*/ 6654 w 10000"/>
                <a:gd name="connsiteY8" fmla="*/ 6364 h 10041"/>
                <a:gd name="connsiteX9" fmla="*/ 10000 w 10000"/>
                <a:gd name="connsiteY9" fmla="*/ 7408 h 10041"/>
                <a:gd name="connsiteX10" fmla="*/ 6654 w 10000"/>
                <a:gd name="connsiteY10" fmla="*/ 7941 h 10041"/>
                <a:gd name="connsiteX11" fmla="*/ 0 w 10000"/>
                <a:gd name="connsiteY11" fmla="*/ 10041 h 10041"/>
                <a:gd name="connsiteX0" fmla="*/ 3309 w 10000"/>
                <a:gd name="connsiteY0" fmla="*/ 0 h 10000"/>
                <a:gd name="connsiteX1" fmla="*/ 1654 w 10000"/>
                <a:gd name="connsiteY1" fmla="*/ 535 h 10000"/>
                <a:gd name="connsiteX2" fmla="*/ 1654 w 10000"/>
                <a:gd name="connsiteY2" fmla="*/ 2113 h 10000"/>
                <a:gd name="connsiteX3" fmla="*/ 0 w 10000"/>
                <a:gd name="connsiteY3" fmla="*/ 2635 h 10000"/>
                <a:gd name="connsiteX4" fmla="*/ 0 w 10000"/>
                <a:gd name="connsiteY4" fmla="*/ 3689 h 10000"/>
                <a:gd name="connsiteX5" fmla="*/ 3309 w 10000"/>
                <a:gd name="connsiteY5" fmla="*/ 4746 h 10000"/>
                <a:gd name="connsiteX6" fmla="*/ 3309 w 10000"/>
                <a:gd name="connsiteY6" fmla="*/ 5789 h 10000"/>
                <a:gd name="connsiteX7" fmla="*/ 6654 w 10000"/>
                <a:gd name="connsiteY7" fmla="*/ 6323 h 10000"/>
                <a:gd name="connsiteX8" fmla="*/ 10000 w 10000"/>
                <a:gd name="connsiteY8" fmla="*/ 7367 h 10000"/>
                <a:gd name="connsiteX9" fmla="*/ 6654 w 10000"/>
                <a:gd name="connsiteY9" fmla="*/ 7900 h 10000"/>
                <a:gd name="connsiteX10" fmla="*/ 0 w 10000"/>
                <a:gd name="connsiteY10" fmla="*/ 10000 h 10000"/>
                <a:gd name="connsiteX0" fmla="*/ 1654 w 10000"/>
                <a:gd name="connsiteY0" fmla="*/ 0 h 9465"/>
                <a:gd name="connsiteX1" fmla="*/ 1654 w 10000"/>
                <a:gd name="connsiteY1" fmla="*/ 1578 h 9465"/>
                <a:gd name="connsiteX2" fmla="*/ 0 w 10000"/>
                <a:gd name="connsiteY2" fmla="*/ 2100 h 9465"/>
                <a:gd name="connsiteX3" fmla="*/ 0 w 10000"/>
                <a:gd name="connsiteY3" fmla="*/ 3154 h 9465"/>
                <a:gd name="connsiteX4" fmla="*/ 3309 w 10000"/>
                <a:gd name="connsiteY4" fmla="*/ 4211 h 9465"/>
                <a:gd name="connsiteX5" fmla="*/ 3309 w 10000"/>
                <a:gd name="connsiteY5" fmla="*/ 5254 h 9465"/>
                <a:gd name="connsiteX6" fmla="*/ 6654 w 10000"/>
                <a:gd name="connsiteY6" fmla="*/ 5788 h 9465"/>
                <a:gd name="connsiteX7" fmla="*/ 10000 w 10000"/>
                <a:gd name="connsiteY7" fmla="*/ 6832 h 9465"/>
                <a:gd name="connsiteX8" fmla="*/ 6654 w 10000"/>
                <a:gd name="connsiteY8" fmla="*/ 7365 h 9465"/>
                <a:gd name="connsiteX9" fmla="*/ 0 w 10000"/>
                <a:gd name="connsiteY9" fmla="*/ 9465 h 9465"/>
                <a:gd name="connsiteX0" fmla="*/ 1769 w 10000"/>
                <a:gd name="connsiteY0" fmla="*/ 0 h 8860"/>
                <a:gd name="connsiteX1" fmla="*/ 1654 w 10000"/>
                <a:gd name="connsiteY1" fmla="*/ 527 h 8860"/>
                <a:gd name="connsiteX2" fmla="*/ 0 w 10000"/>
                <a:gd name="connsiteY2" fmla="*/ 1079 h 8860"/>
                <a:gd name="connsiteX3" fmla="*/ 0 w 10000"/>
                <a:gd name="connsiteY3" fmla="*/ 2192 h 8860"/>
                <a:gd name="connsiteX4" fmla="*/ 3309 w 10000"/>
                <a:gd name="connsiteY4" fmla="*/ 3309 h 8860"/>
                <a:gd name="connsiteX5" fmla="*/ 3309 w 10000"/>
                <a:gd name="connsiteY5" fmla="*/ 4411 h 8860"/>
                <a:gd name="connsiteX6" fmla="*/ 6654 w 10000"/>
                <a:gd name="connsiteY6" fmla="*/ 4975 h 8860"/>
                <a:gd name="connsiteX7" fmla="*/ 10000 w 10000"/>
                <a:gd name="connsiteY7" fmla="*/ 6078 h 8860"/>
                <a:gd name="connsiteX8" fmla="*/ 6654 w 10000"/>
                <a:gd name="connsiteY8" fmla="*/ 6641 h 8860"/>
                <a:gd name="connsiteX9" fmla="*/ 0 w 10000"/>
                <a:gd name="connsiteY9" fmla="*/ 8860 h 8860"/>
                <a:gd name="connsiteX0" fmla="*/ 1769 w 10000"/>
                <a:gd name="connsiteY0" fmla="*/ 0 h 10000"/>
                <a:gd name="connsiteX1" fmla="*/ 1654 w 10000"/>
                <a:gd name="connsiteY1" fmla="*/ 595 h 10000"/>
                <a:gd name="connsiteX2" fmla="*/ 0 w 10000"/>
                <a:gd name="connsiteY2" fmla="*/ 1218 h 10000"/>
                <a:gd name="connsiteX3" fmla="*/ 0 w 10000"/>
                <a:gd name="connsiteY3" fmla="*/ 2474 h 10000"/>
                <a:gd name="connsiteX4" fmla="*/ 3309 w 10000"/>
                <a:gd name="connsiteY4" fmla="*/ 3735 h 10000"/>
                <a:gd name="connsiteX5" fmla="*/ 3309 w 10000"/>
                <a:gd name="connsiteY5" fmla="*/ 4979 h 10000"/>
                <a:gd name="connsiteX6" fmla="*/ 6654 w 10000"/>
                <a:gd name="connsiteY6" fmla="*/ 5615 h 10000"/>
                <a:gd name="connsiteX7" fmla="*/ 10000 w 10000"/>
                <a:gd name="connsiteY7" fmla="*/ 6860 h 10000"/>
                <a:gd name="connsiteX8" fmla="*/ 0 w 10000"/>
                <a:gd name="connsiteY8" fmla="*/ 10000 h 10000"/>
                <a:gd name="connsiteX0" fmla="*/ 1769 w 6654"/>
                <a:gd name="connsiteY0" fmla="*/ 0 h 10000"/>
                <a:gd name="connsiteX1" fmla="*/ 1654 w 6654"/>
                <a:gd name="connsiteY1" fmla="*/ 595 h 10000"/>
                <a:gd name="connsiteX2" fmla="*/ 0 w 6654"/>
                <a:gd name="connsiteY2" fmla="*/ 1218 h 10000"/>
                <a:gd name="connsiteX3" fmla="*/ 0 w 6654"/>
                <a:gd name="connsiteY3" fmla="*/ 2474 h 10000"/>
                <a:gd name="connsiteX4" fmla="*/ 3309 w 6654"/>
                <a:gd name="connsiteY4" fmla="*/ 3735 h 10000"/>
                <a:gd name="connsiteX5" fmla="*/ 3309 w 6654"/>
                <a:gd name="connsiteY5" fmla="*/ 4979 h 10000"/>
                <a:gd name="connsiteX6" fmla="*/ 6654 w 6654"/>
                <a:gd name="connsiteY6" fmla="*/ 5615 h 10000"/>
                <a:gd name="connsiteX7" fmla="*/ 0 w 6654"/>
                <a:gd name="connsiteY7" fmla="*/ 10000 h 10000"/>
                <a:gd name="connsiteX0" fmla="*/ 2659 w 4973"/>
                <a:gd name="connsiteY0" fmla="*/ 0 h 10000"/>
                <a:gd name="connsiteX1" fmla="*/ 2486 w 4973"/>
                <a:gd name="connsiteY1" fmla="*/ 595 h 10000"/>
                <a:gd name="connsiteX2" fmla="*/ 0 w 4973"/>
                <a:gd name="connsiteY2" fmla="*/ 1218 h 10000"/>
                <a:gd name="connsiteX3" fmla="*/ 0 w 4973"/>
                <a:gd name="connsiteY3" fmla="*/ 2474 h 10000"/>
                <a:gd name="connsiteX4" fmla="*/ 4973 w 4973"/>
                <a:gd name="connsiteY4" fmla="*/ 3735 h 10000"/>
                <a:gd name="connsiteX5" fmla="*/ 4973 w 4973"/>
                <a:gd name="connsiteY5" fmla="*/ 4979 h 10000"/>
                <a:gd name="connsiteX6" fmla="*/ 0 w 4973"/>
                <a:gd name="connsiteY6" fmla="*/ 10000 h 10000"/>
                <a:gd name="connsiteX0" fmla="*/ 5347 w 10000"/>
                <a:gd name="connsiteY0" fmla="*/ 0 h 10000"/>
                <a:gd name="connsiteX1" fmla="*/ 4999 w 10000"/>
                <a:gd name="connsiteY1" fmla="*/ 595 h 10000"/>
                <a:gd name="connsiteX2" fmla="*/ 0 w 10000"/>
                <a:gd name="connsiteY2" fmla="*/ 1218 h 10000"/>
                <a:gd name="connsiteX3" fmla="*/ 0 w 10000"/>
                <a:gd name="connsiteY3" fmla="*/ 2474 h 10000"/>
                <a:gd name="connsiteX4" fmla="*/ 10000 w 10000"/>
                <a:gd name="connsiteY4" fmla="*/ 3735 h 10000"/>
                <a:gd name="connsiteX5" fmla="*/ 0 w 10000"/>
                <a:gd name="connsiteY5" fmla="*/ 10000 h 10000"/>
                <a:gd name="connsiteX0" fmla="*/ 5347 w 5347"/>
                <a:gd name="connsiteY0" fmla="*/ 0 h 10000"/>
                <a:gd name="connsiteX1" fmla="*/ 4999 w 5347"/>
                <a:gd name="connsiteY1" fmla="*/ 595 h 10000"/>
                <a:gd name="connsiteX2" fmla="*/ 0 w 5347"/>
                <a:gd name="connsiteY2" fmla="*/ 1218 h 10000"/>
                <a:gd name="connsiteX3" fmla="*/ 0 w 5347"/>
                <a:gd name="connsiteY3" fmla="*/ 2474 h 10000"/>
                <a:gd name="connsiteX4" fmla="*/ 0 w 5347"/>
                <a:gd name="connsiteY4" fmla="*/ 10000 h 10000"/>
                <a:gd name="connsiteX0" fmla="*/ 10000 w 10000"/>
                <a:gd name="connsiteY0" fmla="*/ 0 h 10000"/>
                <a:gd name="connsiteX1" fmla="*/ 0 w 10000"/>
                <a:gd name="connsiteY1" fmla="*/ 1218 h 10000"/>
                <a:gd name="connsiteX2" fmla="*/ 0 w 10000"/>
                <a:gd name="connsiteY2" fmla="*/ 2474 h 10000"/>
                <a:gd name="connsiteX3" fmla="*/ 0 w 10000"/>
                <a:gd name="connsiteY3" fmla="*/ 10000 h 10000"/>
                <a:gd name="connsiteX0" fmla="*/ 10000 w 10000"/>
                <a:gd name="connsiteY0" fmla="*/ 0 h 10000"/>
                <a:gd name="connsiteX1" fmla="*/ 0 w 10000"/>
                <a:gd name="connsiteY1" fmla="*/ 2474 h 10000"/>
                <a:gd name="connsiteX2" fmla="*/ 0 w 10000"/>
                <a:gd name="connsiteY2" fmla="*/ 10000 h 10000"/>
                <a:gd name="connsiteX0" fmla="*/ 10000 w 10000"/>
                <a:gd name="connsiteY0" fmla="*/ 0 h 10000"/>
                <a:gd name="connsiteX1" fmla="*/ 0 w 10000"/>
                <a:gd name="connsiteY1" fmla="*/ 10000 h 10000"/>
                <a:gd name="connsiteX0" fmla="*/ 0 w 232899"/>
                <a:gd name="connsiteY0" fmla="*/ 0 h 12970"/>
                <a:gd name="connsiteX1" fmla="*/ 232899 w 232899"/>
                <a:gd name="connsiteY1" fmla="*/ 12970 h 12970"/>
                <a:gd name="connsiteX0" fmla="*/ 0 w 262125"/>
                <a:gd name="connsiteY0" fmla="*/ 0 h 10446"/>
                <a:gd name="connsiteX1" fmla="*/ 262125 w 262125"/>
                <a:gd name="connsiteY1" fmla="*/ 10446 h 10446"/>
                <a:gd name="connsiteX0" fmla="*/ 0 w 260177"/>
                <a:gd name="connsiteY0" fmla="*/ 0 h 10396"/>
                <a:gd name="connsiteX1" fmla="*/ 260177 w 260177"/>
                <a:gd name="connsiteY1" fmla="*/ 10396 h 10396"/>
                <a:gd name="connsiteX0" fmla="*/ 0 w 260177"/>
                <a:gd name="connsiteY0" fmla="*/ 0 h 10396"/>
                <a:gd name="connsiteX1" fmla="*/ 59787 w 260177"/>
                <a:gd name="connsiteY1" fmla="*/ 8399 h 10396"/>
                <a:gd name="connsiteX2" fmla="*/ 260177 w 260177"/>
                <a:gd name="connsiteY2" fmla="*/ 10396 h 10396"/>
                <a:gd name="connsiteX0" fmla="*/ 0 w 260177"/>
                <a:gd name="connsiteY0" fmla="*/ 0 h 10396"/>
                <a:gd name="connsiteX1" fmla="*/ 59787 w 260177"/>
                <a:gd name="connsiteY1" fmla="*/ 8399 h 10396"/>
                <a:gd name="connsiteX2" fmla="*/ 260177 w 260177"/>
                <a:gd name="connsiteY2" fmla="*/ 10396 h 10396"/>
                <a:gd name="connsiteX0" fmla="*/ 0 w 260177"/>
                <a:gd name="connsiteY0" fmla="*/ 0 h 10675"/>
                <a:gd name="connsiteX1" fmla="*/ 59787 w 260177"/>
                <a:gd name="connsiteY1" fmla="*/ 8399 h 10675"/>
                <a:gd name="connsiteX2" fmla="*/ 153309 w 260177"/>
                <a:gd name="connsiteY2" fmla="*/ 10675 h 10675"/>
                <a:gd name="connsiteX3" fmla="*/ 260177 w 260177"/>
                <a:gd name="connsiteY3" fmla="*/ 10396 h 10675"/>
                <a:gd name="connsiteX0" fmla="*/ 0 w 260177"/>
                <a:gd name="connsiteY0" fmla="*/ 0 h 10675"/>
                <a:gd name="connsiteX1" fmla="*/ 59787 w 260177"/>
                <a:gd name="connsiteY1" fmla="*/ 8399 h 10675"/>
                <a:gd name="connsiteX2" fmla="*/ 153309 w 260177"/>
                <a:gd name="connsiteY2" fmla="*/ 10675 h 10675"/>
                <a:gd name="connsiteX3" fmla="*/ 260177 w 260177"/>
                <a:gd name="connsiteY3" fmla="*/ 10396 h 10675"/>
                <a:gd name="connsiteX0" fmla="*/ 0 w 260177"/>
                <a:gd name="connsiteY0" fmla="*/ 0 h 10824"/>
                <a:gd name="connsiteX1" fmla="*/ 59787 w 260177"/>
                <a:gd name="connsiteY1" fmla="*/ 8399 h 10824"/>
                <a:gd name="connsiteX2" fmla="*/ 153309 w 260177"/>
                <a:gd name="connsiteY2" fmla="*/ 10675 h 10824"/>
                <a:gd name="connsiteX3" fmla="*/ 200720 w 260177"/>
                <a:gd name="connsiteY3" fmla="*/ 10824 h 10824"/>
                <a:gd name="connsiteX4" fmla="*/ 260177 w 260177"/>
                <a:gd name="connsiteY4" fmla="*/ 10396 h 10824"/>
                <a:gd name="connsiteX0" fmla="*/ 0 w 260177"/>
                <a:gd name="connsiteY0" fmla="*/ 0 h 10824"/>
                <a:gd name="connsiteX1" fmla="*/ 59787 w 260177"/>
                <a:gd name="connsiteY1" fmla="*/ 8399 h 10824"/>
                <a:gd name="connsiteX2" fmla="*/ 153309 w 260177"/>
                <a:gd name="connsiteY2" fmla="*/ 10675 h 10824"/>
                <a:gd name="connsiteX3" fmla="*/ 200720 w 260177"/>
                <a:gd name="connsiteY3" fmla="*/ 10824 h 10824"/>
                <a:gd name="connsiteX4" fmla="*/ 237739 w 260177"/>
                <a:gd name="connsiteY4" fmla="*/ 9982 h 10824"/>
                <a:gd name="connsiteX5" fmla="*/ 260177 w 260177"/>
                <a:gd name="connsiteY5" fmla="*/ 10396 h 10824"/>
                <a:gd name="connsiteX0" fmla="*/ 0 w 260177"/>
                <a:gd name="connsiteY0" fmla="*/ 0 h 10824"/>
                <a:gd name="connsiteX1" fmla="*/ 59787 w 260177"/>
                <a:gd name="connsiteY1" fmla="*/ 8399 h 10824"/>
                <a:gd name="connsiteX2" fmla="*/ 153309 w 260177"/>
                <a:gd name="connsiteY2" fmla="*/ 10675 h 10824"/>
                <a:gd name="connsiteX3" fmla="*/ 200720 w 260177"/>
                <a:gd name="connsiteY3" fmla="*/ 10824 h 10824"/>
                <a:gd name="connsiteX4" fmla="*/ 237739 w 260177"/>
                <a:gd name="connsiteY4" fmla="*/ 9982 h 10824"/>
                <a:gd name="connsiteX5" fmla="*/ 260177 w 260177"/>
                <a:gd name="connsiteY5" fmla="*/ 10396 h 10824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53309 w 260177"/>
                <a:gd name="connsiteY2" fmla="*/ 10675 h 11022"/>
                <a:gd name="connsiteX3" fmla="*/ 182535 w 260177"/>
                <a:gd name="connsiteY3" fmla="*/ 11022 h 11022"/>
                <a:gd name="connsiteX4" fmla="*/ 200720 w 260177"/>
                <a:gd name="connsiteY4" fmla="*/ 10824 h 11022"/>
                <a:gd name="connsiteX5" fmla="*/ 237739 w 260177"/>
                <a:gd name="connsiteY5" fmla="*/ 9982 h 11022"/>
                <a:gd name="connsiteX6" fmla="*/ 260177 w 260177"/>
                <a:gd name="connsiteY6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53309 w 260177"/>
                <a:gd name="connsiteY2" fmla="*/ 10675 h 11022"/>
                <a:gd name="connsiteX3" fmla="*/ 182535 w 260177"/>
                <a:gd name="connsiteY3" fmla="*/ 11022 h 11022"/>
                <a:gd name="connsiteX4" fmla="*/ 198122 w 260177"/>
                <a:gd name="connsiteY4" fmla="*/ 10527 h 11022"/>
                <a:gd name="connsiteX5" fmla="*/ 237739 w 260177"/>
                <a:gd name="connsiteY5" fmla="*/ 9982 h 11022"/>
                <a:gd name="connsiteX6" fmla="*/ 260177 w 260177"/>
                <a:gd name="connsiteY6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53309 w 260177"/>
                <a:gd name="connsiteY2" fmla="*/ 10675 h 11022"/>
                <a:gd name="connsiteX3" fmla="*/ 182535 w 260177"/>
                <a:gd name="connsiteY3" fmla="*/ 11022 h 11022"/>
                <a:gd name="connsiteX4" fmla="*/ 198122 w 260177"/>
                <a:gd name="connsiteY4" fmla="*/ 10527 h 11022"/>
                <a:gd name="connsiteX5" fmla="*/ 213709 w 260177"/>
                <a:gd name="connsiteY5" fmla="*/ 10576 h 11022"/>
                <a:gd name="connsiteX6" fmla="*/ 237739 w 260177"/>
                <a:gd name="connsiteY6" fmla="*/ 9982 h 11022"/>
                <a:gd name="connsiteX7" fmla="*/ 260177 w 260177"/>
                <a:gd name="connsiteY7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53309 w 260177"/>
                <a:gd name="connsiteY2" fmla="*/ 10675 h 11022"/>
                <a:gd name="connsiteX3" fmla="*/ 182535 w 260177"/>
                <a:gd name="connsiteY3" fmla="*/ 11022 h 11022"/>
                <a:gd name="connsiteX4" fmla="*/ 198122 w 260177"/>
                <a:gd name="connsiteY4" fmla="*/ 10527 h 11022"/>
                <a:gd name="connsiteX5" fmla="*/ 213709 w 260177"/>
                <a:gd name="connsiteY5" fmla="*/ 10576 h 11022"/>
                <a:gd name="connsiteX6" fmla="*/ 237739 w 260177"/>
                <a:gd name="connsiteY6" fmla="*/ 9982 h 11022"/>
                <a:gd name="connsiteX7" fmla="*/ 260177 w 260177"/>
                <a:gd name="connsiteY7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53309 w 260177"/>
                <a:gd name="connsiteY2" fmla="*/ 10675 h 11022"/>
                <a:gd name="connsiteX3" fmla="*/ 182535 w 260177"/>
                <a:gd name="connsiteY3" fmla="*/ 11022 h 11022"/>
                <a:gd name="connsiteX4" fmla="*/ 198122 w 260177"/>
                <a:gd name="connsiteY4" fmla="*/ 10527 h 11022"/>
                <a:gd name="connsiteX5" fmla="*/ 213709 w 260177"/>
                <a:gd name="connsiteY5" fmla="*/ 10576 h 11022"/>
                <a:gd name="connsiteX6" fmla="*/ 237739 w 260177"/>
                <a:gd name="connsiteY6" fmla="*/ 9982 h 11022"/>
                <a:gd name="connsiteX7" fmla="*/ 260177 w 260177"/>
                <a:gd name="connsiteY7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41619 w 260177"/>
                <a:gd name="connsiteY2" fmla="*/ 10032 h 11022"/>
                <a:gd name="connsiteX3" fmla="*/ 153309 w 260177"/>
                <a:gd name="connsiteY3" fmla="*/ 10675 h 11022"/>
                <a:gd name="connsiteX4" fmla="*/ 182535 w 260177"/>
                <a:gd name="connsiteY4" fmla="*/ 11022 h 11022"/>
                <a:gd name="connsiteX5" fmla="*/ 198122 w 260177"/>
                <a:gd name="connsiteY5" fmla="*/ 10527 h 11022"/>
                <a:gd name="connsiteX6" fmla="*/ 213709 w 260177"/>
                <a:gd name="connsiteY6" fmla="*/ 10576 h 11022"/>
                <a:gd name="connsiteX7" fmla="*/ 237739 w 260177"/>
                <a:gd name="connsiteY7" fmla="*/ 9982 h 11022"/>
                <a:gd name="connsiteX8" fmla="*/ 260177 w 260177"/>
                <a:gd name="connsiteY8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13692 w 260177"/>
                <a:gd name="connsiteY2" fmla="*/ 9834 h 11022"/>
                <a:gd name="connsiteX3" fmla="*/ 141619 w 260177"/>
                <a:gd name="connsiteY3" fmla="*/ 10032 h 11022"/>
                <a:gd name="connsiteX4" fmla="*/ 153309 w 260177"/>
                <a:gd name="connsiteY4" fmla="*/ 10675 h 11022"/>
                <a:gd name="connsiteX5" fmla="*/ 182535 w 260177"/>
                <a:gd name="connsiteY5" fmla="*/ 11022 h 11022"/>
                <a:gd name="connsiteX6" fmla="*/ 198122 w 260177"/>
                <a:gd name="connsiteY6" fmla="*/ 10527 h 11022"/>
                <a:gd name="connsiteX7" fmla="*/ 213709 w 260177"/>
                <a:gd name="connsiteY7" fmla="*/ 10576 h 11022"/>
                <a:gd name="connsiteX8" fmla="*/ 237739 w 260177"/>
                <a:gd name="connsiteY8" fmla="*/ 9982 h 11022"/>
                <a:gd name="connsiteX9" fmla="*/ 260177 w 260177"/>
                <a:gd name="connsiteY9" fmla="*/ 10396 h 11022"/>
                <a:gd name="connsiteX0" fmla="*/ 0 w 260177"/>
                <a:gd name="connsiteY0" fmla="*/ 0 h 11022"/>
                <a:gd name="connsiteX1" fmla="*/ 33809 w 260177"/>
                <a:gd name="connsiteY1" fmla="*/ 7359 h 11022"/>
                <a:gd name="connsiteX2" fmla="*/ 59787 w 260177"/>
                <a:gd name="connsiteY2" fmla="*/ 8399 h 11022"/>
                <a:gd name="connsiteX3" fmla="*/ 113692 w 260177"/>
                <a:gd name="connsiteY3" fmla="*/ 9834 h 11022"/>
                <a:gd name="connsiteX4" fmla="*/ 141619 w 260177"/>
                <a:gd name="connsiteY4" fmla="*/ 10032 h 11022"/>
                <a:gd name="connsiteX5" fmla="*/ 153309 w 260177"/>
                <a:gd name="connsiteY5" fmla="*/ 10675 h 11022"/>
                <a:gd name="connsiteX6" fmla="*/ 182535 w 260177"/>
                <a:gd name="connsiteY6" fmla="*/ 11022 h 11022"/>
                <a:gd name="connsiteX7" fmla="*/ 198122 w 260177"/>
                <a:gd name="connsiteY7" fmla="*/ 10527 h 11022"/>
                <a:gd name="connsiteX8" fmla="*/ 213709 w 260177"/>
                <a:gd name="connsiteY8" fmla="*/ 10576 h 11022"/>
                <a:gd name="connsiteX9" fmla="*/ 237739 w 260177"/>
                <a:gd name="connsiteY9" fmla="*/ 9982 h 11022"/>
                <a:gd name="connsiteX10" fmla="*/ 260177 w 260177"/>
                <a:gd name="connsiteY10" fmla="*/ 10396 h 11022"/>
                <a:gd name="connsiteX0" fmla="*/ 0 w 260177"/>
                <a:gd name="connsiteY0" fmla="*/ 0 h 11022"/>
                <a:gd name="connsiteX1" fmla="*/ 33809 w 260177"/>
                <a:gd name="connsiteY1" fmla="*/ 7359 h 11022"/>
                <a:gd name="connsiteX2" fmla="*/ 59787 w 260177"/>
                <a:gd name="connsiteY2" fmla="*/ 8399 h 11022"/>
                <a:gd name="connsiteX3" fmla="*/ 113692 w 260177"/>
                <a:gd name="connsiteY3" fmla="*/ 9834 h 11022"/>
                <a:gd name="connsiteX4" fmla="*/ 141619 w 260177"/>
                <a:gd name="connsiteY4" fmla="*/ 10032 h 11022"/>
                <a:gd name="connsiteX5" fmla="*/ 153309 w 260177"/>
                <a:gd name="connsiteY5" fmla="*/ 10675 h 11022"/>
                <a:gd name="connsiteX6" fmla="*/ 182535 w 260177"/>
                <a:gd name="connsiteY6" fmla="*/ 11022 h 11022"/>
                <a:gd name="connsiteX7" fmla="*/ 198122 w 260177"/>
                <a:gd name="connsiteY7" fmla="*/ 10527 h 11022"/>
                <a:gd name="connsiteX8" fmla="*/ 213709 w 260177"/>
                <a:gd name="connsiteY8" fmla="*/ 10576 h 11022"/>
                <a:gd name="connsiteX9" fmla="*/ 237739 w 260177"/>
                <a:gd name="connsiteY9" fmla="*/ 9982 h 11022"/>
                <a:gd name="connsiteX10" fmla="*/ 260177 w 260177"/>
                <a:gd name="connsiteY10" fmla="*/ 10396 h 11022"/>
                <a:gd name="connsiteX0" fmla="*/ 0 w 260177"/>
                <a:gd name="connsiteY0" fmla="*/ 0 h 11022"/>
                <a:gd name="connsiteX1" fmla="*/ 3284 w 260177"/>
                <a:gd name="connsiteY1" fmla="*/ 4588 h 11022"/>
                <a:gd name="connsiteX2" fmla="*/ 33809 w 260177"/>
                <a:gd name="connsiteY2" fmla="*/ 7359 h 11022"/>
                <a:gd name="connsiteX3" fmla="*/ 59787 w 260177"/>
                <a:gd name="connsiteY3" fmla="*/ 8399 h 11022"/>
                <a:gd name="connsiteX4" fmla="*/ 113692 w 260177"/>
                <a:gd name="connsiteY4" fmla="*/ 9834 h 11022"/>
                <a:gd name="connsiteX5" fmla="*/ 141619 w 260177"/>
                <a:gd name="connsiteY5" fmla="*/ 10032 h 11022"/>
                <a:gd name="connsiteX6" fmla="*/ 153309 w 260177"/>
                <a:gd name="connsiteY6" fmla="*/ 10675 h 11022"/>
                <a:gd name="connsiteX7" fmla="*/ 182535 w 260177"/>
                <a:gd name="connsiteY7" fmla="*/ 11022 h 11022"/>
                <a:gd name="connsiteX8" fmla="*/ 198122 w 260177"/>
                <a:gd name="connsiteY8" fmla="*/ 10527 h 11022"/>
                <a:gd name="connsiteX9" fmla="*/ 213709 w 260177"/>
                <a:gd name="connsiteY9" fmla="*/ 10576 h 11022"/>
                <a:gd name="connsiteX10" fmla="*/ 237739 w 260177"/>
                <a:gd name="connsiteY10" fmla="*/ 9982 h 11022"/>
                <a:gd name="connsiteX11" fmla="*/ 260177 w 260177"/>
                <a:gd name="connsiteY11" fmla="*/ 10396 h 11022"/>
                <a:gd name="connsiteX0" fmla="*/ 0 w 260177"/>
                <a:gd name="connsiteY0" fmla="*/ 0 h 11022"/>
                <a:gd name="connsiteX1" fmla="*/ 3284 w 260177"/>
                <a:gd name="connsiteY1" fmla="*/ 4588 h 11022"/>
                <a:gd name="connsiteX2" fmla="*/ 26015 w 260177"/>
                <a:gd name="connsiteY2" fmla="*/ 5726 h 11022"/>
                <a:gd name="connsiteX3" fmla="*/ 33809 w 260177"/>
                <a:gd name="connsiteY3" fmla="*/ 7359 h 11022"/>
                <a:gd name="connsiteX4" fmla="*/ 59787 w 260177"/>
                <a:gd name="connsiteY4" fmla="*/ 8399 h 11022"/>
                <a:gd name="connsiteX5" fmla="*/ 113692 w 260177"/>
                <a:gd name="connsiteY5" fmla="*/ 9834 h 11022"/>
                <a:gd name="connsiteX6" fmla="*/ 141619 w 260177"/>
                <a:gd name="connsiteY6" fmla="*/ 10032 h 11022"/>
                <a:gd name="connsiteX7" fmla="*/ 153309 w 260177"/>
                <a:gd name="connsiteY7" fmla="*/ 10675 h 11022"/>
                <a:gd name="connsiteX8" fmla="*/ 182535 w 260177"/>
                <a:gd name="connsiteY8" fmla="*/ 11022 h 11022"/>
                <a:gd name="connsiteX9" fmla="*/ 198122 w 260177"/>
                <a:gd name="connsiteY9" fmla="*/ 10527 h 11022"/>
                <a:gd name="connsiteX10" fmla="*/ 213709 w 260177"/>
                <a:gd name="connsiteY10" fmla="*/ 10576 h 11022"/>
                <a:gd name="connsiteX11" fmla="*/ 237739 w 260177"/>
                <a:gd name="connsiteY11" fmla="*/ 9982 h 11022"/>
                <a:gd name="connsiteX12" fmla="*/ 260177 w 260177"/>
                <a:gd name="connsiteY12" fmla="*/ 10396 h 11022"/>
                <a:gd name="connsiteX0" fmla="*/ 0 w 260177"/>
                <a:gd name="connsiteY0" fmla="*/ 0 h 11022"/>
                <a:gd name="connsiteX1" fmla="*/ 3284 w 260177"/>
                <a:gd name="connsiteY1" fmla="*/ 4588 h 11022"/>
                <a:gd name="connsiteX2" fmla="*/ 26015 w 260177"/>
                <a:gd name="connsiteY2" fmla="*/ 5726 h 11022"/>
                <a:gd name="connsiteX3" fmla="*/ 33809 w 260177"/>
                <a:gd name="connsiteY3" fmla="*/ 7359 h 11022"/>
                <a:gd name="connsiteX4" fmla="*/ 59787 w 260177"/>
                <a:gd name="connsiteY4" fmla="*/ 8399 h 11022"/>
                <a:gd name="connsiteX5" fmla="*/ 113692 w 260177"/>
                <a:gd name="connsiteY5" fmla="*/ 9834 h 11022"/>
                <a:gd name="connsiteX6" fmla="*/ 141619 w 260177"/>
                <a:gd name="connsiteY6" fmla="*/ 10032 h 11022"/>
                <a:gd name="connsiteX7" fmla="*/ 153309 w 260177"/>
                <a:gd name="connsiteY7" fmla="*/ 10675 h 11022"/>
                <a:gd name="connsiteX8" fmla="*/ 182535 w 260177"/>
                <a:gd name="connsiteY8" fmla="*/ 11022 h 11022"/>
                <a:gd name="connsiteX9" fmla="*/ 198122 w 260177"/>
                <a:gd name="connsiteY9" fmla="*/ 10527 h 11022"/>
                <a:gd name="connsiteX10" fmla="*/ 213709 w 260177"/>
                <a:gd name="connsiteY10" fmla="*/ 10576 h 11022"/>
                <a:gd name="connsiteX11" fmla="*/ 237739 w 260177"/>
                <a:gd name="connsiteY11" fmla="*/ 9982 h 11022"/>
                <a:gd name="connsiteX12" fmla="*/ 260177 w 260177"/>
                <a:gd name="connsiteY12" fmla="*/ 10396 h 11022"/>
                <a:gd name="connsiteX0" fmla="*/ 0 w 260177"/>
                <a:gd name="connsiteY0" fmla="*/ 0 h 11022"/>
                <a:gd name="connsiteX1" fmla="*/ 3284 w 260177"/>
                <a:gd name="connsiteY1" fmla="*/ 4588 h 11022"/>
                <a:gd name="connsiteX2" fmla="*/ 26015 w 260177"/>
                <a:gd name="connsiteY2" fmla="*/ 5726 h 11022"/>
                <a:gd name="connsiteX3" fmla="*/ 33809 w 260177"/>
                <a:gd name="connsiteY3" fmla="*/ 7359 h 11022"/>
                <a:gd name="connsiteX4" fmla="*/ 59787 w 260177"/>
                <a:gd name="connsiteY4" fmla="*/ 8399 h 11022"/>
                <a:gd name="connsiteX5" fmla="*/ 113692 w 260177"/>
                <a:gd name="connsiteY5" fmla="*/ 9834 h 11022"/>
                <a:gd name="connsiteX6" fmla="*/ 141619 w 260177"/>
                <a:gd name="connsiteY6" fmla="*/ 10032 h 11022"/>
                <a:gd name="connsiteX7" fmla="*/ 153309 w 260177"/>
                <a:gd name="connsiteY7" fmla="*/ 10675 h 11022"/>
                <a:gd name="connsiteX8" fmla="*/ 182535 w 260177"/>
                <a:gd name="connsiteY8" fmla="*/ 11022 h 11022"/>
                <a:gd name="connsiteX9" fmla="*/ 198122 w 260177"/>
                <a:gd name="connsiteY9" fmla="*/ 10527 h 11022"/>
                <a:gd name="connsiteX10" fmla="*/ 213709 w 260177"/>
                <a:gd name="connsiteY10" fmla="*/ 10576 h 11022"/>
                <a:gd name="connsiteX11" fmla="*/ 237739 w 260177"/>
                <a:gd name="connsiteY11" fmla="*/ 9982 h 11022"/>
                <a:gd name="connsiteX12" fmla="*/ 260177 w 260177"/>
                <a:gd name="connsiteY12" fmla="*/ 10396 h 11022"/>
                <a:gd name="connsiteX0" fmla="*/ 7841 w 268018"/>
                <a:gd name="connsiteY0" fmla="*/ 0 h 11022"/>
                <a:gd name="connsiteX1" fmla="*/ 84 w 268018"/>
                <a:gd name="connsiteY1" fmla="*/ 2113 h 11022"/>
                <a:gd name="connsiteX2" fmla="*/ 11125 w 268018"/>
                <a:gd name="connsiteY2" fmla="*/ 4588 h 11022"/>
                <a:gd name="connsiteX3" fmla="*/ 33856 w 268018"/>
                <a:gd name="connsiteY3" fmla="*/ 5726 h 11022"/>
                <a:gd name="connsiteX4" fmla="*/ 41650 w 268018"/>
                <a:gd name="connsiteY4" fmla="*/ 7359 h 11022"/>
                <a:gd name="connsiteX5" fmla="*/ 67628 w 268018"/>
                <a:gd name="connsiteY5" fmla="*/ 8399 h 11022"/>
                <a:gd name="connsiteX6" fmla="*/ 121533 w 268018"/>
                <a:gd name="connsiteY6" fmla="*/ 9834 h 11022"/>
                <a:gd name="connsiteX7" fmla="*/ 149460 w 268018"/>
                <a:gd name="connsiteY7" fmla="*/ 10032 h 11022"/>
                <a:gd name="connsiteX8" fmla="*/ 161150 w 268018"/>
                <a:gd name="connsiteY8" fmla="*/ 10675 h 11022"/>
                <a:gd name="connsiteX9" fmla="*/ 190376 w 268018"/>
                <a:gd name="connsiteY9" fmla="*/ 11022 h 11022"/>
                <a:gd name="connsiteX10" fmla="*/ 205963 w 268018"/>
                <a:gd name="connsiteY10" fmla="*/ 10527 h 11022"/>
                <a:gd name="connsiteX11" fmla="*/ 221550 w 268018"/>
                <a:gd name="connsiteY11" fmla="*/ 10576 h 11022"/>
                <a:gd name="connsiteX12" fmla="*/ 245580 w 268018"/>
                <a:gd name="connsiteY12" fmla="*/ 9982 h 11022"/>
                <a:gd name="connsiteX13" fmla="*/ 268018 w 268018"/>
                <a:gd name="connsiteY13" fmla="*/ 10396 h 11022"/>
                <a:gd name="connsiteX0" fmla="*/ 7757 w 267934"/>
                <a:gd name="connsiteY0" fmla="*/ 0 h 11022"/>
                <a:gd name="connsiteX1" fmla="*/ 0 w 267934"/>
                <a:gd name="connsiteY1" fmla="*/ 2113 h 11022"/>
                <a:gd name="connsiteX2" fmla="*/ 11041 w 267934"/>
                <a:gd name="connsiteY2" fmla="*/ 4588 h 11022"/>
                <a:gd name="connsiteX3" fmla="*/ 33772 w 267934"/>
                <a:gd name="connsiteY3" fmla="*/ 5726 h 11022"/>
                <a:gd name="connsiteX4" fmla="*/ 41566 w 267934"/>
                <a:gd name="connsiteY4" fmla="*/ 7359 h 11022"/>
                <a:gd name="connsiteX5" fmla="*/ 67544 w 267934"/>
                <a:gd name="connsiteY5" fmla="*/ 8399 h 11022"/>
                <a:gd name="connsiteX6" fmla="*/ 121449 w 267934"/>
                <a:gd name="connsiteY6" fmla="*/ 9834 h 11022"/>
                <a:gd name="connsiteX7" fmla="*/ 149376 w 267934"/>
                <a:gd name="connsiteY7" fmla="*/ 10032 h 11022"/>
                <a:gd name="connsiteX8" fmla="*/ 161066 w 267934"/>
                <a:gd name="connsiteY8" fmla="*/ 10675 h 11022"/>
                <a:gd name="connsiteX9" fmla="*/ 190292 w 267934"/>
                <a:gd name="connsiteY9" fmla="*/ 11022 h 11022"/>
                <a:gd name="connsiteX10" fmla="*/ 205879 w 267934"/>
                <a:gd name="connsiteY10" fmla="*/ 10527 h 11022"/>
                <a:gd name="connsiteX11" fmla="*/ 221466 w 267934"/>
                <a:gd name="connsiteY11" fmla="*/ 10576 h 11022"/>
                <a:gd name="connsiteX12" fmla="*/ 245496 w 267934"/>
                <a:gd name="connsiteY12" fmla="*/ 9982 h 11022"/>
                <a:gd name="connsiteX13" fmla="*/ 267934 w 267934"/>
                <a:gd name="connsiteY13" fmla="*/ 10396 h 11022"/>
                <a:gd name="connsiteX0" fmla="*/ 7757 w 267934"/>
                <a:gd name="connsiteY0" fmla="*/ 0 h 11022"/>
                <a:gd name="connsiteX1" fmla="*/ 0 w 267934"/>
                <a:gd name="connsiteY1" fmla="*/ 2113 h 11022"/>
                <a:gd name="connsiteX2" fmla="*/ 20783 w 267934"/>
                <a:gd name="connsiteY2" fmla="*/ 5281 h 11022"/>
                <a:gd name="connsiteX3" fmla="*/ 33772 w 267934"/>
                <a:gd name="connsiteY3" fmla="*/ 5726 h 11022"/>
                <a:gd name="connsiteX4" fmla="*/ 41566 w 267934"/>
                <a:gd name="connsiteY4" fmla="*/ 7359 h 11022"/>
                <a:gd name="connsiteX5" fmla="*/ 67544 w 267934"/>
                <a:gd name="connsiteY5" fmla="*/ 8399 h 11022"/>
                <a:gd name="connsiteX6" fmla="*/ 121449 w 267934"/>
                <a:gd name="connsiteY6" fmla="*/ 9834 h 11022"/>
                <a:gd name="connsiteX7" fmla="*/ 149376 w 267934"/>
                <a:gd name="connsiteY7" fmla="*/ 10032 h 11022"/>
                <a:gd name="connsiteX8" fmla="*/ 161066 w 267934"/>
                <a:gd name="connsiteY8" fmla="*/ 10675 h 11022"/>
                <a:gd name="connsiteX9" fmla="*/ 190292 w 267934"/>
                <a:gd name="connsiteY9" fmla="*/ 11022 h 11022"/>
                <a:gd name="connsiteX10" fmla="*/ 205879 w 267934"/>
                <a:gd name="connsiteY10" fmla="*/ 10527 h 11022"/>
                <a:gd name="connsiteX11" fmla="*/ 221466 w 267934"/>
                <a:gd name="connsiteY11" fmla="*/ 10576 h 11022"/>
                <a:gd name="connsiteX12" fmla="*/ 245496 w 267934"/>
                <a:gd name="connsiteY12" fmla="*/ 9982 h 11022"/>
                <a:gd name="connsiteX13" fmla="*/ 267934 w 267934"/>
                <a:gd name="connsiteY13" fmla="*/ 10396 h 11022"/>
                <a:gd name="connsiteX0" fmla="*/ 7757 w 267934"/>
                <a:gd name="connsiteY0" fmla="*/ 0 h 11022"/>
                <a:gd name="connsiteX1" fmla="*/ 0 w 267934"/>
                <a:gd name="connsiteY1" fmla="*/ 2113 h 11022"/>
                <a:gd name="connsiteX2" fmla="*/ 20783 w 267934"/>
                <a:gd name="connsiteY2" fmla="*/ 5281 h 11022"/>
                <a:gd name="connsiteX3" fmla="*/ 33772 w 267934"/>
                <a:gd name="connsiteY3" fmla="*/ 5726 h 11022"/>
                <a:gd name="connsiteX4" fmla="*/ 41566 w 267934"/>
                <a:gd name="connsiteY4" fmla="*/ 7359 h 11022"/>
                <a:gd name="connsiteX5" fmla="*/ 67544 w 267934"/>
                <a:gd name="connsiteY5" fmla="*/ 8399 h 11022"/>
                <a:gd name="connsiteX6" fmla="*/ 121449 w 267934"/>
                <a:gd name="connsiteY6" fmla="*/ 9834 h 11022"/>
                <a:gd name="connsiteX7" fmla="*/ 149376 w 267934"/>
                <a:gd name="connsiteY7" fmla="*/ 10032 h 11022"/>
                <a:gd name="connsiteX8" fmla="*/ 160417 w 267934"/>
                <a:gd name="connsiteY8" fmla="*/ 10823 h 11022"/>
                <a:gd name="connsiteX9" fmla="*/ 190292 w 267934"/>
                <a:gd name="connsiteY9" fmla="*/ 11022 h 11022"/>
                <a:gd name="connsiteX10" fmla="*/ 205879 w 267934"/>
                <a:gd name="connsiteY10" fmla="*/ 10527 h 11022"/>
                <a:gd name="connsiteX11" fmla="*/ 221466 w 267934"/>
                <a:gd name="connsiteY11" fmla="*/ 10576 h 11022"/>
                <a:gd name="connsiteX12" fmla="*/ 245496 w 267934"/>
                <a:gd name="connsiteY12" fmla="*/ 9982 h 11022"/>
                <a:gd name="connsiteX13" fmla="*/ 267934 w 267934"/>
                <a:gd name="connsiteY13" fmla="*/ 10396 h 11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7934" h="11022">
                  <a:moveTo>
                    <a:pt x="7757" y="0"/>
                  </a:moveTo>
                  <a:lnTo>
                    <a:pt x="0" y="2113"/>
                  </a:lnTo>
                  <a:lnTo>
                    <a:pt x="20783" y="5281"/>
                  </a:lnTo>
                  <a:lnTo>
                    <a:pt x="33772" y="5726"/>
                  </a:lnTo>
                  <a:lnTo>
                    <a:pt x="41566" y="7359"/>
                  </a:lnTo>
                  <a:lnTo>
                    <a:pt x="67544" y="8399"/>
                  </a:lnTo>
                  <a:lnTo>
                    <a:pt x="121449" y="9834"/>
                  </a:lnTo>
                  <a:lnTo>
                    <a:pt x="149376" y="10032"/>
                  </a:lnTo>
                  <a:lnTo>
                    <a:pt x="160417" y="10823"/>
                  </a:lnTo>
                  <a:lnTo>
                    <a:pt x="190292" y="11022"/>
                  </a:lnTo>
                  <a:lnTo>
                    <a:pt x="205879" y="10527"/>
                  </a:lnTo>
                  <a:lnTo>
                    <a:pt x="221466" y="10576"/>
                  </a:lnTo>
                  <a:lnTo>
                    <a:pt x="245496" y="9982"/>
                  </a:lnTo>
                  <a:lnTo>
                    <a:pt x="267934" y="1039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321" name="Freeform 55"/>
            <p:cNvSpPr>
              <a:spLocks/>
            </p:cNvSpPr>
            <p:nvPr/>
          </p:nvSpPr>
          <p:spPr bwMode="gray">
            <a:xfrm>
              <a:off x="5662613" y="2575429"/>
              <a:ext cx="982380" cy="530281"/>
            </a:xfrm>
            <a:custGeom>
              <a:avLst/>
              <a:gdLst>
                <a:gd name="T0" fmla="*/ 90 w 272"/>
                <a:gd name="T1" fmla="*/ 0 h 1587"/>
                <a:gd name="T2" fmla="*/ 136 w 272"/>
                <a:gd name="T3" fmla="*/ 181 h 1587"/>
                <a:gd name="T4" fmla="*/ 181 w 272"/>
                <a:gd name="T5" fmla="*/ 317 h 1587"/>
                <a:gd name="T6" fmla="*/ 181 w 272"/>
                <a:gd name="T7" fmla="*/ 453 h 1587"/>
                <a:gd name="T8" fmla="*/ 90 w 272"/>
                <a:gd name="T9" fmla="*/ 499 h 1587"/>
                <a:gd name="T10" fmla="*/ 90 w 272"/>
                <a:gd name="T11" fmla="*/ 725 h 1587"/>
                <a:gd name="T12" fmla="*/ 45 w 272"/>
                <a:gd name="T13" fmla="*/ 771 h 1587"/>
                <a:gd name="T14" fmla="*/ 45 w 272"/>
                <a:gd name="T15" fmla="*/ 907 h 1587"/>
                <a:gd name="T16" fmla="*/ 0 w 272"/>
                <a:gd name="T17" fmla="*/ 952 h 1587"/>
                <a:gd name="T18" fmla="*/ 0 w 272"/>
                <a:gd name="T19" fmla="*/ 1043 h 1587"/>
                <a:gd name="T20" fmla="*/ 90 w 272"/>
                <a:gd name="T21" fmla="*/ 1134 h 1587"/>
                <a:gd name="T22" fmla="*/ 90 w 272"/>
                <a:gd name="T23" fmla="*/ 1224 h 1587"/>
                <a:gd name="T24" fmla="*/ 181 w 272"/>
                <a:gd name="T25" fmla="*/ 1270 h 1587"/>
                <a:gd name="T26" fmla="*/ 272 w 272"/>
                <a:gd name="T27" fmla="*/ 1360 h 1587"/>
                <a:gd name="T28" fmla="*/ 181 w 272"/>
                <a:gd name="T29" fmla="*/ 1406 h 1587"/>
                <a:gd name="T30" fmla="*/ 0 w 272"/>
                <a:gd name="T31" fmla="*/ 1587 h 158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72"/>
                <a:gd name="T49" fmla="*/ 0 h 1587"/>
                <a:gd name="T50" fmla="*/ 272 w 272"/>
                <a:gd name="T51" fmla="*/ 1587 h 1587"/>
                <a:gd name="connsiteX0" fmla="*/ 5000 w 10000"/>
                <a:gd name="connsiteY0" fmla="*/ 0 h 8859"/>
                <a:gd name="connsiteX1" fmla="*/ 6654 w 10000"/>
                <a:gd name="connsiteY1" fmla="*/ 856 h 8859"/>
                <a:gd name="connsiteX2" fmla="*/ 6654 w 10000"/>
                <a:gd name="connsiteY2" fmla="*/ 1713 h 8859"/>
                <a:gd name="connsiteX3" fmla="*/ 3309 w 10000"/>
                <a:gd name="connsiteY3" fmla="*/ 2003 h 8859"/>
                <a:gd name="connsiteX4" fmla="*/ 3309 w 10000"/>
                <a:gd name="connsiteY4" fmla="*/ 3427 h 8859"/>
                <a:gd name="connsiteX5" fmla="*/ 1654 w 10000"/>
                <a:gd name="connsiteY5" fmla="*/ 3717 h 8859"/>
                <a:gd name="connsiteX6" fmla="*/ 1654 w 10000"/>
                <a:gd name="connsiteY6" fmla="*/ 4574 h 8859"/>
                <a:gd name="connsiteX7" fmla="*/ 0 w 10000"/>
                <a:gd name="connsiteY7" fmla="*/ 4858 h 8859"/>
                <a:gd name="connsiteX8" fmla="*/ 0 w 10000"/>
                <a:gd name="connsiteY8" fmla="*/ 5431 h 8859"/>
                <a:gd name="connsiteX9" fmla="*/ 3309 w 10000"/>
                <a:gd name="connsiteY9" fmla="*/ 6005 h 8859"/>
                <a:gd name="connsiteX10" fmla="*/ 3309 w 10000"/>
                <a:gd name="connsiteY10" fmla="*/ 6572 h 8859"/>
                <a:gd name="connsiteX11" fmla="*/ 6654 w 10000"/>
                <a:gd name="connsiteY11" fmla="*/ 6862 h 8859"/>
                <a:gd name="connsiteX12" fmla="*/ 10000 w 10000"/>
                <a:gd name="connsiteY12" fmla="*/ 7429 h 8859"/>
                <a:gd name="connsiteX13" fmla="*/ 6654 w 10000"/>
                <a:gd name="connsiteY13" fmla="*/ 7718 h 8859"/>
                <a:gd name="connsiteX14" fmla="*/ 0 w 10000"/>
                <a:gd name="connsiteY14" fmla="*/ 8859 h 8859"/>
                <a:gd name="connsiteX0" fmla="*/ 6654 w 10000"/>
                <a:gd name="connsiteY0" fmla="*/ 0 h 9034"/>
                <a:gd name="connsiteX1" fmla="*/ 6654 w 10000"/>
                <a:gd name="connsiteY1" fmla="*/ 968 h 9034"/>
                <a:gd name="connsiteX2" fmla="*/ 3309 w 10000"/>
                <a:gd name="connsiteY2" fmla="*/ 1295 h 9034"/>
                <a:gd name="connsiteX3" fmla="*/ 3309 w 10000"/>
                <a:gd name="connsiteY3" fmla="*/ 2902 h 9034"/>
                <a:gd name="connsiteX4" fmla="*/ 1654 w 10000"/>
                <a:gd name="connsiteY4" fmla="*/ 3230 h 9034"/>
                <a:gd name="connsiteX5" fmla="*/ 1654 w 10000"/>
                <a:gd name="connsiteY5" fmla="*/ 4197 h 9034"/>
                <a:gd name="connsiteX6" fmla="*/ 0 w 10000"/>
                <a:gd name="connsiteY6" fmla="*/ 4518 h 9034"/>
                <a:gd name="connsiteX7" fmla="*/ 0 w 10000"/>
                <a:gd name="connsiteY7" fmla="*/ 5164 h 9034"/>
                <a:gd name="connsiteX8" fmla="*/ 3309 w 10000"/>
                <a:gd name="connsiteY8" fmla="*/ 5812 h 9034"/>
                <a:gd name="connsiteX9" fmla="*/ 3309 w 10000"/>
                <a:gd name="connsiteY9" fmla="*/ 6452 h 9034"/>
                <a:gd name="connsiteX10" fmla="*/ 6654 w 10000"/>
                <a:gd name="connsiteY10" fmla="*/ 6780 h 9034"/>
                <a:gd name="connsiteX11" fmla="*/ 10000 w 10000"/>
                <a:gd name="connsiteY11" fmla="*/ 7420 h 9034"/>
                <a:gd name="connsiteX12" fmla="*/ 6654 w 10000"/>
                <a:gd name="connsiteY12" fmla="*/ 7746 h 9034"/>
                <a:gd name="connsiteX13" fmla="*/ 0 w 10000"/>
                <a:gd name="connsiteY13" fmla="*/ 9034 h 9034"/>
                <a:gd name="connsiteX0" fmla="*/ 6654 w 10000"/>
                <a:gd name="connsiteY0" fmla="*/ 0 h 8928"/>
                <a:gd name="connsiteX1" fmla="*/ 3309 w 10000"/>
                <a:gd name="connsiteY1" fmla="*/ 361 h 8928"/>
                <a:gd name="connsiteX2" fmla="*/ 3309 w 10000"/>
                <a:gd name="connsiteY2" fmla="*/ 2140 h 8928"/>
                <a:gd name="connsiteX3" fmla="*/ 1654 w 10000"/>
                <a:gd name="connsiteY3" fmla="*/ 2503 h 8928"/>
                <a:gd name="connsiteX4" fmla="*/ 1654 w 10000"/>
                <a:gd name="connsiteY4" fmla="*/ 3574 h 8928"/>
                <a:gd name="connsiteX5" fmla="*/ 0 w 10000"/>
                <a:gd name="connsiteY5" fmla="*/ 3929 h 8928"/>
                <a:gd name="connsiteX6" fmla="*/ 0 w 10000"/>
                <a:gd name="connsiteY6" fmla="*/ 4644 h 8928"/>
                <a:gd name="connsiteX7" fmla="*/ 3309 w 10000"/>
                <a:gd name="connsiteY7" fmla="*/ 5361 h 8928"/>
                <a:gd name="connsiteX8" fmla="*/ 3309 w 10000"/>
                <a:gd name="connsiteY8" fmla="*/ 6070 h 8928"/>
                <a:gd name="connsiteX9" fmla="*/ 6654 w 10000"/>
                <a:gd name="connsiteY9" fmla="*/ 6433 h 8928"/>
                <a:gd name="connsiteX10" fmla="*/ 10000 w 10000"/>
                <a:gd name="connsiteY10" fmla="*/ 7141 h 8928"/>
                <a:gd name="connsiteX11" fmla="*/ 6654 w 10000"/>
                <a:gd name="connsiteY11" fmla="*/ 7502 h 8928"/>
                <a:gd name="connsiteX12" fmla="*/ 0 w 10000"/>
                <a:gd name="connsiteY12" fmla="*/ 8928 h 8928"/>
                <a:gd name="connsiteX0" fmla="*/ 3309 w 10000"/>
                <a:gd name="connsiteY0" fmla="*/ 0 h 9596"/>
                <a:gd name="connsiteX1" fmla="*/ 3309 w 10000"/>
                <a:gd name="connsiteY1" fmla="*/ 1993 h 9596"/>
                <a:gd name="connsiteX2" fmla="*/ 1654 w 10000"/>
                <a:gd name="connsiteY2" fmla="*/ 2400 h 9596"/>
                <a:gd name="connsiteX3" fmla="*/ 1654 w 10000"/>
                <a:gd name="connsiteY3" fmla="*/ 3599 h 9596"/>
                <a:gd name="connsiteX4" fmla="*/ 0 w 10000"/>
                <a:gd name="connsiteY4" fmla="*/ 3997 h 9596"/>
                <a:gd name="connsiteX5" fmla="*/ 0 w 10000"/>
                <a:gd name="connsiteY5" fmla="*/ 4798 h 9596"/>
                <a:gd name="connsiteX6" fmla="*/ 3309 w 10000"/>
                <a:gd name="connsiteY6" fmla="*/ 5601 h 9596"/>
                <a:gd name="connsiteX7" fmla="*/ 3309 w 10000"/>
                <a:gd name="connsiteY7" fmla="*/ 6395 h 9596"/>
                <a:gd name="connsiteX8" fmla="*/ 6654 w 10000"/>
                <a:gd name="connsiteY8" fmla="*/ 6801 h 9596"/>
                <a:gd name="connsiteX9" fmla="*/ 10000 w 10000"/>
                <a:gd name="connsiteY9" fmla="*/ 7594 h 9596"/>
                <a:gd name="connsiteX10" fmla="*/ 6654 w 10000"/>
                <a:gd name="connsiteY10" fmla="*/ 7999 h 9596"/>
                <a:gd name="connsiteX11" fmla="*/ 0 w 10000"/>
                <a:gd name="connsiteY11" fmla="*/ 9596 h 9596"/>
                <a:gd name="connsiteX0" fmla="*/ 3309 w 10000"/>
                <a:gd name="connsiteY0" fmla="*/ 0 h 7923"/>
                <a:gd name="connsiteX1" fmla="*/ 1654 w 10000"/>
                <a:gd name="connsiteY1" fmla="*/ 424 h 7923"/>
                <a:gd name="connsiteX2" fmla="*/ 1654 w 10000"/>
                <a:gd name="connsiteY2" fmla="*/ 1674 h 7923"/>
                <a:gd name="connsiteX3" fmla="*/ 0 w 10000"/>
                <a:gd name="connsiteY3" fmla="*/ 2088 h 7923"/>
                <a:gd name="connsiteX4" fmla="*/ 0 w 10000"/>
                <a:gd name="connsiteY4" fmla="*/ 2923 h 7923"/>
                <a:gd name="connsiteX5" fmla="*/ 3309 w 10000"/>
                <a:gd name="connsiteY5" fmla="*/ 3760 h 7923"/>
                <a:gd name="connsiteX6" fmla="*/ 3309 w 10000"/>
                <a:gd name="connsiteY6" fmla="*/ 4587 h 7923"/>
                <a:gd name="connsiteX7" fmla="*/ 6654 w 10000"/>
                <a:gd name="connsiteY7" fmla="*/ 5010 h 7923"/>
                <a:gd name="connsiteX8" fmla="*/ 10000 w 10000"/>
                <a:gd name="connsiteY8" fmla="*/ 5837 h 7923"/>
                <a:gd name="connsiteX9" fmla="*/ 6654 w 10000"/>
                <a:gd name="connsiteY9" fmla="*/ 6259 h 7923"/>
                <a:gd name="connsiteX10" fmla="*/ 0 w 10000"/>
                <a:gd name="connsiteY10" fmla="*/ 7923 h 7923"/>
                <a:gd name="connsiteX0" fmla="*/ 3309 w 10000"/>
                <a:gd name="connsiteY0" fmla="*/ 41 h 10041"/>
                <a:gd name="connsiteX1" fmla="*/ 3137 w 10000"/>
                <a:gd name="connsiteY1" fmla="*/ 0 h 10041"/>
                <a:gd name="connsiteX2" fmla="*/ 1654 w 10000"/>
                <a:gd name="connsiteY2" fmla="*/ 576 h 10041"/>
                <a:gd name="connsiteX3" fmla="*/ 1654 w 10000"/>
                <a:gd name="connsiteY3" fmla="*/ 2154 h 10041"/>
                <a:gd name="connsiteX4" fmla="*/ 0 w 10000"/>
                <a:gd name="connsiteY4" fmla="*/ 2676 h 10041"/>
                <a:gd name="connsiteX5" fmla="*/ 0 w 10000"/>
                <a:gd name="connsiteY5" fmla="*/ 3730 h 10041"/>
                <a:gd name="connsiteX6" fmla="*/ 3309 w 10000"/>
                <a:gd name="connsiteY6" fmla="*/ 4787 h 10041"/>
                <a:gd name="connsiteX7" fmla="*/ 3309 w 10000"/>
                <a:gd name="connsiteY7" fmla="*/ 5830 h 10041"/>
                <a:gd name="connsiteX8" fmla="*/ 6654 w 10000"/>
                <a:gd name="connsiteY8" fmla="*/ 6364 h 10041"/>
                <a:gd name="connsiteX9" fmla="*/ 10000 w 10000"/>
                <a:gd name="connsiteY9" fmla="*/ 7408 h 10041"/>
                <a:gd name="connsiteX10" fmla="*/ 6654 w 10000"/>
                <a:gd name="connsiteY10" fmla="*/ 7941 h 10041"/>
                <a:gd name="connsiteX11" fmla="*/ 0 w 10000"/>
                <a:gd name="connsiteY11" fmla="*/ 10041 h 10041"/>
                <a:gd name="connsiteX0" fmla="*/ 3309 w 10000"/>
                <a:gd name="connsiteY0" fmla="*/ 0 h 10000"/>
                <a:gd name="connsiteX1" fmla="*/ 1654 w 10000"/>
                <a:gd name="connsiteY1" fmla="*/ 535 h 10000"/>
                <a:gd name="connsiteX2" fmla="*/ 1654 w 10000"/>
                <a:gd name="connsiteY2" fmla="*/ 2113 h 10000"/>
                <a:gd name="connsiteX3" fmla="*/ 0 w 10000"/>
                <a:gd name="connsiteY3" fmla="*/ 2635 h 10000"/>
                <a:gd name="connsiteX4" fmla="*/ 0 w 10000"/>
                <a:gd name="connsiteY4" fmla="*/ 3689 h 10000"/>
                <a:gd name="connsiteX5" fmla="*/ 3309 w 10000"/>
                <a:gd name="connsiteY5" fmla="*/ 4746 h 10000"/>
                <a:gd name="connsiteX6" fmla="*/ 3309 w 10000"/>
                <a:gd name="connsiteY6" fmla="*/ 5789 h 10000"/>
                <a:gd name="connsiteX7" fmla="*/ 6654 w 10000"/>
                <a:gd name="connsiteY7" fmla="*/ 6323 h 10000"/>
                <a:gd name="connsiteX8" fmla="*/ 10000 w 10000"/>
                <a:gd name="connsiteY8" fmla="*/ 7367 h 10000"/>
                <a:gd name="connsiteX9" fmla="*/ 6654 w 10000"/>
                <a:gd name="connsiteY9" fmla="*/ 7900 h 10000"/>
                <a:gd name="connsiteX10" fmla="*/ 0 w 10000"/>
                <a:gd name="connsiteY10" fmla="*/ 10000 h 10000"/>
                <a:gd name="connsiteX0" fmla="*/ 1654 w 10000"/>
                <a:gd name="connsiteY0" fmla="*/ 0 h 9465"/>
                <a:gd name="connsiteX1" fmla="*/ 1654 w 10000"/>
                <a:gd name="connsiteY1" fmla="*/ 1578 h 9465"/>
                <a:gd name="connsiteX2" fmla="*/ 0 w 10000"/>
                <a:gd name="connsiteY2" fmla="*/ 2100 h 9465"/>
                <a:gd name="connsiteX3" fmla="*/ 0 w 10000"/>
                <a:gd name="connsiteY3" fmla="*/ 3154 h 9465"/>
                <a:gd name="connsiteX4" fmla="*/ 3309 w 10000"/>
                <a:gd name="connsiteY4" fmla="*/ 4211 h 9465"/>
                <a:gd name="connsiteX5" fmla="*/ 3309 w 10000"/>
                <a:gd name="connsiteY5" fmla="*/ 5254 h 9465"/>
                <a:gd name="connsiteX6" fmla="*/ 6654 w 10000"/>
                <a:gd name="connsiteY6" fmla="*/ 5788 h 9465"/>
                <a:gd name="connsiteX7" fmla="*/ 10000 w 10000"/>
                <a:gd name="connsiteY7" fmla="*/ 6832 h 9465"/>
                <a:gd name="connsiteX8" fmla="*/ 6654 w 10000"/>
                <a:gd name="connsiteY8" fmla="*/ 7365 h 9465"/>
                <a:gd name="connsiteX9" fmla="*/ 0 w 10000"/>
                <a:gd name="connsiteY9" fmla="*/ 9465 h 9465"/>
                <a:gd name="connsiteX0" fmla="*/ 1769 w 10000"/>
                <a:gd name="connsiteY0" fmla="*/ 0 h 8860"/>
                <a:gd name="connsiteX1" fmla="*/ 1654 w 10000"/>
                <a:gd name="connsiteY1" fmla="*/ 527 h 8860"/>
                <a:gd name="connsiteX2" fmla="*/ 0 w 10000"/>
                <a:gd name="connsiteY2" fmla="*/ 1079 h 8860"/>
                <a:gd name="connsiteX3" fmla="*/ 0 w 10000"/>
                <a:gd name="connsiteY3" fmla="*/ 2192 h 8860"/>
                <a:gd name="connsiteX4" fmla="*/ 3309 w 10000"/>
                <a:gd name="connsiteY4" fmla="*/ 3309 h 8860"/>
                <a:gd name="connsiteX5" fmla="*/ 3309 w 10000"/>
                <a:gd name="connsiteY5" fmla="*/ 4411 h 8860"/>
                <a:gd name="connsiteX6" fmla="*/ 6654 w 10000"/>
                <a:gd name="connsiteY6" fmla="*/ 4975 h 8860"/>
                <a:gd name="connsiteX7" fmla="*/ 10000 w 10000"/>
                <a:gd name="connsiteY7" fmla="*/ 6078 h 8860"/>
                <a:gd name="connsiteX8" fmla="*/ 6654 w 10000"/>
                <a:gd name="connsiteY8" fmla="*/ 6641 h 8860"/>
                <a:gd name="connsiteX9" fmla="*/ 0 w 10000"/>
                <a:gd name="connsiteY9" fmla="*/ 8860 h 8860"/>
                <a:gd name="connsiteX0" fmla="*/ 1769 w 10000"/>
                <a:gd name="connsiteY0" fmla="*/ 0 h 10000"/>
                <a:gd name="connsiteX1" fmla="*/ 1654 w 10000"/>
                <a:gd name="connsiteY1" fmla="*/ 595 h 10000"/>
                <a:gd name="connsiteX2" fmla="*/ 0 w 10000"/>
                <a:gd name="connsiteY2" fmla="*/ 1218 h 10000"/>
                <a:gd name="connsiteX3" fmla="*/ 0 w 10000"/>
                <a:gd name="connsiteY3" fmla="*/ 2474 h 10000"/>
                <a:gd name="connsiteX4" fmla="*/ 3309 w 10000"/>
                <a:gd name="connsiteY4" fmla="*/ 3735 h 10000"/>
                <a:gd name="connsiteX5" fmla="*/ 3309 w 10000"/>
                <a:gd name="connsiteY5" fmla="*/ 4979 h 10000"/>
                <a:gd name="connsiteX6" fmla="*/ 6654 w 10000"/>
                <a:gd name="connsiteY6" fmla="*/ 5615 h 10000"/>
                <a:gd name="connsiteX7" fmla="*/ 10000 w 10000"/>
                <a:gd name="connsiteY7" fmla="*/ 6860 h 10000"/>
                <a:gd name="connsiteX8" fmla="*/ 0 w 10000"/>
                <a:gd name="connsiteY8" fmla="*/ 10000 h 10000"/>
                <a:gd name="connsiteX0" fmla="*/ 1769 w 6654"/>
                <a:gd name="connsiteY0" fmla="*/ 0 h 10000"/>
                <a:gd name="connsiteX1" fmla="*/ 1654 w 6654"/>
                <a:gd name="connsiteY1" fmla="*/ 595 h 10000"/>
                <a:gd name="connsiteX2" fmla="*/ 0 w 6654"/>
                <a:gd name="connsiteY2" fmla="*/ 1218 h 10000"/>
                <a:gd name="connsiteX3" fmla="*/ 0 w 6654"/>
                <a:gd name="connsiteY3" fmla="*/ 2474 h 10000"/>
                <a:gd name="connsiteX4" fmla="*/ 3309 w 6654"/>
                <a:gd name="connsiteY4" fmla="*/ 3735 h 10000"/>
                <a:gd name="connsiteX5" fmla="*/ 3309 w 6654"/>
                <a:gd name="connsiteY5" fmla="*/ 4979 h 10000"/>
                <a:gd name="connsiteX6" fmla="*/ 6654 w 6654"/>
                <a:gd name="connsiteY6" fmla="*/ 5615 h 10000"/>
                <a:gd name="connsiteX7" fmla="*/ 0 w 6654"/>
                <a:gd name="connsiteY7" fmla="*/ 10000 h 10000"/>
                <a:gd name="connsiteX0" fmla="*/ 2659 w 4973"/>
                <a:gd name="connsiteY0" fmla="*/ 0 h 10000"/>
                <a:gd name="connsiteX1" fmla="*/ 2486 w 4973"/>
                <a:gd name="connsiteY1" fmla="*/ 595 h 10000"/>
                <a:gd name="connsiteX2" fmla="*/ 0 w 4973"/>
                <a:gd name="connsiteY2" fmla="*/ 1218 h 10000"/>
                <a:gd name="connsiteX3" fmla="*/ 0 w 4973"/>
                <a:gd name="connsiteY3" fmla="*/ 2474 h 10000"/>
                <a:gd name="connsiteX4" fmla="*/ 4973 w 4973"/>
                <a:gd name="connsiteY4" fmla="*/ 3735 h 10000"/>
                <a:gd name="connsiteX5" fmla="*/ 4973 w 4973"/>
                <a:gd name="connsiteY5" fmla="*/ 4979 h 10000"/>
                <a:gd name="connsiteX6" fmla="*/ 0 w 4973"/>
                <a:gd name="connsiteY6" fmla="*/ 10000 h 10000"/>
                <a:gd name="connsiteX0" fmla="*/ 5347 w 10000"/>
                <a:gd name="connsiteY0" fmla="*/ 0 h 10000"/>
                <a:gd name="connsiteX1" fmla="*/ 4999 w 10000"/>
                <a:gd name="connsiteY1" fmla="*/ 595 h 10000"/>
                <a:gd name="connsiteX2" fmla="*/ 0 w 10000"/>
                <a:gd name="connsiteY2" fmla="*/ 1218 h 10000"/>
                <a:gd name="connsiteX3" fmla="*/ 0 w 10000"/>
                <a:gd name="connsiteY3" fmla="*/ 2474 h 10000"/>
                <a:gd name="connsiteX4" fmla="*/ 10000 w 10000"/>
                <a:gd name="connsiteY4" fmla="*/ 3735 h 10000"/>
                <a:gd name="connsiteX5" fmla="*/ 0 w 10000"/>
                <a:gd name="connsiteY5" fmla="*/ 10000 h 10000"/>
                <a:gd name="connsiteX0" fmla="*/ 5347 w 5347"/>
                <a:gd name="connsiteY0" fmla="*/ 0 h 10000"/>
                <a:gd name="connsiteX1" fmla="*/ 4999 w 5347"/>
                <a:gd name="connsiteY1" fmla="*/ 595 h 10000"/>
                <a:gd name="connsiteX2" fmla="*/ 0 w 5347"/>
                <a:gd name="connsiteY2" fmla="*/ 1218 h 10000"/>
                <a:gd name="connsiteX3" fmla="*/ 0 w 5347"/>
                <a:gd name="connsiteY3" fmla="*/ 2474 h 10000"/>
                <a:gd name="connsiteX4" fmla="*/ 0 w 5347"/>
                <a:gd name="connsiteY4" fmla="*/ 10000 h 10000"/>
                <a:gd name="connsiteX0" fmla="*/ 10000 w 10000"/>
                <a:gd name="connsiteY0" fmla="*/ 0 h 10000"/>
                <a:gd name="connsiteX1" fmla="*/ 0 w 10000"/>
                <a:gd name="connsiteY1" fmla="*/ 1218 h 10000"/>
                <a:gd name="connsiteX2" fmla="*/ 0 w 10000"/>
                <a:gd name="connsiteY2" fmla="*/ 2474 h 10000"/>
                <a:gd name="connsiteX3" fmla="*/ 0 w 10000"/>
                <a:gd name="connsiteY3" fmla="*/ 10000 h 10000"/>
                <a:gd name="connsiteX0" fmla="*/ 10000 w 10000"/>
                <a:gd name="connsiteY0" fmla="*/ 0 h 10000"/>
                <a:gd name="connsiteX1" fmla="*/ 0 w 10000"/>
                <a:gd name="connsiteY1" fmla="*/ 2474 h 10000"/>
                <a:gd name="connsiteX2" fmla="*/ 0 w 10000"/>
                <a:gd name="connsiteY2" fmla="*/ 10000 h 10000"/>
                <a:gd name="connsiteX0" fmla="*/ 10000 w 10000"/>
                <a:gd name="connsiteY0" fmla="*/ 0 h 10000"/>
                <a:gd name="connsiteX1" fmla="*/ 0 w 10000"/>
                <a:gd name="connsiteY1" fmla="*/ 10000 h 10000"/>
                <a:gd name="connsiteX0" fmla="*/ 0 w 232899"/>
                <a:gd name="connsiteY0" fmla="*/ 0 h 12970"/>
                <a:gd name="connsiteX1" fmla="*/ 232899 w 232899"/>
                <a:gd name="connsiteY1" fmla="*/ 12970 h 12970"/>
                <a:gd name="connsiteX0" fmla="*/ 0 w 262125"/>
                <a:gd name="connsiteY0" fmla="*/ 0 h 10446"/>
                <a:gd name="connsiteX1" fmla="*/ 262125 w 262125"/>
                <a:gd name="connsiteY1" fmla="*/ 10446 h 10446"/>
                <a:gd name="connsiteX0" fmla="*/ 0 w 260177"/>
                <a:gd name="connsiteY0" fmla="*/ 0 h 10396"/>
                <a:gd name="connsiteX1" fmla="*/ 260177 w 260177"/>
                <a:gd name="connsiteY1" fmla="*/ 10396 h 10396"/>
                <a:gd name="connsiteX0" fmla="*/ 0 w 260177"/>
                <a:gd name="connsiteY0" fmla="*/ 0 h 10396"/>
                <a:gd name="connsiteX1" fmla="*/ 59787 w 260177"/>
                <a:gd name="connsiteY1" fmla="*/ 8399 h 10396"/>
                <a:gd name="connsiteX2" fmla="*/ 260177 w 260177"/>
                <a:gd name="connsiteY2" fmla="*/ 10396 h 10396"/>
                <a:gd name="connsiteX0" fmla="*/ 0 w 260177"/>
                <a:gd name="connsiteY0" fmla="*/ 0 h 10396"/>
                <a:gd name="connsiteX1" fmla="*/ 59787 w 260177"/>
                <a:gd name="connsiteY1" fmla="*/ 8399 h 10396"/>
                <a:gd name="connsiteX2" fmla="*/ 260177 w 260177"/>
                <a:gd name="connsiteY2" fmla="*/ 10396 h 10396"/>
                <a:gd name="connsiteX0" fmla="*/ 0 w 260177"/>
                <a:gd name="connsiteY0" fmla="*/ 0 h 10675"/>
                <a:gd name="connsiteX1" fmla="*/ 59787 w 260177"/>
                <a:gd name="connsiteY1" fmla="*/ 8399 h 10675"/>
                <a:gd name="connsiteX2" fmla="*/ 153309 w 260177"/>
                <a:gd name="connsiteY2" fmla="*/ 10675 h 10675"/>
                <a:gd name="connsiteX3" fmla="*/ 260177 w 260177"/>
                <a:gd name="connsiteY3" fmla="*/ 10396 h 10675"/>
                <a:gd name="connsiteX0" fmla="*/ 0 w 260177"/>
                <a:gd name="connsiteY0" fmla="*/ 0 h 10675"/>
                <a:gd name="connsiteX1" fmla="*/ 59787 w 260177"/>
                <a:gd name="connsiteY1" fmla="*/ 8399 h 10675"/>
                <a:gd name="connsiteX2" fmla="*/ 153309 w 260177"/>
                <a:gd name="connsiteY2" fmla="*/ 10675 h 10675"/>
                <a:gd name="connsiteX3" fmla="*/ 260177 w 260177"/>
                <a:gd name="connsiteY3" fmla="*/ 10396 h 10675"/>
                <a:gd name="connsiteX0" fmla="*/ 0 w 260177"/>
                <a:gd name="connsiteY0" fmla="*/ 0 h 10824"/>
                <a:gd name="connsiteX1" fmla="*/ 59787 w 260177"/>
                <a:gd name="connsiteY1" fmla="*/ 8399 h 10824"/>
                <a:gd name="connsiteX2" fmla="*/ 153309 w 260177"/>
                <a:gd name="connsiteY2" fmla="*/ 10675 h 10824"/>
                <a:gd name="connsiteX3" fmla="*/ 200720 w 260177"/>
                <a:gd name="connsiteY3" fmla="*/ 10824 h 10824"/>
                <a:gd name="connsiteX4" fmla="*/ 260177 w 260177"/>
                <a:gd name="connsiteY4" fmla="*/ 10396 h 10824"/>
                <a:gd name="connsiteX0" fmla="*/ 0 w 260177"/>
                <a:gd name="connsiteY0" fmla="*/ 0 h 10824"/>
                <a:gd name="connsiteX1" fmla="*/ 59787 w 260177"/>
                <a:gd name="connsiteY1" fmla="*/ 8399 h 10824"/>
                <a:gd name="connsiteX2" fmla="*/ 153309 w 260177"/>
                <a:gd name="connsiteY2" fmla="*/ 10675 h 10824"/>
                <a:gd name="connsiteX3" fmla="*/ 200720 w 260177"/>
                <a:gd name="connsiteY3" fmla="*/ 10824 h 10824"/>
                <a:gd name="connsiteX4" fmla="*/ 237739 w 260177"/>
                <a:gd name="connsiteY4" fmla="*/ 9982 h 10824"/>
                <a:gd name="connsiteX5" fmla="*/ 260177 w 260177"/>
                <a:gd name="connsiteY5" fmla="*/ 10396 h 10824"/>
                <a:gd name="connsiteX0" fmla="*/ 0 w 260177"/>
                <a:gd name="connsiteY0" fmla="*/ 0 h 10824"/>
                <a:gd name="connsiteX1" fmla="*/ 59787 w 260177"/>
                <a:gd name="connsiteY1" fmla="*/ 8399 h 10824"/>
                <a:gd name="connsiteX2" fmla="*/ 153309 w 260177"/>
                <a:gd name="connsiteY2" fmla="*/ 10675 h 10824"/>
                <a:gd name="connsiteX3" fmla="*/ 200720 w 260177"/>
                <a:gd name="connsiteY3" fmla="*/ 10824 h 10824"/>
                <a:gd name="connsiteX4" fmla="*/ 237739 w 260177"/>
                <a:gd name="connsiteY4" fmla="*/ 9982 h 10824"/>
                <a:gd name="connsiteX5" fmla="*/ 260177 w 260177"/>
                <a:gd name="connsiteY5" fmla="*/ 10396 h 10824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53309 w 260177"/>
                <a:gd name="connsiteY2" fmla="*/ 10675 h 11022"/>
                <a:gd name="connsiteX3" fmla="*/ 182535 w 260177"/>
                <a:gd name="connsiteY3" fmla="*/ 11022 h 11022"/>
                <a:gd name="connsiteX4" fmla="*/ 200720 w 260177"/>
                <a:gd name="connsiteY4" fmla="*/ 10824 h 11022"/>
                <a:gd name="connsiteX5" fmla="*/ 237739 w 260177"/>
                <a:gd name="connsiteY5" fmla="*/ 9982 h 11022"/>
                <a:gd name="connsiteX6" fmla="*/ 260177 w 260177"/>
                <a:gd name="connsiteY6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53309 w 260177"/>
                <a:gd name="connsiteY2" fmla="*/ 10675 h 11022"/>
                <a:gd name="connsiteX3" fmla="*/ 182535 w 260177"/>
                <a:gd name="connsiteY3" fmla="*/ 11022 h 11022"/>
                <a:gd name="connsiteX4" fmla="*/ 198122 w 260177"/>
                <a:gd name="connsiteY4" fmla="*/ 10527 h 11022"/>
                <a:gd name="connsiteX5" fmla="*/ 237739 w 260177"/>
                <a:gd name="connsiteY5" fmla="*/ 9982 h 11022"/>
                <a:gd name="connsiteX6" fmla="*/ 260177 w 260177"/>
                <a:gd name="connsiteY6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53309 w 260177"/>
                <a:gd name="connsiteY2" fmla="*/ 10675 h 11022"/>
                <a:gd name="connsiteX3" fmla="*/ 182535 w 260177"/>
                <a:gd name="connsiteY3" fmla="*/ 11022 h 11022"/>
                <a:gd name="connsiteX4" fmla="*/ 198122 w 260177"/>
                <a:gd name="connsiteY4" fmla="*/ 10527 h 11022"/>
                <a:gd name="connsiteX5" fmla="*/ 213709 w 260177"/>
                <a:gd name="connsiteY5" fmla="*/ 10576 h 11022"/>
                <a:gd name="connsiteX6" fmla="*/ 237739 w 260177"/>
                <a:gd name="connsiteY6" fmla="*/ 9982 h 11022"/>
                <a:gd name="connsiteX7" fmla="*/ 260177 w 260177"/>
                <a:gd name="connsiteY7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53309 w 260177"/>
                <a:gd name="connsiteY2" fmla="*/ 10675 h 11022"/>
                <a:gd name="connsiteX3" fmla="*/ 182535 w 260177"/>
                <a:gd name="connsiteY3" fmla="*/ 11022 h 11022"/>
                <a:gd name="connsiteX4" fmla="*/ 198122 w 260177"/>
                <a:gd name="connsiteY4" fmla="*/ 10527 h 11022"/>
                <a:gd name="connsiteX5" fmla="*/ 213709 w 260177"/>
                <a:gd name="connsiteY5" fmla="*/ 10576 h 11022"/>
                <a:gd name="connsiteX6" fmla="*/ 237739 w 260177"/>
                <a:gd name="connsiteY6" fmla="*/ 9982 h 11022"/>
                <a:gd name="connsiteX7" fmla="*/ 260177 w 260177"/>
                <a:gd name="connsiteY7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53309 w 260177"/>
                <a:gd name="connsiteY2" fmla="*/ 10675 h 11022"/>
                <a:gd name="connsiteX3" fmla="*/ 182535 w 260177"/>
                <a:gd name="connsiteY3" fmla="*/ 11022 h 11022"/>
                <a:gd name="connsiteX4" fmla="*/ 198122 w 260177"/>
                <a:gd name="connsiteY4" fmla="*/ 10527 h 11022"/>
                <a:gd name="connsiteX5" fmla="*/ 213709 w 260177"/>
                <a:gd name="connsiteY5" fmla="*/ 10576 h 11022"/>
                <a:gd name="connsiteX6" fmla="*/ 237739 w 260177"/>
                <a:gd name="connsiteY6" fmla="*/ 9982 h 11022"/>
                <a:gd name="connsiteX7" fmla="*/ 260177 w 260177"/>
                <a:gd name="connsiteY7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41619 w 260177"/>
                <a:gd name="connsiteY2" fmla="*/ 10032 h 11022"/>
                <a:gd name="connsiteX3" fmla="*/ 153309 w 260177"/>
                <a:gd name="connsiteY3" fmla="*/ 10675 h 11022"/>
                <a:gd name="connsiteX4" fmla="*/ 182535 w 260177"/>
                <a:gd name="connsiteY4" fmla="*/ 11022 h 11022"/>
                <a:gd name="connsiteX5" fmla="*/ 198122 w 260177"/>
                <a:gd name="connsiteY5" fmla="*/ 10527 h 11022"/>
                <a:gd name="connsiteX6" fmla="*/ 213709 w 260177"/>
                <a:gd name="connsiteY6" fmla="*/ 10576 h 11022"/>
                <a:gd name="connsiteX7" fmla="*/ 237739 w 260177"/>
                <a:gd name="connsiteY7" fmla="*/ 9982 h 11022"/>
                <a:gd name="connsiteX8" fmla="*/ 260177 w 260177"/>
                <a:gd name="connsiteY8" fmla="*/ 10396 h 11022"/>
                <a:gd name="connsiteX0" fmla="*/ 0 w 260177"/>
                <a:gd name="connsiteY0" fmla="*/ 0 h 11022"/>
                <a:gd name="connsiteX1" fmla="*/ 59787 w 260177"/>
                <a:gd name="connsiteY1" fmla="*/ 8399 h 11022"/>
                <a:gd name="connsiteX2" fmla="*/ 113692 w 260177"/>
                <a:gd name="connsiteY2" fmla="*/ 9834 h 11022"/>
                <a:gd name="connsiteX3" fmla="*/ 141619 w 260177"/>
                <a:gd name="connsiteY3" fmla="*/ 10032 h 11022"/>
                <a:gd name="connsiteX4" fmla="*/ 153309 w 260177"/>
                <a:gd name="connsiteY4" fmla="*/ 10675 h 11022"/>
                <a:gd name="connsiteX5" fmla="*/ 182535 w 260177"/>
                <a:gd name="connsiteY5" fmla="*/ 11022 h 11022"/>
                <a:gd name="connsiteX6" fmla="*/ 198122 w 260177"/>
                <a:gd name="connsiteY6" fmla="*/ 10527 h 11022"/>
                <a:gd name="connsiteX7" fmla="*/ 213709 w 260177"/>
                <a:gd name="connsiteY7" fmla="*/ 10576 h 11022"/>
                <a:gd name="connsiteX8" fmla="*/ 237739 w 260177"/>
                <a:gd name="connsiteY8" fmla="*/ 9982 h 11022"/>
                <a:gd name="connsiteX9" fmla="*/ 260177 w 260177"/>
                <a:gd name="connsiteY9" fmla="*/ 10396 h 11022"/>
                <a:gd name="connsiteX0" fmla="*/ 0 w 260177"/>
                <a:gd name="connsiteY0" fmla="*/ 0 h 11022"/>
                <a:gd name="connsiteX1" fmla="*/ 33809 w 260177"/>
                <a:gd name="connsiteY1" fmla="*/ 7359 h 11022"/>
                <a:gd name="connsiteX2" fmla="*/ 59787 w 260177"/>
                <a:gd name="connsiteY2" fmla="*/ 8399 h 11022"/>
                <a:gd name="connsiteX3" fmla="*/ 113692 w 260177"/>
                <a:gd name="connsiteY3" fmla="*/ 9834 h 11022"/>
                <a:gd name="connsiteX4" fmla="*/ 141619 w 260177"/>
                <a:gd name="connsiteY4" fmla="*/ 10032 h 11022"/>
                <a:gd name="connsiteX5" fmla="*/ 153309 w 260177"/>
                <a:gd name="connsiteY5" fmla="*/ 10675 h 11022"/>
                <a:gd name="connsiteX6" fmla="*/ 182535 w 260177"/>
                <a:gd name="connsiteY6" fmla="*/ 11022 h 11022"/>
                <a:gd name="connsiteX7" fmla="*/ 198122 w 260177"/>
                <a:gd name="connsiteY7" fmla="*/ 10527 h 11022"/>
                <a:gd name="connsiteX8" fmla="*/ 213709 w 260177"/>
                <a:gd name="connsiteY8" fmla="*/ 10576 h 11022"/>
                <a:gd name="connsiteX9" fmla="*/ 237739 w 260177"/>
                <a:gd name="connsiteY9" fmla="*/ 9982 h 11022"/>
                <a:gd name="connsiteX10" fmla="*/ 260177 w 260177"/>
                <a:gd name="connsiteY10" fmla="*/ 10396 h 11022"/>
                <a:gd name="connsiteX0" fmla="*/ 0 w 260177"/>
                <a:gd name="connsiteY0" fmla="*/ 0 h 11022"/>
                <a:gd name="connsiteX1" fmla="*/ 33809 w 260177"/>
                <a:gd name="connsiteY1" fmla="*/ 7359 h 11022"/>
                <a:gd name="connsiteX2" fmla="*/ 59787 w 260177"/>
                <a:gd name="connsiteY2" fmla="*/ 8399 h 11022"/>
                <a:gd name="connsiteX3" fmla="*/ 113692 w 260177"/>
                <a:gd name="connsiteY3" fmla="*/ 9834 h 11022"/>
                <a:gd name="connsiteX4" fmla="*/ 141619 w 260177"/>
                <a:gd name="connsiteY4" fmla="*/ 10032 h 11022"/>
                <a:gd name="connsiteX5" fmla="*/ 153309 w 260177"/>
                <a:gd name="connsiteY5" fmla="*/ 10675 h 11022"/>
                <a:gd name="connsiteX6" fmla="*/ 182535 w 260177"/>
                <a:gd name="connsiteY6" fmla="*/ 11022 h 11022"/>
                <a:gd name="connsiteX7" fmla="*/ 198122 w 260177"/>
                <a:gd name="connsiteY7" fmla="*/ 10527 h 11022"/>
                <a:gd name="connsiteX8" fmla="*/ 213709 w 260177"/>
                <a:gd name="connsiteY8" fmla="*/ 10576 h 11022"/>
                <a:gd name="connsiteX9" fmla="*/ 237739 w 260177"/>
                <a:gd name="connsiteY9" fmla="*/ 9982 h 11022"/>
                <a:gd name="connsiteX10" fmla="*/ 260177 w 260177"/>
                <a:gd name="connsiteY10" fmla="*/ 10396 h 11022"/>
                <a:gd name="connsiteX0" fmla="*/ 0 w 260177"/>
                <a:gd name="connsiteY0" fmla="*/ 0 h 11022"/>
                <a:gd name="connsiteX1" fmla="*/ 3284 w 260177"/>
                <a:gd name="connsiteY1" fmla="*/ 4588 h 11022"/>
                <a:gd name="connsiteX2" fmla="*/ 33809 w 260177"/>
                <a:gd name="connsiteY2" fmla="*/ 7359 h 11022"/>
                <a:gd name="connsiteX3" fmla="*/ 59787 w 260177"/>
                <a:gd name="connsiteY3" fmla="*/ 8399 h 11022"/>
                <a:gd name="connsiteX4" fmla="*/ 113692 w 260177"/>
                <a:gd name="connsiteY4" fmla="*/ 9834 h 11022"/>
                <a:gd name="connsiteX5" fmla="*/ 141619 w 260177"/>
                <a:gd name="connsiteY5" fmla="*/ 10032 h 11022"/>
                <a:gd name="connsiteX6" fmla="*/ 153309 w 260177"/>
                <a:gd name="connsiteY6" fmla="*/ 10675 h 11022"/>
                <a:gd name="connsiteX7" fmla="*/ 182535 w 260177"/>
                <a:gd name="connsiteY7" fmla="*/ 11022 h 11022"/>
                <a:gd name="connsiteX8" fmla="*/ 198122 w 260177"/>
                <a:gd name="connsiteY8" fmla="*/ 10527 h 11022"/>
                <a:gd name="connsiteX9" fmla="*/ 213709 w 260177"/>
                <a:gd name="connsiteY9" fmla="*/ 10576 h 11022"/>
                <a:gd name="connsiteX10" fmla="*/ 237739 w 260177"/>
                <a:gd name="connsiteY10" fmla="*/ 9982 h 11022"/>
                <a:gd name="connsiteX11" fmla="*/ 260177 w 260177"/>
                <a:gd name="connsiteY11" fmla="*/ 10396 h 11022"/>
                <a:gd name="connsiteX0" fmla="*/ 0 w 260177"/>
                <a:gd name="connsiteY0" fmla="*/ 0 h 11022"/>
                <a:gd name="connsiteX1" fmla="*/ 3284 w 260177"/>
                <a:gd name="connsiteY1" fmla="*/ 4588 h 11022"/>
                <a:gd name="connsiteX2" fmla="*/ 26015 w 260177"/>
                <a:gd name="connsiteY2" fmla="*/ 5726 h 11022"/>
                <a:gd name="connsiteX3" fmla="*/ 33809 w 260177"/>
                <a:gd name="connsiteY3" fmla="*/ 7359 h 11022"/>
                <a:gd name="connsiteX4" fmla="*/ 59787 w 260177"/>
                <a:gd name="connsiteY4" fmla="*/ 8399 h 11022"/>
                <a:gd name="connsiteX5" fmla="*/ 113692 w 260177"/>
                <a:gd name="connsiteY5" fmla="*/ 9834 h 11022"/>
                <a:gd name="connsiteX6" fmla="*/ 141619 w 260177"/>
                <a:gd name="connsiteY6" fmla="*/ 10032 h 11022"/>
                <a:gd name="connsiteX7" fmla="*/ 153309 w 260177"/>
                <a:gd name="connsiteY7" fmla="*/ 10675 h 11022"/>
                <a:gd name="connsiteX8" fmla="*/ 182535 w 260177"/>
                <a:gd name="connsiteY8" fmla="*/ 11022 h 11022"/>
                <a:gd name="connsiteX9" fmla="*/ 198122 w 260177"/>
                <a:gd name="connsiteY9" fmla="*/ 10527 h 11022"/>
                <a:gd name="connsiteX10" fmla="*/ 213709 w 260177"/>
                <a:gd name="connsiteY10" fmla="*/ 10576 h 11022"/>
                <a:gd name="connsiteX11" fmla="*/ 237739 w 260177"/>
                <a:gd name="connsiteY11" fmla="*/ 9982 h 11022"/>
                <a:gd name="connsiteX12" fmla="*/ 260177 w 260177"/>
                <a:gd name="connsiteY12" fmla="*/ 10396 h 11022"/>
                <a:gd name="connsiteX0" fmla="*/ 0 w 260177"/>
                <a:gd name="connsiteY0" fmla="*/ 0 h 11022"/>
                <a:gd name="connsiteX1" fmla="*/ 3284 w 260177"/>
                <a:gd name="connsiteY1" fmla="*/ 4588 h 11022"/>
                <a:gd name="connsiteX2" fmla="*/ 26015 w 260177"/>
                <a:gd name="connsiteY2" fmla="*/ 5726 h 11022"/>
                <a:gd name="connsiteX3" fmla="*/ 33809 w 260177"/>
                <a:gd name="connsiteY3" fmla="*/ 7359 h 11022"/>
                <a:gd name="connsiteX4" fmla="*/ 59787 w 260177"/>
                <a:gd name="connsiteY4" fmla="*/ 8399 h 11022"/>
                <a:gd name="connsiteX5" fmla="*/ 113692 w 260177"/>
                <a:gd name="connsiteY5" fmla="*/ 9834 h 11022"/>
                <a:gd name="connsiteX6" fmla="*/ 141619 w 260177"/>
                <a:gd name="connsiteY6" fmla="*/ 10032 h 11022"/>
                <a:gd name="connsiteX7" fmla="*/ 153309 w 260177"/>
                <a:gd name="connsiteY7" fmla="*/ 10675 h 11022"/>
                <a:gd name="connsiteX8" fmla="*/ 182535 w 260177"/>
                <a:gd name="connsiteY8" fmla="*/ 11022 h 11022"/>
                <a:gd name="connsiteX9" fmla="*/ 198122 w 260177"/>
                <a:gd name="connsiteY9" fmla="*/ 10527 h 11022"/>
                <a:gd name="connsiteX10" fmla="*/ 213709 w 260177"/>
                <a:gd name="connsiteY10" fmla="*/ 10576 h 11022"/>
                <a:gd name="connsiteX11" fmla="*/ 237739 w 260177"/>
                <a:gd name="connsiteY11" fmla="*/ 9982 h 11022"/>
                <a:gd name="connsiteX12" fmla="*/ 260177 w 260177"/>
                <a:gd name="connsiteY12" fmla="*/ 10396 h 11022"/>
                <a:gd name="connsiteX0" fmla="*/ 0 w 260177"/>
                <a:gd name="connsiteY0" fmla="*/ 0 h 11022"/>
                <a:gd name="connsiteX1" fmla="*/ 3284 w 260177"/>
                <a:gd name="connsiteY1" fmla="*/ 4588 h 11022"/>
                <a:gd name="connsiteX2" fmla="*/ 26015 w 260177"/>
                <a:gd name="connsiteY2" fmla="*/ 5726 h 11022"/>
                <a:gd name="connsiteX3" fmla="*/ 33809 w 260177"/>
                <a:gd name="connsiteY3" fmla="*/ 7359 h 11022"/>
                <a:gd name="connsiteX4" fmla="*/ 59787 w 260177"/>
                <a:gd name="connsiteY4" fmla="*/ 8399 h 11022"/>
                <a:gd name="connsiteX5" fmla="*/ 113692 w 260177"/>
                <a:gd name="connsiteY5" fmla="*/ 9834 h 11022"/>
                <a:gd name="connsiteX6" fmla="*/ 141619 w 260177"/>
                <a:gd name="connsiteY6" fmla="*/ 10032 h 11022"/>
                <a:gd name="connsiteX7" fmla="*/ 153309 w 260177"/>
                <a:gd name="connsiteY7" fmla="*/ 10675 h 11022"/>
                <a:gd name="connsiteX8" fmla="*/ 182535 w 260177"/>
                <a:gd name="connsiteY8" fmla="*/ 11022 h 11022"/>
                <a:gd name="connsiteX9" fmla="*/ 198122 w 260177"/>
                <a:gd name="connsiteY9" fmla="*/ 10527 h 11022"/>
                <a:gd name="connsiteX10" fmla="*/ 213709 w 260177"/>
                <a:gd name="connsiteY10" fmla="*/ 10576 h 11022"/>
                <a:gd name="connsiteX11" fmla="*/ 237739 w 260177"/>
                <a:gd name="connsiteY11" fmla="*/ 9982 h 11022"/>
                <a:gd name="connsiteX12" fmla="*/ 260177 w 260177"/>
                <a:gd name="connsiteY12" fmla="*/ 10396 h 11022"/>
                <a:gd name="connsiteX0" fmla="*/ 7841 w 268018"/>
                <a:gd name="connsiteY0" fmla="*/ 0 h 11022"/>
                <a:gd name="connsiteX1" fmla="*/ 84 w 268018"/>
                <a:gd name="connsiteY1" fmla="*/ 2113 h 11022"/>
                <a:gd name="connsiteX2" fmla="*/ 11125 w 268018"/>
                <a:gd name="connsiteY2" fmla="*/ 4588 h 11022"/>
                <a:gd name="connsiteX3" fmla="*/ 33856 w 268018"/>
                <a:gd name="connsiteY3" fmla="*/ 5726 h 11022"/>
                <a:gd name="connsiteX4" fmla="*/ 41650 w 268018"/>
                <a:gd name="connsiteY4" fmla="*/ 7359 h 11022"/>
                <a:gd name="connsiteX5" fmla="*/ 67628 w 268018"/>
                <a:gd name="connsiteY5" fmla="*/ 8399 h 11022"/>
                <a:gd name="connsiteX6" fmla="*/ 121533 w 268018"/>
                <a:gd name="connsiteY6" fmla="*/ 9834 h 11022"/>
                <a:gd name="connsiteX7" fmla="*/ 149460 w 268018"/>
                <a:gd name="connsiteY7" fmla="*/ 10032 h 11022"/>
                <a:gd name="connsiteX8" fmla="*/ 161150 w 268018"/>
                <a:gd name="connsiteY8" fmla="*/ 10675 h 11022"/>
                <a:gd name="connsiteX9" fmla="*/ 190376 w 268018"/>
                <a:gd name="connsiteY9" fmla="*/ 11022 h 11022"/>
                <a:gd name="connsiteX10" fmla="*/ 205963 w 268018"/>
                <a:gd name="connsiteY10" fmla="*/ 10527 h 11022"/>
                <a:gd name="connsiteX11" fmla="*/ 221550 w 268018"/>
                <a:gd name="connsiteY11" fmla="*/ 10576 h 11022"/>
                <a:gd name="connsiteX12" fmla="*/ 245580 w 268018"/>
                <a:gd name="connsiteY12" fmla="*/ 9982 h 11022"/>
                <a:gd name="connsiteX13" fmla="*/ 268018 w 268018"/>
                <a:gd name="connsiteY13" fmla="*/ 10396 h 11022"/>
                <a:gd name="connsiteX0" fmla="*/ 7757 w 267934"/>
                <a:gd name="connsiteY0" fmla="*/ 0 h 11022"/>
                <a:gd name="connsiteX1" fmla="*/ 0 w 267934"/>
                <a:gd name="connsiteY1" fmla="*/ 2113 h 11022"/>
                <a:gd name="connsiteX2" fmla="*/ 11041 w 267934"/>
                <a:gd name="connsiteY2" fmla="*/ 4588 h 11022"/>
                <a:gd name="connsiteX3" fmla="*/ 33772 w 267934"/>
                <a:gd name="connsiteY3" fmla="*/ 5726 h 11022"/>
                <a:gd name="connsiteX4" fmla="*/ 41566 w 267934"/>
                <a:gd name="connsiteY4" fmla="*/ 7359 h 11022"/>
                <a:gd name="connsiteX5" fmla="*/ 67544 w 267934"/>
                <a:gd name="connsiteY5" fmla="*/ 8399 h 11022"/>
                <a:gd name="connsiteX6" fmla="*/ 121449 w 267934"/>
                <a:gd name="connsiteY6" fmla="*/ 9834 h 11022"/>
                <a:gd name="connsiteX7" fmla="*/ 149376 w 267934"/>
                <a:gd name="connsiteY7" fmla="*/ 10032 h 11022"/>
                <a:gd name="connsiteX8" fmla="*/ 161066 w 267934"/>
                <a:gd name="connsiteY8" fmla="*/ 10675 h 11022"/>
                <a:gd name="connsiteX9" fmla="*/ 190292 w 267934"/>
                <a:gd name="connsiteY9" fmla="*/ 11022 h 11022"/>
                <a:gd name="connsiteX10" fmla="*/ 205879 w 267934"/>
                <a:gd name="connsiteY10" fmla="*/ 10527 h 11022"/>
                <a:gd name="connsiteX11" fmla="*/ 221466 w 267934"/>
                <a:gd name="connsiteY11" fmla="*/ 10576 h 11022"/>
                <a:gd name="connsiteX12" fmla="*/ 245496 w 267934"/>
                <a:gd name="connsiteY12" fmla="*/ 9982 h 11022"/>
                <a:gd name="connsiteX13" fmla="*/ 267934 w 267934"/>
                <a:gd name="connsiteY13" fmla="*/ 10396 h 11022"/>
                <a:gd name="connsiteX0" fmla="*/ 7757 w 267934"/>
                <a:gd name="connsiteY0" fmla="*/ 0 h 11022"/>
                <a:gd name="connsiteX1" fmla="*/ 0 w 267934"/>
                <a:gd name="connsiteY1" fmla="*/ 2113 h 11022"/>
                <a:gd name="connsiteX2" fmla="*/ 20783 w 267934"/>
                <a:gd name="connsiteY2" fmla="*/ 5281 h 11022"/>
                <a:gd name="connsiteX3" fmla="*/ 33772 w 267934"/>
                <a:gd name="connsiteY3" fmla="*/ 5726 h 11022"/>
                <a:gd name="connsiteX4" fmla="*/ 41566 w 267934"/>
                <a:gd name="connsiteY4" fmla="*/ 7359 h 11022"/>
                <a:gd name="connsiteX5" fmla="*/ 67544 w 267934"/>
                <a:gd name="connsiteY5" fmla="*/ 8399 h 11022"/>
                <a:gd name="connsiteX6" fmla="*/ 121449 w 267934"/>
                <a:gd name="connsiteY6" fmla="*/ 9834 h 11022"/>
                <a:gd name="connsiteX7" fmla="*/ 149376 w 267934"/>
                <a:gd name="connsiteY7" fmla="*/ 10032 h 11022"/>
                <a:gd name="connsiteX8" fmla="*/ 161066 w 267934"/>
                <a:gd name="connsiteY8" fmla="*/ 10675 h 11022"/>
                <a:gd name="connsiteX9" fmla="*/ 190292 w 267934"/>
                <a:gd name="connsiteY9" fmla="*/ 11022 h 11022"/>
                <a:gd name="connsiteX10" fmla="*/ 205879 w 267934"/>
                <a:gd name="connsiteY10" fmla="*/ 10527 h 11022"/>
                <a:gd name="connsiteX11" fmla="*/ 221466 w 267934"/>
                <a:gd name="connsiteY11" fmla="*/ 10576 h 11022"/>
                <a:gd name="connsiteX12" fmla="*/ 245496 w 267934"/>
                <a:gd name="connsiteY12" fmla="*/ 9982 h 11022"/>
                <a:gd name="connsiteX13" fmla="*/ 267934 w 267934"/>
                <a:gd name="connsiteY13" fmla="*/ 10396 h 11022"/>
                <a:gd name="connsiteX0" fmla="*/ 7757 w 267934"/>
                <a:gd name="connsiteY0" fmla="*/ 0 h 11022"/>
                <a:gd name="connsiteX1" fmla="*/ 0 w 267934"/>
                <a:gd name="connsiteY1" fmla="*/ 2113 h 11022"/>
                <a:gd name="connsiteX2" fmla="*/ 20783 w 267934"/>
                <a:gd name="connsiteY2" fmla="*/ 5281 h 11022"/>
                <a:gd name="connsiteX3" fmla="*/ 33772 w 267934"/>
                <a:gd name="connsiteY3" fmla="*/ 5726 h 11022"/>
                <a:gd name="connsiteX4" fmla="*/ 41566 w 267934"/>
                <a:gd name="connsiteY4" fmla="*/ 7359 h 11022"/>
                <a:gd name="connsiteX5" fmla="*/ 67544 w 267934"/>
                <a:gd name="connsiteY5" fmla="*/ 8399 h 11022"/>
                <a:gd name="connsiteX6" fmla="*/ 121449 w 267934"/>
                <a:gd name="connsiteY6" fmla="*/ 9834 h 11022"/>
                <a:gd name="connsiteX7" fmla="*/ 149376 w 267934"/>
                <a:gd name="connsiteY7" fmla="*/ 10032 h 11022"/>
                <a:gd name="connsiteX8" fmla="*/ 160417 w 267934"/>
                <a:gd name="connsiteY8" fmla="*/ 10823 h 11022"/>
                <a:gd name="connsiteX9" fmla="*/ 190292 w 267934"/>
                <a:gd name="connsiteY9" fmla="*/ 11022 h 11022"/>
                <a:gd name="connsiteX10" fmla="*/ 205879 w 267934"/>
                <a:gd name="connsiteY10" fmla="*/ 10527 h 11022"/>
                <a:gd name="connsiteX11" fmla="*/ 221466 w 267934"/>
                <a:gd name="connsiteY11" fmla="*/ 10576 h 11022"/>
                <a:gd name="connsiteX12" fmla="*/ 245496 w 267934"/>
                <a:gd name="connsiteY12" fmla="*/ 9982 h 11022"/>
                <a:gd name="connsiteX13" fmla="*/ 267934 w 267934"/>
                <a:gd name="connsiteY13" fmla="*/ 10396 h 11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7934" h="11022">
                  <a:moveTo>
                    <a:pt x="7757" y="0"/>
                  </a:moveTo>
                  <a:lnTo>
                    <a:pt x="0" y="2113"/>
                  </a:lnTo>
                  <a:lnTo>
                    <a:pt x="20783" y="5281"/>
                  </a:lnTo>
                  <a:lnTo>
                    <a:pt x="33772" y="5726"/>
                  </a:lnTo>
                  <a:lnTo>
                    <a:pt x="41566" y="7359"/>
                  </a:lnTo>
                  <a:lnTo>
                    <a:pt x="67544" y="8399"/>
                  </a:lnTo>
                  <a:lnTo>
                    <a:pt x="121449" y="9834"/>
                  </a:lnTo>
                  <a:lnTo>
                    <a:pt x="149376" y="10032"/>
                  </a:lnTo>
                  <a:lnTo>
                    <a:pt x="160417" y="10823"/>
                  </a:lnTo>
                  <a:lnTo>
                    <a:pt x="190292" y="11022"/>
                  </a:lnTo>
                  <a:lnTo>
                    <a:pt x="205879" y="10527"/>
                  </a:lnTo>
                  <a:lnTo>
                    <a:pt x="221466" y="10576"/>
                  </a:lnTo>
                  <a:lnTo>
                    <a:pt x="245496" y="9982"/>
                  </a:lnTo>
                  <a:lnTo>
                    <a:pt x="267934" y="10396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487" name="グループ化 486"/>
          <p:cNvGrpSpPr/>
          <p:nvPr/>
        </p:nvGrpSpPr>
        <p:grpSpPr bwMode="gray">
          <a:xfrm>
            <a:off x="8024045" y="10680394"/>
            <a:ext cx="557930" cy="33290"/>
            <a:chOff x="8043543" y="3933056"/>
            <a:chExt cx="557930" cy="33290"/>
          </a:xfrm>
        </p:grpSpPr>
        <p:sp>
          <p:nvSpPr>
            <p:cNvPr id="381" name="Freeform 60"/>
            <p:cNvSpPr>
              <a:spLocks/>
            </p:cNvSpPr>
            <p:nvPr/>
          </p:nvSpPr>
          <p:spPr bwMode="gray">
            <a:xfrm>
              <a:off x="8043543" y="3933825"/>
              <a:ext cx="557930" cy="32521"/>
            </a:xfrm>
            <a:custGeom>
              <a:avLst/>
              <a:gdLst>
                <a:gd name="T0" fmla="*/ 0 w 1406"/>
                <a:gd name="T1" fmla="*/ 0 h 1134"/>
                <a:gd name="T2" fmla="*/ 0 w 1406"/>
                <a:gd name="T3" fmla="*/ 136 h 1134"/>
                <a:gd name="T4" fmla="*/ 181 w 1406"/>
                <a:gd name="T5" fmla="*/ 272 h 1134"/>
                <a:gd name="T6" fmla="*/ 272 w 1406"/>
                <a:gd name="T7" fmla="*/ 317 h 1134"/>
                <a:gd name="T8" fmla="*/ 317 w 1406"/>
                <a:gd name="T9" fmla="*/ 453 h 1134"/>
                <a:gd name="T10" fmla="*/ 272 w 1406"/>
                <a:gd name="T11" fmla="*/ 499 h 1134"/>
                <a:gd name="T12" fmla="*/ 317 w 1406"/>
                <a:gd name="T13" fmla="*/ 589 h 1134"/>
                <a:gd name="T14" fmla="*/ 453 w 1406"/>
                <a:gd name="T15" fmla="*/ 635 h 1134"/>
                <a:gd name="T16" fmla="*/ 453 w 1406"/>
                <a:gd name="T17" fmla="*/ 771 h 1134"/>
                <a:gd name="T18" fmla="*/ 544 w 1406"/>
                <a:gd name="T19" fmla="*/ 816 h 1134"/>
                <a:gd name="T20" fmla="*/ 499 w 1406"/>
                <a:gd name="T21" fmla="*/ 861 h 1134"/>
                <a:gd name="T22" fmla="*/ 680 w 1406"/>
                <a:gd name="T23" fmla="*/ 1134 h 1134"/>
                <a:gd name="T24" fmla="*/ 952 w 1406"/>
                <a:gd name="T25" fmla="*/ 1088 h 1134"/>
                <a:gd name="T26" fmla="*/ 1043 w 1406"/>
                <a:gd name="T27" fmla="*/ 1134 h 1134"/>
                <a:gd name="T28" fmla="*/ 1224 w 1406"/>
                <a:gd name="T29" fmla="*/ 1134 h 1134"/>
                <a:gd name="T30" fmla="*/ 1270 w 1406"/>
                <a:gd name="T31" fmla="*/ 1088 h 1134"/>
                <a:gd name="T32" fmla="*/ 1406 w 1406"/>
                <a:gd name="T33" fmla="*/ 1088 h 11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06"/>
                <a:gd name="T52" fmla="*/ 0 h 1134"/>
                <a:gd name="T53" fmla="*/ 1406 w 1406"/>
                <a:gd name="T54" fmla="*/ 1134 h 1134"/>
                <a:gd name="connsiteX0" fmla="*/ 0 w 10000"/>
                <a:gd name="connsiteY0" fmla="*/ 0 h 8801"/>
                <a:gd name="connsiteX1" fmla="*/ 1287 w 10000"/>
                <a:gd name="connsiteY1" fmla="*/ 1200 h 8801"/>
                <a:gd name="connsiteX2" fmla="*/ 1935 w 10000"/>
                <a:gd name="connsiteY2" fmla="*/ 1596 h 8801"/>
                <a:gd name="connsiteX3" fmla="*/ 2255 w 10000"/>
                <a:gd name="connsiteY3" fmla="*/ 2796 h 8801"/>
                <a:gd name="connsiteX4" fmla="*/ 1935 w 10000"/>
                <a:gd name="connsiteY4" fmla="*/ 3201 h 8801"/>
                <a:gd name="connsiteX5" fmla="*/ 2255 w 10000"/>
                <a:gd name="connsiteY5" fmla="*/ 3995 h 8801"/>
                <a:gd name="connsiteX6" fmla="*/ 3222 w 10000"/>
                <a:gd name="connsiteY6" fmla="*/ 4401 h 8801"/>
                <a:gd name="connsiteX7" fmla="*/ 3222 w 10000"/>
                <a:gd name="connsiteY7" fmla="*/ 5600 h 8801"/>
                <a:gd name="connsiteX8" fmla="*/ 3869 w 10000"/>
                <a:gd name="connsiteY8" fmla="*/ 5997 h 8801"/>
                <a:gd name="connsiteX9" fmla="*/ 3549 w 10000"/>
                <a:gd name="connsiteY9" fmla="*/ 6394 h 8801"/>
                <a:gd name="connsiteX10" fmla="*/ 4836 w 10000"/>
                <a:gd name="connsiteY10" fmla="*/ 8801 h 8801"/>
                <a:gd name="connsiteX11" fmla="*/ 6771 w 10000"/>
                <a:gd name="connsiteY11" fmla="*/ 8395 h 8801"/>
                <a:gd name="connsiteX12" fmla="*/ 7418 w 10000"/>
                <a:gd name="connsiteY12" fmla="*/ 8801 h 8801"/>
                <a:gd name="connsiteX13" fmla="*/ 8706 w 10000"/>
                <a:gd name="connsiteY13" fmla="*/ 8801 h 8801"/>
                <a:gd name="connsiteX14" fmla="*/ 9033 w 10000"/>
                <a:gd name="connsiteY14" fmla="*/ 8395 h 8801"/>
                <a:gd name="connsiteX15" fmla="*/ 10000 w 10000"/>
                <a:gd name="connsiteY15" fmla="*/ 8395 h 8801"/>
                <a:gd name="connsiteX0" fmla="*/ 0 w 8713"/>
                <a:gd name="connsiteY0" fmla="*/ 0 h 8637"/>
                <a:gd name="connsiteX1" fmla="*/ 648 w 8713"/>
                <a:gd name="connsiteY1" fmla="*/ 450 h 8637"/>
                <a:gd name="connsiteX2" fmla="*/ 968 w 8713"/>
                <a:gd name="connsiteY2" fmla="*/ 1814 h 8637"/>
                <a:gd name="connsiteX3" fmla="*/ 648 w 8713"/>
                <a:gd name="connsiteY3" fmla="*/ 2274 h 8637"/>
                <a:gd name="connsiteX4" fmla="*/ 968 w 8713"/>
                <a:gd name="connsiteY4" fmla="*/ 3176 h 8637"/>
                <a:gd name="connsiteX5" fmla="*/ 1935 w 8713"/>
                <a:gd name="connsiteY5" fmla="*/ 3638 h 8637"/>
                <a:gd name="connsiteX6" fmla="*/ 1935 w 8713"/>
                <a:gd name="connsiteY6" fmla="*/ 5000 h 8637"/>
                <a:gd name="connsiteX7" fmla="*/ 2582 w 8713"/>
                <a:gd name="connsiteY7" fmla="*/ 5451 h 8637"/>
                <a:gd name="connsiteX8" fmla="*/ 2262 w 8713"/>
                <a:gd name="connsiteY8" fmla="*/ 5902 h 8637"/>
                <a:gd name="connsiteX9" fmla="*/ 3549 w 8713"/>
                <a:gd name="connsiteY9" fmla="*/ 8637 h 8637"/>
                <a:gd name="connsiteX10" fmla="*/ 5484 w 8713"/>
                <a:gd name="connsiteY10" fmla="*/ 8176 h 8637"/>
                <a:gd name="connsiteX11" fmla="*/ 6131 w 8713"/>
                <a:gd name="connsiteY11" fmla="*/ 8637 h 8637"/>
                <a:gd name="connsiteX12" fmla="*/ 7419 w 8713"/>
                <a:gd name="connsiteY12" fmla="*/ 8637 h 8637"/>
                <a:gd name="connsiteX13" fmla="*/ 7746 w 8713"/>
                <a:gd name="connsiteY13" fmla="*/ 8176 h 8637"/>
                <a:gd name="connsiteX14" fmla="*/ 8713 w 8713"/>
                <a:gd name="connsiteY14" fmla="*/ 8176 h 8637"/>
                <a:gd name="connsiteX0" fmla="*/ 0 w 9256"/>
                <a:gd name="connsiteY0" fmla="*/ 0 h 9479"/>
                <a:gd name="connsiteX1" fmla="*/ 367 w 9256"/>
                <a:gd name="connsiteY1" fmla="*/ 1579 h 9479"/>
                <a:gd name="connsiteX2" fmla="*/ 0 w 9256"/>
                <a:gd name="connsiteY2" fmla="*/ 2112 h 9479"/>
                <a:gd name="connsiteX3" fmla="*/ 367 w 9256"/>
                <a:gd name="connsiteY3" fmla="*/ 3156 h 9479"/>
                <a:gd name="connsiteX4" fmla="*/ 1477 w 9256"/>
                <a:gd name="connsiteY4" fmla="*/ 3691 h 9479"/>
                <a:gd name="connsiteX5" fmla="*/ 1477 w 9256"/>
                <a:gd name="connsiteY5" fmla="*/ 5268 h 9479"/>
                <a:gd name="connsiteX6" fmla="*/ 2219 w 9256"/>
                <a:gd name="connsiteY6" fmla="*/ 5790 h 9479"/>
                <a:gd name="connsiteX7" fmla="*/ 1852 w 9256"/>
                <a:gd name="connsiteY7" fmla="*/ 6312 h 9479"/>
                <a:gd name="connsiteX8" fmla="*/ 3329 w 9256"/>
                <a:gd name="connsiteY8" fmla="*/ 9479 h 9479"/>
                <a:gd name="connsiteX9" fmla="*/ 5550 w 9256"/>
                <a:gd name="connsiteY9" fmla="*/ 8945 h 9479"/>
                <a:gd name="connsiteX10" fmla="*/ 6293 w 9256"/>
                <a:gd name="connsiteY10" fmla="*/ 9479 h 9479"/>
                <a:gd name="connsiteX11" fmla="*/ 7771 w 9256"/>
                <a:gd name="connsiteY11" fmla="*/ 9479 h 9479"/>
                <a:gd name="connsiteX12" fmla="*/ 8146 w 9256"/>
                <a:gd name="connsiteY12" fmla="*/ 8945 h 9479"/>
                <a:gd name="connsiteX13" fmla="*/ 9256 w 9256"/>
                <a:gd name="connsiteY13" fmla="*/ 8945 h 9479"/>
                <a:gd name="connsiteX0" fmla="*/ 396 w 10000"/>
                <a:gd name="connsiteY0" fmla="*/ 0 h 8334"/>
                <a:gd name="connsiteX1" fmla="*/ 0 w 10000"/>
                <a:gd name="connsiteY1" fmla="*/ 562 h 8334"/>
                <a:gd name="connsiteX2" fmla="*/ 396 w 10000"/>
                <a:gd name="connsiteY2" fmla="*/ 1663 h 8334"/>
                <a:gd name="connsiteX3" fmla="*/ 1596 w 10000"/>
                <a:gd name="connsiteY3" fmla="*/ 2228 h 8334"/>
                <a:gd name="connsiteX4" fmla="*/ 1596 w 10000"/>
                <a:gd name="connsiteY4" fmla="*/ 3892 h 8334"/>
                <a:gd name="connsiteX5" fmla="*/ 2397 w 10000"/>
                <a:gd name="connsiteY5" fmla="*/ 4442 h 8334"/>
                <a:gd name="connsiteX6" fmla="*/ 2001 w 10000"/>
                <a:gd name="connsiteY6" fmla="*/ 4993 h 8334"/>
                <a:gd name="connsiteX7" fmla="*/ 3597 w 10000"/>
                <a:gd name="connsiteY7" fmla="*/ 8334 h 8334"/>
                <a:gd name="connsiteX8" fmla="*/ 5996 w 10000"/>
                <a:gd name="connsiteY8" fmla="*/ 7771 h 8334"/>
                <a:gd name="connsiteX9" fmla="*/ 6799 w 10000"/>
                <a:gd name="connsiteY9" fmla="*/ 8334 h 8334"/>
                <a:gd name="connsiteX10" fmla="*/ 8396 w 10000"/>
                <a:gd name="connsiteY10" fmla="*/ 8334 h 8334"/>
                <a:gd name="connsiteX11" fmla="*/ 8801 w 10000"/>
                <a:gd name="connsiteY11" fmla="*/ 7771 h 8334"/>
                <a:gd name="connsiteX12" fmla="*/ 10000 w 10000"/>
                <a:gd name="connsiteY12" fmla="*/ 7771 h 8334"/>
                <a:gd name="connsiteX0" fmla="*/ 0 w 10000"/>
                <a:gd name="connsiteY0" fmla="*/ 0 h 9326"/>
                <a:gd name="connsiteX1" fmla="*/ 396 w 10000"/>
                <a:gd name="connsiteY1" fmla="*/ 1321 h 9326"/>
                <a:gd name="connsiteX2" fmla="*/ 1596 w 10000"/>
                <a:gd name="connsiteY2" fmla="*/ 1999 h 9326"/>
                <a:gd name="connsiteX3" fmla="*/ 1596 w 10000"/>
                <a:gd name="connsiteY3" fmla="*/ 3996 h 9326"/>
                <a:gd name="connsiteX4" fmla="*/ 2397 w 10000"/>
                <a:gd name="connsiteY4" fmla="*/ 4656 h 9326"/>
                <a:gd name="connsiteX5" fmla="*/ 2001 w 10000"/>
                <a:gd name="connsiteY5" fmla="*/ 5317 h 9326"/>
                <a:gd name="connsiteX6" fmla="*/ 3597 w 10000"/>
                <a:gd name="connsiteY6" fmla="*/ 9326 h 9326"/>
                <a:gd name="connsiteX7" fmla="*/ 5996 w 10000"/>
                <a:gd name="connsiteY7" fmla="*/ 8650 h 9326"/>
                <a:gd name="connsiteX8" fmla="*/ 6799 w 10000"/>
                <a:gd name="connsiteY8" fmla="*/ 9326 h 9326"/>
                <a:gd name="connsiteX9" fmla="*/ 8396 w 10000"/>
                <a:gd name="connsiteY9" fmla="*/ 9326 h 9326"/>
                <a:gd name="connsiteX10" fmla="*/ 8801 w 10000"/>
                <a:gd name="connsiteY10" fmla="*/ 8650 h 9326"/>
                <a:gd name="connsiteX11" fmla="*/ 10000 w 10000"/>
                <a:gd name="connsiteY11" fmla="*/ 8650 h 9326"/>
                <a:gd name="connsiteX0" fmla="*/ 0 w 9604"/>
                <a:gd name="connsiteY0" fmla="*/ 0 h 8584"/>
                <a:gd name="connsiteX1" fmla="*/ 1200 w 9604"/>
                <a:gd name="connsiteY1" fmla="*/ 727 h 8584"/>
                <a:gd name="connsiteX2" fmla="*/ 1200 w 9604"/>
                <a:gd name="connsiteY2" fmla="*/ 2869 h 8584"/>
                <a:gd name="connsiteX3" fmla="*/ 2001 w 9604"/>
                <a:gd name="connsiteY3" fmla="*/ 3576 h 8584"/>
                <a:gd name="connsiteX4" fmla="*/ 1605 w 9604"/>
                <a:gd name="connsiteY4" fmla="*/ 4285 h 8584"/>
                <a:gd name="connsiteX5" fmla="*/ 3201 w 9604"/>
                <a:gd name="connsiteY5" fmla="*/ 8584 h 8584"/>
                <a:gd name="connsiteX6" fmla="*/ 5600 w 9604"/>
                <a:gd name="connsiteY6" fmla="*/ 7859 h 8584"/>
                <a:gd name="connsiteX7" fmla="*/ 6403 w 9604"/>
                <a:gd name="connsiteY7" fmla="*/ 8584 h 8584"/>
                <a:gd name="connsiteX8" fmla="*/ 8000 w 9604"/>
                <a:gd name="connsiteY8" fmla="*/ 8584 h 8584"/>
                <a:gd name="connsiteX9" fmla="*/ 8405 w 9604"/>
                <a:gd name="connsiteY9" fmla="*/ 7859 h 8584"/>
                <a:gd name="connsiteX10" fmla="*/ 9604 w 9604"/>
                <a:gd name="connsiteY10" fmla="*/ 7859 h 8584"/>
                <a:gd name="connsiteX0" fmla="*/ 22 w 10022"/>
                <a:gd name="connsiteY0" fmla="*/ 283 h 10283"/>
                <a:gd name="connsiteX1" fmla="*/ 0 w 10022"/>
                <a:gd name="connsiteY1" fmla="*/ 0 h 10283"/>
                <a:gd name="connsiteX2" fmla="*/ 1271 w 10022"/>
                <a:gd name="connsiteY2" fmla="*/ 1130 h 10283"/>
                <a:gd name="connsiteX3" fmla="*/ 1271 w 10022"/>
                <a:gd name="connsiteY3" fmla="*/ 3625 h 10283"/>
                <a:gd name="connsiteX4" fmla="*/ 2106 w 10022"/>
                <a:gd name="connsiteY4" fmla="*/ 4449 h 10283"/>
                <a:gd name="connsiteX5" fmla="*/ 1693 w 10022"/>
                <a:gd name="connsiteY5" fmla="*/ 5275 h 10283"/>
                <a:gd name="connsiteX6" fmla="*/ 3355 w 10022"/>
                <a:gd name="connsiteY6" fmla="*/ 10283 h 10283"/>
                <a:gd name="connsiteX7" fmla="*/ 5853 w 10022"/>
                <a:gd name="connsiteY7" fmla="*/ 9438 h 10283"/>
                <a:gd name="connsiteX8" fmla="*/ 6689 w 10022"/>
                <a:gd name="connsiteY8" fmla="*/ 10283 h 10283"/>
                <a:gd name="connsiteX9" fmla="*/ 8352 w 10022"/>
                <a:gd name="connsiteY9" fmla="*/ 10283 h 10283"/>
                <a:gd name="connsiteX10" fmla="*/ 8774 w 10022"/>
                <a:gd name="connsiteY10" fmla="*/ 9438 h 10283"/>
                <a:gd name="connsiteX11" fmla="*/ 10022 w 10022"/>
                <a:gd name="connsiteY11" fmla="*/ 9438 h 10283"/>
                <a:gd name="connsiteX0" fmla="*/ 22 w 10022"/>
                <a:gd name="connsiteY0" fmla="*/ 283 h 10283"/>
                <a:gd name="connsiteX1" fmla="*/ 0 w 10022"/>
                <a:gd name="connsiteY1" fmla="*/ 0 h 10283"/>
                <a:gd name="connsiteX2" fmla="*/ 1271 w 10022"/>
                <a:gd name="connsiteY2" fmla="*/ 3625 h 10283"/>
                <a:gd name="connsiteX3" fmla="*/ 2106 w 10022"/>
                <a:gd name="connsiteY3" fmla="*/ 4449 h 10283"/>
                <a:gd name="connsiteX4" fmla="*/ 1693 w 10022"/>
                <a:gd name="connsiteY4" fmla="*/ 5275 h 10283"/>
                <a:gd name="connsiteX5" fmla="*/ 3355 w 10022"/>
                <a:gd name="connsiteY5" fmla="*/ 10283 h 10283"/>
                <a:gd name="connsiteX6" fmla="*/ 5853 w 10022"/>
                <a:gd name="connsiteY6" fmla="*/ 9438 h 10283"/>
                <a:gd name="connsiteX7" fmla="*/ 6689 w 10022"/>
                <a:gd name="connsiteY7" fmla="*/ 10283 h 10283"/>
                <a:gd name="connsiteX8" fmla="*/ 8352 w 10022"/>
                <a:gd name="connsiteY8" fmla="*/ 10283 h 10283"/>
                <a:gd name="connsiteX9" fmla="*/ 8774 w 10022"/>
                <a:gd name="connsiteY9" fmla="*/ 9438 h 10283"/>
                <a:gd name="connsiteX10" fmla="*/ 10022 w 10022"/>
                <a:gd name="connsiteY10" fmla="*/ 9438 h 10283"/>
                <a:gd name="connsiteX0" fmla="*/ 0 w 10000"/>
                <a:gd name="connsiteY0" fmla="*/ 0 h 10000"/>
                <a:gd name="connsiteX1" fmla="*/ 1249 w 10000"/>
                <a:gd name="connsiteY1" fmla="*/ 3342 h 10000"/>
                <a:gd name="connsiteX2" fmla="*/ 2084 w 10000"/>
                <a:gd name="connsiteY2" fmla="*/ 4166 h 10000"/>
                <a:gd name="connsiteX3" fmla="*/ 1671 w 10000"/>
                <a:gd name="connsiteY3" fmla="*/ 4992 h 10000"/>
                <a:gd name="connsiteX4" fmla="*/ 3333 w 10000"/>
                <a:gd name="connsiteY4" fmla="*/ 10000 h 10000"/>
                <a:gd name="connsiteX5" fmla="*/ 5831 w 10000"/>
                <a:gd name="connsiteY5" fmla="*/ 9155 h 10000"/>
                <a:gd name="connsiteX6" fmla="*/ 6667 w 10000"/>
                <a:gd name="connsiteY6" fmla="*/ 10000 h 10000"/>
                <a:gd name="connsiteX7" fmla="*/ 8330 w 10000"/>
                <a:gd name="connsiteY7" fmla="*/ 10000 h 10000"/>
                <a:gd name="connsiteX8" fmla="*/ 8752 w 10000"/>
                <a:gd name="connsiteY8" fmla="*/ 9155 h 10000"/>
                <a:gd name="connsiteX9" fmla="*/ 10000 w 10000"/>
                <a:gd name="connsiteY9" fmla="*/ 9155 h 10000"/>
                <a:gd name="connsiteX0" fmla="*/ 87 w 10087"/>
                <a:gd name="connsiteY0" fmla="*/ 213 h 10213"/>
                <a:gd name="connsiteX1" fmla="*/ 94 w 10087"/>
                <a:gd name="connsiteY1" fmla="*/ 258 h 10213"/>
                <a:gd name="connsiteX2" fmla="*/ 1336 w 10087"/>
                <a:gd name="connsiteY2" fmla="*/ 3555 h 10213"/>
                <a:gd name="connsiteX3" fmla="*/ 2171 w 10087"/>
                <a:gd name="connsiteY3" fmla="*/ 4379 h 10213"/>
                <a:gd name="connsiteX4" fmla="*/ 1758 w 10087"/>
                <a:gd name="connsiteY4" fmla="*/ 5205 h 10213"/>
                <a:gd name="connsiteX5" fmla="*/ 3420 w 10087"/>
                <a:gd name="connsiteY5" fmla="*/ 10213 h 10213"/>
                <a:gd name="connsiteX6" fmla="*/ 5918 w 10087"/>
                <a:gd name="connsiteY6" fmla="*/ 9368 h 10213"/>
                <a:gd name="connsiteX7" fmla="*/ 6754 w 10087"/>
                <a:gd name="connsiteY7" fmla="*/ 10213 h 10213"/>
                <a:gd name="connsiteX8" fmla="*/ 8417 w 10087"/>
                <a:gd name="connsiteY8" fmla="*/ 10213 h 10213"/>
                <a:gd name="connsiteX9" fmla="*/ 8839 w 10087"/>
                <a:gd name="connsiteY9" fmla="*/ 9368 h 10213"/>
                <a:gd name="connsiteX10" fmla="*/ 10087 w 10087"/>
                <a:gd name="connsiteY10" fmla="*/ 9368 h 10213"/>
                <a:gd name="connsiteX0" fmla="*/ 148 w 10148"/>
                <a:gd name="connsiteY0" fmla="*/ 273 h 10273"/>
                <a:gd name="connsiteX1" fmla="*/ 155 w 10148"/>
                <a:gd name="connsiteY1" fmla="*/ 318 h 10273"/>
                <a:gd name="connsiteX2" fmla="*/ 2232 w 10148"/>
                <a:gd name="connsiteY2" fmla="*/ 4439 h 10273"/>
                <a:gd name="connsiteX3" fmla="*/ 1819 w 10148"/>
                <a:gd name="connsiteY3" fmla="*/ 5265 h 10273"/>
                <a:gd name="connsiteX4" fmla="*/ 3481 w 10148"/>
                <a:gd name="connsiteY4" fmla="*/ 10273 h 10273"/>
                <a:gd name="connsiteX5" fmla="*/ 5979 w 10148"/>
                <a:gd name="connsiteY5" fmla="*/ 9428 h 10273"/>
                <a:gd name="connsiteX6" fmla="*/ 6815 w 10148"/>
                <a:gd name="connsiteY6" fmla="*/ 10273 h 10273"/>
                <a:gd name="connsiteX7" fmla="*/ 8478 w 10148"/>
                <a:gd name="connsiteY7" fmla="*/ 10273 h 10273"/>
                <a:gd name="connsiteX8" fmla="*/ 8900 w 10148"/>
                <a:gd name="connsiteY8" fmla="*/ 9428 h 10273"/>
                <a:gd name="connsiteX9" fmla="*/ 10148 w 10148"/>
                <a:gd name="connsiteY9" fmla="*/ 9428 h 10273"/>
                <a:gd name="connsiteX0" fmla="*/ 148 w 10148"/>
                <a:gd name="connsiteY0" fmla="*/ 273 h 10273"/>
                <a:gd name="connsiteX1" fmla="*/ 155 w 10148"/>
                <a:gd name="connsiteY1" fmla="*/ 318 h 10273"/>
                <a:gd name="connsiteX2" fmla="*/ 213 w 10148"/>
                <a:gd name="connsiteY2" fmla="*/ 449 h 10273"/>
                <a:gd name="connsiteX3" fmla="*/ 2232 w 10148"/>
                <a:gd name="connsiteY3" fmla="*/ 4439 h 10273"/>
                <a:gd name="connsiteX4" fmla="*/ 1819 w 10148"/>
                <a:gd name="connsiteY4" fmla="*/ 5265 h 10273"/>
                <a:gd name="connsiteX5" fmla="*/ 3481 w 10148"/>
                <a:gd name="connsiteY5" fmla="*/ 10273 h 10273"/>
                <a:gd name="connsiteX6" fmla="*/ 5979 w 10148"/>
                <a:gd name="connsiteY6" fmla="*/ 9428 h 10273"/>
                <a:gd name="connsiteX7" fmla="*/ 6815 w 10148"/>
                <a:gd name="connsiteY7" fmla="*/ 10273 h 10273"/>
                <a:gd name="connsiteX8" fmla="*/ 8478 w 10148"/>
                <a:gd name="connsiteY8" fmla="*/ 10273 h 10273"/>
                <a:gd name="connsiteX9" fmla="*/ 8900 w 10148"/>
                <a:gd name="connsiteY9" fmla="*/ 9428 h 10273"/>
                <a:gd name="connsiteX10" fmla="*/ 10148 w 10148"/>
                <a:gd name="connsiteY10" fmla="*/ 9428 h 10273"/>
                <a:gd name="connsiteX0" fmla="*/ 148 w 10148"/>
                <a:gd name="connsiteY0" fmla="*/ 273 h 10273"/>
                <a:gd name="connsiteX1" fmla="*/ 155 w 10148"/>
                <a:gd name="connsiteY1" fmla="*/ 318 h 10273"/>
                <a:gd name="connsiteX2" fmla="*/ 2232 w 10148"/>
                <a:gd name="connsiteY2" fmla="*/ 4439 h 10273"/>
                <a:gd name="connsiteX3" fmla="*/ 1819 w 10148"/>
                <a:gd name="connsiteY3" fmla="*/ 5265 h 10273"/>
                <a:gd name="connsiteX4" fmla="*/ 3481 w 10148"/>
                <a:gd name="connsiteY4" fmla="*/ 10273 h 10273"/>
                <a:gd name="connsiteX5" fmla="*/ 5979 w 10148"/>
                <a:gd name="connsiteY5" fmla="*/ 9428 h 10273"/>
                <a:gd name="connsiteX6" fmla="*/ 6815 w 10148"/>
                <a:gd name="connsiteY6" fmla="*/ 10273 h 10273"/>
                <a:gd name="connsiteX7" fmla="*/ 8478 w 10148"/>
                <a:gd name="connsiteY7" fmla="*/ 10273 h 10273"/>
                <a:gd name="connsiteX8" fmla="*/ 8900 w 10148"/>
                <a:gd name="connsiteY8" fmla="*/ 9428 h 10273"/>
                <a:gd name="connsiteX9" fmla="*/ 10148 w 10148"/>
                <a:gd name="connsiteY9" fmla="*/ 9428 h 10273"/>
                <a:gd name="connsiteX0" fmla="*/ 0 w 10000"/>
                <a:gd name="connsiteY0" fmla="*/ 0 h 10000"/>
                <a:gd name="connsiteX1" fmla="*/ 2084 w 10000"/>
                <a:gd name="connsiteY1" fmla="*/ 4166 h 10000"/>
                <a:gd name="connsiteX2" fmla="*/ 1671 w 10000"/>
                <a:gd name="connsiteY2" fmla="*/ 4992 h 10000"/>
                <a:gd name="connsiteX3" fmla="*/ 3333 w 10000"/>
                <a:gd name="connsiteY3" fmla="*/ 10000 h 10000"/>
                <a:gd name="connsiteX4" fmla="*/ 5831 w 10000"/>
                <a:gd name="connsiteY4" fmla="*/ 9155 h 10000"/>
                <a:gd name="connsiteX5" fmla="*/ 6667 w 10000"/>
                <a:gd name="connsiteY5" fmla="*/ 10000 h 10000"/>
                <a:gd name="connsiteX6" fmla="*/ 8330 w 10000"/>
                <a:gd name="connsiteY6" fmla="*/ 10000 h 10000"/>
                <a:gd name="connsiteX7" fmla="*/ 8752 w 10000"/>
                <a:gd name="connsiteY7" fmla="*/ 9155 h 10000"/>
                <a:gd name="connsiteX8" fmla="*/ 10000 w 10000"/>
                <a:gd name="connsiteY8" fmla="*/ 9155 h 10000"/>
                <a:gd name="connsiteX0" fmla="*/ 413 w 8329"/>
                <a:gd name="connsiteY0" fmla="*/ 0 h 5834"/>
                <a:gd name="connsiteX1" fmla="*/ 0 w 8329"/>
                <a:gd name="connsiteY1" fmla="*/ 826 h 5834"/>
                <a:gd name="connsiteX2" fmla="*/ 1662 w 8329"/>
                <a:gd name="connsiteY2" fmla="*/ 5834 h 5834"/>
                <a:gd name="connsiteX3" fmla="*/ 4160 w 8329"/>
                <a:gd name="connsiteY3" fmla="*/ 4989 h 5834"/>
                <a:gd name="connsiteX4" fmla="*/ 4996 w 8329"/>
                <a:gd name="connsiteY4" fmla="*/ 5834 h 5834"/>
                <a:gd name="connsiteX5" fmla="*/ 6659 w 8329"/>
                <a:gd name="connsiteY5" fmla="*/ 5834 h 5834"/>
                <a:gd name="connsiteX6" fmla="*/ 7081 w 8329"/>
                <a:gd name="connsiteY6" fmla="*/ 4989 h 5834"/>
                <a:gd name="connsiteX7" fmla="*/ 8329 w 8329"/>
                <a:gd name="connsiteY7" fmla="*/ 4989 h 5834"/>
                <a:gd name="connsiteX0" fmla="*/ 0 w 10000"/>
                <a:gd name="connsiteY0" fmla="*/ 0 h 8584"/>
                <a:gd name="connsiteX1" fmla="*/ 1995 w 10000"/>
                <a:gd name="connsiteY1" fmla="*/ 8584 h 8584"/>
                <a:gd name="connsiteX2" fmla="*/ 4995 w 10000"/>
                <a:gd name="connsiteY2" fmla="*/ 7136 h 8584"/>
                <a:gd name="connsiteX3" fmla="*/ 5998 w 10000"/>
                <a:gd name="connsiteY3" fmla="*/ 8584 h 8584"/>
                <a:gd name="connsiteX4" fmla="*/ 7995 w 10000"/>
                <a:gd name="connsiteY4" fmla="*/ 8584 h 8584"/>
                <a:gd name="connsiteX5" fmla="*/ 8502 w 10000"/>
                <a:gd name="connsiteY5" fmla="*/ 7136 h 8584"/>
                <a:gd name="connsiteX6" fmla="*/ 10000 w 10000"/>
                <a:gd name="connsiteY6" fmla="*/ 7136 h 8584"/>
                <a:gd name="connsiteX0" fmla="*/ 0 w 8005"/>
                <a:gd name="connsiteY0" fmla="*/ 1687 h 1687"/>
                <a:gd name="connsiteX1" fmla="*/ 3000 w 8005"/>
                <a:gd name="connsiteY1" fmla="*/ 0 h 1687"/>
                <a:gd name="connsiteX2" fmla="*/ 4003 w 8005"/>
                <a:gd name="connsiteY2" fmla="*/ 1687 h 1687"/>
                <a:gd name="connsiteX3" fmla="*/ 6000 w 8005"/>
                <a:gd name="connsiteY3" fmla="*/ 1687 h 1687"/>
                <a:gd name="connsiteX4" fmla="*/ 6507 w 8005"/>
                <a:gd name="connsiteY4" fmla="*/ 0 h 1687"/>
                <a:gd name="connsiteX5" fmla="*/ 8005 w 8005"/>
                <a:gd name="connsiteY5" fmla="*/ 0 h 1687"/>
                <a:gd name="connsiteX0" fmla="*/ 0 w 12109"/>
                <a:gd name="connsiteY0" fmla="*/ 10000 h 10000"/>
                <a:gd name="connsiteX1" fmla="*/ 3748 w 12109"/>
                <a:gd name="connsiteY1" fmla="*/ 0 h 10000"/>
                <a:gd name="connsiteX2" fmla="*/ 5001 w 12109"/>
                <a:gd name="connsiteY2" fmla="*/ 10000 h 10000"/>
                <a:gd name="connsiteX3" fmla="*/ 7495 w 12109"/>
                <a:gd name="connsiteY3" fmla="*/ 10000 h 10000"/>
                <a:gd name="connsiteX4" fmla="*/ 8129 w 12109"/>
                <a:gd name="connsiteY4" fmla="*/ 0 h 10000"/>
                <a:gd name="connsiteX5" fmla="*/ 12109 w 12109"/>
                <a:gd name="connsiteY5" fmla="*/ 0 h 10000"/>
                <a:gd name="connsiteX0" fmla="*/ 0 w 12109"/>
                <a:gd name="connsiteY0" fmla="*/ 10611 h 10611"/>
                <a:gd name="connsiteX1" fmla="*/ 3748 w 12109"/>
                <a:gd name="connsiteY1" fmla="*/ 611 h 10611"/>
                <a:gd name="connsiteX2" fmla="*/ 5001 w 12109"/>
                <a:gd name="connsiteY2" fmla="*/ 10611 h 10611"/>
                <a:gd name="connsiteX3" fmla="*/ 7495 w 12109"/>
                <a:gd name="connsiteY3" fmla="*/ 10611 h 10611"/>
                <a:gd name="connsiteX4" fmla="*/ 8129 w 12109"/>
                <a:gd name="connsiteY4" fmla="*/ 611 h 10611"/>
                <a:gd name="connsiteX5" fmla="*/ 9907 w 12109"/>
                <a:gd name="connsiteY5" fmla="*/ 0 h 10611"/>
                <a:gd name="connsiteX6" fmla="*/ 12109 w 12109"/>
                <a:gd name="connsiteY6" fmla="*/ 611 h 10611"/>
                <a:gd name="connsiteX0" fmla="*/ 0 w 10172"/>
                <a:gd name="connsiteY0" fmla="*/ 10611 h 10611"/>
                <a:gd name="connsiteX1" fmla="*/ 3748 w 10172"/>
                <a:gd name="connsiteY1" fmla="*/ 611 h 10611"/>
                <a:gd name="connsiteX2" fmla="*/ 5001 w 10172"/>
                <a:gd name="connsiteY2" fmla="*/ 10611 h 10611"/>
                <a:gd name="connsiteX3" fmla="*/ 7495 w 10172"/>
                <a:gd name="connsiteY3" fmla="*/ 10611 h 10611"/>
                <a:gd name="connsiteX4" fmla="*/ 8129 w 10172"/>
                <a:gd name="connsiteY4" fmla="*/ 611 h 10611"/>
                <a:gd name="connsiteX5" fmla="*/ 9907 w 10172"/>
                <a:gd name="connsiteY5" fmla="*/ 0 h 10611"/>
                <a:gd name="connsiteX6" fmla="*/ 10172 w 10172"/>
                <a:gd name="connsiteY6" fmla="*/ 9158 h 10611"/>
                <a:gd name="connsiteX0" fmla="*/ 0 w 10086"/>
                <a:gd name="connsiteY0" fmla="*/ 10611 h 10611"/>
                <a:gd name="connsiteX1" fmla="*/ 3748 w 10086"/>
                <a:gd name="connsiteY1" fmla="*/ 611 h 10611"/>
                <a:gd name="connsiteX2" fmla="*/ 5001 w 10086"/>
                <a:gd name="connsiteY2" fmla="*/ 10611 h 10611"/>
                <a:gd name="connsiteX3" fmla="*/ 7495 w 10086"/>
                <a:gd name="connsiteY3" fmla="*/ 10611 h 10611"/>
                <a:gd name="connsiteX4" fmla="*/ 8129 w 10086"/>
                <a:gd name="connsiteY4" fmla="*/ 611 h 10611"/>
                <a:gd name="connsiteX5" fmla="*/ 9907 w 10086"/>
                <a:gd name="connsiteY5" fmla="*/ 0 h 10611"/>
                <a:gd name="connsiteX6" fmla="*/ 10086 w 10086"/>
                <a:gd name="connsiteY6" fmla="*/ 7604 h 10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" h="10611">
                  <a:moveTo>
                    <a:pt x="0" y="10611"/>
                  </a:moveTo>
                  <a:lnTo>
                    <a:pt x="3748" y="611"/>
                  </a:lnTo>
                  <a:lnTo>
                    <a:pt x="5001" y="10611"/>
                  </a:lnTo>
                  <a:lnTo>
                    <a:pt x="7495" y="10611"/>
                  </a:lnTo>
                  <a:cubicBezTo>
                    <a:pt x="7706" y="7278"/>
                    <a:pt x="7918" y="3944"/>
                    <a:pt x="8129" y="611"/>
                  </a:cubicBezTo>
                  <a:lnTo>
                    <a:pt x="9907" y="0"/>
                  </a:lnTo>
                  <a:cubicBezTo>
                    <a:pt x="9995" y="3053"/>
                    <a:pt x="9998" y="4551"/>
                    <a:pt x="10086" y="7604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86" name="Freeform 60"/>
            <p:cNvSpPr>
              <a:spLocks/>
            </p:cNvSpPr>
            <p:nvPr/>
          </p:nvSpPr>
          <p:spPr bwMode="gray">
            <a:xfrm>
              <a:off x="8043543" y="3933056"/>
              <a:ext cx="557930" cy="32521"/>
            </a:xfrm>
            <a:custGeom>
              <a:avLst/>
              <a:gdLst>
                <a:gd name="T0" fmla="*/ 0 w 1406"/>
                <a:gd name="T1" fmla="*/ 0 h 1134"/>
                <a:gd name="T2" fmla="*/ 0 w 1406"/>
                <a:gd name="T3" fmla="*/ 136 h 1134"/>
                <a:gd name="T4" fmla="*/ 181 w 1406"/>
                <a:gd name="T5" fmla="*/ 272 h 1134"/>
                <a:gd name="T6" fmla="*/ 272 w 1406"/>
                <a:gd name="T7" fmla="*/ 317 h 1134"/>
                <a:gd name="T8" fmla="*/ 317 w 1406"/>
                <a:gd name="T9" fmla="*/ 453 h 1134"/>
                <a:gd name="T10" fmla="*/ 272 w 1406"/>
                <a:gd name="T11" fmla="*/ 499 h 1134"/>
                <a:gd name="T12" fmla="*/ 317 w 1406"/>
                <a:gd name="T13" fmla="*/ 589 h 1134"/>
                <a:gd name="T14" fmla="*/ 453 w 1406"/>
                <a:gd name="T15" fmla="*/ 635 h 1134"/>
                <a:gd name="T16" fmla="*/ 453 w 1406"/>
                <a:gd name="T17" fmla="*/ 771 h 1134"/>
                <a:gd name="T18" fmla="*/ 544 w 1406"/>
                <a:gd name="T19" fmla="*/ 816 h 1134"/>
                <a:gd name="T20" fmla="*/ 499 w 1406"/>
                <a:gd name="T21" fmla="*/ 861 h 1134"/>
                <a:gd name="T22" fmla="*/ 680 w 1406"/>
                <a:gd name="T23" fmla="*/ 1134 h 1134"/>
                <a:gd name="T24" fmla="*/ 952 w 1406"/>
                <a:gd name="T25" fmla="*/ 1088 h 1134"/>
                <a:gd name="T26" fmla="*/ 1043 w 1406"/>
                <a:gd name="T27" fmla="*/ 1134 h 1134"/>
                <a:gd name="T28" fmla="*/ 1224 w 1406"/>
                <a:gd name="T29" fmla="*/ 1134 h 1134"/>
                <a:gd name="T30" fmla="*/ 1270 w 1406"/>
                <a:gd name="T31" fmla="*/ 1088 h 1134"/>
                <a:gd name="T32" fmla="*/ 1406 w 1406"/>
                <a:gd name="T33" fmla="*/ 1088 h 11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406"/>
                <a:gd name="T52" fmla="*/ 0 h 1134"/>
                <a:gd name="T53" fmla="*/ 1406 w 1406"/>
                <a:gd name="T54" fmla="*/ 1134 h 1134"/>
                <a:gd name="connsiteX0" fmla="*/ 0 w 10000"/>
                <a:gd name="connsiteY0" fmla="*/ 0 h 8801"/>
                <a:gd name="connsiteX1" fmla="*/ 1287 w 10000"/>
                <a:gd name="connsiteY1" fmla="*/ 1200 h 8801"/>
                <a:gd name="connsiteX2" fmla="*/ 1935 w 10000"/>
                <a:gd name="connsiteY2" fmla="*/ 1596 h 8801"/>
                <a:gd name="connsiteX3" fmla="*/ 2255 w 10000"/>
                <a:gd name="connsiteY3" fmla="*/ 2796 h 8801"/>
                <a:gd name="connsiteX4" fmla="*/ 1935 w 10000"/>
                <a:gd name="connsiteY4" fmla="*/ 3201 h 8801"/>
                <a:gd name="connsiteX5" fmla="*/ 2255 w 10000"/>
                <a:gd name="connsiteY5" fmla="*/ 3995 h 8801"/>
                <a:gd name="connsiteX6" fmla="*/ 3222 w 10000"/>
                <a:gd name="connsiteY6" fmla="*/ 4401 h 8801"/>
                <a:gd name="connsiteX7" fmla="*/ 3222 w 10000"/>
                <a:gd name="connsiteY7" fmla="*/ 5600 h 8801"/>
                <a:gd name="connsiteX8" fmla="*/ 3869 w 10000"/>
                <a:gd name="connsiteY8" fmla="*/ 5997 h 8801"/>
                <a:gd name="connsiteX9" fmla="*/ 3549 w 10000"/>
                <a:gd name="connsiteY9" fmla="*/ 6394 h 8801"/>
                <a:gd name="connsiteX10" fmla="*/ 4836 w 10000"/>
                <a:gd name="connsiteY10" fmla="*/ 8801 h 8801"/>
                <a:gd name="connsiteX11" fmla="*/ 6771 w 10000"/>
                <a:gd name="connsiteY11" fmla="*/ 8395 h 8801"/>
                <a:gd name="connsiteX12" fmla="*/ 7418 w 10000"/>
                <a:gd name="connsiteY12" fmla="*/ 8801 h 8801"/>
                <a:gd name="connsiteX13" fmla="*/ 8706 w 10000"/>
                <a:gd name="connsiteY13" fmla="*/ 8801 h 8801"/>
                <a:gd name="connsiteX14" fmla="*/ 9033 w 10000"/>
                <a:gd name="connsiteY14" fmla="*/ 8395 h 8801"/>
                <a:gd name="connsiteX15" fmla="*/ 10000 w 10000"/>
                <a:gd name="connsiteY15" fmla="*/ 8395 h 8801"/>
                <a:gd name="connsiteX0" fmla="*/ 0 w 8713"/>
                <a:gd name="connsiteY0" fmla="*/ 0 h 8637"/>
                <a:gd name="connsiteX1" fmla="*/ 648 w 8713"/>
                <a:gd name="connsiteY1" fmla="*/ 450 h 8637"/>
                <a:gd name="connsiteX2" fmla="*/ 968 w 8713"/>
                <a:gd name="connsiteY2" fmla="*/ 1814 h 8637"/>
                <a:gd name="connsiteX3" fmla="*/ 648 w 8713"/>
                <a:gd name="connsiteY3" fmla="*/ 2274 h 8637"/>
                <a:gd name="connsiteX4" fmla="*/ 968 w 8713"/>
                <a:gd name="connsiteY4" fmla="*/ 3176 h 8637"/>
                <a:gd name="connsiteX5" fmla="*/ 1935 w 8713"/>
                <a:gd name="connsiteY5" fmla="*/ 3638 h 8637"/>
                <a:gd name="connsiteX6" fmla="*/ 1935 w 8713"/>
                <a:gd name="connsiteY6" fmla="*/ 5000 h 8637"/>
                <a:gd name="connsiteX7" fmla="*/ 2582 w 8713"/>
                <a:gd name="connsiteY7" fmla="*/ 5451 h 8637"/>
                <a:gd name="connsiteX8" fmla="*/ 2262 w 8713"/>
                <a:gd name="connsiteY8" fmla="*/ 5902 h 8637"/>
                <a:gd name="connsiteX9" fmla="*/ 3549 w 8713"/>
                <a:gd name="connsiteY9" fmla="*/ 8637 h 8637"/>
                <a:gd name="connsiteX10" fmla="*/ 5484 w 8713"/>
                <a:gd name="connsiteY10" fmla="*/ 8176 h 8637"/>
                <a:gd name="connsiteX11" fmla="*/ 6131 w 8713"/>
                <a:gd name="connsiteY11" fmla="*/ 8637 h 8637"/>
                <a:gd name="connsiteX12" fmla="*/ 7419 w 8713"/>
                <a:gd name="connsiteY12" fmla="*/ 8637 h 8637"/>
                <a:gd name="connsiteX13" fmla="*/ 7746 w 8713"/>
                <a:gd name="connsiteY13" fmla="*/ 8176 h 8637"/>
                <a:gd name="connsiteX14" fmla="*/ 8713 w 8713"/>
                <a:gd name="connsiteY14" fmla="*/ 8176 h 8637"/>
                <a:gd name="connsiteX0" fmla="*/ 0 w 9256"/>
                <a:gd name="connsiteY0" fmla="*/ 0 h 9479"/>
                <a:gd name="connsiteX1" fmla="*/ 367 w 9256"/>
                <a:gd name="connsiteY1" fmla="*/ 1579 h 9479"/>
                <a:gd name="connsiteX2" fmla="*/ 0 w 9256"/>
                <a:gd name="connsiteY2" fmla="*/ 2112 h 9479"/>
                <a:gd name="connsiteX3" fmla="*/ 367 w 9256"/>
                <a:gd name="connsiteY3" fmla="*/ 3156 h 9479"/>
                <a:gd name="connsiteX4" fmla="*/ 1477 w 9256"/>
                <a:gd name="connsiteY4" fmla="*/ 3691 h 9479"/>
                <a:gd name="connsiteX5" fmla="*/ 1477 w 9256"/>
                <a:gd name="connsiteY5" fmla="*/ 5268 h 9479"/>
                <a:gd name="connsiteX6" fmla="*/ 2219 w 9256"/>
                <a:gd name="connsiteY6" fmla="*/ 5790 h 9479"/>
                <a:gd name="connsiteX7" fmla="*/ 1852 w 9256"/>
                <a:gd name="connsiteY7" fmla="*/ 6312 h 9479"/>
                <a:gd name="connsiteX8" fmla="*/ 3329 w 9256"/>
                <a:gd name="connsiteY8" fmla="*/ 9479 h 9479"/>
                <a:gd name="connsiteX9" fmla="*/ 5550 w 9256"/>
                <a:gd name="connsiteY9" fmla="*/ 8945 h 9479"/>
                <a:gd name="connsiteX10" fmla="*/ 6293 w 9256"/>
                <a:gd name="connsiteY10" fmla="*/ 9479 h 9479"/>
                <a:gd name="connsiteX11" fmla="*/ 7771 w 9256"/>
                <a:gd name="connsiteY11" fmla="*/ 9479 h 9479"/>
                <a:gd name="connsiteX12" fmla="*/ 8146 w 9256"/>
                <a:gd name="connsiteY12" fmla="*/ 8945 h 9479"/>
                <a:gd name="connsiteX13" fmla="*/ 9256 w 9256"/>
                <a:gd name="connsiteY13" fmla="*/ 8945 h 9479"/>
                <a:gd name="connsiteX0" fmla="*/ 396 w 10000"/>
                <a:gd name="connsiteY0" fmla="*/ 0 h 8334"/>
                <a:gd name="connsiteX1" fmla="*/ 0 w 10000"/>
                <a:gd name="connsiteY1" fmla="*/ 562 h 8334"/>
                <a:gd name="connsiteX2" fmla="*/ 396 w 10000"/>
                <a:gd name="connsiteY2" fmla="*/ 1663 h 8334"/>
                <a:gd name="connsiteX3" fmla="*/ 1596 w 10000"/>
                <a:gd name="connsiteY3" fmla="*/ 2228 h 8334"/>
                <a:gd name="connsiteX4" fmla="*/ 1596 w 10000"/>
                <a:gd name="connsiteY4" fmla="*/ 3892 h 8334"/>
                <a:gd name="connsiteX5" fmla="*/ 2397 w 10000"/>
                <a:gd name="connsiteY5" fmla="*/ 4442 h 8334"/>
                <a:gd name="connsiteX6" fmla="*/ 2001 w 10000"/>
                <a:gd name="connsiteY6" fmla="*/ 4993 h 8334"/>
                <a:gd name="connsiteX7" fmla="*/ 3597 w 10000"/>
                <a:gd name="connsiteY7" fmla="*/ 8334 h 8334"/>
                <a:gd name="connsiteX8" fmla="*/ 5996 w 10000"/>
                <a:gd name="connsiteY8" fmla="*/ 7771 h 8334"/>
                <a:gd name="connsiteX9" fmla="*/ 6799 w 10000"/>
                <a:gd name="connsiteY9" fmla="*/ 8334 h 8334"/>
                <a:gd name="connsiteX10" fmla="*/ 8396 w 10000"/>
                <a:gd name="connsiteY10" fmla="*/ 8334 h 8334"/>
                <a:gd name="connsiteX11" fmla="*/ 8801 w 10000"/>
                <a:gd name="connsiteY11" fmla="*/ 7771 h 8334"/>
                <a:gd name="connsiteX12" fmla="*/ 10000 w 10000"/>
                <a:gd name="connsiteY12" fmla="*/ 7771 h 8334"/>
                <a:gd name="connsiteX0" fmla="*/ 0 w 10000"/>
                <a:gd name="connsiteY0" fmla="*/ 0 h 9326"/>
                <a:gd name="connsiteX1" fmla="*/ 396 w 10000"/>
                <a:gd name="connsiteY1" fmla="*/ 1321 h 9326"/>
                <a:gd name="connsiteX2" fmla="*/ 1596 w 10000"/>
                <a:gd name="connsiteY2" fmla="*/ 1999 h 9326"/>
                <a:gd name="connsiteX3" fmla="*/ 1596 w 10000"/>
                <a:gd name="connsiteY3" fmla="*/ 3996 h 9326"/>
                <a:gd name="connsiteX4" fmla="*/ 2397 w 10000"/>
                <a:gd name="connsiteY4" fmla="*/ 4656 h 9326"/>
                <a:gd name="connsiteX5" fmla="*/ 2001 w 10000"/>
                <a:gd name="connsiteY5" fmla="*/ 5317 h 9326"/>
                <a:gd name="connsiteX6" fmla="*/ 3597 w 10000"/>
                <a:gd name="connsiteY6" fmla="*/ 9326 h 9326"/>
                <a:gd name="connsiteX7" fmla="*/ 5996 w 10000"/>
                <a:gd name="connsiteY7" fmla="*/ 8650 h 9326"/>
                <a:gd name="connsiteX8" fmla="*/ 6799 w 10000"/>
                <a:gd name="connsiteY8" fmla="*/ 9326 h 9326"/>
                <a:gd name="connsiteX9" fmla="*/ 8396 w 10000"/>
                <a:gd name="connsiteY9" fmla="*/ 9326 h 9326"/>
                <a:gd name="connsiteX10" fmla="*/ 8801 w 10000"/>
                <a:gd name="connsiteY10" fmla="*/ 8650 h 9326"/>
                <a:gd name="connsiteX11" fmla="*/ 10000 w 10000"/>
                <a:gd name="connsiteY11" fmla="*/ 8650 h 9326"/>
                <a:gd name="connsiteX0" fmla="*/ 0 w 9604"/>
                <a:gd name="connsiteY0" fmla="*/ 0 h 8584"/>
                <a:gd name="connsiteX1" fmla="*/ 1200 w 9604"/>
                <a:gd name="connsiteY1" fmla="*/ 727 h 8584"/>
                <a:gd name="connsiteX2" fmla="*/ 1200 w 9604"/>
                <a:gd name="connsiteY2" fmla="*/ 2869 h 8584"/>
                <a:gd name="connsiteX3" fmla="*/ 2001 w 9604"/>
                <a:gd name="connsiteY3" fmla="*/ 3576 h 8584"/>
                <a:gd name="connsiteX4" fmla="*/ 1605 w 9604"/>
                <a:gd name="connsiteY4" fmla="*/ 4285 h 8584"/>
                <a:gd name="connsiteX5" fmla="*/ 3201 w 9604"/>
                <a:gd name="connsiteY5" fmla="*/ 8584 h 8584"/>
                <a:gd name="connsiteX6" fmla="*/ 5600 w 9604"/>
                <a:gd name="connsiteY6" fmla="*/ 7859 h 8584"/>
                <a:gd name="connsiteX7" fmla="*/ 6403 w 9604"/>
                <a:gd name="connsiteY7" fmla="*/ 8584 h 8584"/>
                <a:gd name="connsiteX8" fmla="*/ 8000 w 9604"/>
                <a:gd name="connsiteY8" fmla="*/ 8584 h 8584"/>
                <a:gd name="connsiteX9" fmla="*/ 8405 w 9604"/>
                <a:gd name="connsiteY9" fmla="*/ 7859 h 8584"/>
                <a:gd name="connsiteX10" fmla="*/ 9604 w 9604"/>
                <a:gd name="connsiteY10" fmla="*/ 7859 h 8584"/>
                <a:gd name="connsiteX0" fmla="*/ 22 w 10022"/>
                <a:gd name="connsiteY0" fmla="*/ 283 h 10283"/>
                <a:gd name="connsiteX1" fmla="*/ 0 w 10022"/>
                <a:gd name="connsiteY1" fmla="*/ 0 h 10283"/>
                <a:gd name="connsiteX2" fmla="*/ 1271 w 10022"/>
                <a:gd name="connsiteY2" fmla="*/ 1130 h 10283"/>
                <a:gd name="connsiteX3" fmla="*/ 1271 w 10022"/>
                <a:gd name="connsiteY3" fmla="*/ 3625 h 10283"/>
                <a:gd name="connsiteX4" fmla="*/ 2106 w 10022"/>
                <a:gd name="connsiteY4" fmla="*/ 4449 h 10283"/>
                <a:gd name="connsiteX5" fmla="*/ 1693 w 10022"/>
                <a:gd name="connsiteY5" fmla="*/ 5275 h 10283"/>
                <a:gd name="connsiteX6" fmla="*/ 3355 w 10022"/>
                <a:gd name="connsiteY6" fmla="*/ 10283 h 10283"/>
                <a:gd name="connsiteX7" fmla="*/ 5853 w 10022"/>
                <a:gd name="connsiteY7" fmla="*/ 9438 h 10283"/>
                <a:gd name="connsiteX8" fmla="*/ 6689 w 10022"/>
                <a:gd name="connsiteY8" fmla="*/ 10283 h 10283"/>
                <a:gd name="connsiteX9" fmla="*/ 8352 w 10022"/>
                <a:gd name="connsiteY9" fmla="*/ 10283 h 10283"/>
                <a:gd name="connsiteX10" fmla="*/ 8774 w 10022"/>
                <a:gd name="connsiteY10" fmla="*/ 9438 h 10283"/>
                <a:gd name="connsiteX11" fmla="*/ 10022 w 10022"/>
                <a:gd name="connsiteY11" fmla="*/ 9438 h 10283"/>
                <a:gd name="connsiteX0" fmla="*/ 22 w 10022"/>
                <a:gd name="connsiteY0" fmla="*/ 283 h 10283"/>
                <a:gd name="connsiteX1" fmla="*/ 0 w 10022"/>
                <a:gd name="connsiteY1" fmla="*/ 0 h 10283"/>
                <a:gd name="connsiteX2" fmla="*/ 1271 w 10022"/>
                <a:gd name="connsiteY2" fmla="*/ 3625 h 10283"/>
                <a:gd name="connsiteX3" fmla="*/ 2106 w 10022"/>
                <a:gd name="connsiteY3" fmla="*/ 4449 h 10283"/>
                <a:gd name="connsiteX4" fmla="*/ 1693 w 10022"/>
                <a:gd name="connsiteY4" fmla="*/ 5275 h 10283"/>
                <a:gd name="connsiteX5" fmla="*/ 3355 w 10022"/>
                <a:gd name="connsiteY5" fmla="*/ 10283 h 10283"/>
                <a:gd name="connsiteX6" fmla="*/ 5853 w 10022"/>
                <a:gd name="connsiteY6" fmla="*/ 9438 h 10283"/>
                <a:gd name="connsiteX7" fmla="*/ 6689 w 10022"/>
                <a:gd name="connsiteY7" fmla="*/ 10283 h 10283"/>
                <a:gd name="connsiteX8" fmla="*/ 8352 w 10022"/>
                <a:gd name="connsiteY8" fmla="*/ 10283 h 10283"/>
                <a:gd name="connsiteX9" fmla="*/ 8774 w 10022"/>
                <a:gd name="connsiteY9" fmla="*/ 9438 h 10283"/>
                <a:gd name="connsiteX10" fmla="*/ 10022 w 10022"/>
                <a:gd name="connsiteY10" fmla="*/ 9438 h 10283"/>
                <a:gd name="connsiteX0" fmla="*/ 0 w 10000"/>
                <a:gd name="connsiteY0" fmla="*/ 0 h 10000"/>
                <a:gd name="connsiteX1" fmla="*/ 1249 w 10000"/>
                <a:gd name="connsiteY1" fmla="*/ 3342 h 10000"/>
                <a:gd name="connsiteX2" fmla="*/ 2084 w 10000"/>
                <a:gd name="connsiteY2" fmla="*/ 4166 h 10000"/>
                <a:gd name="connsiteX3" fmla="*/ 1671 w 10000"/>
                <a:gd name="connsiteY3" fmla="*/ 4992 h 10000"/>
                <a:gd name="connsiteX4" fmla="*/ 3333 w 10000"/>
                <a:gd name="connsiteY4" fmla="*/ 10000 h 10000"/>
                <a:gd name="connsiteX5" fmla="*/ 5831 w 10000"/>
                <a:gd name="connsiteY5" fmla="*/ 9155 h 10000"/>
                <a:gd name="connsiteX6" fmla="*/ 6667 w 10000"/>
                <a:gd name="connsiteY6" fmla="*/ 10000 h 10000"/>
                <a:gd name="connsiteX7" fmla="*/ 8330 w 10000"/>
                <a:gd name="connsiteY7" fmla="*/ 10000 h 10000"/>
                <a:gd name="connsiteX8" fmla="*/ 8752 w 10000"/>
                <a:gd name="connsiteY8" fmla="*/ 9155 h 10000"/>
                <a:gd name="connsiteX9" fmla="*/ 10000 w 10000"/>
                <a:gd name="connsiteY9" fmla="*/ 9155 h 10000"/>
                <a:gd name="connsiteX0" fmla="*/ 87 w 10087"/>
                <a:gd name="connsiteY0" fmla="*/ 213 h 10213"/>
                <a:gd name="connsiteX1" fmla="*/ 94 w 10087"/>
                <a:gd name="connsiteY1" fmla="*/ 258 h 10213"/>
                <a:gd name="connsiteX2" fmla="*/ 1336 w 10087"/>
                <a:gd name="connsiteY2" fmla="*/ 3555 h 10213"/>
                <a:gd name="connsiteX3" fmla="*/ 2171 w 10087"/>
                <a:gd name="connsiteY3" fmla="*/ 4379 h 10213"/>
                <a:gd name="connsiteX4" fmla="*/ 1758 w 10087"/>
                <a:gd name="connsiteY4" fmla="*/ 5205 h 10213"/>
                <a:gd name="connsiteX5" fmla="*/ 3420 w 10087"/>
                <a:gd name="connsiteY5" fmla="*/ 10213 h 10213"/>
                <a:gd name="connsiteX6" fmla="*/ 5918 w 10087"/>
                <a:gd name="connsiteY6" fmla="*/ 9368 h 10213"/>
                <a:gd name="connsiteX7" fmla="*/ 6754 w 10087"/>
                <a:gd name="connsiteY7" fmla="*/ 10213 h 10213"/>
                <a:gd name="connsiteX8" fmla="*/ 8417 w 10087"/>
                <a:gd name="connsiteY8" fmla="*/ 10213 h 10213"/>
                <a:gd name="connsiteX9" fmla="*/ 8839 w 10087"/>
                <a:gd name="connsiteY9" fmla="*/ 9368 h 10213"/>
                <a:gd name="connsiteX10" fmla="*/ 10087 w 10087"/>
                <a:gd name="connsiteY10" fmla="*/ 9368 h 10213"/>
                <a:gd name="connsiteX0" fmla="*/ 148 w 10148"/>
                <a:gd name="connsiteY0" fmla="*/ 273 h 10273"/>
                <a:gd name="connsiteX1" fmla="*/ 155 w 10148"/>
                <a:gd name="connsiteY1" fmla="*/ 318 h 10273"/>
                <a:gd name="connsiteX2" fmla="*/ 2232 w 10148"/>
                <a:gd name="connsiteY2" fmla="*/ 4439 h 10273"/>
                <a:gd name="connsiteX3" fmla="*/ 1819 w 10148"/>
                <a:gd name="connsiteY3" fmla="*/ 5265 h 10273"/>
                <a:gd name="connsiteX4" fmla="*/ 3481 w 10148"/>
                <a:gd name="connsiteY4" fmla="*/ 10273 h 10273"/>
                <a:gd name="connsiteX5" fmla="*/ 5979 w 10148"/>
                <a:gd name="connsiteY5" fmla="*/ 9428 h 10273"/>
                <a:gd name="connsiteX6" fmla="*/ 6815 w 10148"/>
                <a:gd name="connsiteY6" fmla="*/ 10273 h 10273"/>
                <a:gd name="connsiteX7" fmla="*/ 8478 w 10148"/>
                <a:gd name="connsiteY7" fmla="*/ 10273 h 10273"/>
                <a:gd name="connsiteX8" fmla="*/ 8900 w 10148"/>
                <a:gd name="connsiteY8" fmla="*/ 9428 h 10273"/>
                <a:gd name="connsiteX9" fmla="*/ 10148 w 10148"/>
                <a:gd name="connsiteY9" fmla="*/ 9428 h 10273"/>
                <a:gd name="connsiteX0" fmla="*/ 148 w 10148"/>
                <a:gd name="connsiteY0" fmla="*/ 273 h 10273"/>
                <a:gd name="connsiteX1" fmla="*/ 155 w 10148"/>
                <a:gd name="connsiteY1" fmla="*/ 318 h 10273"/>
                <a:gd name="connsiteX2" fmla="*/ 213 w 10148"/>
                <a:gd name="connsiteY2" fmla="*/ 449 h 10273"/>
                <a:gd name="connsiteX3" fmla="*/ 2232 w 10148"/>
                <a:gd name="connsiteY3" fmla="*/ 4439 h 10273"/>
                <a:gd name="connsiteX4" fmla="*/ 1819 w 10148"/>
                <a:gd name="connsiteY4" fmla="*/ 5265 h 10273"/>
                <a:gd name="connsiteX5" fmla="*/ 3481 w 10148"/>
                <a:gd name="connsiteY5" fmla="*/ 10273 h 10273"/>
                <a:gd name="connsiteX6" fmla="*/ 5979 w 10148"/>
                <a:gd name="connsiteY6" fmla="*/ 9428 h 10273"/>
                <a:gd name="connsiteX7" fmla="*/ 6815 w 10148"/>
                <a:gd name="connsiteY7" fmla="*/ 10273 h 10273"/>
                <a:gd name="connsiteX8" fmla="*/ 8478 w 10148"/>
                <a:gd name="connsiteY8" fmla="*/ 10273 h 10273"/>
                <a:gd name="connsiteX9" fmla="*/ 8900 w 10148"/>
                <a:gd name="connsiteY9" fmla="*/ 9428 h 10273"/>
                <a:gd name="connsiteX10" fmla="*/ 10148 w 10148"/>
                <a:gd name="connsiteY10" fmla="*/ 9428 h 10273"/>
                <a:gd name="connsiteX0" fmla="*/ 148 w 10148"/>
                <a:gd name="connsiteY0" fmla="*/ 273 h 10273"/>
                <a:gd name="connsiteX1" fmla="*/ 155 w 10148"/>
                <a:gd name="connsiteY1" fmla="*/ 318 h 10273"/>
                <a:gd name="connsiteX2" fmla="*/ 2232 w 10148"/>
                <a:gd name="connsiteY2" fmla="*/ 4439 h 10273"/>
                <a:gd name="connsiteX3" fmla="*/ 1819 w 10148"/>
                <a:gd name="connsiteY3" fmla="*/ 5265 h 10273"/>
                <a:gd name="connsiteX4" fmla="*/ 3481 w 10148"/>
                <a:gd name="connsiteY4" fmla="*/ 10273 h 10273"/>
                <a:gd name="connsiteX5" fmla="*/ 5979 w 10148"/>
                <a:gd name="connsiteY5" fmla="*/ 9428 h 10273"/>
                <a:gd name="connsiteX6" fmla="*/ 6815 w 10148"/>
                <a:gd name="connsiteY6" fmla="*/ 10273 h 10273"/>
                <a:gd name="connsiteX7" fmla="*/ 8478 w 10148"/>
                <a:gd name="connsiteY7" fmla="*/ 10273 h 10273"/>
                <a:gd name="connsiteX8" fmla="*/ 8900 w 10148"/>
                <a:gd name="connsiteY8" fmla="*/ 9428 h 10273"/>
                <a:gd name="connsiteX9" fmla="*/ 10148 w 10148"/>
                <a:gd name="connsiteY9" fmla="*/ 9428 h 10273"/>
                <a:gd name="connsiteX0" fmla="*/ 0 w 10000"/>
                <a:gd name="connsiteY0" fmla="*/ 0 h 10000"/>
                <a:gd name="connsiteX1" fmla="*/ 2084 w 10000"/>
                <a:gd name="connsiteY1" fmla="*/ 4166 h 10000"/>
                <a:gd name="connsiteX2" fmla="*/ 1671 w 10000"/>
                <a:gd name="connsiteY2" fmla="*/ 4992 h 10000"/>
                <a:gd name="connsiteX3" fmla="*/ 3333 w 10000"/>
                <a:gd name="connsiteY3" fmla="*/ 10000 h 10000"/>
                <a:gd name="connsiteX4" fmla="*/ 5831 w 10000"/>
                <a:gd name="connsiteY4" fmla="*/ 9155 h 10000"/>
                <a:gd name="connsiteX5" fmla="*/ 6667 w 10000"/>
                <a:gd name="connsiteY5" fmla="*/ 10000 h 10000"/>
                <a:gd name="connsiteX6" fmla="*/ 8330 w 10000"/>
                <a:gd name="connsiteY6" fmla="*/ 10000 h 10000"/>
                <a:gd name="connsiteX7" fmla="*/ 8752 w 10000"/>
                <a:gd name="connsiteY7" fmla="*/ 9155 h 10000"/>
                <a:gd name="connsiteX8" fmla="*/ 10000 w 10000"/>
                <a:gd name="connsiteY8" fmla="*/ 9155 h 10000"/>
                <a:gd name="connsiteX0" fmla="*/ 413 w 8329"/>
                <a:gd name="connsiteY0" fmla="*/ 0 h 5834"/>
                <a:gd name="connsiteX1" fmla="*/ 0 w 8329"/>
                <a:gd name="connsiteY1" fmla="*/ 826 h 5834"/>
                <a:gd name="connsiteX2" fmla="*/ 1662 w 8329"/>
                <a:gd name="connsiteY2" fmla="*/ 5834 h 5834"/>
                <a:gd name="connsiteX3" fmla="*/ 4160 w 8329"/>
                <a:gd name="connsiteY3" fmla="*/ 4989 h 5834"/>
                <a:gd name="connsiteX4" fmla="*/ 4996 w 8329"/>
                <a:gd name="connsiteY4" fmla="*/ 5834 h 5834"/>
                <a:gd name="connsiteX5" fmla="*/ 6659 w 8329"/>
                <a:gd name="connsiteY5" fmla="*/ 5834 h 5834"/>
                <a:gd name="connsiteX6" fmla="*/ 7081 w 8329"/>
                <a:gd name="connsiteY6" fmla="*/ 4989 h 5834"/>
                <a:gd name="connsiteX7" fmla="*/ 8329 w 8329"/>
                <a:gd name="connsiteY7" fmla="*/ 4989 h 5834"/>
                <a:gd name="connsiteX0" fmla="*/ 0 w 10000"/>
                <a:gd name="connsiteY0" fmla="*/ 0 h 8584"/>
                <a:gd name="connsiteX1" fmla="*/ 1995 w 10000"/>
                <a:gd name="connsiteY1" fmla="*/ 8584 h 8584"/>
                <a:gd name="connsiteX2" fmla="*/ 4995 w 10000"/>
                <a:gd name="connsiteY2" fmla="*/ 7136 h 8584"/>
                <a:gd name="connsiteX3" fmla="*/ 5998 w 10000"/>
                <a:gd name="connsiteY3" fmla="*/ 8584 h 8584"/>
                <a:gd name="connsiteX4" fmla="*/ 7995 w 10000"/>
                <a:gd name="connsiteY4" fmla="*/ 8584 h 8584"/>
                <a:gd name="connsiteX5" fmla="*/ 8502 w 10000"/>
                <a:gd name="connsiteY5" fmla="*/ 7136 h 8584"/>
                <a:gd name="connsiteX6" fmla="*/ 10000 w 10000"/>
                <a:gd name="connsiteY6" fmla="*/ 7136 h 8584"/>
                <a:gd name="connsiteX0" fmla="*/ 0 w 8005"/>
                <a:gd name="connsiteY0" fmla="*/ 1687 h 1687"/>
                <a:gd name="connsiteX1" fmla="*/ 3000 w 8005"/>
                <a:gd name="connsiteY1" fmla="*/ 0 h 1687"/>
                <a:gd name="connsiteX2" fmla="*/ 4003 w 8005"/>
                <a:gd name="connsiteY2" fmla="*/ 1687 h 1687"/>
                <a:gd name="connsiteX3" fmla="*/ 6000 w 8005"/>
                <a:gd name="connsiteY3" fmla="*/ 1687 h 1687"/>
                <a:gd name="connsiteX4" fmla="*/ 6507 w 8005"/>
                <a:gd name="connsiteY4" fmla="*/ 0 h 1687"/>
                <a:gd name="connsiteX5" fmla="*/ 8005 w 8005"/>
                <a:gd name="connsiteY5" fmla="*/ 0 h 1687"/>
                <a:gd name="connsiteX0" fmla="*/ 0 w 12109"/>
                <a:gd name="connsiteY0" fmla="*/ 10000 h 10000"/>
                <a:gd name="connsiteX1" fmla="*/ 3748 w 12109"/>
                <a:gd name="connsiteY1" fmla="*/ 0 h 10000"/>
                <a:gd name="connsiteX2" fmla="*/ 5001 w 12109"/>
                <a:gd name="connsiteY2" fmla="*/ 10000 h 10000"/>
                <a:gd name="connsiteX3" fmla="*/ 7495 w 12109"/>
                <a:gd name="connsiteY3" fmla="*/ 10000 h 10000"/>
                <a:gd name="connsiteX4" fmla="*/ 8129 w 12109"/>
                <a:gd name="connsiteY4" fmla="*/ 0 h 10000"/>
                <a:gd name="connsiteX5" fmla="*/ 12109 w 12109"/>
                <a:gd name="connsiteY5" fmla="*/ 0 h 10000"/>
                <a:gd name="connsiteX0" fmla="*/ 0 w 12109"/>
                <a:gd name="connsiteY0" fmla="*/ 10611 h 10611"/>
                <a:gd name="connsiteX1" fmla="*/ 3748 w 12109"/>
                <a:gd name="connsiteY1" fmla="*/ 611 h 10611"/>
                <a:gd name="connsiteX2" fmla="*/ 5001 w 12109"/>
                <a:gd name="connsiteY2" fmla="*/ 10611 h 10611"/>
                <a:gd name="connsiteX3" fmla="*/ 7495 w 12109"/>
                <a:gd name="connsiteY3" fmla="*/ 10611 h 10611"/>
                <a:gd name="connsiteX4" fmla="*/ 8129 w 12109"/>
                <a:gd name="connsiteY4" fmla="*/ 611 h 10611"/>
                <a:gd name="connsiteX5" fmla="*/ 9907 w 12109"/>
                <a:gd name="connsiteY5" fmla="*/ 0 h 10611"/>
                <a:gd name="connsiteX6" fmla="*/ 12109 w 12109"/>
                <a:gd name="connsiteY6" fmla="*/ 611 h 10611"/>
                <a:gd name="connsiteX0" fmla="*/ 0 w 10172"/>
                <a:gd name="connsiteY0" fmla="*/ 10611 h 10611"/>
                <a:gd name="connsiteX1" fmla="*/ 3748 w 10172"/>
                <a:gd name="connsiteY1" fmla="*/ 611 h 10611"/>
                <a:gd name="connsiteX2" fmla="*/ 5001 w 10172"/>
                <a:gd name="connsiteY2" fmla="*/ 10611 h 10611"/>
                <a:gd name="connsiteX3" fmla="*/ 7495 w 10172"/>
                <a:gd name="connsiteY3" fmla="*/ 10611 h 10611"/>
                <a:gd name="connsiteX4" fmla="*/ 8129 w 10172"/>
                <a:gd name="connsiteY4" fmla="*/ 611 h 10611"/>
                <a:gd name="connsiteX5" fmla="*/ 9907 w 10172"/>
                <a:gd name="connsiteY5" fmla="*/ 0 h 10611"/>
                <a:gd name="connsiteX6" fmla="*/ 10172 w 10172"/>
                <a:gd name="connsiteY6" fmla="*/ 9158 h 10611"/>
                <a:gd name="connsiteX0" fmla="*/ 0 w 10086"/>
                <a:gd name="connsiteY0" fmla="*/ 10611 h 10611"/>
                <a:gd name="connsiteX1" fmla="*/ 3748 w 10086"/>
                <a:gd name="connsiteY1" fmla="*/ 611 h 10611"/>
                <a:gd name="connsiteX2" fmla="*/ 5001 w 10086"/>
                <a:gd name="connsiteY2" fmla="*/ 10611 h 10611"/>
                <a:gd name="connsiteX3" fmla="*/ 7495 w 10086"/>
                <a:gd name="connsiteY3" fmla="*/ 10611 h 10611"/>
                <a:gd name="connsiteX4" fmla="*/ 8129 w 10086"/>
                <a:gd name="connsiteY4" fmla="*/ 611 h 10611"/>
                <a:gd name="connsiteX5" fmla="*/ 9907 w 10086"/>
                <a:gd name="connsiteY5" fmla="*/ 0 h 10611"/>
                <a:gd name="connsiteX6" fmla="*/ 10086 w 10086"/>
                <a:gd name="connsiteY6" fmla="*/ 7604 h 10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" h="10611">
                  <a:moveTo>
                    <a:pt x="0" y="10611"/>
                  </a:moveTo>
                  <a:lnTo>
                    <a:pt x="3748" y="611"/>
                  </a:lnTo>
                  <a:lnTo>
                    <a:pt x="5001" y="10611"/>
                  </a:lnTo>
                  <a:lnTo>
                    <a:pt x="7495" y="10611"/>
                  </a:lnTo>
                  <a:cubicBezTo>
                    <a:pt x="7706" y="7278"/>
                    <a:pt x="7918" y="3944"/>
                    <a:pt x="8129" y="611"/>
                  </a:cubicBezTo>
                  <a:lnTo>
                    <a:pt x="9907" y="0"/>
                  </a:lnTo>
                  <a:cubicBezTo>
                    <a:pt x="9995" y="3053"/>
                    <a:pt x="9998" y="4551"/>
                    <a:pt x="10086" y="7604"/>
                  </a:cubicBez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430" name="グループ化 429"/>
          <p:cNvGrpSpPr/>
          <p:nvPr/>
        </p:nvGrpSpPr>
        <p:grpSpPr bwMode="gray">
          <a:xfrm>
            <a:off x="8680770" y="11521744"/>
            <a:ext cx="129407" cy="61913"/>
            <a:chOff x="8700268" y="4774406"/>
            <a:chExt cx="129407" cy="61913"/>
          </a:xfrm>
        </p:grpSpPr>
        <p:sp>
          <p:nvSpPr>
            <p:cNvPr id="431" name="フリーフォーム 430"/>
            <p:cNvSpPr/>
            <p:nvPr/>
          </p:nvSpPr>
          <p:spPr bwMode="gray">
            <a:xfrm>
              <a:off x="8701088" y="4774406"/>
              <a:ext cx="128587" cy="61913"/>
            </a:xfrm>
            <a:custGeom>
              <a:avLst/>
              <a:gdLst>
                <a:gd name="connsiteX0" fmla="*/ 0 w 128587"/>
                <a:gd name="connsiteY0" fmla="*/ 30957 h 61913"/>
                <a:gd name="connsiteX1" fmla="*/ 47625 w 128587"/>
                <a:gd name="connsiteY1" fmla="*/ 61913 h 61913"/>
                <a:gd name="connsiteX2" fmla="*/ 128587 w 128587"/>
                <a:gd name="connsiteY2" fmla="*/ 0 h 6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587" h="61913">
                  <a:moveTo>
                    <a:pt x="0" y="30957"/>
                  </a:moveTo>
                  <a:lnTo>
                    <a:pt x="47625" y="61913"/>
                  </a:lnTo>
                  <a:lnTo>
                    <a:pt x="128587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32" name="フリーフォーム 431"/>
            <p:cNvSpPr/>
            <p:nvPr/>
          </p:nvSpPr>
          <p:spPr bwMode="gray">
            <a:xfrm>
              <a:off x="8700268" y="4774406"/>
              <a:ext cx="128587" cy="61913"/>
            </a:xfrm>
            <a:custGeom>
              <a:avLst/>
              <a:gdLst>
                <a:gd name="connsiteX0" fmla="*/ 0 w 128587"/>
                <a:gd name="connsiteY0" fmla="*/ 30957 h 61913"/>
                <a:gd name="connsiteX1" fmla="*/ 47625 w 128587"/>
                <a:gd name="connsiteY1" fmla="*/ 61913 h 61913"/>
                <a:gd name="connsiteX2" fmla="*/ 128587 w 128587"/>
                <a:gd name="connsiteY2" fmla="*/ 0 h 6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587" h="61913">
                  <a:moveTo>
                    <a:pt x="0" y="30957"/>
                  </a:moveTo>
                  <a:lnTo>
                    <a:pt x="47625" y="61913"/>
                  </a:lnTo>
                  <a:lnTo>
                    <a:pt x="128587" y="0"/>
                  </a:lnTo>
                </a:path>
              </a:pathLst>
            </a:custGeom>
            <a:noFill/>
            <a:ln w="1587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41" name="Freeform 26"/>
          <p:cNvSpPr>
            <a:spLocks noChangeAspect="1"/>
          </p:cNvSpPr>
          <p:nvPr/>
        </p:nvSpPr>
        <p:spPr bwMode="gray">
          <a:xfrm>
            <a:off x="3240771" y="8979962"/>
            <a:ext cx="254079" cy="445791"/>
          </a:xfrm>
          <a:custGeom>
            <a:avLst/>
            <a:gdLst>
              <a:gd name="T0" fmla="*/ 2147483647 w 499"/>
              <a:gd name="T1" fmla="*/ 0 h 1089"/>
              <a:gd name="T2" fmla="*/ 2147483647 w 499"/>
              <a:gd name="T3" fmla="*/ 2147483647 h 1089"/>
              <a:gd name="T4" fmla="*/ 2147483647 w 499"/>
              <a:gd name="T5" fmla="*/ 2147483647 h 1089"/>
              <a:gd name="T6" fmla="*/ 2147483647 w 499"/>
              <a:gd name="T7" fmla="*/ 2147483647 h 1089"/>
              <a:gd name="T8" fmla="*/ 2147483647 w 499"/>
              <a:gd name="T9" fmla="*/ 2147483647 h 1089"/>
              <a:gd name="T10" fmla="*/ 2147483647 w 499"/>
              <a:gd name="T11" fmla="*/ 2147483647 h 1089"/>
              <a:gd name="T12" fmla="*/ 2147483647 w 499"/>
              <a:gd name="T13" fmla="*/ 2147483647 h 1089"/>
              <a:gd name="T14" fmla="*/ 0 w 499"/>
              <a:gd name="T15" fmla="*/ 2147483647 h 1089"/>
              <a:gd name="T16" fmla="*/ 2147483647 w 499"/>
              <a:gd name="T17" fmla="*/ 2147483647 h 108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99"/>
              <a:gd name="T28" fmla="*/ 0 h 1089"/>
              <a:gd name="T29" fmla="*/ 499 w 499"/>
              <a:gd name="T30" fmla="*/ 1089 h 1089"/>
              <a:gd name="connsiteX0" fmla="*/ 10000 w 10000"/>
              <a:gd name="connsiteY0" fmla="*/ 0 h 8329"/>
              <a:gd name="connsiteX1" fmla="*/ 7275 w 10000"/>
              <a:gd name="connsiteY1" fmla="*/ 1662 h 8329"/>
              <a:gd name="connsiteX2" fmla="*/ 7275 w 10000"/>
              <a:gd name="connsiteY2" fmla="*/ 2085 h 8329"/>
              <a:gd name="connsiteX3" fmla="*/ 3627 w 10000"/>
              <a:gd name="connsiteY3" fmla="*/ 4996 h 8329"/>
              <a:gd name="connsiteX4" fmla="*/ 2725 w 10000"/>
              <a:gd name="connsiteY4" fmla="*/ 6245 h 8329"/>
              <a:gd name="connsiteX5" fmla="*/ 902 w 10000"/>
              <a:gd name="connsiteY5" fmla="*/ 6667 h 8329"/>
              <a:gd name="connsiteX6" fmla="*/ 0 w 10000"/>
              <a:gd name="connsiteY6" fmla="*/ 7493 h 8329"/>
              <a:gd name="connsiteX7" fmla="*/ 902 w 10000"/>
              <a:gd name="connsiteY7" fmla="*/ 8329 h 8329"/>
              <a:gd name="connsiteX0" fmla="*/ 7275 w 7275"/>
              <a:gd name="connsiteY0" fmla="*/ 0 h 8005"/>
              <a:gd name="connsiteX1" fmla="*/ 7275 w 7275"/>
              <a:gd name="connsiteY1" fmla="*/ 508 h 8005"/>
              <a:gd name="connsiteX2" fmla="*/ 3627 w 7275"/>
              <a:gd name="connsiteY2" fmla="*/ 4003 h 8005"/>
              <a:gd name="connsiteX3" fmla="*/ 2725 w 7275"/>
              <a:gd name="connsiteY3" fmla="*/ 5503 h 8005"/>
              <a:gd name="connsiteX4" fmla="*/ 902 w 7275"/>
              <a:gd name="connsiteY4" fmla="*/ 6010 h 8005"/>
              <a:gd name="connsiteX5" fmla="*/ 0 w 7275"/>
              <a:gd name="connsiteY5" fmla="*/ 7001 h 8005"/>
              <a:gd name="connsiteX6" fmla="*/ 902 w 7275"/>
              <a:gd name="connsiteY6" fmla="*/ 8005 h 8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75" h="8005">
                <a:moveTo>
                  <a:pt x="7275" y="0"/>
                </a:moveTo>
                <a:lnTo>
                  <a:pt x="7275" y="508"/>
                </a:lnTo>
                <a:lnTo>
                  <a:pt x="3627" y="4003"/>
                </a:lnTo>
                <a:lnTo>
                  <a:pt x="2725" y="5503"/>
                </a:lnTo>
                <a:lnTo>
                  <a:pt x="902" y="6010"/>
                </a:lnTo>
                <a:lnTo>
                  <a:pt x="0" y="7001"/>
                </a:lnTo>
                <a:lnTo>
                  <a:pt x="902" y="8005"/>
                </a:lnTo>
              </a:path>
            </a:pathLst>
          </a:custGeom>
          <a:noFill/>
          <a:ln w="1587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288" name="Freeform 269"/>
          <p:cNvSpPr>
            <a:spLocks noChangeAspect="1"/>
          </p:cNvSpPr>
          <p:nvPr/>
        </p:nvSpPr>
        <p:spPr bwMode="gray">
          <a:xfrm>
            <a:off x="39912" y="11202056"/>
            <a:ext cx="8809033" cy="2110298"/>
          </a:xfrm>
          <a:custGeom>
            <a:avLst/>
            <a:gdLst>
              <a:gd name="T0" fmla="*/ 2147483647 w 4173"/>
              <a:gd name="T1" fmla="*/ 2147483647 h 2268"/>
              <a:gd name="T2" fmla="*/ 2147483647 w 4173"/>
              <a:gd name="T3" fmla="*/ 2147483647 h 2268"/>
              <a:gd name="T4" fmla="*/ 2147483647 w 4173"/>
              <a:gd name="T5" fmla="*/ 2147483647 h 2268"/>
              <a:gd name="T6" fmla="*/ 2147483647 w 4173"/>
              <a:gd name="T7" fmla="*/ 2147483647 h 2268"/>
              <a:gd name="T8" fmla="*/ 2147483647 w 4173"/>
              <a:gd name="T9" fmla="*/ 2147483647 h 2268"/>
              <a:gd name="T10" fmla="*/ 2147483647 w 4173"/>
              <a:gd name="T11" fmla="*/ 2147483647 h 2268"/>
              <a:gd name="T12" fmla="*/ 2147483647 w 4173"/>
              <a:gd name="T13" fmla="*/ 2147483647 h 2268"/>
              <a:gd name="T14" fmla="*/ 2147483647 w 4173"/>
              <a:gd name="T15" fmla="*/ 2147483647 h 2268"/>
              <a:gd name="T16" fmla="*/ 2147483647 w 4173"/>
              <a:gd name="T17" fmla="*/ 2147483647 h 2268"/>
              <a:gd name="T18" fmla="*/ 2147483647 w 4173"/>
              <a:gd name="T19" fmla="*/ 2147483647 h 2268"/>
              <a:gd name="T20" fmla="*/ 2147483647 w 4173"/>
              <a:gd name="T21" fmla="*/ 2147483647 h 2268"/>
              <a:gd name="T22" fmla="*/ 2147483647 w 4173"/>
              <a:gd name="T23" fmla="*/ 2147483647 h 2268"/>
              <a:gd name="T24" fmla="*/ 2147483647 w 4173"/>
              <a:gd name="T25" fmla="*/ 2147483647 h 2268"/>
              <a:gd name="T26" fmla="*/ 2147483647 w 4173"/>
              <a:gd name="T27" fmla="*/ 2147483647 h 2268"/>
              <a:gd name="T28" fmla="*/ 2147483647 w 4173"/>
              <a:gd name="T29" fmla="*/ 2147483647 h 2268"/>
              <a:gd name="T30" fmla="*/ 2147483647 w 4173"/>
              <a:gd name="T31" fmla="*/ 2147483647 h 2268"/>
              <a:gd name="T32" fmla="*/ 2147483647 w 4173"/>
              <a:gd name="T33" fmla="*/ 2147483647 h 2268"/>
              <a:gd name="T34" fmla="*/ 2147483647 w 4173"/>
              <a:gd name="T35" fmla="*/ 2147483647 h 2268"/>
              <a:gd name="T36" fmla="*/ 2147483647 w 4173"/>
              <a:gd name="T37" fmla="*/ 0 h 2268"/>
              <a:gd name="T38" fmla="*/ 2147483647 w 4173"/>
              <a:gd name="T39" fmla="*/ 2147483647 h 2268"/>
              <a:gd name="T40" fmla="*/ 2147483647 w 4173"/>
              <a:gd name="T41" fmla="*/ 0 h 2268"/>
              <a:gd name="T42" fmla="*/ 2147483647 w 4173"/>
              <a:gd name="T43" fmla="*/ 2147483647 h 2268"/>
              <a:gd name="T44" fmla="*/ 2147483647 w 4173"/>
              <a:gd name="T45" fmla="*/ 2147483647 h 2268"/>
              <a:gd name="T46" fmla="*/ 2147483647 w 4173"/>
              <a:gd name="T47" fmla="*/ 2147483647 h 2268"/>
              <a:gd name="T48" fmla="*/ 2147483647 w 4173"/>
              <a:gd name="T49" fmla="*/ 2147483647 h 2268"/>
              <a:gd name="T50" fmla="*/ 2147483647 w 4173"/>
              <a:gd name="T51" fmla="*/ 2147483647 h 2268"/>
              <a:gd name="T52" fmla="*/ 0 w 4173"/>
              <a:gd name="T53" fmla="*/ 2147483647 h 226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4173"/>
              <a:gd name="T82" fmla="*/ 0 h 2268"/>
              <a:gd name="T83" fmla="*/ 4173 w 4173"/>
              <a:gd name="T84" fmla="*/ 2268 h 2268"/>
              <a:gd name="connsiteX0" fmla="*/ 10147 w 10147"/>
              <a:gd name="connsiteY0" fmla="*/ 10000 h 10000"/>
              <a:gd name="connsiteX1" fmla="*/ 9821 w 10147"/>
              <a:gd name="connsiteY1" fmla="*/ 9802 h 10000"/>
              <a:gd name="connsiteX2" fmla="*/ 9495 w 10147"/>
              <a:gd name="connsiteY2" fmla="*/ 9400 h 10000"/>
              <a:gd name="connsiteX3" fmla="*/ 9277 w 10147"/>
              <a:gd name="connsiteY3" fmla="*/ 9004 h 10000"/>
              <a:gd name="connsiteX4" fmla="*/ 8843 w 10147"/>
              <a:gd name="connsiteY4" fmla="*/ 8399 h 10000"/>
              <a:gd name="connsiteX5" fmla="*/ 8515 w 10147"/>
              <a:gd name="connsiteY5" fmla="*/ 8399 h 10000"/>
              <a:gd name="connsiteX6" fmla="*/ 7974 w 10147"/>
              <a:gd name="connsiteY6" fmla="*/ 7800 h 10000"/>
              <a:gd name="connsiteX7" fmla="*/ 7104 w 10147"/>
              <a:gd name="connsiteY7" fmla="*/ 5600 h 10000"/>
              <a:gd name="connsiteX8" fmla="*/ 6560 w 10147"/>
              <a:gd name="connsiteY8" fmla="*/ 4802 h 10000"/>
              <a:gd name="connsiteX9" fmla="*/ 6342 w 10147"/>
              <a:gd name="connsiteY9" fmla="*/ 4004 h 10000"/>
              <a:gd name="connsiteX10" fmla="*/ 6234 w 10147"/>
              <a:gd name="connsiteY10" fmla="*/ 4004 h 10000"/>
              <a:gd name="connsiteX11" fmla="*/ 6016 w 10147"/>
              <a:gd name="connsiteY11" fmla="*/ 2800 h 10000"/>
              <a:gd name="connsiteX12" fmla="*/ 5798 w 10147"/>
              <a:gd name="connsiteY12" fmla="*/ 2403 h 10000"/>
              <a:gd name="connsiteX13" fmla="*/ 5364 w 10147"/>
              <a:gd name="connsiteY13" fmla="*/ 1803 h 10000"/>
              <a:gd name="connsiteX14" fmla="*/ 5256 w 10147"/>
              <a:gd name="connsiteY14" fmla="*/ 1402 h 10000"/>
              <a:gd name="connsiteX15" fmla="*/ 4930 w 10147"/>
              <a:gd name="connsiteY15" fmla="*/ 1001 h 10000"/>
              <a:gd name="connsiteX16" fmla="*/ 4494 w 10147"/>
              <a:gd name="connsiteY16" fmla="*/ 401 h 10000"/>
              <a:gd name="connsiteX17" fmla="*/ 3950 w 10147"/>
              <a:gd name="connsiteY17" fmla="*/ 203 h 10000"/>
              <a:gd name="connsiteX18" fmla="*/ 3624 w 10147"/>
              <a:gd name="connsiteY18" fmla="*/ 0 h 10000"/>
              <a:gd name="connsiteX19" fmla="*/ 3190 w 10147"/>
              <a:gd name="connsiteY19" fmla="*/ 203 h 10000"/>
              <a:gd name="connsiteX20" fmla="*/ 2646 w 10147"/>
              <a:gd name="connsiteY20" fmla="*/ 0 h 10000"/>
              <a:gd name="connsiteX21" fmla="*/ 2213 w 10147"/>
              <a:gd name="connsiteY21" fmla="*/ 401 h 10000"/>
              <a:gd name="connsiteX22" fmla="*/ 1995 w 10147"/>
              <a:gd name="connsiteY22" fmla="*/ 2002 h 10000"/>
              <a:gd name="connsiteX23" fmla="*/ 1558 w 10147"/>
              <a:gd name="connsiteY23" fmla="*/ 3201 h 10000"/>
              <a:gd name="connsiteX24" fmla="*/ 1343 w 10147"/>
              <a:gd name="connsiteY24" fmla="*/ 3602 h 10000"/>
              <a:gd name="connsiteX25" fmla="*/ 473 w 10147"/>
              <a:gd name="connsiteY25" fmla="*/ 4400 h 10000"/>
              <a:gd name="connsiteX26" fmla="*/ 0 w 10147"/>
              <a:gd name="connsiteY26" fmla="*/ 5240 h 10000"/>
              <a:gd name="connsiteX0" fmla="*/ 10147 w 10147"/>
              <a:gd name="connsiteY0" fmla="*/ 10000 h 10000"/>
              <a:gd name="connsiteX1" fmla="*/ 9821 w 10147"/>
              <a:gd name="connsiteY1" fmla="*/ 9802 h 10000"/>
              <a:gd name="connsiteX2" fmla="*/ 9495 w 10147"/>
              <a:gd name="connsiteY2" fmla="*/ 9400 h 10000"/>
              <a:gd name="connsiteX3" fmla="*/ 9277 w 10147"/>
              <a:gd name="connsiteY3" fmla="*/ 9004 h 10000"/>
              <a:gd name="connsiteX4" fmla="*/ 8843 w 10147"/>
              <a:gd name="connsiteY4" fmla="*/ 8399 h 10000"/>
              <a:gd name="connsiteX5" fmla="*/ 8515 w 10147"/>
              <a:gd name="connsiteY5" fmla="*/ 8399 h 10000"/>
              <a:gd name="connsiteX6" fmla="*/ 7974 w 10147"/>
              <a:gd name="connsiteY6" fmla="*/ 7800 h 10000"/>
              <a:gd name="connsiteX7" fmla="*/ 7104 w 10147"/>
              <a:gd name="connsiteY7" fmla="*/ 5600 h 10000"/>
              <a:gd name="connsiteX8" fmla="*/ 6560 w 10147"/>
              <a:gd name="connsiteY8" fmla="*/ 4802 h 10000"/>
              <a:gd name="connsiteX9" fmla="*/ 6342 w 10147"/>
              <a:gd name="connsiteY9" fmla="*/ 4004 h 10000"/>
              <a:gd name="connsiteX10" fmla="*/ 6234 w 10147"/>
              <a:gd name="connsiteY10" fmla="*/ 4004 h 10000"/>
              <a:gd name="connsiteX11" fmla="*/ 6016 w 10147"/>
              <a:gd name="connsiteY11" fmla="*/ 2800 h 10000"/>
              <a:gd name="connsiteX12" fmla="*/ 5798 w 10147"/>
              <a:gd name="connsiteY12" fmla="*/ 2403 h 10000"/>
              <a:gd name="connsiteX13" fmla="*/ 5364 w 10147"/>
              <a:gd name="connsiteY13" fmla="*/ 1803 h 10000"/>
              <a:gd name="connsiteX14" fmla="*/ 5256 w 10147"/>
              <a:gd name="connsiteY14" fmla="*/ 1402 h 10000"/>
              <a:gd name="connsiteX15" fmla="*/ 4930 w 10147"/>
              <a:gd name="connsiteY15" fmla="*/ 1001 h 10000"/>
              <a:gd name="connsiteX16" fmla="*/ 4494 w 10147"/>
              <a:gd name="connsiteY16" fmla="*/ 401 h 10000"/>
              <a:gd name="connsiteX17" fmla="*/ 3950 w 10147"/>
              <a:gd name="connsiteY17" fmla="*/ 203 h 10000"/>
              <a:gd name="connsiteX18" fmla="*/ 3624 w 10147"/>
              <a:gd name="connsiteY18" fmla="*/ 0 h 10000"/>
              <a:gd name="connsiteX19" fmla="*/ 3190 w 10147"/>
              <a:gd name="connsiteY19" fmla="*/ 203 h 10000"/>
              <a:gd name="connsiteX20" fmla="*/ 2646 w 10147"/>
              <a:gd name="connsiteY20" fmla="*/ 0 h 10000"/>
              <a:gd name="connsiteX21" fmla="*/ 2213 w 10147"/>
              <a:gd name="connsiteY21" fmla="*/ 401 h 10000"/>
              <a:gd name="connsiteX22" fmla="*/ 1995 w 10147"/>
              <a:gd name="connsiteY22" fmla="*/ 2002 h 10000"/>
              <a:gd name="connsiteX23" fmla="*/ 1558 w 10147"/>
              <a:gd name="connsiteY23" fmla="*/ 3201 h 10000"/>
              <a:gd name="connsiteX24" fmla="*/ 1343 w 10147"/>
              <a:gd name="connsiteY24" fmla="*/ 3602 h 10000"/>
              <a:gd name="connsiteX25" fmla="*/ 473 w 10147"/>
              <a:gd name="connsiteY25" fmla="*/ 4400 h 10000"/>
              <a:gd name="connsiteX26" fmla="*/ 196 w 10147"/>
              <a:gd name="connsiteY26" fmla="*/ 4938 h 10000"/>
              <a:gd name="connsiteX27" fmla="*/ 0 w 10147"/>
              <a:gd name="connsiteY27" fmla="*/ 5240 h 10000"/>
              <a:gd name="connsiteX0" fmla="*/ 10147 w 10147"/>
              <a:gd name="connsiteY0" fmla="*/ 10000 h 10000"/>
              <a:gd name="connsiteX1" fmla="*/ 9821 w 10147"/>
              <a:gd name="connsiteY1" fmla="*/ 9802 h 10000"/>
              <a:gd name="connsiteX2" fmla="*/ 9495 w 10147"/>
              <a:gd name="connsiteY2" fmla="*/ 9400 h 10000"/>
              <a:gd name="connsiteX3" fmla="*/ 9277 w 10147"/>
              <a:gd name="connsiteY3" fmla="*/ 9004 h 10000"/>
              <a:gd name="connsiteX4" fmla="*/ 8843 w 10147"/>
              <a:gd name="connsiteY4" fmla="*/ 8399 h 10000"/>
              <a:gd name="connsiteX5" fmla="*/ 8515 w 10147"/>
              <a:gd name="connsiteY5" fmla="*/ 8399 h 10000"/>
              <a:gd name="connsiteX6" fmla="*/ 7974 w 10147"/>
              <a:gd name="connsiteY6" fmla="*/ 7800 h 10000"/>
              <a:gd name="connsiteX7" fmla="*/ 7104 w 10147"/>
              <a:gd name="connsiteY7" fmla="*/ 5600 h 10000"/>
              <a:gd name="connsiteX8" fmla="*/ 6560 w 10147"/>
              <a:gd name="connsiteY8" fmla="*/ 4802 h 10000"/>
              <a:gd name="connsiteX9" fmla="*/ 6342 w 10147"/>
              <a:gd name="connsiteY9" fmla="*/ 4004 h 10000"/>
              <a:gd name="connsiteX10" fmla="*/ 6234 w 10147"/>
              <a:gd name="connsiteY10" fmla="*/ 4004 h 10000"/>
              <a:gd name="connsiteX11" fmla="*/ 6016 w 10147"/>
              <a:gd name="connsiteY11" fmla="*/ 2800 h 10000"/>
              <a:gd name="connsiteX12" fmla="*/ 5798 w 10147"/>
              <a:gd name="connsiteY12" fmla="*/ 2403 h 10000"/>
              <a:gd name="connsiteX13" fmla="*/ 5364 w 10147"/>
              <a:gd name="connsiteY13" fmla="*/ 1803 h 10000"/>
              <a:gd name="connsiteX14" fmla="*/ 5256 w 10147"/>
              <a:gd name="connsiteY14" fmla="*/ 1402 h 10000"/>
              <a:gd name="connsiteX15" fmla="*/ 4930 w 10147"/>
              <a:gd name="connsiteY15" fmla="*/ 1001 h 10000"/>
              <a:gd name="connsiteX16" fmla="*/ 4494 w 10147"/>
              <a:gd name="connsiteY16" fmla="*/ 401 h 10000"/>
              <a:gd name="connsiteX17" fmla="*/ 3950 w 10147"/>
              <a:gd name="connsiteY17" fmla="*/ 203 h 10000"/>
              <a:gd name="connsiteX18" fmla="*/ 3624 w 10147"/>
              <a:gd name="connsiteY18" fmla="*/ 0 h 10000"/>
              <a:gd name="connsiteX19" fmla="*/ 3190 w 10147"/>
              <a:gd name="connsiteY19" fmla="*/ 203 h 10000"/>
              <a:gd name="connsiteX20" fmla="*/ 2646 w 10147"/>
              <a:gd name="connsiteY20" fmla="*/ 0 h 10000"/>
              <a:gd name="connsiteX21" fmla="*/ 2213 w 10147"/>
              <a:gd name="connsiteY21" fmla="*/ 401 h 10000"/>
              <a:gd name="connsiteX22" fmla="*/ 1995 w 10147"/>
              <a:gd name="connsiteY22" fmla="*/ 2002 h 10000"/>
              <a:gd name="connsiteX23" fmla="*/ 1558 w 10147"/>
              <a:gd name="connsiteY23" fmla="*/ 3201 h 10000"/>
              <a:gd name="connsiteX24" fmla="*/ 1343 w 10147"/>
              <a:gd name="connsiteY24" fmla="*/ 3602 h 10000"/>
              <a:gd name="connsiteX25" fmla="*/ 473 w 10147"/>
              <a:gd name="connsiteY25" fmla="*/ 4400 h 10000"/>
              <a:gd name="connsiteX26" fmla="*/ 196 w 10147"/>
              <a:gd name="connsiteY26" fmla="*/ 4938 h 10000"/>
              <a:gd name="connsiteX27" fmla="*/ 0 w 10147"/>
              <a:gd name="connsiteY27" fmla="*/ 52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0 w 14862"/>
              <a:gd name="connsiteY27" fmla="*/ 9040 h 10000"/>
              <a:gd name="connsiteX0" fmla="*/ 15067 w 15067"/>
              <a:gd name="connsiteY0" fmla="*/ 10000 h 10000"/>
              <a:gd name="connsiteX1" fmla="*/ 14741 w 15067"/>
              <a:gd name="connsiteY1" fmla="*/ 9802 h 10000"/>
              <a:gd name="connsiteX2" fmla="*/ 14415 w 15067"/>
              <a:gd name="connsiteY2" fmla="*/ 9400 h 10000"/>
              <a:gd name="connsiteX3" fmla="*/ 14197 w 15067"/>
              <a:gd name="connsiteY3" fmla="*/ 9004 h 10000"/>
              <a:gd name="connsiteX4" fmla="*/ 13763 w 15067"/>
              <a:gd name="connsiteY4" fmla="*/ 8399 h 10000"/>
              <a:gd name="connsiteX5" fmla="*/ 13435 w 15067"/>
              <a:gd name="connsiteY5" fmla="*/ 8399 h 10000"/>
              <a:gd name="connsiteX6" fmla="*/ 12894 w 15067"/>
              <a:gd name="connsiteY6" fmla="*/ 7800 h 10000"/>
              <a:gd name="connsiteX7" fmla="*/ 12024 w 15067"/>
              <a:gd name="connsiteY7" fmla="*/ 5600 h 10000"/>
              <a:gd name="connsiteX8" fmla="*/ 11480 w 15067"/>
              <a:gd name="connsiteY8" fmla="*/ 4802 h 10000"/>
              <a:gd name="connsiteX9" fmla="*/ 11262 w 15067"/>
              <a:gd name="connsiteY9" fmla="*/ 4004 h 10000"/>
              <a:gd name="connsiteX10" fmla="*/ 11154 w 15067"/>
              <a:gd name="connsiteY10" fmla="*/ 4004 h 10000"/>
              <a:gd name="connsiteX11" fmla="*/ 10936 w 15067"/>
              <a:gd name="connsiteY11" fmla="*/ 2800 h 10000"/>
              <a:gd name="connsiteX12" fmla="*/ 10718 w 15067"/>
              <a:gd name="connsiteY12" fmla="*/ 2403 h 10000"/>
              <a:gd name="connsiteX13" fmla="*/ 10284 w 15067"/>
              <a:gd name="connsiteY13" fmla="*/ 1803 h 10000"/>
              <a:gd name="connsiteX14" fmla="*/ 10176 w 15067"/>
              <a:gd name="connsiteY14" fmla="*/ 1402 h 10000"/>
              <a:gd name="connsiteX15" fmla="*/ 9850 w 15067"/>
              <a:gd name="connsiteY15" fmla="*/ 1001 h 10000"/>
              <a:gd name="connsiteX16" fmla="*/ 9414 w 15067"/>
              <a:gd name="connsiteY16" fmla="*/ 401 h 10000"/>
              <a:gd name="connsiteX17" fmla="*/ 8870 w 15067"/>
              <a:gd name="connsiteY17" fmla="*/ 203 h 10000"/>
              <a:gd name="connsiteX18" fmla="*/ 8544 w 15067"/>
              <a:gd name="connsiteY18" fmla="*/ 0 h 10000"/>
              <a:gd name="connsiteX19" fmla="*/ 8110 w 15067"/>
              <a:gd name="connsiteY19" fmla="*/ 203 h 10000"/>
              <a:gd name="connsiteX20" fmla="*/ 7566 w 15067"/>
              <a:gd name="connsiteY20" fmla="*/ 0 h 10000"/>
              <a:gd name="connsiteX21" fmla="*/ 7133 w 15067"/>
              <a:gd name="connsiteY21" fmla="*/ 401 h 10000"/>
              <a:gd name="connsiteX22" fmla="*/ 6915 w 15067"/>
              <a:gd name="connsiteY22" fmla="*/ 2002 h 10000"/>
              <a:gd name="connsiteX23" fmla="*/ 6478 w 15067"/>
              <a:gd name="connsiteY23" fmla="*/ 3201 h 10000"/>
              <a:gd name="connsiteX24" fmla="*/ 6263 w 15067"/>
              <a:gd name="connsiteY24" fmla="*/ 3602 h 10000"/>
              <a:gd name="connsiteX25" fmla="*/ 5393 w 15067"/>
              <a:gd name="connsiteY25" fmla="*/ 4400 h 10000"/>
              <a:gd name="connsiteX26" fmla="*/ 5116 w 15067"/>
              <a:gd name="connsiteY26" fmla="*/ 4938 h 10000"/>
              <a:gd name="connsiteX27" fmla="*/ 417 w 15067"/>
              <a:gd name="connsiteY27" fmla="*/ 8824 h 10000"/>
              <a:gd name="connsiteX28" fmla="*/ 205 w 15067"/>
              <a:gd name="connsiteY28" fmla="*/ 9040 h 10000"/>
              <a:gd name="connsiteX0" fmla="*/ 15067 w 15067"/>
              <a:gd name="connsiteY0" fmla="*/ 10000 h 10000"/>
              <a:gd name="connsiteX1" fmla="*/ 14741 w 15067"/>
              <a:gd name="connsiteY1" fmla="*/ 9802 h 10000"/>
              <a:gd name="connsiteX2" fmla="*/ 14415 w 15067"/>
              <a:gd name="connsiteY2" fmla="*/ 9400 h 10000"/>
              <a:gd name="connsiteX3" fmla="*/ 14197 w 15067"/>
              <a:gd name="connsiteY3" fmla="*/ 9004 h 10000"/>
              <a:gd name="connsiteX4" fmla="*/ 13763 w 15067"/>
              <a:gd name="connsiteY4" fmla="*/ 8399 h 10000"/>
              <a:gd name="connsiteX5" fmla="*/ 13435 w 15067"/>
              <a:gd name="connsiteY5" fmla="*/ 8399 h 10000"/>
              <a:gd name="connsiteX6" fmla="*/ 12894 w 15067"/>
              <a:gd name="connsiteY6" fmla="*/ 7800 h 10000"/>
              <a:gd name="connsiteX7" fmla="*/ 12024 w 15067"/>
              <a:gd name="connsiteY7" fmla="*/ 5600 h 10000"/>
              <a:gd name="connsiteX8" fmla="*/ 11480 w 15067"/>
              <a:gd name="connsiteY8" fmla="*/ 4802 h 10000"/>
              <a:gd name="connsiteX9" fmla="*/ 11262 w 15067"/>
              <a:gd name="connsiteY9" fmla="*/ 4004 h 10000"/>
              <a:gd name="connsiteX10" fmla="*/ 11154 w 15067"/>
              <a:gd name="connsiteY10" fmla="*/ 4004 h 10000"/>
              <a:gd name="connsiteX11" fmla="*/ 10936 w 15067"/>
              <a:gd name="connsiteY11" fmla="*/ 2800 h 10000"/>
              <a:gd name="connsiteX12" fmla="*/ 10718 w 15067"/>
              <a:gd name="connsiteY12" fmla="*/ 2403 h 10000"/>
              <a:gd name="connsiteX13" fmla="*/ 10284 w 15067"/>
              <a:gd name="connsiteY13" fmla="*/ 1803 h 10000"/>
              <a:gd name="connsiteX14" fmla="*/ 10176 w 15067"/>
              <a:gd name="connsiteY14" fmla="*/ 1402 h 10000"/>
              <a:gd name="connsiteX15" fmla="*/ 9850 w 15067"/>
              <a:gd name="connsiteY15" fmla="*/ 1001 h 10000"/>
              <a:gd name="connsiteX16" fmla="*/ 9414 w 15067"/>
              <a:gd name="connsiteY16" fmla="*/ 401 h 10000"/>
              <a:gd name="connsiteX17" fmla="*/ 8870 w 15067"/>
              <a:gd name="connsiteY17" fmla="*/ 203 h 10000"/>
              <a:gd name="connsiteX18" fmla="*/ 8544 w 15067"/>
              <a:gd name="connsiteY18" fmla="*/ 0 h 10000"/>
              <a:gd name="connsiteX19" fmla="*/ 8110 w 15067"/>
              <a:gd name="connsiteY19" fmla="*/ 203 h 10000"/>
              <a:gd name="connsiteX20" fmla="*/ 7566 w 15067"/>
              <a:gd name="connsiteY20" fmla="*/ 0 h 10000"/>
              <a:gd name="connsiteX21" fmla="*/ 7133 w 15067"/>
              <a:gd name="connsiteY21" fmla="*/ 401 h 10000"/>
              <a:gd name="connsiteX22" fmla="*/ 6915 w 15067"/>
              <a:gd name="connsiteY22" fmla="*/ 2002 h 10000"/>
              <a:gd name="connsiteX23" fmla="*/ 6478 w 15067"/>
              <a:gd name="connsiteY23" fmla="*/ 3201 h 10000"/>
              <a:gd name="connsiteX24" fmla="*/ 6263 w 15067"/>
              <a:gd name="connsiteY24" fmla="*/ 3602 h 10000"/>
              <a:gd name="connsiteX25" fmla="*/ 5393 w 15067"/>
              <a:gd name="connsiteY25" fmla="*/ 4400 h 10000"/>
              <a:gd name="connsiteX26" fmla="*/ 5116 w 15067"/>
              <a:gd name="connsiteY26" fmla="*/ 4938 h 10000"/>
              <a:gd name="connsiteX27" fmla="*/ 1036 w 15067"/>
              <a:gd name="connsiteY27" fmla="*/ 8772 h 10000"/>
              <a:gd name="connsiteX28" fmla="*/ 417 w 15067"/>
              <a:gd name="connsiteY28" fmla="*/ 8824 h 10000"/>
              <a:gd name="connsiteX29" fmla="*/ 205 w 15067"/>
              <a:gd name="connsiteY29" fmla="*/ 9040 h 10000"/>
              <a:gd name="connsiteX0" fmla="*/ 15067 w 15067"/>
              <a:gd name="connsiteY0" fmla="*/ 10000 h 10000"/>
              <a:gd name="connsiteX1" fmla="*/ 14741 w 15067"/>
              <a:gd name="connsiteY1" fmla="*/ 9802 h 10000"/>
              <a:gd name="connsiteX2" fmla="*/ 14415 w 15067"/>
              <a:gd name="connsiteY2" fmla="*/ 9400 h 10000"/>
              <a:gd name="connsiteX3" fmla="*/ 14197 w 15067"/>
              <a:gd name="connsiteY3" fmla="*/ 9004 h 10000"/>
              <a:gd name="connsiteX4" fmla="*/ 13763 w 15067"/>
              <a:gd name="connsiteY4" fmla="*/ 8399 h 10000"/>
              <a:gd name="connsiteX5" fmla="*/ 13435 w 15067"/>
              <a:gd name="connsiteY5" fmla="*/ 8399 h 10000"/>
              <a:gd name="connsiteX6" fmla="*/ 12894 w 15067"/>
              <a:gd name="connsiteY6" fmla="*/ 7800 h 10000"/>
              <a:gd name="connsiteX7" fmla="*/ 12024 w 15067"/>
              <a:gd name="connsiteY7" fmla="*/ 5600 h 10000"/>
              <a:gd name="connsiteX8" fmla="*/ 11480 w 15067"/>
              <a:gd name="connsiteY8" fmla="*/ 4802 h 10000"/>
              <a:gd name="connsiteX9" fmla="*/ 11262 w 15067"/>
              <a:gd name="connsiteY9" fmla="*/ 4004 h 10000"/>
              <a:gd name="connsiteX10" fmla="*/ 11154 w 15067"/>
              <a:gd name="connsiteY10" fmla="*/ 4004 h 10000"/>
              <a:gd name="connsiteX11" fmla="*/ 10936 w 15067"/>
              <a:gd name="connsiteY11" fmla="*/ 2800 h 10000"/>
              <a:gd name="connsiteX12" fmla="*/ 10718 w 15067"/>
              <a:gd name="connsiteY12" fmla="*/ 2403 h 10000"/>
              <a:gd name="connsiteX13" fmla="*/ 10284 w 15067"/>
              <a:gd name="connsiteY13" fmla="*/ 1803 h 10000"/>
              <a:gd name="connsiteX14" fmla="*/ 10176 w 15067"/>
              <a:gd name="connsiteY14" fmla="*/ 1402 h 10000"/>
              <a:gd name="connsiteX15" fmla="*/ 9850 w 15067"/>
              <a:gd name="connsiteY15" fmla="*/ 1001 h 10000"/>
              <a:gd name="connsiteX16" fmla="*/ 9414 w 15067"/>
              <a:gd name="connsiteY16" fmla="*/ 401 h 10000"/>
              <a:gd name="connsiteX17" fmla="*/ 8870 w 15067"/>
              <a:gd name="connsiteY17" fmla="*/ 203 h 10000"/>
              <a:gd name="connsiteX18" fmla="*/ 8544 w 15067"/>
              <a:gd name="connsiteY18" fmla="*/ 0 h 10000"/>
              <a:gd name="connsiteX19" fmla="*/ 8110 w 15067"/>
              <a:gd name="connsiteY19" fmla="*/ 203 h 10000"/>
              <a:gd name="connsiteX20" fmla="*/ 7566 w 15067"/>
              <a:gd name="connsiteY20" fmla="*/ 0 h 10000"/>
              <a:gd name="connsiteX21" fmla="*/ 7133 w 15067"/>
              <a:gd name="connsiteY21" fmla="*/ 401 h 10000"/>
              <a:gd name="connsiteX22" fmla="*/ 6915 w 15067"/>
              <a:gd name="connsiteY22" fmla="*/ 2002 h 10000"/>
              <a:gd name="connsiteX23" fmla="*/ 6478 w 15067"/>
              <a:gd name="connsiteY23" fmla="*/ 3201 h 10000"/>
              <a:gd name="connsiteX24" fmla="*/ 6263 w 15067"/>
              <a:gd name="connsiteY24" fmla="*/ 3602 h 10000"/>
              <a:gd name="connsiteX25" fmla="*/ 5393 w 15067"/>
              <a:gd name="connsiteY25" fmla="*/ 4400 h 10000"/>
              <a:gd name="connsiteX26" fmla="*/ 5116 w 15067"/>
              <a:gd name="connsiteY26" fmla="*/ 4938 h 10000"/>
              <a:gd name="connsiteX27" fmla="*/ 1419 w 15067"/>
              <a:gd name="connsiteY27" fmla="*/ 9405 h 10000"/>
              <a:gd name="connsiteX28" fmla="*/ 1036 w 15067"/>
              <a:gd name="connsiteY28" fmla="*/ 8772 h 10000"/>
              <a:gd name="connsiteX29" fmla="*/ 417 w 15067"/>
              <a:gd name="connsiteY29" fmla="*/ 8824 h 10000"/>
              <a:gd name="connsiteX30" fmla="*/ 205 w 15067"/>
              <a:gd name="connsiteY30" fmla="*/ 9040 h 10000"/>
              <a:gd name="connsiteX0" fmla="*/ 15067 w 15067"/>
              <a:gd name="connsiteY0" fmla="*/ 10000 h 10000"/>
              <a:gd name="connsiteX1" fmla="*/ 14741 w 15067"/>
              <a:gd name="connsiteY1" fmla="*/ 9802 h 10000"/>
              <a:gd name="connsiteX2" fmla="*/ 14415 w 15067"/>
              <a:gd name="connsiteY2" fmla="*/ 9400 h 10000"/>
              <a:gd name="connsiteX3" fmla="*/ 14197 w 15067"/>
              <a:gd name="connsiteY3" fmla="*/ 9004 h 10000"/>
              <a:gd name="connsiteX4" fmla="*/ 13763 w 15067"/>
              <a:gd name="connsiteY4" fmla="*/ 8399 h 10000"/>
              <a:gd name="connsiteX5" fmla="*/ 13435 w 15067"/>
              <a:gd name="connsiteY5" fmla="*/ 8399 h 10000"/>
              <a:gd name="connsiteX6" fmla="*/ 12894 w 15067"/>
              <a:gd name="connsiteY6" fmla="*/ 7800 h 10000"/>
              <a:gd name="connsiteX7" fmla="*/ 12024 w 15067"/>
              <a:gd name="connsiteY7" fmla="*/ 5600 h 10000"/>
              <a:gd name="connsiteX8" fmla="*/ 11480 w 15067"/>
              <a:gd name="connsiteY8" fmla="*/ 4802 h 10000"/>
              <a:gd name="connsiteX9" fmla="*/ 11262 w 15067"/>
              <a:gd name="connsiteY9" fmla="*/ 4004 h 10000"/>
              <a:gd name="connsiteX10" fmla="*/ 11154 w 15067"/>
              <a:gd name="connsiteY10" fmla="*/ 4004 h 10000"/>
              <a:gd name="connsiteX11" fmla="*/ 10936 w 15067"/>
              <a:gd name="connsiteY11" fmla="*/ 2800 h 10000"/>
              <a:gd name="connsiteX12" fmla="*/ 10718 w 15067"/>
              <a:gd name="connsiteY12" fmla="*/ 2403 h 10000"/>
              <a:gd name="connsiteX13" fmla="*/ 10284 w 15067"/>
              <a:gd name="connsiteY13" fmla="*/ 1803 h 10000"/>
              <a:gd name="connsiteX14" fmla="*/ 10176 w 15067"/>
              <a:gd name="connsiteY14" fmla="*/ 1402 h 10000"/>
              <a:gd name="connsiteX15" fmla="*/ 9850 w 15067"/>
              <a:gd name="connsiteY15" fmla="*/ 1001 h 10000"/>
              <a:gd name="connsiteX16" fmla="*/ 9414 w 15067"/>
              <a:gd name="connsiteY16" fmla="*/ 401 h 10000"/>
              <a:gd name="connsiteX17" fmla="*/ 8870 w 15067"/>
              <a:gd name="connsiteY17" fmla="*/ 203 h 10000"/>
              <a:gd name="connsiteX18" fmla="*/ 8544 w 15067"/>
              <a:gd name="connsiteY18" fmla="*/ 0 h 10000"/>
              <a:gd name="connsiteX19" fmla="*/ 8110 w 15067"/>
              <a:gd name="connsiteY19" fmla="*/ 203 h 10000"/>
              <a:gd name="connsiteX20" fmla="*/ 7566 w 15067"/>
              <a:gd name="connsiteY20" fmla="*/ 0 h 10000"/>
              <a:gd name="connsiteX21" fmla="*/ 7133 w 15067"/>
              <a:gd name="connsiteY21" fmla="*/ 401 h 10000"/>
              <a:gd name="connsiteX22" fmla="*/ 6915 w 15067"/>
              <a:gd name="connsiteY22" fmla="*/ 2002 h 10000"/>
              <a:gd name="connsiteX23" fmla="*/ 6478 w 15067"/>
              <a:gd name="connsiteY23" fmla="*/ 3201 h 10000"/>
              <a:gd name="connsiteX24" fmla="*/ 6263 w 15067"/>
              <a:gd name="connsiteY24" fmla="*/ 3602 h 10000"/>
              <a:gd name="connsiteX25" fmla="*/ 5393 w 15067"/>
              <a:gd name="connsiteY25" fmla="*/ 4400 h 10000"/>
              <a:gd name="connsiteX26" fmla="*/ 5116 w 15067"/>
              <a:gd name="connsiteY26" fmla="*/ 4938 h 10000"/>
              <a:gd name="connsiteX27" fmla="*/ 1419 w 15067"/>
              <a:gd name="connsiteY27" fmla="*/ 9405 h 10000"/>
              <a:gd name="connsiteX28" fmla="*/ 1036 w 15067"/>
              <a:gd name="connsiteY28" fmla="*/ 8772 h 10000"/>
              <a:gd name="connsiteX29" fmla="*/ 417 w 15067"/>
              <a:gd name="connsiteY29" fmla="*/ 8824 h 10000"/>
              <a:gd name="connsiteX30" fmla="*/ 205 w 15067"/>
              <a:gd name="connsiteY30" fmla="*/ 9040 h 10000"/>
              <a:gd name="connsiteX0" fmla="*/ 15067 w 15067"/>
              <a:gd name="connsiteY0" fmla="*/ 10000 h 10000"/>
              <a:gd name="connsiteX1" fmla="*/ 14741 w 15067"/>
              <a:gd name="connsiteY1" fmla="*/ 9802 h 10000"/>
              <a:gd name="connsiteX2" fmla="*/ 14415 w 15067"/>
              <a:gd name="connsiteY2" fmla="*/ 9400 h 10000"/>
              <a:gd name="connsiteX3" fmla="*/ 14197 w 15067"/>
              <a:gd name="connsiteY3" fmla="*/ 9004 h 10000"/>
              <a:gd name="connsiteX4" fmla="*/ 13763 w 15067"/>
              <a:gd name="connsiteY4" fmla="*/ 8399 h 10000"/>
              <a:gd name="connsiteX5" fmla="*/ 13435 w 15067"/>
              <a:gd name="connsiteY5" fmla="*/ 8399 h 10000"/>
              <a:gd name="connsiteX6" fmla="*/ 12894 w 15067"/>
              <a:gd name="connsiteY6" fmla="*/ 7800 h 10000"/>
              <a:gd name="connsiteX7" fmla="*/ 12024 w 15067"/>
              <a:gd name="connsiteY7" fmla="*/ 5600 h 10000"/>
              <a:gd name="connsiteX8" fmla="*/ 11480 w 15067"/>
              <a:gd name="connsiteY8" fmla="*/ 4802 h 10000"/>
              <a:gd name="connsiteX9" fmla="*/ 11262 w 15067"/>
              <a:gd name="connsiteY9" fmla="*/ 4004 h 10000"/>
              <a:gd name="connsiteX10" fmla="*/ 11154 w 15067"/>
              <a:gd name="connsiteY10" fmla="*/ 4004 h 10000"/>
              <a:gd name="connsiteX11" fmla="*/ 10936 w 15067"/>
              <a:gd name="connsiteY11" fmla="*/ 2800 h 10000"/>
              <a:gd name="connsiteX12" fmla="*/ 10718 w 15067"/>
              <a:gd name="connsiteY12" fmla="*/ 2403 h 10000"/>
              <a:gd name="connsiteX13" fmla="*/ 10284 w 15067"/>
              <a:gd name="connsiteY13" fmla="*/ 1803 h 10000"/>
              <a:gd name="connsiteX14" fmla="*/ 10176 w 15067"/>
              <a:gd name="connsiteY14" fmla="*/ 1402 h 10000"/>
              <a:gd name="connsiteX15" fmla="*/ 9850 w 15067"/>
              <a:gd name="connsiteY15" fmla="*/ 1001 h 10000"/>
              <a:gd name="connsiteX16" fmla="*/ 9414 w 15067"/>
              <a:gd name="connsiteY16" fmla="*/ 401 h 10000"/>
              <a:gd name="connsiteX17" fmla="*/ 8870 w 15067"/>
              <a:gd name="connsiteY17" fmla="*/ 203 h 10000"/>
              <a:gd name="connsiteX18" fmla="*/ 8544 w 15067"/>
              <a:gd name="connsiteY18" fmla="*/ 0 h 10000"/>
              <a:gd name="connsiteX19" fmla="*/ 8110 w 15067"/>
              <a:gd name="connsiteY19" fmla="*/ 203 h 10000"/>
              <a:gd name="connsiteX20" fmla="*/ 7566 w 15067"/>
              <a:gd name="connsiteY20" fmla="*/ 0 h 10000"/>
              <a:gd name="connsiteX21" fmla="*/ 7133 w 15067"/>
              <a:gd name="connsiteY21" fmla="*/ 401 h 10000"/>
              <a:gd name="connsiteX22" fmla="*/ 6915 w 15067"/>
              <a:gd name="connsiteY22" fmla="*/ 2002 h 10000"/>
              <a:gd name="connsiteX23" fmla="*/ 6478 w 15067"/>
              <a:gd name="connsiteY23" fmla="*/ 3201 h 10000"/>
              <a:gd name="connsiteX24" fmla="*/ 6263 w 15067"/>
              <a:gd name="connsiteY24" fmla="*/ 3602 h 10000"/>
              <a:gd name="connsiteX25" fmla="*/ 5393 w 15067"/>
              <a:gd name="connsiteY25" fmla="*/ 4400 h 10000"/>
              <a:gd name="connsiteX26" fmla="*/ 5116 w 15067"/>
              <a:gd name="connsiteY26" fmla="*/ 4938 h 10000"/>
              <a:gd name="connsiteX27" fmla="*/ 1419 w 15067"/>
              <a:gd name="connsiteY27" fmla="*/ 9405 h 10000"/>
              <a:gd name="connsiteX28" fmla="*/ 1036 w 15067"/>
              <a:gd name="connsiteY28" fmla="*/ 8772 h 10000"/>
              <a:gd name="connsiteX29" fmla="*/ 417 w 15067"/>
              <a:gd name="connsiteY29" fmla="*/ 8824 h 10000"/>
              <a:gd name="connsiteX30" fmla="*/ 205 w 15067"/>
              <a:gd name="connsiteY30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1214 w 14862"/>
              <a:gd name="connsiteY27" fmla="*/ 9405 h 10000"/>
              <a:gd name="connsiteX28" fmla="*/ 831 w 14862"/>
              <a:gd name="connsiteY28" fmla="*/ 8772 h 10000"/>
              <a:gd name="connsiteX29" fmla="*/ 212 w 14862"/>
              <a:gd name="connsiteY29" fmla="*/ 8824 h 10000"/>
              <a:gd name="connsiteX30" fmla="*/ 0 w 14862"/>
              <a:gd name="connsiteY30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1784 w 14862"/>
              <a:gd name="connsiteY27" fmla="*/ 8995 h 10000"/>
              <a:gd name="connsiteX28" fmla="*/ 1214 w 14862"/>
              <a:gd name="connsiteY28" fmla="*/ 9405 h 10000"/>
              <a:gd name="connsiteX29" fmla="*/ 831 w 14862"/>
              <a:gd name="connsiteY29" fmla="*/ 8772 h 10000"/>
              <a:gd name="connsiteX30" fmla="*/ 212 w 14862"/>
              <a:gd name="connsiteY30" fmla="*/ 8824 h 10000"/>
              <a:gd name="connsiteX31" fmla="*/ 0 w 14862"/>
              <a:gd name="connsiteY31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1784 w 14862"/>
              <a:gd name="connsiteY27" fmla="*/ 8995 h 10000"/>
              <a:gd name="connsiteX28" fmla="*/ 1214 w 14862"/>
              <a:gd name="connsiteY28" fmla="*/ 9405 h 10000"/>
              <a:gd name="connsiteX29" fmla="*/ 831 w 14862"/>
              <a:gd name="connsiteY29" fmla="*/ 8772 h 10000"/>
              <a:gd name="connsiteX30" fmla="*/ 212 w 14862"/>
              <a:gd name="connsiteY30" fmla="*/ 8824 h 10000"/>
              <a:gd name="connsiteX31" fmla="*/ 0 w 14862"/>
              <a:gd name="connsiteY31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2842 w 14862"/>
              <a:gd name="connsiteY27" fmla="*/ 6616 h 10000"/>
              <a:gd name="connsiteX28" fmla="*/ 1784 w 14862"/>
              <a:gd name="connsiteY28" fmla="*/ 8995 h 10000"/>
              <a:gd name="connsiteX29" fmla="*/ 1214 w 14862"/>
              <a:gd name="connsiteY29" fmla="*/ 9405 h 10000"/>
              <a:gd name="connsiteX30" fmla="*/ 831 w 14862"/>
              <a:gd name="connsiteY30" fmla="*/ 8772 h 10000"/>
              <a:gd name="connsiteX31" fmla="*/ 212 w 14862"/>
              <a:gd name="connsiteY31" fmla="*/ 8824 h 10000"/>
              <a:gd name="connsiteX32" fmla="*/ 0 w 14862"/>
              <a:gd name="connsiteY32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2842 w 14862"/>
              <a:gd name="connsiteY27" fmla="*/ 6616 h 10000"/>
              <a:gd name="connsiteX28" fmla="*/ 1784 w 14862"/>
              <a:gd name="connsiteY28" fmla="*/ 8995 h 10000"/>
              <a:gd name="connsiteX29" fmla="*/ 1214 w 14862"/>
              <a:gd name="connsiteY29" fmla="*/ 9405 h 10000"/>
              <a:gd name="connsiteX30" fmla="*/ 831 w 14862"/>
              <a:gd name="connsiteY30" fmla="*/ 8772 h 10000"/>
              <a:gd name="connsiteX31" fmla="*/ 212 w 14862"/>
              <a:gd name="connsiteY31" fmla="*/ 8824 h 10000"/>
              <a:gd name="connsiteX32" fmla="*/ 0 w 14862"/>
              <a:gd name="connsiteY32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2981 w 14862"/>
              <a:gd name="connsiteY27" fmla="*/ 5726 h 10000"/>
              <a:gd name="connsiteX28" fmla="*/ 2842 w 14862"/>
              <a:gd name="connsiteY28" fmla="*/ 6616 h 10000"/>
              <a:gd name="connsiteX29" fmla="*/ 1784 w 14862"/>
              <a:gd name="connsiteY29" fmla="*/ 8995 h 10000"/>
              <a:gd name="connsiteX30" fmla="*/ 1214 w 14862"/>
              <a:gd name="connsiteY30" fmla="*/ 9405 h 10000"/>
              <a:gd name="connsiteX31" fmla="*/ 831 w 14862"/>
              <a:gd name="connsiteY31" fmla="*/ 8772 h 10000"/>
              <a:gd name="connsiteX32" fmla="*/ 212 w 14862"/>
              <a:gd name="connsiteY32" fmla="*/ 8824 h 10000"/>
              <a:gd name="connsiteX33" fmla="*/ 0 w 14862"/>
              <a:gd name="connsiteY33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2981 w 14862"/>
              <a:gd name="connsiteY27" fmla="*/ 5726 h 10000"/>
              <a:gd name="connsiteX28" fmla="*/ 2842 w 14862"/>
              <a:gd name="connsiteY28" fmla="*/ 6616 h 10000"/>
              <a:gd name="connsiteX29" fmla="*/ 1784 w 14862"/>
              <a:gd name="connsiteY29" fmla="*/ 8995 h 10000"/>
              <a:gd name="connsiteX30" fmla="*/ 1214 w 14862"/>
              <a:gd name="connsiteY30" fmla="*/ 9405 h 10000"/>
              <a:gd name="connsiteX31" fmla="*/ 831 w 14862"/>
              <a:gd name="connsiteY31" fmla="*/ 8772 h 10000"/>
              <a:gd name="connsiteX32" fmla="*/ 212 w 14862"/>
              <a:gd name="connsiteY32" fmla="*/ 8824 h 10000"/>
              <a:gd name="connsiteX33" fmla="*/ 0 w 14862"/>
              <a:gd name="connsiteY33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4251 w 14862"/>
              <a:gd name="connsiteY27" fmla="*/ 5931 h 10000"/>
              <a:gd name="connsiteX28" fmla="*/ 2981 w 14862"/>
              <a:gd name="connsiteY28" fmla="*/ 5726 h 10000"/>
              <a:gd name="connsiteX29" fmla="*/ 2842 w 14862"/>
              <a:gd name="connsiteY29" fmla="*/ 6616 h 10000"/>
              <a:gd name="connsiteX30" fmla="*/ 1784 w 14862"/>
              <a:gd name="connsiteY30" fmla="*/ 8995 h 10000"/>
              <a:gd name="connsiteX31" fmla="*/ 1214 w 14862"/>
              <a:gd name="connsiteY31" fmla="*/ 9405 h 10000"/>
              <a:gd name="connsiteX32" fmla="*/ 831 w 14862"/>
              <a:gd name="connsiteY32" fmla="*/ 8772 h 10000"/>
              <a:gd name="connsiteX33" fmla="*/ 212 w 14862"/>
              <a:gd name="connsiteY33" fmla="*/ 8824 h 10000"/>
              <a:gd name="connsiteX34" fmla="*/ 0 w 14862"/>
              <a:gd name="connsiteY34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4251 w 14862"/>
              <a:gd name="connsiteY27" fmla="*/ 5931 h 10000"/>
              <a:gd name="connsiteX28" fmla="*/ 2981 w 14862"/>
              <a:gd name="connsiteY28" fmla="*/ 5726 h 10000"/>
              <a:gd name="connsiteX29" fmla="*/ 2842 w 14862"/>
              <a:gd name="connsiteY29" fmla="*/ 6616 h 10000"/>
              <a:gd name="connsiteX30" fmla="*/ 1784 w 14862"/>
              <a:gd name="connsiteY30" fmla="*/ 8995 h 10000"/>
              <a:gd name="connsiteX31" fmla="*/ 1214 w 14862"/>
              <a:gd name="connsiteY31" fmla="*/ 9405 h 10000"/>
              <a:gd name="connsiteX32" fmla="*/ 831 w 14862"/>
              <a:gd name="connsiteY32" fmla="*/ 8772 h 10000"/>
              <a:gd name="connsiteX33" fmla="*/ 212 w 14862"/>
              <a:gd name="connsiteY33" fmla="*/ 8824 h 10000"/>
              <a:gd name="connsiteX34" fmla="*/ 0 w 14862"/>
              <a:gd name="connsiteY34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12 w 14862"/>
              <a:gd name="connsiteY34" fmla="*/ 8824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12 w 14862"/>
              <a:gd name="connsiteY34" fmla="*/ 8824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12 w 14862"/>
              <a:gd name="connsiteY34" fmla="*/ 8824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28 w 14862"/>
              <a:gd name="connsiteY34" fmla="*/ 8824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44 w 14862"/>
              <a:gd name="connsiteY34" fmla="*/ 8824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36 w 14862"/>
              <a:gd name="connsiteY34" fmla="*/ 8858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44 w 14862"/>
              <a:gd name="connsiteY34" fmla="*/ 8790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22 h 10000"/>
              <a:gd name="connsiteX33" fmla="*/ 831 w 14862"/>
              <a:gd name="connsiteY33" fmla="*/ 8772 h 10000"/>
              <a:gd name="connsiteX34" fmla="*/ 244 w 14862"/>
              <a:gd name="connsiteY34" fmla="*/ 8790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65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22 h 10000"/>
              <a:gd name="connsiteX33" fmla="*/ 831 w 14862"/>
              <a:gd name="connsiteY33" fmla="*/ 8772 h 10000"/>
              <a:gd name="connsiteX34" fmla="*/ 244 w 14862"/>
              <a:gd name="connsiteY34" fmla="*/ 8790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65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22 h 10000"/>
              <a:gd name="connsiteX33" fmla="*/ 831 w 14862"/>
              <a:gd name="connsiteY33" fmla="*/ 8772 h 10000"/>
              <a:gd name="connsiteX34" fmla="*/ 244 w 14862"/>
              <a:gd name="connsiteY34" fmla="*/ 8790 h 10000"/>
              <a:gd name="connsiteX35" fmla="*/ 0 w 14862"/>
              <a:gd name="connsiteY35" fmla="*/ 9040 h 10000"/>
              <a:gd name="connsiteX0" fmla="*/ 14862 w 14870"/>
              <a:gd name="connsiteY0" fmla="*/ 10000 h 10000"/>
              <a:gd name="connsiteX1" fmla="*/ 14870 w 14870"/>
              <a:gd name="connsiteY1" fmla="*/ 9987 h 10000"/>
              <a:gd name="connsiteX2" fmla="*/ 14536 w 14870"/>
              <a:gd name="connsiteY2" fmla="*/ 9802 h 10000"/>
              <a:gd name="connsiteX3" fmla="*/ 14210 w 14870"/>
              <a:gd name="connsiteY3" fmla="*/ 9400 h 10000"/>
              <a:gd name="connsiteX4" fmla="*/ 13992 w 14870"/>
              <a:gd name="connsiteY4" fmla="*/ 9004 h 10000"/>
              <a:gd name="connsiteX5" fmla="*/ 13558 w 14870"/>
              <a:gd name="connsiteY5" fmla="*/ 8399 h 10000"/>
              <a:gd name="connsiteX6" fmla="*/ 13230 w 14870"/>
              <a:gd name="connsiteY6" fmla="*/ 8399 h 10000"/>
              <a:gd name="connsiteX7" fmla="*/ 12689 w 14870"/>
              <a:gd name="connsiteY7" fmla="*/ 7800 h 10000"/>
              <a:gd name="connsiteX8" fmla="*/ 11819 w 14870"/>
              <a:gd name="connsiteY8" fmla="*/ 5600 h 10000"/>
              <a:gd name="connsiteX9" fmla="*/ 11275 w 14870"/>
              <a:gd name="connsiteY9" fmla="*/ 4802 h 10000"/>
              <a:gd name="connsiteX10" fmla="*/ 11057 w 14870"/>
              <a:gd name="connsiteY10" fmla="*/ 4004 h 10000"/>
              <a:gd name="connsiteX11" fmla="*/ 10949 w 14870"/>
              <a:gd name="connsiteY11" fmla="*/ 4004 h 10000"/>
              <a:gd name="connsiteX12" fmla="*/ 10731 w 14870"/>
              <a:gd name="connsiteY12" fmla="*/ 2800 h 10000"/>
              <a:gd name="connsiteX13" fmla="*/ 10513 w 14870"/>
              <a:gd name="connsiteY13" fmla="*/ 2403 h 10000"/>
              <a:gd name="connsiteX14" fmla="*/ 10079 w 14870"/>
              <a:gd name="connsiteY14" fmla="*/ 1803 h 10000"/>
              <a:gd name="connsiteX15" fmla="*/ 9971 w 14870"/>
              <a:gd name="connsiteY15" fmla="*/ 1402 h 10000"/>
              <a:gd name="connsiteX16" fmla="*/ 9645 w 14870"/>
              <a:gd name="connsiteY16" fmla="*/ 1001 h 10000"/>
              <a:gd name="connsiteX17" fmla="*/ 9209 w 14870"/>
              <a:gd name="connsiteY17" fmla="*/ 401 h 10000"/>
              <a:gd name="connsiteX18" fmla="*/ 8665 w 14870"/>
              <a:gd name="connsiteY18" fmla="*/ 203 h 10000"/>
              <a:gd name="connsiteX19" fmla="*/ 8339 w 14870"/>
              <a:gd name="connsiteY19" fmla="*/ 0 h 10000"/>
              <a:gd name="connsiteX20" fmla="*/ 7905 w 14870"/>
              <a:gd name="connsiteY20" fmla="*/ 203 h 10000"/>
              <a:gd name="connsiteX21" fmla="*/ 7361 w 14870"/>
              <a:gd name="connsiteY21" fmla="*/ 0 h 10000"/>
              <a:gd name="connsiteX22" fmla="*/ 6928 w 14870"/>
              <a:gd name="connsiteY22" fmla="*/ 401 h 10000"/>
              <a:gd name="connsiteX23" fmla="*/ 6710 w 14870"/>
              <a:gd name="connsiteY23" fmla="*/ 2002 h 10000"/>
              <a:gd name="connsiteX24" fmla="*/ 6273 w 14870"/>
              <a:gd name="connsiteY24" fmla="*/ 3201 h 10000"/>
              <a:gd name="connsiteX25" fmla="*/ 6058 w 14870"/>
              <a:gd name="connsiteY25" fmla="*/ 3602 h 10000"/>
              <a:gd name="connsiteX26" fmla="*/ 5188 w 14870"/>
              <a:gd name="connsiteY26" fmla="*/ 4400 h 10000"/>
              <a:gd name="connsiteX27" fmla="*/ 4919 w 14870"/>
              <a:gd name="connsiteY27" fmla="*/ 4955 h 10000"/>
              <a:gd name="connsiteX28" fmla="*/ 4251 w 14870"/>
              <a:gd name="connsiteY28" fmla="*/ 5931 h 10000"/>
              <a:gd name="connsiteX29" fmla="*/ 3388 w 14870"/>
              <a:gd name="connsiteY29" fmla="*/ 5589 h 10000"/>
              <a:gd name="connsiteX30" fmla="*/ 2965 w 14870"/>
              <a:gd name="connsiteY30" fmla="*/ 5726 h 10000"/>
              <a:gd name="connsiteX31" fmla="*/ 2842 w 14870"/>
              <a:gd name="connsiteY31" fmla="*/ 6616 h 10000"/>
              <a:gd name="connsiteX32" fmla="*/ 1784 w 14870"/>
              <a:gd name="connsiteY32" fmla="*/ 8995 h 10000"/>
              <a:gd name="connsiteX33" fmla="*/ 1214 w 14870"/>
              <a:gd name="connsiteY33" fmla="*/ 9422 h 10000"/>
              <a:gd name="connsiteX34" fmla="*/ 831 w 14870"/>
              <a:gd name="connsiteY34" fmla="*/ 8772 h 10000"/>
              <a:gd name="connsiteX35" fmla="*/ 244 w 14870"/>
              <a:gd name="connsiteY35" fmla="*/ 8790 h 10000"/>
              <a:gd name="connsiteX36" fmla="*/ 0 w 14870"/>
              <a:gd name="connsiteY36" fmla="*/ 9040 h 10000"/>
              <a:gd name="connsiteX0" fmla="*/ 14862 w 14862"/>
              <a:gd name="connsiteY0" fmla="*/ 10000 h 10000"/>
              <a:gd name="connsiteX1" fmla="*/ 14797 w 14862"/>
              <a:gd name="connsiteY1" fmla="*/ 9987 h 10000"/>
              <a:gd name="connsiteX2" fmla="*/ 14536 w 14862"/>
              <a:gd name="connsiteY2" fmla="*/ 9802 h 10000"/>
              <a:gd name="connsiteX3" fmla="*/ 14210 w 14862"/>
              <a:gd name="connsiteY3" fmla="*/ 9400 h 10000"/>
              <a:gd name="connsiteX4" fmla="*/ 13992 w 14862"/>
              <a:gd name="connsiteY4" fmla="*/ 9004 h 10000"/>
              <a:gd name="connsiteX5" fmla="*/ 13558 w 14862"/>
              <a:gd name="connsiteY5" fmla="*/ 8399 h 10000"/>
              <a:gd name="connsiteX6" fmla="*/ 13230 w 14862"/>
              <a:gd name="connsiteY6" fmla="*/ 8399 h 10000"/>
              <a:gd name="connsiteX7" fmla="*/ 12689 w 14862"/>
              <a:gd name="connsiteY7" fmla="*/ 7800 h 10000"/>
              <a:gd name="connsiteX8" fmla="*/ 11819 w 14862"/>
              <a:gd name="connsiteY8" fmla="*/ 5600 h 10000"/>
              <a:gd name="connsiteX9" fmla="*/ 11275 w 14862"/>
              <a:gd name="connsiteY9" fmla="*/ 4802 h 10000"/>
              <a:gd name="connsiteX10" fmla="*/ 11057 w 14862"/>
              <a:gd name="connsiteY10" fmla="*/ 4004 h 10000"/>
              <a:gd name="connsiteX11" fmla="*/ 10949 w 14862"/>
              <a:gd name="connsiteY11" fmla="*/ 4004 h 10000"/>
              <a:gd name="connsiteX12" fmla="*/ 10731 w 14862"/>
              <a:gd name="connsiteY12" fmla="*/ 2800 h 10000"/>
              <a:gd name="connsiteX13" fmla="*/ 10513 w 14862"/>
              <a:gd name="connsiteY13" fmla="*/ 2403 h 10000"/>
              <a:gd name="connsiteX14" fmla="*/ 10079 w 14862"/>
              <a:gd name="connsiteY14" fmla="*/ 1803 h 10000"/>
              <a:gd name="connsiteX15" fmla="*/ 9971 w 14862"/>
              <a:gd name="connsiteY15" fmla="*/ 1402 h 10000"/>
              <a:gd name="connsiteX16" fmla="*/ 9645 w 14862"/>
              <a:gd name="connsiteY16" fmla="*/ 1001 h 10000"/>
              <a:gd name="connsiteX17" fmla="*/ 9209 w 14862"/>
              <a:gd name="connsiteY17" fmla="*/ 401 h 10000"/>
              <a:gd name="connsiteX18" fmla="*/ 8665 w 14862"/>
              <a:gd name="connsiteY18" fmla="*/ 203 h 10000"/>
              <a:gd name="connsiteX19" fmla="*/ 8339 w 14862"/>
              <a:gd name="connsiteY19" fmla="*/ 0 h 10000"/>
              <a:gd name="connsiteX20" fmla="*/ 7905 w 14862"/>
              <a:gd name="connsiteY20" fmla="*/ 203 h 10000"/>
              <a:gd name="connsiteX21" fmla="*/ 7361 w 14862"/>
              <a:gd name="connsiteY21" fmla="*/ 0 h 10000"/>
              <a:gd name="connsiteX22" fmla="*/ 6928 w 14862"/>
              <a:gd name="connsiteY22" fmla="*/ 401 h 10000"/>
              <a:gd name="connsiteX23" fmla="*/ 6710 w 14862"/>
              <a:gd name="connsiteY23" fmla="*/ 2002 h 10000"/>
              <a:gd name="connsiteX24" fmla="*/ 6273 w 14862"/>
              <a:gd name="connsiteY24" fmla="*/ 3201 h 10000"/>
              <a:gd name="connsiteX25" fmla="*/ 6058 w 14862"/>
              <a:gd name="connsiteY25" fmla="*/ 3602 h 10000"/>
              <a:gd name="connsiteX26" fmla="*/ 5188 w 14862"/>
              <a:gd name="connsiteY26" fmla="*/ 4400 h 10000"/>
              <a:gd name="connsiteX27" fmla="*/ 4919 w 14862"/>
              <a:gd name="connsiteY27" fmla="*/ 4955 h 10000"/>
              <a:gd name="connsiteX28" fmla="*/ 4251 w 14862"/>
              <a:gd name="connsiteY28" fmla="*/ 5931 h 10000"/>
              <a:gd name="connsiteX29" fmla="*/ 3388 w 14862"/>
              <a:gd name="connsiteY29" fmla="*/ 5589 h 10000"/>
              <a:gd name="connsiteX30" fmla="*/ 2965 w 14862"/>
              <a:gd name="connsiteY30" fmla="*/ 5726 h 10000"/>
              <a:gd name="connsiteX31" fmla="*/ 2842 w 14862"/>
              <a:gd name="connsiteY31" fmla="*/ 6616 h 10000"/>
              <a:gd name="connsiteX32" fmla="*/ 1784 w 14862"/>
              <a:gd name="connsiteY32" fmla="*/ 8995 h 10000"/>
              <a:gd name="connsiteX33" fmla="*/ 1214 w 14862"/>
              <a:gd name="connsiteY33" fmla="*/ 9422 h 10000"/>
              <a:gd name="connsiteX34" fmla="*/ 831 w 14862"/>
              <a:gd name="connsiteY34" fmla="*/ 8772 h 10000"/>
              <a:gd name="connsiteX35" fmla="*/ 244 w 14862"/>
              <a:gd name="connsiteY35" fmla="*/ 8790 h 10000"/>
              <a:gd name="connsiteX36" fmla="*/ 0 w 14862"/>
              <a:gd name="connsiteY36" fmla="*/ 9040 h 10000"/>
              <a:gd name="connsiteX0" fmla="*/ 15725 w 15725"/>
              <a:gd name="connsiteY0" fmla="*/ 10103 h 10103"/>
              <a:gd name="connsiteX1" fmla="*/ 14797 w 15725"/>
              <a:gd name="connsiteY1" fmla="*/ 9987 h 10103"/>
              <a:gd name="connsiteX2" fmla="*/ 14536 w 15725"/>
              <a:gd name="connsiteY2" fmla="*/ 9802 h 10103"/>
              <a:gd name="connsiteX3" fmla="*/ 14210 w 15725"/>
              <a:gd name="connsiteY3" fmla="*/ 9400 h 10103"/>
              <a:gd name="connsiteX4" fmla="*/ 13992 w 15725"/>
              <a:gd name="connsiteY4" fmla="*/ 9004 h 10103"/>
              <a:gd name="connsiteX5" fmla="*/ 13558 w 15725"/>
              <a:gd name="connsiteY5" fmla="*/ 8399 h 10103"/>
              <a:gd name="connsiteX6" fmla="*/ 13230 w 15725"/>
              <a:gd name="connsiteY6" fmla="*/ 8399 h 10103"/>
              <a:gd name="connsiteX7" fmla="*/ 12689 w 15725"/>
              <a:gd name="connsiteY7" fmla="*/ 7800 h 10103"/>
              <a:gd name="connsiteX8" fmla="*/ 11819 w 15725"/>
              <a:gd name="connsiteY8" fmla="*/ 5600 h 10103"/>
              <a:gd name="connsiteX9" fmla="*/ 11275 w 15725"/>
              <a:gd name="connsiteY9" fmla="*/ 4802 h 10103"/>
              <a:gd name="connsiteX10" fmla="*/ 11057 w 15725"/>
              <a:gd name="connsiteY10" fmla="*/ 4004 h 10103"/>
              <a:gd name="connsiteX11" fmla="*/ 10949 w 15725"/>
              <a:gd name="connsiteY11" fmla="*/ 4004 h 10103"/>
              <a:gd name="connsiteX12" fmla="*/ 10731 w 15725"/>
              <a:gd name="connsiteY12" fmla="*/ 2800 h 10103"/>
              <a:gd name="connsiteX13" fmla="*/ 10513 w 15725"/>
              <a:gd name="connsiteY13" fmla="*/ 2403 h 10103"/>
              <a:gd name="connsiteX14" fmla="*/ 10079 w 15725"/>
              <a:gd name="connsiteY14" fmla="*/ 1803 h 10103"/>
              <a:gd name="connsiteX15" fmla="*/ 9971 w 15725"/>
              <a:gd name="connsiteY15" fmla="*/ 1402 h 10103"/>
              <a:gd name="connsiteX16" fmla="*/ 9645 w 15725"/>
              <a:gd name="connsiteY16" fmla="*/ 1001 h 10103"/>
              <a:gd name="connsiteX17" fmla="*/ 9209 w 15725"/>
              <a:gd name="connsiteY17" fmla="*/ 401 h 10103"/>
              <a:gd name="connsiteX18" fmla="*/ 8665 w 15725"/>
              <a:gd name="connsiteY18" fmla="*/ 203 h 10103"/>
              <a:gd name="connsiteX19" fmla="*/ 8339 w 15725"/>
              <a:gd name="connsiteY19" fmla="*/ 0 h 10103"/>
              <a:gd name="connsiteX20" fmla="*/ 7905 w 15725"/>
              <a:gd name="connsiteY20" fmla="*/ 203 h 10103"/>
              <a:gd name="connsiteX21" fmla="*/ 7361 w 15725"/>
              <a:gd name="connsiteY21" fmla="*/ 0 h 10103"/>
              <a:gd name="connsiteX22" fmla="*/ 6928 w 15725"/>
              <a:gd name="connsiteY22" fmla="*/ 401 h 10103"/>
              <a:gd name="connsiteX23" fmla="*/ 6710 w 15725"/>
              <a:gd name="connsiteY23" fmla="*/ 2002 h 10103"/>
              <a:gd name="connsiteX24" fmla="*/ 6273 w 15725"/>
              <a:gd name="connsiteY24" fmla="*/ 3201 h 10103"/>
              <a:gd name="connsiteX25" fmla="*/ 6058 w 15725"/>
              <a:gd name="connsiteY25" fmla="*/ 3602 h 10103"/>
              <a:gd name="connsiteX26" fmla="*/ 5188 w 15725"/>
              <a:gd name="connsiteY26" fmla="*/ 4400 h 10103"/>
              <a:gd name="connsiteX27" fmla="*/ 4919 w 15725"/>
              <a:gd name="connsiteY27" fmla="*/ 4955 h 10103"/>
              <a:gd name="connsiteX28" fmla="*/ 4251 w 15725"/>
              <a:gd name="connsiteY28" fmla="*/ 5931 h 10103"/>
              <a:gd name="connsiteX29" fmla="*/ 3388 w 15725"/>
              <a:gd name="connsiteY29" fmla="*/ 5589 h 10103"/>
              <a:gd name="connsiteX30" fmla="*/ 2965 w 15725"/>
              <a:gd name="connsiteY30" fmla="*/ 5726 h 10103"/>
              <a:gd name="connsiteX31" fmla="*/ 2842 w 15725"/>
              <a:gd name="connsiteY31" fmla="*/ 6616 h 10103"/>
              <a:gd name="connsiteX32" fmla="*/ 1784 w 15725"/>
              <a:gd name="connsiteY32" fmla="*/ 8995 h 10103"/>
              <a:gd name="connsiteX33" fmla="*/ 1214 w 15725"/>
              <a:gd name="connsiteY33" fmla="*/ 9422 h 10103"/>
              <a:gd name="connsiteX34" fmla="*/ 831 w 15725"/>
              <a:gd name="connsiteY34" fmla="*/ 8772 h 10103"/>
              <a:gd name="connsiteX35" fmla="*/ 244 w 15725"/>
              <a:gd name="connsiteY35" fmla="*/ 8790 h 10103"/>
              <a:gd name="connsiteX36" fmla="*/ 0 w 15725"/>
              <a:gd name="connsiteY36" fmla="*/ 9040 h 10103"/>
              <a:gd name="connsiteX0" fmla="*/ 15725 w 15725"/>
              <a:gd name="connsiteY0" fmla="*/ 10103 h 10103"/>
              <a:gd name="connsiteX1" fmla="*/ 14846 w 15725"/>
              <a:gd name="connsiteY1" fmla="*/ 9953 h 10103"/>
              <a:gd name="connsiteX2" fmla="*/ 14536 w 15725"/>
              <a:gd name="connsiteY2" fmla="*/ 9802 h 10103"/>
              <a:gd name="connsiteX3" fmla="*/ 14210 w 15725"/>
              <a:gd name="connsiteY3" fmla="*/ 9400 h 10103"/>
              <a:gd name="connsiteX4" fmla="*/ 13992 w 15725"/>
              <a:gd name="connsiteY4" fmla="*/ 9004 h 10103"/>
              <a:gd name="connsiteX5" fmla="*/ 13558 w 15725"/>
              <a:gd name="connsiteY5" fmla="*/ 8399 h 10103"/>
              <a:gd name="connsiteX6" fmla="*/ 13230 w 15725"/>
              <a:gd name="connsiteY6" fmla="*/ 8399 h 10103"/>
              <a:gd name="connsiteX7" fmla="*/ 12689 w 15725"/>
              <a:gd name="connsiteY7" fmla="*/ 7800 h 10103"/>
              <a:gd name="connsiteX8" fmla="*/ 11819 w 15725"/>
              <a:gd name="connsiteY8" fmla="*/ 5600 h 10103"/>
              <a:gd name="connsiteX9" fmla="*/ 11275 w 15725"/>
              <a:gd name="connsiteY9" fmla="*/ 4802 h 10103"/>
              <a:gd name="connsiteX10" fmla="*/ 11057 w 15725"/>
              <a:gd name="connsiteY10" fmla="*/ 4004 h 10103"/>
              <a:gd name="connsiteX11" fmla="*/ 10949 w 15725"/>
              <a:gd name="connsiteY11" fmla="*/ 4004 h 10103"/>
              <a:gd name="connsiteX12" fmla="*/ 10731 w 15725"/>
              <a:gd name="connsiteY12" fmla="*/ 2800 h 10103"/>
              <a:gd name="connsiteX13" fmla="*/ 10513 w 15725"/>
              <a:gd name="connsiteY13" fmla="*/ 2403 h 10103"/>
              <a:gd name="connsiteX14" fmla="*/ 10079 w 15725"/>
              <a:gd name="connsiteY14" fmla="*/ 1803 h 10103"/>
              <a:gd name="connsiteX15" fmla="*/ 9971 w 15725"/>
              <a:gd name="connsiteY15" fmla="*/ 1402 h 10103"/>
              <a:gd name="connsiteX16" fmla="*/ 9645 w 15725"/>
              <a:gd name="connsiteY16" fmla="*/ 1001 h 10103"/>
              <a:gd name="connsiteX17" fmla="*/ 9209 w 15725"/>
              <a:gd name="connsiteY17" fmla="*/ 401 h 10103"/>
              <a:gd name="connsiteX18" fmla="*/ 8665 w 15725"/>
              <a:gd name="connsiteY18" fmla="*/ 203 h 10103"/>
              <a:gd name="connsiteX19" fmla="*/ 8339 w 15725"/>
              <a:gd name="connsiteY19" fmla="*/ 0 h 10103"/>
              <a:gd name="connsiteX20" fmla="*/ 7905 w 15725"/>
              <a:gd name="connsiteY20" fmla="*/ 203 h 10103"/>
              <a:gd name="connsiteX21" fmla="*/ 7361 w 15725"/>
              <a:gd name="connsiteY21" fmla="*/ 0 h 10103"/>
              <a:gd name="connsiteX22" fmla="*/ 6928 w 15725"/>
              <a:gd name="connsiteY22" fmla="*/ 401 h 10103"/>
              <a:gd name="connsiteX23" fmla="*/ 6710 w 15725"/>
              <a:gd name="connsiteY23" fmla="*/ 2002 h 10103"/>
              <a:gd name="connsiteX24" fmla="*/ 6273 w 15725"/>
              <a:gd name="connsiteY24" fmla="*/ 3201 h 10103"/>
              <a:gd name="connsiteX25" fmla="*/ 6058 w 15725"/>
              <a:gd name="connsiteY25" fmla="*/ 3602 h 10103"/>
              <a:gd name="connsiteX26" fmla="*/ 5188 w 15725"/>
              <a:gd name="connsiteY26" fmla="*/ 4400 h 10103"/>
              <a:gd name="connsiteX27" fmla="*/ 4919 w 15725"/>
              <a:gd name="connsiteY27" fmla="*/ 4955 h 10103"/>
              <a:gd name="connsiteX28" fmla="*/ 4251 w 15725"/>
              <a:gd name="connsiteY28" fmla="*/ 5931 h 10103"/>
              <a:gd name="connsiteX29" fmla="*/ 3388 w 15725"/>
              <a:gd name="connsiteY29" fmla="*/ 5589 h 10103"/>
              <a:gd name="connsiteX30" fmla="*/ 2965 w 15725"/>
              <a:gd name="connsiteY30" fmla="*/ 5726 h 10103"/>
              <a:gd name="connsiteX31" fmla="*/ 2842 w 15725"/>
              <a:gd name="connsiteY31" fmla="*/ 6616 h 10103"/>
              <a:gd name="connsiteX32" fmla="*/ 1784 w 15725"/>
              <a:gd name="connsiteY32" fmla="*/ 8995 h 10103"/>
              <a:gd name="connsiteX33" fmla="*/ 1214 w 15725"/>
              <a:gd name="connsiteY33" fmla="*/ 9422 h 10103"/>
              <a:gd name="connsiteX34" fmla="*/ 831 w 15725"/>
              <a:gd name="connsiteY34" fmla="*/ 8772 h 10103"/>
              <a:gd name="connsiteX35" fmla="*/ 244 w 15725"/>
              <a:gd name="connsiteY35" fmla="*/ 8790 h 10103"/>
              <a:gd name="connsiteX36" fmla="*/ 0 w 15725"/>
              <a:gd name="connsiteY36" fmla="*/ 9040 h 10103"/>
              <a:gd name="connsiteX0" fmla="*/ 15725 w 15725"/>
              <a:gd name="connsiteY0" fmla="*/ 10103 h 10103"/>
              <a:gd name="connsiteX1" fmla="*/ 14846 w 15725"/>
              <a:gd name="connsiteY1" fmla="*/ 9953 h 10103"/>
              <a:gd name="connsiteX2" fmla="*/ 14536 w 15725"/>
              <a:gd name="connsiteY2" fmla="*/ 9802 h 10103"/>
              <a:gd name="connsiteX3" fmla="*/ 14210 w 15725"/>
              <a:gd name="connsiteY3" fmla="*/ 9400 h 10103"/>
              <a:gd name="connsiteX4" fmla="*/ 13992 w 15725"/>
              <a:gd name="connsiteY4" fmla="*/ 9004 h 10103"/>
              <a:gd name="connsiteX5" fmla="*/ 13558 w 15725"/>
              <a:gd name="connsiteY5" fmla="*/ 8399 h 10103"/>
              <a:gd name="connsiteX6" fmla="*/ 13230 w 15725"/>
              <a:gd name="connsiteY6" fmla="*/ 8399 h 10103"/>
              <a:gd name="connsiteX7" fmla="*/ 12689 w 15725"/>
              <a:gd name="connsiteY7" fmla="*/ 7800 h 10103"/>
              <a:gd name="connsiteX8" fmla="*/ 11819 w 15725"/>
              <a:gd name="connsiteY8" fmla="*/ 5600 h 10103"/>
              <a:gd name="connsiteX9" fmla="*/ 11275 w 15725"/>
              <a:gd name="connsiteY9" fmla="*/ 4802 h 10103"/>
              <a:gd name="connsiteX10" fmla="*/ 11057 w 15725"/>
              <a:gd name="connsiteY10" fmla="*/ 4004 h 10103"/>
              <a:gd name="connsiteX11" fmla="*/ 10949 w 15725"/>
              <a:gd name="connsiteY11" fmla="*/ 4004 h 10103"/>
              <a:gd name="connsiteX12" fmla="*/ 10731 w 15725"/>
              <a:gd name="connsiteY12" fmla="*/ 2800 h 10103"/>
              <a:gd name="connsiteX13" fmla="*/ 10513 w 15725"/>
              <a:gd name="connsiteY13" fmla="*/ 2403 h 10103"/>
              <a:gd name="connsiteX14" fmla="*/ 10079 w 15725"/>
              <a:gd name="connsiteY14" fmla="*/ 1803 h 10103"/>
              <a:gd name="connsiteX15" fmla="*/ 9971 w 15725"/>
              <a:gd name="connsiteY15" fmla="*/ 1402 h 10103"/>
              <a:gd name="connsiteX16" fmla="*/ 9645 w 15725"/>
              <a:gd name="connsiteY16" fmla="*/ 1001 h 10103"/>
              <a:gd name="connsiteX17" fmla="*/ 9209 w 15725"/>
              <a:gd name="connsiteY17" fmla="*/ 401 h 10103"/>
              <a:gd name="connsiteX18" fmla="*/ 8665 w 15725"/>
              <a:gd name="connsiteY18" fmla="*/ 203 h 10103"/>
              <a:gd name="connsiteX19" fmla="*/ 8339 w 15725"/>
              <a:gd name="connsiteY19" fmla="*/ 0 h 10103"/>
              <a:gd name="connsiteX20" fmla="*/ 7905 w 15725"/>
              <a:gd name="connsiteY20" fmla="*/ 203 h 10103"/>
              <a:gd name="connsiteX21" fmla="*/ 7361 w 15725"/>
              <a:gd name="connsiteY21" fmla="*/ 0 h 10103"/>
              <a:gd name="connsiteX22" fmla="*/ 6928 w 15725"/>
              <a:gd name="connsiteY22" fmla="*/ 401 h 10103"/>
              <a:gd name="connsiteX23" fmla="*/ 6710 w 15725"/>
              <a:gd name="connsiteY23" fmla="*/ 2002 h 10103"/>
              <a:gd name="connsiteX24" fmla="*/ 6273 w 15725"/>
              <a:gd name="connsiteY24" fmla="*/ 3201 h 10103"/>
              <a:gd name="connsiteX25" fmla="*/ 6058 w 15725"/>
              <a:gd name="connsiteY25" fmla="*/ 3602 h 10103"/>
              <a:gd name="connsiteX26" fmla="*/ 5188 w 15725"/>
              <a:gd name="connsiteY26" fmla="*/ 4400 h 10103"/>
              <a:gd name="connsiteX27" fmla="*/ 4919 w 15725"/>
              <a:gd name="connsiteY27" fmla="*/ 4955 h 10103"/>
              <a:gd name="connsiteX28" fmla="*/ 4251 w 15725"/>
              <a:gd name="connsiteY28" fmla="*/ 5931 h 10103"/>
              <a:gd name="connsiteX29" fmla="*/ 3388 w 15725"/>
              <a:gd name="connsiteY29" fmla="*/ 5589 h 10103"/>
              <a:gd name="connsiteX30" fmla="*/ 2965 w 15725"/>
              <a:gd name="connsiteY30" fmla="*/ 5726 h 10103"/>
              <a:gd name="connsiteX31" fmla="*/ 2842 w 15725"/>
              <a:gd name="connsiteY31" fmla="*/ 6616 h 10103"/>
              <a:gd name="connsiteX32" fmla="*/ 1784 w 15725"/>
              <a:gd name="connsiteY32" fmla="*/ 8995 h 10103"/>
              <a:gd name="connsiteX33" fmla="*/ 1214 w 15725"/>
              <a:gd name="connsiteY33" fmla="*/ 9422 h 10103"/>
              <a:gd name="connsiteX34" fmla="*/ 831 w 15725"/>
              <a:gd name="connsiteY34" fmla="*/ 8772 h 10103"/>
              <a:gd name="connsiteX35" fmla="*/ 244 w 15725"/>
              <a:gd name="connsiteY35" fmla="*/ 8790 h 10103"/>
              <a:gd name="connsiteX36" fmla="*/ 0 w 15725"/>
              <a:gd name="connsiteY36" fmla="*/ 9040 h 10103"/>
              <a:gd name="connsiteX0" fmla="*/ 20839 w 20839"/>
              <a:gd name="connsiteY0" fmla="*/ 7313 h 9953"/>
              <a:gd name="connsiteX1" fmla="*/ 14846 w 20839"/>
              <a:gd name="connsiteY1" fmla="*/ 9953 h 9953"/>
              <a:gd name="connsiteX2" fmla="*/ 14536 w 20839"/>
              <a:gd name="connsiteY2" fmla="*/ 9802 h 9953"/>
              <a:gd name="connsiteX3" fmla="*/ 14210 w 20839"/>
              <a:gd name="connsiteY3" fmla="*/ 9400 h 9953"/>
              <a:gd name="connsiteX4" fmla="*/ 13992 w 20839"/>
              <a:gd name="connsiteY4" fmla="*/ 9004 h 9953"/>
              <a:gd name="connsiteX5" fmla="*/ 13558 w 20839"/>
              <a:gd name="connsiteY5" fmla="*/ 8399 h 9953"/>
              <a:gd name="connsiteX6" fmla="*/ 13230 w 20839"/>
              <a:gd name="connsiteY6" fmla="*/ 8399 h 9953"/>
              <a:gd name="connsiteX7" fmla="*/ 12689 w 20839"/>
              <a:gd name="connsiteY7" fmla="*/ 7800 h 9953"/>
              <a:gd name="connsiteX8" fmla="*/ 11819 w 20839"/>
              <a:gd name="connsiteY8" fmla="*/ 5600 h 9953"/>
              <a:gd name="connsiteX9" fmla="*/ 11275 w 20839"/>
              <a:gd name="connsiteY9" fmla="*/ 4802 h 9953"/>
              <a:gd name="connsiteX10" fmla="*/ 11057 w 20839"/>
              <a:gd name="connsiteY10" fmla="*/ 4004 h 9953"/>
              <a:gd name="connsiteX11" fmla="*/ 10949 w 20839"/>
              <a:gd name="connsiteY11" fmla="*/ 4004 h 9953"/>
              <a:gd name="connsiteX12" fmla="*/ 10731 w 20839"/>
              <a:gd name="connsiteY12" fmla="*/ 2800 h 9953"/>
              <a:gd name="connsiteX13" fmla="*/ 10513 w 20839"/>
              <a:gd name="connsiteY13" fmla="*/ 2403 h 9953"/>
              <a:gd name="connsiteX14" fmla="*/ 10079 w 20839"/>
              <a:gd name="connsiteY14" fmla="*/ 1803 h 9953"/>
              <a:gd name="connsiteX15" fmla="*/ 9971 w 20839"/>
              <a:gd name="connsiteY15" fmla="*/ 1402 h 9953"/>
              <a:gd name="connsiteX16" fmla="*/ 9645 w 20839"/>
              <a:gd name="connsiteY16" fmla="*/ 1001 h 9953"/>
              <a:gd name="connsiteX17" fmla="*/ 9209 w 20839"/>
              <a:gd name="connsiteY17" fmla="*/ 401 h 9953"/>
              <a:gd name="connsiteX18" fmla="*/ 8665 w 20839"/>
              <a:gd name="connsiteY18" fmla="*/ 203 h 9953"/>
              <a:gd name="connsiteX19" fmla="*/ 8339 w 20839"/>
              <a:gd name="connsiteY19" fmla="*/ 0 h 9953"/>
              <a:gd name="connsiteX20" fmla="*/ 7905 w 20839"/>
              <a:gd name="connsiteY20" fmla="*/ 203 h 9953"/>
              <a:gd name="connsiteX21" fmla="*/ 7361 w 20839"/>
              <a:gd name="connsiteY21" fmla="*/ 0 h 9953"/>
              <a:gd name="connsiteX22" fmla="*/ 6928 w 20839"/>
              <a:gd name="connsiteY22" fmla="*/ 401 h 9953"/>
              <a:gd name="connsiteX23" fmla="*/ 6710 w 20839"/>
              <a:gd name="connsiteY23" fmla="*/ 2002 h 9953"/>
              <a:gd name="connsiteX24" fmla="*/ 6273 w 20839"/>
              <a:gd name="connsiteY24" fmla="*/ 3201 h 9953"/>
              <a:gd name="connsiteX25" fmla="*/ 6058 w 20839"/>
              <a:gd name="connsiteY25" fmla="*/ 3602 h 9953"/>
              <a:gd name="connsiteX26" fmla="*/ 5188 w 20839"/>
              <a:gd name="connsiteY26" fmla="*/ 4400 h 9953"/>
              <a:gd name="connsiteX27" fmla="*/ 4919 w 20839"/>
              <a:gd name="connsiteY27" fmla="*/ 4955 h 9953"/>
              <a:gd name="connsiteX28" fmla="*/ 4251 w 20839"/>
              <a:gd name="connsiteY28" fmla="*/ 5931 h 9953"/>
              <a:gd name="connsiteX29" fmla="*/ 3388 w 20839"/>
              <a:gd name="connsiteY29" fmla="*/ 5589 h 9953"/>
              <a:gd name="connsiteX30" fmla="*/ 2965 w 20839"/>
              <a:gd name="connsiteY30" fmla="*/ 5726 h 9953"/>
              <a:gd name="connsiteX31" fmla="*/ 2842 w 20839"/>
              <a:gd name="connsiteY31" fmla="*/ 6616 h 9953"/>
              <a:gd name="connsiteX32" fmla="*/ 1784 w 20839"/>
              <a:gd name="connsiteY32" fmla="*/ 8995 h 9953"/>
              <a:gd name="connsiteX33" fmla="*/ 1214 w 20839"/>
              <a:gd name="connsiteY33" fmla="*/ 9422 h 9953"/>
              <a:gd name="connsiteX34" fmla="*/ 831 w 20839"/>
              <a:gd name="connsiteY34" fmla="*/ 8772 h 9953"/>
              <a:gd name="connsiteX35" fmla="*/ 244 w 20839"/>
              <a:gd name="connsiteY35" fmla="*/ 8790 h 9953"/>
              <a:gd name="connsiteX36" fmla="*/ 0 w 20839"/>
              <a:gd name="connsiteY36" fmla="*/ 9040 h 9953"/>
              <a:gd name="connsiteX0" fmla="*/ 10000 w 10000"/>
              <a:gd name="connsiteY0" fmla="*/ 7348 h 10643"/>
              <a:gd name="connsiteX1" fmla="*/ 7812 w 10000"/>
              <a:gd name="connsiteY1" fmla="*/ 10533 h 10643"/>
              <a:gd name="connsiteX2" fmla="*/ 7124 w 10000"/>
              <a:gd name="connsiteY2" fmla="*/ 10000 h 10643"/>
              <a:gd name="connsiteX3" fmla="*/ 6975 w 10000"/>
              <a:gd name="connsiteY3" fmla="*/ 9848 h 10643"/>
              <a:gd name="connsiteX4" fmla="*/ 6819 w 10000"/>
              <a:gd name="connsiteY4" fmla="*/ 9444 h 10643"/>
              <a:gd name="connsiteX5" fmla="*/ 6714 w 10000"/>
              <a:gd name="connsiteY5" fmla="*/ 9047 h 10643"/>
              <a:gd name="connsiteX6" fmla="*/ 6506 w 10000"/>
              <a:gd name="connsiteY6" fmla="*/ 8439 h 10643"/>
              <a:gd name="connsiteX7" fmla="*/ 6349 w 10000"/>
              <a:gd name="connsiteY7" fmla="*/ 8439 h 10643"/>
              <a:gd name="connsiteX8" fmla="*/ 6089 w 10000"/>
              <a:gd name="connsiteY8" fmla="*/ 7837 h 10643"/>
              <a:gd name="connsiteX9" fmla="*/ 5672 w 10000"/>
              <a:gd name="connsiteY9" fmla="*/ 5626 h 10643"/>
              <a:gd name="connsiteX10" fmla="*/ 5411 w 10000"/>
              <a:gd name="connsiteY10" fmla="*/ 4825 h 10643"/>
              <a:gd name="connsiteX11" fmla="*/ 5306 w 10000"/>
              <a:gd name="connsiteY11" fmla="*/ 4023 h 10643"/>
              <a:gd name="connsiteX12" fmla="*/ 5254 w 10000"/>
              <a:gd name="connsiteY12" fmla="*/ 4023 h 10643"/>
              <a:gd name="connsiteX13" fmla="*/ 5149 w 10000"/>
              <a:gd name="connsiteY13" fmla="*/ 2813 h 10643"/>
              <a:gd name="connsiteX14" fmla="*/ 5045 w 10000"/>
              <a:gd name="connsiteY14" fmla="*/ 2414 h 10643"/>
              <a:gd name="connsiteX15" fmla="*/ 4837 w 10000"/>
              <a:gd name="connsiteY15" fmla="*/ 1812 h 10643"/>
              <a:gd name="connsiteX16" fmla="*/ 4785 w 10000"/>
              <a:gd name="connsiteY16" fmla="*/ 1409 h 10643"/>
              <a:gd name="connsiteX17" fmla="*/ 4628 w 10000"/>
              <a:gd name="connsiteY17" fmla="*/ 1006 h 10643"/>
              <a:gd name="connsiteX18" fmla="*/ 4419 w 10000"/>
              <a:gd name="connsiteY18" fmla="*/ 403 h 10643"/>
              <a:gd name="connsiteX19" fmla="*/ 4158 w 10000"/>
              <a:gd name="connsiteY19" fmla="*/ 204 h 10643"/>
              <a:gd name="connsiteX20" fmla="*/ 4002 w 10000"/>
              <a:gd name="connsiteY20" fmla="*/ 0 h 10643"/>
              <a:gd name="connsiteX21" fmla="*/ 3793 w 10000"/>
              <a:gd name="connsiteY21" fmla="*/ 204 h 10643"/>
              <a:gd name="connsiteX22" fmla="*/ 3532 w 10000"/>
              <a:gd name="connsiteY22" fmla="*/ 0 h 10643"/>
              <a:gd name="connsiteX23" fmla="*/ 3325 w 10000"/>
              <a:gd name="connsiteY23" fmla="*/ 403 h 10643"/>
              <a:gd name="connsiteX24" fmla="*/ 3220 w 10000"/>
              <a:gd name="connsiteY24" fmla="*/ 2011 h 10643"/>
              <a:gd name="connsiteX25" fmla="*/ 3010 w 10000"/>
              <a:gd name="connsiteY25" fmla="*/ 3216 h 10643"/>
              <a:gd name="connsiteX26" fmla="*/ 2907 w 10000"/>
              <a:gd name="connsiteY26" fmla="*/ 3619 h 10643"/>
              <a:gd name="connsiteX27" fmla="*/ 2490 w 10000"/>
              <a:gd name="connsiteY27" fmla="*/ 4421 h 10643"/>
              <a:gd name="connsiteX28" fmla="*/ 2360 w 10000"/>
              <a:gd name="connsiteY28" fmla="*/ 4978 h 10643"/>
              <a:gd name="connsiteX29" fmla="*/ 2040 w 10000"/>
              <a:gd name="connsiteY29" fmla="*/ 5959 h 10643"/>
              <a:gd name="connsiteX30" fmla="*/ 1626 w 10000"/>
              <a:gd name="connsiteY30" fmla="*/ 5615 h 10643"/>
              <a:gd name="connsiteX31" fmla="*/ 1423 w 10000"/>
              <a:gd name="connsiteY31" fmla="*/ 5753 h 10643"/>
              <a:gd name="connsiteX32" fmla="*/ 1364 w 10000"/>
              <a:gd name="connsiteY32" fmla="*/ 6647 h 10643"/>
              <a:gd name="connsiteX33" fmla="*/ 856 w 10000"/>
              <a:gd name="connsiteY33" fmla="*/ 9037 h 10643"/>
              <a:gd name="connsiteX34" fmla="*/ 583 w 10000"/>
              <a:gd name="connsiteY34" fmla="*/ 9466 h 10643"/>
              <a:gd name="connsiteX35" fmla="*/ 399 w 10000"/>
              <a:gd name="connsiteY35" fmla="*/ 8813 h 10643"/>
              <a:gd name="connsiteX36" fmla="*/ 117 w 10000"/>
              <a:gd name="connsiteY36" fmla="*/ 8832 h 10643"/>
              <a:gd name="connsiteX37" fmla="*/ 0 w 10000"/>
              <a:gd name="connsiteY37" fmla="*/ 9083 h 10643"/>
              <a:gd name="connsiteX0" fmla="*/ 10000 w 10000"/>
              <a:gd name="connsiteY0" fmla="*/ 7348 h 10533"/>
              <a:gd name="connsiteX1" fmla="*/ 7812 w 10000"/>
              <a:gd name="connsiteY1" fmla="*/ 10533 h 10533"/>
              <a:gd name="connsiteX2" fmla="*/ 7124 w 10000"/>
              <a:gd name="connsiteY2" fmla="*/ 10000 h 10533"/>
              <a:gd name="connsiteX3" fmla="*/ 6975 w 10000"/>
              <a:gd name="connsiteY3" fmla="*/ 9848 h 10533"/>
              <a:gd name="connsiteX4" fmla="*/ 6819 w 10000"/>
              <a:gd name="connsiteY4" fmla="*/ 9444 h 10533"/>
              <a:gd name="connsiteX5" fmla="*/ 6714 w 10000"/>
              <a:gd name="connsiteY5" fmla="*/ 9047 h 10533"/>
              <a:gd name="connsiteX6" fmla="*/ 6506 w 10000"/>
              <a:gd name="connsiteY6" fmla="*/ 8439 h 10533"/>
              <a:gd name="connsiteX7" fmla="*/ 6349 w 10000"/>
              <a:gd name="connsiteY7" fmla="*/ 8439 h 10533"/>
              <a:gd name="connsiteX8" fmla="*/ 6089 w 10000"/>
              <a:gd name="connsiteY8" fmla="*/ 7837 h 10533"/>
              <a:gd name="connsiteX9" fmla="*/ 5672 w 10000"/>
              <a:gd name="connsiteY9" fmla="*/ 5626 h 10533"/>
              <a:gd name="connsiteX10" fmla="*/ 5411 w 10000"/>
              <a:gd name="connsiteY10" fmla="*/ 4825 h 10533"/>
              <a:gd name="connsiteX11" fmla="*/ 5306 w 10000"/>
              <a:gd name="connsiteY11" fmla="*/ 4023 h 10533"/>
              <a:gd name="connsiteX12" fmla="*/ 5254 w 10000"/>
              <a:gd name="connsiteY12" fmla="*/ 4023 h 10533"/>
              <a:gd name="connsiteX13" fmla="*/ 5149 w 10000"/>
              <a:gd name="connsiteY13" fmla="*/ 2813 h 10533"/>
              <a:gd name="connsiteX14" fmla="*/ 5045 w 10000"/>
              <a:gd name="connsiteY14" fmla="*/ 2414 h 10533"/>
              <a:gd name="connsiteX15" fmla="*/ 4837 w 10000"/>
              <a:gd name="connsiteY15" fmla="*/ 1812 h 10533"/>
              <a:gd name="connsiteX16" fmla="*/ 4785 w 10000"/>
              <a:gd name="connsiteY16" fmla="*/ 1409 h 10533"/>
              <a:gd name="connsiteX17" fmla="*/ 4628 w 10000"/>
              <a:gd name="connsiteY17" fmla="*/ 1006 h 10533"/>
              <a:gd name="connsiteX18" fmla="*/ 4419 w 10000"/>
              <a:gd name="connsiteY18" fmla="*/ 403 h 10533"/>
              <a:gd name="connsiteX19" fmla="*/ 4158 w 10000"/>
              <a:gd name="connsiteY19" fmla="*/ 204 h 10533"/>
              <a:gd name="connsiteX20" fmla="*/ 4002 w 10000"/>
              <a:gd name="connsiteY20" fmla="*/ 0 h 10533"/>
              <a:gd name="connsiteX21" fmla="*/ 3793 w 10000"/>
              <a:gd name="connsiteY21" fmla="*/ 204 h 10533"/>
              <a:gd name="connsiteX22" fmla="*/ 3532 w 10000"/>
              <a:gd name="connsiteY22" fmla="*/ 0 h 10533"/>
              <a:gd name="connsiteX23" fmla="*/ 3325 w 10000"/>
              <a:gd name="connsiteY23" fmla="*/ 403 h 10533"/>
              <a:gd name="connsiteX24" fmla="*/ 3220 w 10000"/>
              <a:gd name="connsiteY24" fmla="*/ 2011 h 10533"/>
              <a:gd name="connsiteX25" fmla="*/ 3010 w 10000"/>
              <a:gd name="connsiteY25" fmla="*/ 3216 h 10533"/>
              <a:gd name="connsiteX26" fmla="*/ 2907 w 10000"/>
              <a:gd name="connsiteY26" fmla="*/ 3619 h 10533"/>
              <a:gd name="connsiteX27" fmla="*/ 2490 w 10000"/>
              <a:gd name="connsiteY27" fmla="*/ 4421 h 10533"/>
              <a:gd name="connsiteX28" fmla="*/ 2360 w 10000"/>
              <a:gd name="connsiteY28" fmla="*/ 4978 h 10533"/>
              <a:gd name="connsiteX29" fmla="*/ 2040 w 10000"/>
              <a:gd name="connsiteY29" fmla="*/ 5959 h 10533"/>
              <a:gd name="connsiteX30" fmla="*/ 1626 w 10000"/>
              <a:gd name="connsiteY30" fmla="*/ 5615 h 10533"/>
              <a:gd name="connsiteX31" fmla="*/ 1423 w 10000"/>
              <a:gd name="connsiteY31" fmla="*/ 5753 h 10533"/>
              <a:gd name="connsiteX32" fmla="*/ 1364 w 10000"/>
              <a:gd name="connsiteY32" fmla="*/ 6647 h 10533"/>
              <a:gd name="connsiteX33" fmla="*/ 856 w 10000"/>
              <a:gd name="connsiteY33" fmla="*/ 9037 h 10533"/>
              <a:gd name="connsiteX34" fmla="*/ 583 w 10000"/>
              <a:gd name="connsiteY34" fmla="*/ 9466 h 10533"/>
              <a:gd name="connsiteX35" fmla="*/ 399 w 10000"/>
              <a:gd name="connsiteY35" fmla="*/ 8813 h 10533"/>
              <a:gd name="connsiteX36" fmla="*/ 117 w 10000"/>
              <a:gd name="connsiteY36" fmla="*/ 8832 h 10533"/>
              <a:gd name="connsiteX37" fmla="*/ 0 w 10000"/>
              <a:gd name="connsiteY37" fmla="*/ 9083 h 10533"/>
              <a:gd name="connsiteX0" fmla="*/ 10000 w 10000"/>
              <a:gd name="connsiteY0" fmla="*/ 7348 h 10567"/>
              <a:gd name="connsiteX1" fmla="*/ 7800 w 10000"/>
              <a:gd name="connsiteY1" fmla="*/ 10567 h 10567"/>
              <a:gd name="connsiteX2" fmla="*/ 7124 w 10000"/>
              <a:gd name="connsiteY2" fmla="*/ 10000 h 10567"/>
              <a:gd name="connsiteX3" fmla="*/ 6975 w 10000"/>
              <a:gd name="connsiteY3" fmla="*/ 9848 h 10567"/>
              <a:gd name="connsiteX4" fmla="*/ 6819 w 10000"/>
              <a:gd name="connsiteY4" fmla="*/ 9444 h 10567"/>
              <a:gd name="connsiteX5" fmla="*/ 6714 w 10000"/>
              <a:gd name="connsiteY5" fmla="*/ 9047 h 10567"/>
              <a:gd name="connsiteX6" fmla="*/ 6506 w 10000"/>
              <a:gd name="connsiteY6" fmla="*/ 8439 h 10567"/>
              <a:gd name="connsiteX7" fmla="*/ 6349 w 10000"/>
              <a:gd name="connsiteY7" fmla="*/ 8439 h 10567"/>
              <a:gd name="connsiteX8" fmla="*/ 6089 w 10000"/>
              <a:gd name="connsiteY8" fmla="*/ 7837 h 10567"/>
              <a:gd name="connsiteX9" fmla="*/ 5672 w 10000"/>
              <a:gd name="connsiteY9" fmla="*/ 5626 h 10567"/>
              <a:gd name="connsiteX10" fmla="*/ 5411 w 10000"/>
              <a:gd name="connsiteY10" fmla="*/ 4825 h 10567"/>
              <a:gd name="connsiteX11" fmla="*/ 5306 w 10000"/>
              <a:gd name="connsiteY11" fmla="*/ 4023 h 10567"/>
              <a:gd name="connsiteX12" fmla="*/ 5254 w 10000"/>
              <a:gd name="connsiteY12" fmla="*/ 4023 h 10567"/>
              <a:gd name="connsiteX13" fmla="*/ 5149 w 10000"/>
              <a:gd name="connsiteY13" fmla="*/ 2813 h 10567"/>
              <a:gd name="connsiteX14" fmla="*/ 5045 w 10000"/>
              <a:gd name="connsiteY14" fmla="*/ 2414 h 10567"/>
              <a:gd name="connsiteX15" fmla="*/ 4837 w 10000"/>
              <a:gd name="connsiteY15" fmla="*/ 1812 h 10567"/>
              <a:gd name="connsiteX16" fmla="*/ 4785 w 10000"/>
              <a:gd name="connsiteY16" fmla="*/ 1409 h 10567"/>
              <a:gd name="connsiteX17" fmla="*/ 4628 w 10000"/>
              <a:gd name="connsiteY17" fmla="*/ 1006 h 10567"/>
              <a:gd name="connsiteX18" fmla="*/ 4419 w 10000"/>
              <a:gd name="connsiteY18" fmla="*/ 403 h 10567"/>
              <a:gd name="connsiteX19" fmla="*/ 4158 w 10000"/>
              <a:gd name="connsiteY19" fmla="*/ 204 h 10567"/>
              <a:gd name="connsiteX20" fmla="*/ 4002 w 10000"/>
              <a:gd name="connsiteY20" fmla="*/ 0 h 10567"/>
              <a:gd name="connsiteX21" fmla="*/ 3793 w 10000"/>
              <a:gd name="connsiteY21" fmla="*/ 204 h 10567"/>
              <a:gd name="connsiteX22" fmla="*/ 3532 w 10000"/>
              <a:gd name="connsiteY22" fmla="*/ 0 h 10567"/>
              <a:gd name="connsiteX23" fmla="*/ 3325 w 10000"/>
              <a:gd name="connsiteY23" fmla="*/ 403 h 10567"/>
              <a:gd name="connsiteX24" fmla="*/ 3220 w 10000"/>
              <a:gd name="connsiteY24" fmla="*/ 2011 h 10567"/>
              <a:gd name="connsiteX25" fmla="*/ 3010 w 10000"/>
              <a:gd name="connsiteY25" fmla="*/ 3216 h 10567"/>
              <a:gd name="connsiteX26" fmla="*/ 2907 w 10000"/>
              <a:gd name="connsiteY26" fmla="*/ 3619 h 10567"/>
              <a:gd name="connsiteX27" fmla="*/ 2490 w 10000"/>
              <a:gd name="connsiteY27" fmla="*/ 4421 h 10567"/>
              <a:gd name="connsiteX28" fmla="*/ 2360 w 10000"/>
              <a:gd name="connsiteY28" fmla="*/ 4978 h 10567"/>
              <a:gd name="connsiteX29" fmla="*/ 2040 w 10000"/>
              <a:gd name="connsiteY29" fmla="*/ 5959 h 10567"/>
              <a:gd name="connsiteX30" fmla="*/ 1626 w 10000"/>
              <a:gd name="connsiteY30" fmla="*/ 5615 h 10567"/>
              <a:gd name="connsiteX31" fmla="*/ 1423 w 10000"/>
              <a:gd name="connsiteY31" fmla="*/ 5753 h 10567"/>
              <a:gd name="connsiteX32" fmla="*/ 1364 w 10000"/>
              <a:gd name="connsiteY32" fmla="*/ 6647 h 10567"/>
              <a:gd name="connsiteX33" fmla="*/ 856 w 10000"/>
              <a:gd name="connsiteY33" fmla="*/ 9037 h 10567"/>
              <a:gd name="connsiteX34" fmla="*/ 583 w 10000"/>
              <a:gd name="connsiteY34" fmla="*/ 9466 h 10567"/>
              <a:gd name="connsiteX35" fmla="*/ 399 w 10000"/>
              <a:gd name="connsiteY35" fmla="*/ 8813 h 10567"/>
              <a:gd name="connsiteX36" fmla="*/ 117 w 10000"/>
              <a:gd name="connsiteY36" fmla="*/ 8832 h 10567"/>
              <a:gd name="connsiteX37" fmla="*/ 0 w 10000"/>
              <a:gd name="connsiteY37" fmla="*/ 9083 h 10567"/>
              <a:gd name="connsiteX0" fmla="*/ 10000 w 10000"/>
              <a:gd name="connsiteY0" fmla="*/ 7348 h 10626"/>
              <a:gd name="connsiteX1" fmla="*/ 7995 w 10000"/>
              <a:gd name="connsiteY1" fmla="*/ 10224 h 10626"/>
              <a:gd name="connsiteX2" fmla="*/ 7800 w 10000"/>
              <a:gd name="connsiteY2" fmla="*/ 10567 h 10626"/>
              <a:gd name="connsiteX3" fmla="*/ 7124 w 10000"/>
              <a:gd name="connsiteY3" fmla="*/ 10000 h 10626"/>
              <a:gd name="connsiteX4" fmla="*/ 6975 w 10000"/>
              <a:gd name="connsiteY4" fmla="*/ 9848 h 10626"/>
              <a:gd name="connsiteX5" fmla="*/ 6819 w 10000"/>
              <a:gd name="connsiteY5" fmla="*/ 9444 h 10626"/>
              <a:gd name="connsiteX6" fmla="*/ 6714 w 10000"/>
              <a:gd name="connsiteY6" fmla="*/ 9047 h 10626"/>
              <a:gd name="connsiteX7" fmla="*/ 6506 w 10000"/>
              <a:gd name="connsiteY7" fmla="*/ 8439 h 10626"/>
              <a:gd name="connsiteX8" fmla="*/ 6349 w 10000"/>
              <a:gd name="connsiteY8" fmla="*/ 8439 h 10626"/>
              <a:gd name="connsiteX9" fmla="*/ 6089 w 10000"/>
              <a:gd name="connsiteY9" fmla="*/ 7837 h 10626"/>
              <a:gd name="connsiteX10" fmla="*/ 5672 w 10000"/>
              <a:gd name="connsiteY10" fmla="*/ 5626 h 10626"/>
              <a:gd name="connsiteX11" fmla="*/ 5411 w 10000"/>
              <a:gd name="connsiteY11" fmla="*/ 4825 h 10626"/>
              <a:gd name="connsiteX12" fmla="*/ 5306 w 10000"/>
              <a:gd name="connsiteY12" fmla="*/ 4023 h 10626"/>
              <a:gd name="connsiteX13" fmla="*/ 5254 w 10000"/>
              <a:gd name="connsiteY13" fmla="*/ 4023 h 10626"/>
              <a:gd name="connsiteX14" fmla="*/ 5149 w 10000"/>
              <a:gd name="connsiteY14" fmla="*/ 2813 h 10626"/>
              <a:gd name="connsiteX15" fmla="*/ 5045 w 10000"/>
              <a:gd name="connsiteY15" fmla="*/ 2414 h 10626"/>
              <a:gd name="connsiteX16" fmla="*/ 4837 w 10000"/>
              <a:gd name="connsiteY16" fmla="*/ 1812 h 10626"/>
              <a:gd name="connsiteX17" fmla="*/ 4785 w 10000"/>
              <a:gd name="connsiteY17" fmla="*/ 1409 h 10626"/>
              <a:gd name="connsiteX18" fmla="*/ 4628 w 10000"/>
              <a:gd name="connsiteY18" fmla="*/ 1006 h 10626"/>
              <a:gd name="connsiteX19" fmla="*/ 4419 w 10000"/>
              <a:gd name="connsiteY19" fmla="*/ 403 h 10626"/>
              <a:gd name="connsiteX20" fmla="*/ 4158 w 10000"/>
              <a:gd name="connsiteY20" fmla="*/ 204 h 10626"/>
              <a:gd name="connsiteX21" fmla="*/ 4002 w 10000"/>
              <a:gd name="connsiteY21" fmla="*/ 0 h 10626"/>
              <a:gd name="connsiteX22" fmla="*/ 3793 w 10000"/>
              <a:gd name="connsiteY22" fmla="*/ 204 h 10626"/>
              <a:gd name="connsiteX23" fmla="*/ 3532 w 10000"/>
              <a:gd name="connsiteY23" fmla="*/ 0 h 10626"/>
              <a:gd name="connsiteX24" fmla="*/ 3325 w 10000"/>
              <a:gd name="connsiteY24" fmla="*/ 403 h 10626"/>
              <a:gd name="connsiteX25" fmla="*/ 3220 w 10000"/>
              <a:gd name="connsiteY25" fmla="*/ 2011 h 10626"/>
              <a:gd name="connsiteX26" fmla="*/ 3010 w 10000"/>
              <a:gd name="connsiteY26" fmla="*/ 3216 h 10626"/>
              <a:gd name="connsiteX27" fmla="*/ 2907 w 10000"/>
              <a:gd name="connsiteY27" fmla="*/ 3619 h 10626"/>
              <a:gd name="connsiteX28" fmla="*/ 2490 w 10000"/>
              <a:gd name="connsiteY28" fmla="*/ 4421 h 10626"/>
              <a:gd name="connsiteX29" fmla="*/ 2360 w 10000"/>
              <a:gd name="connsiteY29" fmla="*/ 4978 h 10626"/>
              <a:gd name="connsiteX30" fmla="*/ 2040 w 10000"/>
              <a:gd name="connsiteY30" fmla="*/ 5959 h 10626"/>
              <a:gd name="connsiteX31" fmla="*/ 1626 w 10000"/>
              <a:gd name="connsiteY31" fmla="*/ 5615 h 10626"/>
              <a:gd name="connsiteX32" fmla="*/ 1423 w 10000"/>
              <a:gd name="connsiteY32" fmla="*/ 5753 h 10626"/>
              <a:gd name="connsiteX33" fmla="*/ 1364 w 10000"/>
              <a:gd name="connsiteY33" fmla="*/ 6647 h 10626"/>
              <a:gd name="connsiteX34" fmla="*/ 856 w 10000"/>
              <a:gd name="connsiteY34" fmla="*/ 9037 h 10626"/>
              <a:gd name="connsiteX35" fmla="*/ 583 w 10000"/>
              <a:gd name="connsiteY35" fmla="*/ 9466 h 10626"/>
              <a:gd name="connsiteX36" fmla="*/ 399 w 10000"/>
              <a:gd name="connsiteY36" fmla="*/ 8813 h 10626"/>
              <a:gd name="connsiteX37" fmla="*/ 117 w 10000"/>
              <a:gd name="connsiteY37" fmla="*/ 8832 h 10626"/>
              <a:gd name="connsiteX38" fmla="*/ 0 w 10000"/>
              <a:gd name="connsiteY38" fmla="*/ 9083 h 10626"/>
              <a:gd name="connsiteX0" fmla="*/ 10000 w 10000"/>
              <a:gd name="connsiteY0" fmla="*/ 7348 h 10576"/>
              <a:gd name="connsiteX1" fmla="*/ 8398 w 10000"/>
              <a:gd name="connsiteY1" fmla="*/ 10189 h 10576"/>
              <a:gd name="connsiteX2" fmla="*/ 7995 w 10000"/>
              <a:gd name="connsiteY2" fmla="*/ 10224 h 10576"/>
              <a:gd name="connsiteX3" fmla="*/ 7800 w 10000"/>
              <a:gd name="connsiteY3" fmla="*/ 10567 h 10576"/>
              <a:gd name="connsiteX4" fmla="*/ 7124 w 10000"/>
              <a:gd name="connsiteY4" fmla="*/ 10000 h 10576"/>
              <a:gd name="connsiteX5" fmla="*/ 6975 w 10000"/>
              <a:gd name="connsiteY5" fmla="*/ 9848 h 10576"/>
              <a:gd name="connsiteX6" fmla="*/ 6819 w 10000"/>
              <a:gd name="connsiteY6" fmla="*/ 9444 h 10576"/>
              <a:gd name="connsiteX7" fmla="*/ 6714 w 10000"/>
              <a:gd name="connsiteY7" fmla="*/ 9047 h 10576"/>
              <a:gd name="connsiteX8" fmla="*/ 6506 w 10000"/>
              <a:gd name="connsiteY8" fmla="*/ 8439 h 10576"/>
              <a:gd name="connsiteX9" fmla="*/ 6349 w 10000"/>
              <a:gd name="connsiteY9" fmla="*/ 8439 h 10576"/>
              <a:gd name="connsiteX10" fmla="*/ 6089 w 10000"/>
              <a:gd name="connsiteY10" fmla="*/ 7837 h 10576"/>
              <a:gd name="connsiteX11" fmla="*/ 5672 w 10000"/>
              <a:gd name="connsiteY11" fmla="*/ 5626 h 10576"/>
              <a:gd name="connsiteX12" fmla="*/ 5411 w 10000"/>
              <a:gd name="connsiteY12" fmla="*/ 4825 h 10576"/>
              <a:gd name="connsiteX13" fmla="*/ 5306 w 10000"/>
              <a:gd name="connsiteY13" fmla="*/ 4023 h 10576"/>
              <a:gd name="connsiteX14" fmla="*/ 5254 w 10000"/>
              <a:gd name="connsiteY14" fmla="*/ 4023 h 10576"/>
              <a:gd name="connsiteX15" fmla="*/ 5149 w 10000"/>
              <a:gd name="connsiteY15" fmla="*/ 2813 h 10576"/>
              <a:gd name="connsiteX16" fmla="*/ 5045 w 10000"/>
              <a:gd name="connsiteY16" fmla="*/ 2414 h 10576"/>
              <a:gd name="connsiteX17" fmla="*/ 4837 w 10000"/>
              <a:gd name="connsiteY17" fmla="*/ 1812 h 10576"/>
              <a:gd name="connsiteX18" fmla="*/ 4785 w 10000"/>
              <a:gd name="connsiteY18" fmla="*/ 1409 h 10576"/>
              <a:gd name="connsiteX19" fmla="*/ 4628 w 10000"/>
              <a:gd name="connsiteY19" fmla="*/ 1006 h 10576"/>
              <a:gd name="connsiteX20" fmla="*/ 4419 w 10000"/>
              <a:gd name="connsiteY20" fmla="*/ 403 h 10576"/>
              <a:gd name="connsiteX21" fmla="*/ 4158 w 10000"/>
              <a:gd name="connsiteY21" fmla="*/ 204 h 10576"/>
              <a:gd name="connsiteX22" fmla="*/ 4002 w 10000"/>
              <a:gd name="connsiteY22" fmla="*/ 0 h 10576"/>
              <a:gd name="connsiteX23" fmla="*/ 3793 w 10000"/>
              <a:gd name="connsiteY23" fmla="*/ 204 h 10576"/>
              <a:gd name="connsiteX24" fmla="*/ 3532 w 10000"/>
              <a:gd name="connsiteY24" fmla="*/ 0 h 10576"/>
              <a:gd name="connsiteX25" fmla="*/ 3325 w 10000"/>
              <a:gd name="connsiteY25" fmla="*/ 403 h 10576"/>
              <a:gd name="connsiteX26" fmla="*/ 3220 w 10000"/>
              <a:gd name="connsiteY26" fmla="*/ 2011 h 10576"/>
              <a:gd name="connsiteX27" fmla="*/ 3010 w 10000"/>
              <a:gd name="connsiteY27" fmla="*/ 3216 h 10576"/>
              <a:gd name="connsiteX28" fmla="*/ 2907 w 10000"/>
              <a:gd name="connsiteY28" fmla="*/ 3619 h 10576"/>
              <a:gd name="connsiteX29" fmla="*/ 2490 w 10000"/>
              <a:gd name="connsiteY29" fmla="*/ 4421 h 10576"/>
              <a:gd name="connsiteX30" fmla="*/ 2360 w 10000"/>
              <a:gd name="connsiteY30" fmla="*/ 4978 h 10576"/>
              <a:gd name="connsiteX31" fmla="*/ 2040 w 10000"/>
              <a:gd name="connsiteY31" fmla="*/ 5959 h 10576"/>
              <a:gd name="connsiteX32" fmla="*/ 1626 w 10000"/>
              <a:gd name="connsiteY32" fmla="*/ 5615 h 10576"/>
              <a:gd name="connsiteX33" fmla="*/ 1423 w 10000"/>
              <a:gd name="connsiteY33" fmla="*/ 5753 h 10576"/>
              <a:gd name="connsiteX34" fmla="*/ 1364 w 10000"/>
              <a:gd name="connsiteY34" fmla="*/ 6647 h 10576"/>
              <a:gd name="connsiteX35" fmla="*/ 856 w 10000"/>
              <a:gd name="connsiteY35" fmla="*/ 9037 h 10576"/>
              <a:gd name="connsiteX36" fmla="*/ 583 w 10000"/>
              <a:gd name="connsiteY36" fmla="*/ 9466 h 10576"/>
              <a:gd name="connsiteX37" fmla="*/ 399 w 10000"/>
              <a:gd name="connsiteY37" fmla="*/ 8813 h 10576"/>
              <a:gd name="connsiteX38" fmla="*/ 117 w 10000"/>
              <a:gd name="connsiteY38" fmla="*/ 8832 h 10576"/>
              <a:gd name="connsiteX39" fmla="*/ 0 w 10000"/>
              <a:gd name="connsiteY39" fmla="*/ 9083 h 10576"/>
              <a:gd name="connsiteX0" fmla="*/ 10000 w 10000"/>
              <a:gd name="connsiteY0" fmla="*/ 7348 h 10576"/>
              <a:gd name="connsiteX1" fmla="*/ 8507 w 10000"/>
              <a:gd name="connsiteY1" fmla="*/ 9794 h 10576"/>
              <a:gd name="connsiteX2" fmla="*/ 8398 w 10000"/>
              <a:gd name="connsiteY2" fmla="*/ 10189 h 10576"/>
              <a:gd name="connsiteX3" fmla="*/ 7995 w 10000"/>
              <a:gd name="connsiteY3" fmla="*/ 10224 h 10576"/>
              <a:gd name="connsiteX4" fmla="*/ 7800 w 10000"/>
              <a:gd name="connsiteY4" fmla="*/ 10567 h 10576"/>
              <a:gd name="connsiteX5" fmla="*/ 7124 w 10000"/>
              <a:gd name="connsiteY5" fmla="*/ 10000 h 10576"/>
              <a:gd name="connsiteX6" fmla="*/ 6975 w 10000"/>
              <a:gd name="connsiteY6" fmla="*/ 9848 h 10576"/>
              <a:gd name="connsiteX7" fmla="*/ 6819 w 10000"/>
              <a:gd name="connsiteY7" fmla="*/ 9444 h 10576"/>
              <a:gd name="connsiteX8" fmla="*/ 6714 w 10000"/>
              <a:gd name="connsiteY8" fmla="*/ 9047 h 10576"/>
              <a:gd name="connsiteX9" fmla="*/ 6506 w 10000"/>
              <a:gd name="connsiteY9" fmla="*/ 8439 h 10576"/>
              <a:gd name="connsiteX10" fmla="*/ 6349 w 10000"/>
              <a:gd name="connsiteY10" fmla="*/ 8439 h 10576"/>
              <a:gd name="connsiteX11" fmla="*/ 6089 w 10000"/>
              <a:gd name="connsiteY11" fmla="*/ 7837 h 10576"/>
              <a:gd name="connsiteX12" fmla="*/ 5672 w 10000"/>
              <a:gd name="connsiteY12" fmla="*/ 5626 h 10576"/>
              <a:gd name="connsiteX13" fmla="*/ 5411 w 10000"/>
              <a:gd name="connsiteY13" fmla="*/ 4825 h 10576"/>
              <a:gd name="connsiteX14" fmla="*/ 5306 w 10000"/>
              <a:gd name="connsiteY14" fmla="*/ 4023 h 10576"/>
              <a:gd name="connsiteX15" fmla="*/ 5254 w 10000"/>
              <a:gd name="connsiteY15" fmla="*/ 4023 h 10576"/>
              <a:gd name="connsiteX16" fmla="*/ 5149 w 10000"/>
              <a:gd name="connsiteY16" fmla="*/ 2813 h 10576"/>
              <a:gd name="connsiteX17" fmla="*/ 5045 w 10000"/>
              <a:gd name="connsiteY17" fmla="*/ 2414 h 10576"/>
              <a:gd name="connsiteX18" fmla="*/ 4837 w 10000"/>
              <a:gd name="connsiteY18" fmla="*/ 1812 h 10576"/>
              <a:gd name="connsiteX19" fmla="*/ 4785 w 10000"/>
              <a:gd name="connsiteY19" fmla="*/ 1409 h 10576"/>
              <a:gd name="connsiteX20" fmla="*/ 4628 w 10000"/>
              <a:gd name="connsiteY20" fmla="*/ 1006 h 10576"/>
              <a:gd name="connsiteX21" fmla="*/ 4419 w 10000"/>
              <a:gd name="connsiteY21" fmla="*/ 403 h 10576"/>
              <a:gd name="connsiteX22" fmla="*/ 4158 w 10000"/>
              <a:gd name="connsiteY22" fmla="*/ 204 h 10576"/>
              <a:gd name="connsiteX23" fmla="*/ 4002 w 10000"/>
              <a:gd name="connsiteY23" fmla="*/ 0 h 10576"/>
              <a:gd name="connsiteX24" fmla="*/ 3793 w 10000"/>
              <a:gd name="connsiteY24" fmla="*/ 204 h 10576"/>
              <a:gd name="connsiteX25" fmla="*/ 3532 w 10000"/>
              <a:gd name="connsiteY25" fmla="*/ 0 h 10576"/>
              <a:gd name="connsiteX26" fmla="*/ 3325 w 10000"/>
              <a:gd name="connsiteY26" fmla="*/ 403 h 10576"/>
              <a:gd name="connsiteX27" fmla="*/ 3220 w 10000"/>
              <a:gd name="connsiteY27" fmla="*/ 2011 h 10576"/>
              <a:gd name="connsiteX28" fmla="*/ 3010 w 10000"/>
              <a:gd name="connsiteY28" fmla="*/ 3216 h 10576"/>
              <a:gd name="connsiteX29" fmla="*/ 2907 w 10000"/>
              <a:gd name="connsiteY29" fmla="*/ 3619 h 10576"/>
              <a:gd name="connsiteX30" fmla="*/ 2490 w 10000"/>
              <a:gd name="connsiteY30" fmla="*/ 4421 h 10576"/>
              <a:gd name="connsiteX31" fmla="*/ 2360 w 10000"/>
              <a:gd name="connsiteY31" fmla="*/ 4978 h 10576"/>
              <a:gd name="connsiteX32" fmla="*/ 2040 w 10000"/>
              <a:gd name="connsiteY32" fmla="*/ 5959 h 10576"/>
              <a:gd name="connsiteX33" fmla="*/ 1626 w 10000"/>
              <a:gd name="connsiteY33" fmla="*/ 5615 h 10576"/>
              <a:gd name="connsiteX34" fmla="*/ 1423 w 10000"/>
              <a:gd name="connsiteY34" fmla="*/ 5753 h 10576"/>
              <a:gd name="connsiteX35" fmla="*/ 1364 w 10000"/>
              <a:gd name="connsiteY35" fmla="*/ 6647 h 10576"/>
              <a:gd name="connsiteX36" fmla="*/ 856 w 10000"/>
              <a:gd name="connsiteY36" fmla="*/ 9037 h 10576"/>
              <a:gd name="connsiteX37" fmla="*/ 583 w 10000"/>
              <a:gd name="connsiteY37" fmla="*/ 9466 h 10576"/>
              <a:gd name="connsiteX38" fmla="*/ 399 w 10000"/>
              <a:gd name="connsiteY38" fmla="*/ 8813 h 10576"/>
              <a:gd name="connsiteX39" fmla="*/ 117 w 10000"/>
              <a:gd name="connsiteY39" fmla="*/ 8832 h 10576"/>
              <a:gd name="connsiteX40" fmla="*/ 0 w 10000"/>
              <a:gd name="connsiteY40" fmla="*/ 9083 h 10576"/>
              <a:gd name="connsiteX0" fmla="*/ 10000 w 10000"/>
              <a:gd name="connsiteY0" fmla="*/ 7348 h 10576"/>
              <a:gd name="connsiteX1" fmla="*/ 8965 w 10000"/>
              <a:gd name="connsiteY1" fmla="*/ 9140 h 10576"/>
              <a:gd name="connsiteX2" fmla="*/ 8507 w 10000"/>
              <a:gd name="connsiteY2" fmla="*/ 9794 h 10576"/>
              <a:gd name="connsiteX3" fmla="*/ 8398 w 10000"/>
              <a:gd name="connsiteY3" fmla="*/ 10189 h 10576"/>
              <a:gd name="connsiteX4" fmla="*/ 7995 w 10000"/>
              <a:gd name="connsiteY4" fmla="*/ 10224 h 10576"/>
              <a:gd name="connsiteX5" fmla="*/ 7800 w 10000"/>
              <a:gd name="connsiteY5" fmla="*/ 10567 h 10576"/>
              <a:gd name="connsiteX6" fmla="*/ 7124 w 10000"/>
              <a:gd name="connsiteY6" fmla="*/ 10000 h 10576"/>
              <a:gd name="connsiteX7" fmla="*/ 6975 w 10000"/>
              <a:gd name="connsiteY7" fmla="*/ 9848 h 10576"/>
              <a:gd name="connsiteX8" fmla="*/ 6819 w 10000"/>
              <a:gd name="connsiteY8" fmla="*/ 9444 h 10576"/>
              <a:gd name="connsiteX9" fmla="*/ 6714 w 10000"/>
              <a:gd name="connsiteY9" fmla="*/ 9047 h 10576"/>
              <a:gd name="connsiteX10" fmla="*/ 6506 w 10000"/>
              <a:gd name="connsiteY10" fmla="*/ 8439 h 10576"/>
              <a:gd name="connsiteX11" fmla="*/ 6349 w 10000"/>
              <a:gd name="connsiteY11" fmla="*/ 8439 h 10576"/>
              <a:gd name="connsiteX12" fmla="*/ 6089 w 10000"/>
              <a:gd name="connsiteY12" fmla="*/ 7837 h 10576"/>
              <a:gd name="connsiteX13" fmla="*/ 5672 w 10000"/>
              <a:gd name="connsiteY13" fmla="*/ 5626 h 10576"/>
              <a:gd name="connsiteX14" fmla="*/ 5411 w 10000"/>
              <a:gd name="connsiteY14" fmla="*/ 4825 h 10576"/>
              <a:gd name="connsiteX15" fmla="*/ 5306 w 10000"/>
              <a:gd name="connsiteY15" fmla="*/ 4023 h 10576"/>
              <a:gd name="connsiteX16" fmla="*/ 5254 w 10000"/>
              <a:gd name="connsiteY16" fmla="*/ 4023 h 10576"/>
              <a:gd name="connsiteX17" fmla="*/ 5149 w 10000"/>
              <a:gd name="connsiteY17" fmla="*/ 2813 h 10576"/>
              <a:gd name="connsiteX18" fmla="*/ 5045 w 10000"/>
              <a:gd name="connsiteY18" fmla="*/ 2414 h 10576"/>
              <a:gd name="connsiteX19" fmla="*/ 4837 w 10000"/>
              <a:gd name="connsiteY19" fmla="*/ 1812 h 10576"/>
              <a:gd name="connsiteX20" fmla="*/ 4785 w 10000"/>
              <a:gd name="connsiteY20" fmla="*/ 1409 h 10576"/>
              <a:gd name="connsiteX21" fmla="*/ 4628 w 10000"/>
              <a:gd name="connsiteY21" fmla="*/ 1006 h 10576"/>
              <a:gd name="connsiteX22" fmla="*/ 4419 w 10000"/>
              <a:gd name="connsiteY22" fmla="*/ 403 h 10576"/>
              <a:gd name="connsiteX23" fmla="*/ 4158 w 10000"/>
              <a:gd name="connsiteY23" fmla="*/ 204 h 10576"/>
              <a:gd name="connsiteX24" fmla="*/ 4002 w 10000"/>
              <a:gd name="connsiteY24" fmla="*/ 0 h 10576"/>
              <a:gd name="connsiteX25" fmla="*/ 3793 w 10000"/>
              <a:gd name="connsiteY25" fmla="*/ 204 h 10576"/>
              <a:gd name="connsiteX26" fmla="*/ 3532 w 10000"/>
              <a:gd name="connsiteY26" fmla="*/ 0 h 10576"/>
              <a:gd name="connsiteX27" fmla="*/ 3325 w 10000"/>
              <a:gd name="connsiteY27" fmla="*/ 403 h 10576"/>
              <a:gd name="connsiteX28" fmla="*/ 3220 w 10000"/>
              <a:gd name="connsiteY28" fmla="*/ 2011 h 10576"/>
              <a:gd name="connsiteX29" fmla="*/ 3010 w 10000"/>
              <a:gd name="connsiteY29" fmla="*/ 3216 h 10576"/>
              <a:gd name="connsiteX30" fmla="*/ 2907 w 10000"/>
              <a:gd name="connsiteY30" fmla="*/ 3619 h 10576"/>
              <a:gd name="connsiteX31" fmla="*/ 2490 w 10000"/>
              <a:gd name="connsiteY31" fmla="*/ 4421 h 10576"/>
              <a:gd name="connsiteX32" fmla="*/ 2360 w 10000"/>
              <a:gd name="connsiteY32" fmla="*/ 4978 h 10576"/>
              <a:gd name="connsiteX33" fmla="*/ 2040 w 10000"/>
              <a:gd name="connsiteY33" fmla="*/ 5959 h 10576"/>
              <a:gd name="connsiteX34" fmla="*/ 1626 w 10000"/>
              <a:gd name="connsiteY34" fmla="*/ 5615 h 10576"/>
              <a:gd name="connsiteX35" fmla="*/ 1423 w 10000"/>
              <a:gd name="connsiteY35" fmla="*/ 5753 h 10576"/>
              <a:gd name="connsiteX36" fmla="*/ 1364 w 10000"/>
              <a:gd name="connsiteY36" fmla="*/ 6647 h 10576"/>
              <a:gd name="connsiteX37" fmla="*/ 856 w 10000"/>
              <a:gd name="connsiteY37" fmla="*/ 9037 h 10576"/>
              <a:gd name="connsiteX38" fmla="*/ 583 w 10000"/>
              <a:gd name="connsiteY38" fmla="*/ 9466 h 10576"/>
              <a:gd name="connsiteX39" fmla="*/ 399 w 10000"/>
              <a:gd name="connsiteY39" fmla="*/ 8813 h 10576"/>
              <a:gd name="connsiteX40" fmla="*/ 117 w 10000"/>
              <a:gd name="connsiteY40" fmla="*/ 8832 h 10576"/>
              <a:gd name="connsiteX41" fmla="*/ 0 w 10000"/>
              <a:gd name="connsiteY41" fmla="*/ 9083 h 10576"/>
              <a:gd name="connsiteX0" fmla="*/ 10000 w 10000"/>
              <a:gd name="connsiteY0" fmla="*/ 7348 h 10576"/>
              <a:gd name="connsiteX1" fmla="*/ 9187 w 10000"/>
              <a:gd name="connsiteY1" fmla="*/ 9123 h 10576"/>
              <a:gd name="connsiteX2" fmla="*/ 8965 w 10000"/>
              <a:gd name="connsiteY2" fmla="*/ 9140 h 10576"/>
              <a:gd name="connsiteX3" fmla="*/ 8507 w 10000"/>
              <a:gd name="connsiteY3" fmla="*/ 9794 h 10576"/>
              <a:gd name="connsiteX4" fmla="*/ 8398 w 10000"/>
              <a:gd name="connsiteY4" fmla="*/ 10189 h 10576"/>
              <a:gd name="connsiteX5" fmla="*/ 7995 w 10000"/>
              <a:gd name="connsiteY5" fmla="*/ 10224 h 10576"/>
              <a:gd name="connsiteX6" fmla="*/ 7800 w 10000"/>
              <a:gd name="connsiteY6" fmla="*/ 10567 h 10576"/>
              <a:gd name="connsiteX7" fmla="*/ 7124 w 10000"/>
              <a:gd name="connsiteY7" fmla="*/ 10000 h 10576"/>
              <a:gd name="connsiteX8" fmla="*/ 6975 w 10000"/>
              <a:gd name="connsiteY8" fmla="*/ 9848 h 10576"/>
              <a:gd name="connsiteX9" fmla="*/ 6819 w 10000"/>
              <a:gd name="connsiteY9" fmla="*/ 9444 h 10576"/>
              <a:gd name="connsiteX10" fmla="*/ 6714 w 10000"/>
              <a:gd name="connsiteY10" fmla="*/ 9047 h 10576"/>
              <a:gd name="connsiteX11" fmla="*/ 6506 w 10000"/>
              <a:gd name="connsiteY11" fmla="*/ 8439 h 10576"/>
              <a:gd name="connsiteX12" fmla="*/ 6349 w 10000"/>
              <a:gd name="connsiteY12" fmla="*/ 8439 h 10576"/>
              <a:gd name="connsiteX13" fmla="*/ 6089 w 10000"/>
              <a:gd name="connsiteY13" fmla="*/ 7837 h 10576"/>
              <a:gd name="connsiteX14" fmla="*/ 5672 w 10000"/>
              <a:gd name="connsiteY14" fmla="*/ 5626 h 10576"/>
              <a:gd name="connsiteX15" fmla="*/ 5411 w 10000"/>
              <a:gd name="connsiteY15" fmla="*/ 4825 h 10576"/>
              <a:gd name="connsiteX16" fmla="*/ 5306 w 10000"/>
              <a:gd name="connsiteY16" fmla="*/ 4023 h 10576"/>
              <a:gd name="connsiteX17" fmla="*/ 5254 w 10000"/>
              <a:gd name="connsiteY17" fmla="*/ 4023 h 10576"/>
              <a:gd name="connsiteX18" fmla="*/ 5149 w 10000"/>
              <a:gd name="connsiteY18" fmla="*/ 2813 h 10576"/>
              <a:gd name="connsiteX19" fmla="*/ 5045 w 10000"/>
              <a:gd name="connsiteY19" fmla="*/ 2414 h 10576"/>
              <a:gd name="connsiteX20" fmla="*/ 4837 w 10000"/>
              <a:gd name="connsiteY20" fmla="*/ 1812 h 10576"/>
              <a:gd name="connsiteX21" fmla="*/ 4785 w 10000"/>
              <a:gd name="connsiteY21" fmla="*/ 1409 h 10576"/>
              <a:gd name="connsiteX22" fmla="*/ 4628 w 10000"/>
              <a:gd name="connsiteY22" fmla="*/ 1006 h 10576"/>
              <a:gd name="connsiteX23" fmla="*/ 4419 w 10000"/>
              <a:gd name="connsiteY23" fmla="*/ 403 h 10576"/>
              <a:gd name="connsiteX24" fmla="*/ 4158 w 10000"/>
              <a:gd name="connsiteY24" fmla="*/ 204 h 10576"/>
              <a:gd name="connsiteX25" fmla="*/ 4002 w 10000"/>
              <a:gd name="connsiteY25" fmla="*/ 0 h 10576"/>
              <a:gd name="connsiteX26" fmla="*/ 3793 w 10000"/>
              <a:gd name="connsiteY26" fmla="*/ 204 h 10576"/>
              <a:gd name="connsiteX27" fmla="*/ 3532 w 10000"/>
              <a:gd name="connsiteY27" fmla="*/ 0 h 10576"/>
              <a:gd name="connsiteX28" fmla="*/ 3325 w 10000"/>
              <a:gd name="connsiteY28" fmla="*/ 403 h 10576"/>
              <a:gd name="connsiteX29" fmla="*/ 3220 w 10000"/>
              <a:gd name="connsiteY29" fmla="*/ 2011 h 10576"/>
              <a:gd name="connsiteX30" fmla="*/ 3010 w 10000"/>
              <a:gd name="connsiteY30" fmla="*/ 3216 h 10576"/>
              <a:gd name="connsiteX31" fmla="*/ 2907 w 10000"/>
              <a:gd name="connsiteY31" fmla="*/ 3619 h 10576"/>
              <a:gd name="connsiteX32" fmla="*/ 2490 w 10000"/>
              <a:gd name="connsiteY32" fmla="*/ 4421 h 10576"/>
              <a:gd name="connsiteX33" fmla="*/ 2360 w 10000"/>
              <a:gd name="connsiteY33" fmla="*/ 4978 h 10576"/>
              <a:gd name="connsiteX34" fmla="*/ 2040 w 10000"/>
              <a:gd name="connsiteY34" fmla="*/ 5959 h 10576"/>
              <a:gd name="connsiteX35" fmla="*/ 1626 w 10000"/>
              <a:gd name="connsiteY35" fmla="*/ 5615 h 10576"/>
              <a:gd name="connsiteX36" fmla="*/ 1423 w 10000"/>
              <a:gd name="connsiteY36" fmla="*/ 5753 h 10576"/>
              <a:gd name="connsiteX37" fmla="*/ 1364 w 10000"/>
              <a:gd name="connsiteY37" fmla="*/ 6647 h 10576"/>
              <a:gd name="connsiteX38" fmla="*/ 856 w 10000"/>
              <a:gd name="connsiteY38" fmla="*/ 9037 h 10576"/>
              <a:gd name="connsiteX39" fmla="*/ 583 w 10000"/>
              <a:gd name="connsiteY39" fmla="*/ 9466 h 10576"/>
              <a:gd name="connsiteX40" fmla="*/ 399 w 10000"/>
              <a:gd name="connsiteY40" fmla="*/ 8813 h 10576"/>
              <a:gd name="connsiteX41" fmla="*/ 117 w 10000"/>
              <a:gd name="connsiteY41" fmla="*/ 8832 h 10576"/>
              <a:gd name="connsiteX42" fmla="*/ 0 w 10000"/>
              <a:gd name="connsiteY42" fmla="*/ 9083 h 10576"/>
              <a:gd name="connsiteX0" fmla="*/ 10000 w 10000"/>
              <a:gd name="connsiteY0" fmla="*/ 7348 h 10576"/>
              <a:gd name="connsiteX1" fmla="*/ 9473 w 10000"/>
              <a:gd name="connsiteY1" fmla="*/ 8693 h 10576"/>
              <a:gd name="connsiteX2" fmla="*/ 9187 w 10000"/>
              <a:gd name="connsiteY2" fmla="*/ 9123 h 10576"/>
              <a:gd name="connsiteX3" fmla="*/ 8965 w 10000"/>
              <a:gd name="connsiteY3" fmla="*/ 9140 h 10576"/>
              <a:gd name="connsiteX4" fmla="*/ 8507 w 10000"/>
              <a:gd name="connsiteY4" fmla="*/ 9794 h 10576"/>
              <a:gd name="connsiteX5" fmla="*/ 8398 w 10000"/>
              <a:gd name="connsiteY5" fmla="*/ 10189 h 10576"/>
              <a:gd name="connsiteX6" fmla="*/ 7995 w 10000"/>
              <a:gd name="connsiteY6" fmla="*/ 10224 h 10576"/>
              <a:gd name="connsiteX7" fmla="*/ 7800 w 10000"/>
              <a:gd name="connsiteY7" fmla="*/ 10567 h 10576"/>
              <a:gd name="connsiteX8" fmla="*/ 7124 w 10000"/>
              <a:gd name="connsiteY8" fmla="*/ 10000 h 10576"/>
              <a:gd name="connsiteX9" fmla="*/ 6975 w 10000"/>
              <a:gd name="connsiteY9" fmla="*/ 9848 h 10576"/>
              <a:gd name="connsiteX10" fmla="*/ 6819 w 10000"/>
              <a:gd name="connsiteY10" fmla="*/ 9444 h 10576"/>
              <a:gd name="connsiteX11" fmla="*/ 6714 w 10000"/>
              <a:gd name="connsiteY11" fmla="*/ 9047 h 10576"/>
              <a:gd name="connsiteX12" fmla="*/ 6506 w 10000"/>
              <a:gd name="connsiteY12" fmla="*/ 8439 h 10576"/>
              <a:gd name="connsiteX13" fmla="*/ 6349 w 10000"/>
              <a:gd name="connsiteY13" fmla="*/ 8439 h 10576"/>
              <a:gd name="connsiteX14" fmla="*/ 6089 w 10000"/>
              <a:gd name="connsiteY14" fmla="*/ 7837 h 10576"/>
              <a:gd name="connsiteX15" fmla="*/ 5672 w 10000"/>
              <a:gd name="connsiteY15" fmla="*/ 5626 h 10576"/>
              <a:gd name="connsiteX16" fmla="*/ 5411 w 10000"/>
              <a:gd name="connsiteY16" fmla="*/ 4825 h 10576"/>
              <a:gd name="connsiteX17" fmla="*/ 5306 w 10000"/>
              <a:gd name="connsiteY17" fmla="*/ 4023 h 10576"/>
              <a:gd name="connsiteX18" fmla="*/ 5254 w 10000"/>
              <a:gd name="connsiteY18" fmla="*/ 4023 h 10576"/>
              <a:gd name="connsiteX19" fmla="*/ 5149 w 10000"/>
              <a:gd name="connsiteY19" fmla="*/ 2813 h 10576"/>
              <a:gd name="connsiteX20" fmla="*/ 5045 w 10000"/>
              <a:gd name="connsiteY20" fmla="*/ 2414 h 10576"/>
              <a:gd name="connsiteX21" fmla="*/ 4837 w 10000"/>
              <a:gd name="connsiteY21" fmla="*/ 1812 h 10576"/>
              <a:gd name="connsiteX22" fmla="*/ 4785 w 10000"/>
              <a:gd name="connsiteY22" fmla="*/ 1409 h 10576"/>
              <a:gd name="connsiteX23" fmla="*/ 4628 w 10000"/>
              <a:gd name="connsiteY23" fmla="*/ 1006 h 10576"/>
              <a:gd name="connsiteX24" fmla="*/ 4419 w 10000"/>
              <a:gd name="connsiteY24" fmla="*/ 403 h 10576"/>
              <a:gd name="connsiteX25" fmla="*/ 4158 w 10000"/>
              <a:gd name="connsiteY25" fmla="*/ 204 h 10576"/>
              <a:gd name="connsiteX26" fmla="*/ 4002 w 10000"/>
              <a:gd name="connsiteY26" fmla="*/ 0 h 10576"/>
              <a:gd name="connsiteX27" fmla="*/ 3793 w 10000"/>
              <a:gd name="connsiteY27" fmla="*/ 204 h 10576"/>
              <a:gd name="connsiteX28" fmla="*/ 3532 w 10000"/>
              <a:gd name="connsiteY28" fmla="*/ 0 h 10576"/>
              <a:gd name="connsiteX29" fmla="*/ 3325 w 10000"/>
              <a:gd name="connsiteY29" fmla="*/ 403 h 10576"/>
              <a:gd name="connsiteX30" fmla="*/ 3220 w 10000"/>
              <a:gd name="connsiteY30" fmla="*/ 2011 h 10576"/>
              <a:gd name="connsiteX31" fmla="*/ 3010 w 10000"/>
              <a:gd name="connsiteY31" fmla="*/ 3216 h 10576"/>
              <a:gd name="connsiteX32" fmla="*/ 2907 w 10000"/>
              <a:gd name="connsiteY32" fmla="*/ 3619 h 10576"/>
              <a:gd name="connsiteX33" fmla="*/ 2490 w 10000"/>
              <a:gd name="connsiteY33" fmla="*/ 4421 h 10576"/>
              <a:gd name="connsiteX34" fmla="*/ 2360 w 10000"/>
              <a:gd name="connsiteY34" fmla="*/ 4978 h 10576"/>
              <a:gd name="connsiteX35" fmla="*/ 2040 w 10000"/>
              <a:gd name="connsiteY35" fmla="*/ 5959 h 10576"/>
              <a:gd name="connsiteX36" fmla="*/ 1626 w 10000"/>
              <a:gd name="connsiteY36" fmla="*/ 5615 h 10576"/>
              <a:gd name="connsiteX37" fmla="*/ 1423 w 10000"/>
              <a:gd name="connsiteY37" fmla="*/ 5753 h 10576"/>
              <a:gd name="connsiteX38" fmla="*/ 1364 w 10000"/>
              <a:gd name="connsiteY38" fmla="*/ 6647 h 10576"/>
              <a:gd name="connsiteX39" fmla="*/ 856 w 10000"/>
              <a:gd name="connsiteY39" fmla="*/ 9037 h 10576"/>
              <a:gd name="connsiteX40" fmla="*/ 583 w 10000"/>
              <a:gd name="connsiteY40" fmla="*/ 9466 h 10576"/>
              <a:gd name="connsiteX41" fmla="*/ 399 w 10000"/>
              <a:gd name="connsiteY41" fmla="*/ 8813 h 10576"/>
              <a:gd name="connsiteX42" fmla="*/ 117 w 10000"/>
              <a:gd name="connsiteY42" fmla="*/ 8832 h 10576"/>
              <a:gd name="connsiteX43" fmla="*/ 0 w 10000"/>
              <a:gd name="connsiteY43" fmla="*/ 9083 h 10576"/>
              <a:gd name="connsiteX0" fmla="*/ 10000 w 10000"/>
              <a:gd name="connsiteY0" fmla="*/ 7348 h 10576"/>
              <a:gd name="connsiteX1" fmla="*/ 9867 w 10000"/>
              <a:gd name="connsiteY1" fmla="*/ 7335 h 10576"/>
              <a:gd name="connsiteX2" fmla="*/ 9473 w 10000"/>
              <a:gd name="connsiteY2" fmla="*/ 8693 h 10576"/>
              <a:gd name="connsiteX3" fmla="*/ 9187 w 10000"/>
              <a:gd name="connsiteY3" fmla="*/ 9123 h 10576"/>
              <a:gd name="connsiteX4" fmla="*/ 8965 w 10000"/>
              <a:gd name="connsiteY4" fmla="*/ 9140 h 10576"/>
              <a:gd name="connsiteX5" fmla="*/ 8507 w 10000"/>
              <a:gd name="connsiteY5" fmla="*/ 9794 h 10576"/>
              <a:gd name="connsiteX6" fmla="*/ 8398 w 10000"/>
              <a:gd name="connsiteY6" fmla="*/ 10189 h 10576"/>
              <a:gd name="connsiteX7" fmla="*/ 7995 w 10000"/>
              <a:gd name="connsiteY7" fmla="*/ 10224 h 10576"/>
              <a:gd name="connsiteX8" fmla="*/ 7800 w 10000"/>
              <a:gd name="connsiteY8" fmla="*/ 10567 h 10576"/>
              <a:gd name="connsiteX9" fmla="*/ 7124 w 10000"/>
              <a:gd name="connsiteY9" fmla="*/ 10000 h 10576"/>
              <a:gd name="connsiteX10" fmla="*/ 6975 w 10000"/>
              <a:gd name="connsiteY10" fmla="*/ 9848 h 10576"/>
              <a:gd name="connsiteX11" fmla="*/ 6819 w 10000"/>
              <a:gd name="connsiteY11" fmla="*/ 9444 h 10576"/>
              <a:gd name="connsiteX12" fmla="*/ 6714 w 10000"/>
              <a:gd name="connsiteY12" fmla="*/ 9047 h 10576"/>
              <a:gd name="connsiteX13" fmla="*/ 6506 w 10000"/>
              <a:gd name="connsiteY13" fmla="*/ 8439 h 10576"/>
              <a:gd name="connsiteX14" fmla="*/ 6349 w 10000"/>
              <a:gd name="connsiteY14" fmla="*/ 8439 h 10576"/>
              <a:gd name="connsiteX15" fmla="*/ 6089 w 10000"/>
              <a:gd name="connsiteY15" fmla="*/ 7837 h 10576"/>
              <a:gd name="connsiteX16" fmla="*/ 5672 w 10000"/>
              <a:gd name="connsiteY16" fmla="*/ 5626 h 10576"/>
              <a:gd name="connsiteX17" fmla="*/ 5411 w 10000"/>
              <a:gd name="connsiteY17" fmla="*/ 4825 h 10576"/>
              <a:gd name="connsiteX18" fmla="*/ 5306 w 10000"/>
              <a:gd name="connsiteY18" fmla="*/ 4023 h 10576"/>
              <a:gd name="connsiteX19" fmla="*/ 5254 w 10000"/>
              <a:gd name="connsiteY19" fmla="*/ 4023 h 10576"/>
              <a:gd name="connsiteX20" fmla="*/ 5149 w 10000"/>
              <a:gd name="connsiteY20" fmla="*/ 2813 h 10576"/>
              <a:gd name="connsiteX21" fmla="*/ 5045 w 10000"/>
              <a:gd name="connsiteY21" fmla="*/ 2414 h 10576"/>
              <a:gd name="connsiteX22" fmla="*/ 4837 w 10000"/>
              <a:gd name="connsiteY22" fmla="*/ 1812 h 10576"/>
              <a:gd name="connsiteX23" fmla="*/ 4785 w 10000"/>
              <a:gd name="connsiteY23" fmla="*/ 1409 h 10576"/>
              <a:gd name="connsiteX24" fmla="*/ 4628 w 10000"/>
              <a:gd name="connsiteY24" fmla="*/ 1006 h 10576"/>
              <a:gd name="connsiteX25" fmla="*/ 4419 w 10000"/>
              <a:gd name="connsiteY25" fmla="*/ 403 h 10576"/>
              <a:gd name="connsiteX26" fmla="*/ 4158 w 10000"/>
              <a:gd name="connsiteY26" fmla="*/ 204 h 10576"/>
              <a:gd name="connsiteX27" fmla="*/ 4002 w 10000"/>
              <a:gd name="connsiteY27" fmla="*/ 0 h 10576"/>
              <a:gd name="connsiteX28" fmla="*/ 3793 w 10000"/>
              <a:gd name="connsiteY28" fmla="*/ 204 h 10576"/>
              <a:gd name="connsiteX29" fmla="*/ 3532 w 10000"/>
              <a:gd name="connsiteY29" fmla="*/ 0 h 10576"/>
              <a:gd name="connsiteX30" fmla="*/ 3325 w 10000"/>
              <a:gd name="connsiteY30" fmla="*/ 403 h 10576"/>
              <a:gd name="connsiteX31" fmla="*/ 3220 w 10000"/>
              <a:gd name="connsiteY31" fmla="*/ 2011 h 10576"/>
              <a:gd name="connsiteX32" fmla="*/ 3010 w 10000"/>
              <a:gd name="connsiteY32" fmla="*/ 3216 h 10576"/>
              <a:gd name="connsiteX33" fmla="*/ 2907 w 10000"/>
              <a:gd name="connsiteY33" fmla="*/ 3619 h 10576"/>
              <a:gd name="connsiteX34" fmla="*/ 2490 w 10000"/>
              <a:gd name="connsiteY34" fmla="*/ 4421 h 10576"/>
              <a:gd name="connsiteX35" fmla="*/ 2360 w 10000"/>
              <a:gd name="connsiteY35" fmla="*/ 4978 h 10576"/>
              <a:gd name="connsiteX36" fmla="*/ 2040 w 10000"/>
              <a:gd name="connsiteY36" fmla="*/ 5959 h 10576"/>
              <a:gd name="connsiteX37" fmla="*/ 1626 w 10000"/>
              <a:gd name="connsiteY37" fmla="*/ 5615 h 10576"/>
              <a:gd name="connsiteX38" fmla="*/ 1423 w 10000"/>
              <a:gd name="connsiteY38" fmla="*/ 5753 h 10576"/>
              <a:gd name="connsiteX39" fmla="*/ 1364 w 10000"/>
              <a:gd name="connsiteY39" fmla="*/ 6647 h 10576"/>
              <a:gd name="connsiteX40" fmla="*/ 856 w 10000"/>
              <a:gd name="connsiteY40" fmla="*/ 9037 h 10576"/>
              <a:gd name="connsiteX41" fmla="*/ 583 w 10000"/>
              <a:gd name="connsiteY41" fmla="*/ 9466 h 10576"/>
              <a:gd name="connsiteX42" fmla="*/ 399 w 10000"/>
              <a:gd name="connsiteY42" fmla="*/ 8813 h 10576"/>
              <a:gd name="connsiteX43" fmla="*/ 117 w 10000"/>
              <a:gd name="connsiteY43" fmla="*/ 8832 h 10576"/>
              <a:gd name="connsiteX44" fmla="*/ 0 w 10000"/>
              <a:gd name="connsiteY44" fmla="*/ 9083 h 10576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5 w 10000"/>
              <a:gd name="connsiteY4" fmla="*/ 9140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5 w 10000"/>
              <a:gd name="connsiteY4" fmla="*/ 9140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5 w 10000"/>
              <a:gd name="connsiteY4" fmla="*/ 9140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5 w 10000"/>
              <a:gd name="connsiteY4" fmla="*/ 9140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5 w 10000"/>
              <a:gd name="connsiteY4" fmla="*/ 9140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57 w 10000"/>
              <a:gd name="connsiteY4" fmla="*/ 9157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57 w 10000"/>
              <a:gd name="connsiteY4" fmla="*/ 9088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1 w 10000"/>
              <a:gd name="connsiteY4" fmla="*/ 9122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69 w 10000"/>
              <a:gd name="connsiteY2" fmla="*/ 8676 h 10567"/>
              <a:gd name="connsiteX3" fmla="*/ 9187 w 10000"/>
              <a:gd name="connsiteY3" fmla="*/ 9123 h 10567"/>
              <a:gd name="connsiteX4" fmla="*/ 8961 w 10000"/>
              <a:gd name="connsiteY4" fmla="*/ 9122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1790 w 11790"/>
              <a:gd name="connsiteY0" fmla="*/ 3754 h 10567"/>
              <a:gd name="connsiteX1" fmla="*/ 9867 w 11790"/>
              <a:gd name="connsiteY1" fmla="*/ 7335 h 10567"/>
              <a:gd name="connsiteX2" fmla="*/ 9469 w 11790"/>
              <a:gd name="connsiteY2" fmla="*/ 8676 h 10567"/>
              <a:gd name="connsiteX3" fmla="*/ 9187 w 11790"/>
              <a:gd name="connsiteY3" fmla="*/ 9123 h 10567"/>
              <a:gd name="connsiteX4" fmla="*/ 8961 w 11790"/>
              <a:gd name="connsiteY4" fmla="*/ 9122 h 10567"/>
              <a:gd name="connsiteX5" fmla="*/ 8507 w 11790"/>
              <a:gd name="connsiteY5" fmla="*/ 9794 h 10567"/>
              <a:gd name="connsiteX6" fmla="*/ 8398 w 11790"/>
              <a:gd name="connsiteY6" fmla="*/ 10189 h 10567"/>
              <a:gd name="connsiteX7" fmla="*/ 7995 w 11790"/>
              <a:gd name="connsiteY7" fmla="*/ 10224 h 10567"/>
              <a:gd name="connsiteX8" fmla="*/ 7800 w 11790"/>
              <a:gd name="connsiteY8" fmla="*/ 10567 h 10567"/>
              <a:gd name="connsiteX9" fmla="*/ 7124 w 11790"/>
              <a:gd name="connsiteY9" fmla="*/ 10000 h 10567"/>
              <a:gd name="connsiteX10" fmla="*/ 6975 w 11790"/>
              <a:gd name="connsiteY10" fmla="*/ 9848 h 10567"/>
              <a:gd name="connsiteX11" fmla="*/ 6819 w 11790"/>
              <a:gd name="connsiteY11" fmla="*/ 9444 h 10567"/>
              <a:gd name="connsiteX12" fmla="*/ 6714 w 11790"/>
              <a:gd name="connsiteY12" fmla="*/ 9047 h 10567"/>
              <a:gd name="connsiteX13" fmla="*/ 6506 w 11790"/>
              <a:gd name="connsiteY13" fmla="*/ 8439 h 10567"/>
              <a:gd name="connsiteX14" fmla="*/ 6349 w 11790"/>
              <a:gd name="connsiteY14" fmla="*/ 8439 h 10567"/>
              <a:gd name="connsiteX15" fmla="*/ 6089 w 11790"/>
              <a:gd name="connsiteY15" fmla="*/ 7837 h 10567"/>
              <a:gd name="connsiteX16" fmla="*/ 5672 w 11790"/>
              <a:gd name="connsiteY16" fmla="*/ 5626 h 10567"/>
              <a:gd name="connsiteX17" fmla="*/ 5411 w 11790"/>
              <a:gd name="connsiteY17" fmla="*/ 4825 h 10567"/>
              <a:gd name="connsiteX18" fmla="*/ 5306 w 11790"/>
              <a:gd name="connsiteY18" fmla="*/ 4023 h 10567"/>
              <a:gd name="connsiteX19" fmla="*/ 5254 w 11790"/>
              <a:gd name="connsiteY19" fmla="*/ 4023 h 10567"/>
              <a:gd name="connsiteX20" fmla="*/ 5149 w 11790"/>
              <a:gd name="connsiteY20" fmla="*/ 2813 h 10567"/>
              <a:gd name="connsiteX21" fmla="*/ 5045 w 11790"/>
              <a:gd name="connsiteY21" fmla="*/ 2414 h 10567"/>
              <a:gd name="connsiteX22" fmla="*/ 4837 w 11790"/>
              <a:gd name="connsiteY22" fmla="*/ 1812 h 10567"/>
              <a:gd name="connsiteX23" fmla="*/ 4785 w 11790"/>
              <a:gd name="connsiteY23" fmla="*/ 1409 h 10567"/>
              <a:gd name="connsiteX24" fmla="*/ 4628 w 11790"/>
              <a:gd name="connsiteY24" fmla="*/ 1006 h 10567"/>
              <a:gd name="connsiteX25" fmla="*/ 4419 w 11790"/>
              <a:gd name="connsiteY25" fmla="*/ 403 h 10567"/>
              <a:gd name="connsiteX26" fmla="*/ 4158 w 11790"/>
              <a:gd name="connsiteY26" fmla="*/ 204 h 10567"/>
              <a:gd name="connsiteX27" fmla="*/ 4002 w 11790"/>
              <a:gd name="connsiteY27" fmla="*/ 0 h 10567"/>
              <a:gd name="connsiteX28" fmla="*/ 3793 w 11790"/>
              <a:gd name="connsiteY28" fmla="*/ 204 h 10567"/>
              <a:gd name="connsiteX29" fmla="*/ 3532 w 11790"/>
              <a:gd name="connsiteY29" fmla="*/ 0 h 10567"/>
              <a:gd name="connsiteX30" fmla="*/ 3325 w 11790"/>
              <a:gd name="connsiteY30" fmla="*/ 403 h 10567"/>
              <a:gd name="connsiteX31" fmla="*/ 3220 w 11790"/>
              <a:gd name="connsiteY31" fmla="*/ 2011 h 10567"/>
              <a:gd name="connsiteX32" fmla="*/ 3010 w 11790"/>
              <a:gd name="connsiteY32" fmla="*/ 3216 h 10567"/>
              <a:gd name="connsiteX33" fmla="*/ 2907 w 11790"/>
              <a:gd name="connsiteY33" fmla="*/ 3619 h 10567"/>
              <a:gd name="connsiteX34" fmla="*/ 2490 w 11790"/>
              <a:gd name="connsiteY34" fmla="*/ 4421 h 10567"/>
              <a:gd name="connsiteX35" fmla="*/ 2360 w 11790"/>
              <a:gd name="connsiteY35" fmla="*/ 4978 h 10567"/>
              <a:gd name="connsiteX36" fmla="*/ 2040 w 11790"/>
              <a:gd name="connsiteY36" fmla="*/ 5959 h 10567"/>
              <a:gd name="connsiteX37" fmla="*/ 1626 w 11790"/>
              <a:gd name="connsiteY37" fmla="*/ 5615 h 10567"/>
              <a:gd name="connsiteX38" fmla="*/ 1423 w 11790"/>
              <a:gd name="connsiteY38" fmla="*/ 5753 h 10567"/>
              <a:gd name="connsiteX39" fmla="*/ 1364 w 11790"/>
              <a:gd name="connsiteY39" fmla="*/ 6647 h 10567"/>
              <a:gd name="connsiteX40" fmla="*/ 856 w 11790"/>
              <a:gd name="connsiteY40" fmla="*/ 9037 h 10567"/>
              <a:gd name="connsiteX41" fmla="*/ 583 w 11790"/>
              <a:gd name="connsiteY41" fmla="*/ 9466 h 10567"/>
              <a:gd name="connsiteX42" fmla="*/ 399 w 11790"/>
              <a:gd name="connsiteY42" fmla="*/ 8813 h 10567"/>
              <a:gd name="connsiteX43" fmla="*/ 117 w 11790"/>
              <a:gd name="connsiteY43" fmla="*/ 8832 h 10567"/>
              <a:gd name="connsiteX44" fmla="*/ 0 w 11790"/>
              <a:gd name="connsiteY44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9867 w 11790"/>
              <a:gd name="connsiteY2" fmla="*/ 7335 h 10567"/>
              <a:gd name="connsiteX3" fmla="*/ 9469 w 11790"/>
              <a:gd name="connsiteY3" fmla="*/ 8676 h 10567"/>
              <a:gd name="connsiteX4" fmla="*/ 9187 w 11790"/>
              <a:gd name="connsiteY4" fmla="*/ 9123 h 10567"/>
              <a:gd name="connsiteX5" fmla="*/ 8961 w 11790"/>
              <a:gd name="connsiteY5" fmla="*/ 9122 h 10567"/>
              <a:gd name="connsiteX6" fmla="*/ 8507 w 11790"/>
              <a:gd name="connsiteY6" fmla="*/ 9794 h 10567"/>
              <a:gd name="connsiteX7" fmla="*/ 8398 w 11790"/>
              <a:gd name="connsiteY7" fmla="*/ 10189 h 10567"/>
              <a:gd name="connsiteX8" fmla="*/ 7995 w 11790"/>
              <a:gd name="connsiteY8" fmla="*/ 10224 h 10567"/>
              <a:gd name="connsiteX9" fmla="*/ 7800 w 11790"/>
              <a:gd name="connsiteY9" fmla="*/ 10567 h 10567"/>
              <a:gd name="connsiteX10" fmla="*/ 7124 w 11790"/>
              <a:gd name="connsiteY10" fmla="*/ 10000 h 10567"/>
              <a:gd name="connsiteX11" fmla="*/ 6975 w 11790"/>
              <a:gd name="connsiteY11" fmla="*/ 9848 h 10567"/>
              <a:gd name="connsiteX12" fmla="*/ 6819 w 11790"/>
              <a:gd name="connsiteY12" fmla="*/ 9444 h 10567"/>
              <a:gd name="connsiteX13" fmla="*/ 6714 w 11790"/>
              <a:gd name="connsiteY13" fmla="*/ 9047 h 10567"/>
              <a:gd name="connsiteX14" fmla="*/ 6506 w 11790"/>
              <a:gd name="connsiteY14" fmla="*/ 8439 h 10567"/>
              <a:gd name="connsiteX15" fmla="*/ 6349 w 11790"/>
              <a:gd name="connsiteY15" fmla="*/ 8439 h 10567"/>
              <a:gd name="connsiteX16" fmla="*/ 6089 w 11790"/>
              <a:gd name="connsiteY16" fmla="*/ 7837 h 10567"/>
              <a:gd name="connsiteX17" fmla="*/ 5672 w 11790"/>
              <a:gd name="connsiteY17" fmla="*/ 5626 h 10567"/>
              <a:gd name="connsiteX18" fmla="*/ 5411 w 11790"/>
              <a:gd name="connsiteY18" fmla="*/ 4825 h 10567"/>
              <a:gd name="connsiteX19" fmla="*/ 5306 w 11790"/>
              <a:gd name="connsiteY19" fmla="*/ 4023 h 10567"/>
              <a:gd name="connsiteX20" fmla="*/ 5254 w 11790"/>
              <a:gd name="connsiteY20" fmla="*/ 4023 h 10567"/>
              <a:gd name="connsiteX21" fmla="*/ 5149 w 11790"/>
              <a:gd name="connsiteY21" fmla="*/ 2813 h 10567"/>
              <a:gd name="connsiteX22" fmla="*/ 5045 w 11790"/>
              <a:gd name="connsiteY22" fmla="*/ 2414 h 10567"/>
              <a:gd name="connsiteX23" fmla="*/ 4837 w 11790"/>
              <a:gd name="connsiteY23" fmla="*/ 1812 h 10567"/>
              <a:gd name="connsiteX24" fmla="*/ 4785 w 11790"/>
              <a:gd name="connsiteY24" fmla="*/ 1409 h 10567"/>
              <a:gd name="connsiteX25" fmla="*/ 4628 w 11790"/>
              <a:gd name="connsiteY25" fmla="*/ 1006 h 10567"/>
              <a:gd name="connsiteX26" fmla="*/ 4419 w 11790"/>
              <a:gd name="connsiteY26" fmla="*/ 403 h 10567"/>
              <a:gd name="connsiteX27" fmla="*/ 4158 w 11790"/>
              <a:gd name="connsiteY27" fmla="*/ 204 h 10567"/>
              <a:gd name="connsiteX28" fmla="*/ 4002 w 11790"/>
              <a:gd name="connsiteY28" fmla="*/ 0 h 10567"/>
              <a:gd name="connsiteX29" fmla="*/ 3793 w 11790"/>
              <a:gd name="connsiteY29" fmla="*/ 204 h 10567"/>
              <a:gd name="connsiteX30" fmla="*/ 3532 w 11790"/>
              <a:gd name="connsiteY30" fmla="*/ 0 h 10567"/>
              <a:gd name="connsiteX31" fmla="*/ 3325 w 11790"/>
              <a:gd name="connsiteY31" fmla="*/ 403 h 10567"/>
              <a:gd name="connsiteX32" fmla="*/ 3220 w 11790"/>
              <a:gd name="connsiteY32" fmla="*/ 2011 h 10567"/>
              <a:gd name="connsiteX33" fmla="*/ 3010 w 11790"/>
              <a:gd name="connsiteY33" fmla="*/ 3216 h 10567"/>
              <a:gd name="connsiteX34" fmla="*/ 2907 w 11790"/>
              <a:gd name="connsiteY34" fmla="*/ 3619 h 10567"/>
              <a:gd name="connsiteX35" fmla="*/ 2490 w 11790"/>
              <a:gd name="connsiteY35" fmla="*/ 4421 h 10567"/>
              <a:gd name="connsiteX36" fmla="*/ 2360 w 11790"/>
              <a:gd name="connsiteY36" fmla="*/ 4978 h 10567"/>
              <a:gd name="connsiteX37" fmla="*/ 2040 w 11790"/>
              <a:gd name="connsiteY37" fmla="*/ 5959 h 10567"/>
              <a:gd name="connsiteX38" fmla="*/ 1626 w 11790"/>
              <a:gd name="connsiteY38" fmla="*/ 5615 h 10567"/>
              <a:gd name="connsiteX39" fmla="*/ 1423 w 11790"/>
              <a:gd name="connsiteY39" fmla="*/ 5753 h 10567"/>
              <a:gd name="connsiteX40" fmla="*/ 1364 w 11790"/>
              <a:gd name="connsiteY40" fmla="*/ 6647 h 10567"/>
              <a:gd name="connsiteX41" fmla="*/ 856 w 11790"/>
              <a:gd name="connsiteY41" fmla="*/ 9037 h 10567"/>
              <a:gd name="connsiteX42" fmla="*/ 583 w 11790"/>
              <a:gd name="connsiteY42" fmla="*/ 9466 h 10567"/>
              <a:gd name="connsiteX43" fmla="*/ 399 w 11790"/>
              <a:gd name="connsiteY43" fmla="*/ 8813 h 10567"/>
              <a:gd name="connsiteX44" fmla="*/ 117 w 11790"/>
              <a:gd name="connsiteY44" fmla="*/ 8832 h 10567"/>
              <a:gd name="connsiteX45" fmla="*/ 0 w 11790"/>
              <a:gd name="connsiteY45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9867 w 11790"/>
              <a:gd name="connsiteY2" fmla="*/ 7335 h 10567"/>
              <a:gd name="connsiteX3" fmla="*/ 9469 w 11790"/>
              <a:gd name="connsiteY3" fmla="*/ 8676 h 10567"/>
              <a:gd name="connsiteX4" fmla="*/ 9187 w 11790"/>
              <a:gd name="connsiteY4" fmla="*/ 9123 h 10567"/>
              <a:gd name="connsiteX5" fmla="*/ 8961 w 11790"/>
              <a:gd name="connsiteY5" fmla="*/ 9122 h 10567"/>
              <a:gd name="connsiteX6" fmla="*/ 8507 w 11790"/>
              <a:gd name="connsiteY6" fmla="*/ 9794 h 10567"/>
              <a:gd name="connsiteX7" fmla="*/ 8398 w 11790"/>
              <a:gd name="connsiteY7" fmla="*/ 10189 h 10567"/>
              <a:gd name="connsiteX8" fmla="*/ 7995 w 11790"/>
              <a:gd name="connsiteY8" fmla="*/ 10224 h 10567"/>
              <a:gd name="connsiteX9" fmla="*/ 7800 w 11790"/>
              <a:gd name="connsiteY9" fmla="*/ 10567 h 10567"/>
              <a:gd name="connsiteX10" fmla="*/ 7124 w 11790"/>
              <a:gd name="connsiteY10" fmla="*/ 10000 h 10567"/>
              <a:gd name="connsiteX11" fmla="*/ 6975 w 11790"/>
              <a:gd name="connsiteY11" fmla="*/ 9848 h 10567"/>
              <a:gd name="connsiteX12" fmla="*/ 6819 w 11790"/>
              <a:gd name="connsiteY12" fmla="*/ 9444 h 10567"/>
              <a:gd name="connsiteX13" fmla="*/ 6714 w 11790"/>
              <a:gd name="connsiteY13" fmla="*/ 9047 h 10567"/>
              <a:gd name="connsiteX14" fmla="*/ 6506 w 11790"/>
              <a:gd name="connsiteY14" fmla="*/ 8439 h 10567"/>
              <a:gd name="connsiteX15" fmla="*/ 6349 w 11790"/>
              <a:gd name="connsiteY15" fmla="*/ 8439 h 10567"/>
              <a:gd name="connsiteX16" fmla="*/ 6089 w 11790"/>
              <a:gd name="connsiteY16" fmla="*/ 7837 h 10567"/>
              <a:gd name="connsiteX17" fmla="*/ 5672 w 11790"/>
              <a:gd name="connsiteY17" fmla="*/ 5626 h 10567"/>
              <a:gd name="connsiteX18" fmla="*/ 5411 w 11790"/>
              <a:gd name="connsiteY18" fmla="*/ 4825 h 10567"/>
              <a:gd name="connsiteX19" fmla="*/ 5306 w 11790"/>
              <a:gd name="connsiteY19" fmla="*/ 4023 h 10567"/>
              <a:gd name="connsiteX20" fmla="*/ 5254 w 11790"/>
              <a:gd name="connsiteY20" fmla="*/ 4023 h 10567"/>
              <a:gd name="connsiteX21" fmla="*/ 5149 w 11790"/>
              <a:gd name="connsiteY21" fmla="*/ 2813 h 10567"/>
              <a:gd name="connsiteX22" fmla="*/ 5045 w 11790"/>
              <a:gd name="connsiteY22" fmla="*/ 2414 h 10567"/>
              <a:gd name="connsiteX23" fmla="*/ 4837 w 11790"/>
              <a:gd name="connsiteY23" fmla="*/ 1812 h 10567"/>
              <a:gd name="connsiteX24" fmla="*/ 4785 w 11790"/>
              <a:gd name="connsiteY24" fmla="*/ 1409 h 10567"/>
              <a:gd name="connsiteX25" fmla="*/ 4628 w 11790"/>
              <a:gd name="connsiteY25" fmla="*/ 1006 h 10567"/>
              <a:gd name="connsiteX26" fmla="*/ 4419 w 11790"/>
              <a:gd name="connsiteY26" fmla="*/ 403 h 10567"/>
              <a:gd name="connsiteX27" fmla="*/ 4158 w 11790"/>
              <a:gd name="connsiteY27" fmla="*/ 204 h 10567"/>
              <a:gd name="connsiteX28" fmla="*/ 4002 w 11790"/>
              <a:gd name="connsiteY28" fmla="*/ 0 h 10567"/>
              <a:gd name="connsiteX29" fmla="*/ 3793 w 11790"/>
              <a:gd name="connsiteY29" fmla="*/ 204 h 10567"/>
              <a:gd name="connsiteX30" fmla="*/ 3532 w 11790"/>
              <a:gd name="connsiteY30" fmla="*/ 0 h 10567"/>
              <a:gd name="connsiteX31" fmla="*/ 3325 w 11790"/>
              <a:gd name="connsiteY31" fmla="*/ 403 h 10567"/>
              <a:gd name="connsiteX32" fmla="*/ 3220 w 11790"/>
              <a:gd name="connsiteY32" fmla="*/ 2011 h 10567"/>
              <a:gd name="connsiteX33" fmla="*/ 3010 w 11790"/>
              <a:gd name="connsiteY33" fmla="*/ 3216 h 10567"/>
              <a:gd name="connsiteX34" fmla="*/ 2907 w 11790"/>
              <a:gd name="connsiteY34" fmla="*/ 3619 h 10567"/>
              <a:gd name="connsiteX35" fmla="*/ 2490 w 11790"/>
              <a:gd name="connsiteY35" fmla="*/ 4421 h 10567"/>
              <a:gd name="connsiteX36" fmla="*/ 2360 w 11790"/>
              <a:gd name="connsiteY36" fmla="*/ 4978 h 10567"/>
              <a:gd name="connsiteX37" fmla="*/ 2040 w 11790"/>
              <a:gd name="connsiteY37" fmla="*/ 5959 h 10567"/>
              <a:gd name="connsiteX38" fmla="*/ 1626 w 11790"/>
              <a:gd name="connsiteY38" fmla="*/ 5615 h 10567"/>
              <a:gd name="connsiteX39" fmla="*/ 1423 w 11790"/>
              <a:gd name="connsiteY39" fmla="*/ 5753 h 10567"/>
              <a:gd name="connsiteX40" fmla="*/ 1364 w 11790"/>
              <a:gd name="connsiteY40" fmla="*/ 6647 h 10567"/>
              <a:gd name="connsiteX41" fmla="*/ 856 w 11790"/>
              <a:gd name="connsiteY41" fmla="*/ 9037 h 10567"/>
              <a:gd name="connsiteX42" fmla="*/ 583 w 11790"/>
              <a:gd name="connsiteY42" fmla="*/ 9466 h 10567"/>
              <a:gd name="connsiteX43" fmla="*/ 399 w 11790"/>
              <a:gd name="connsiteY43" fmla="*/ 8813 h 10567"/>
              <a:gd name="connsiteX44" fmla="*/ 117 w 11790"/>
              <a:gd name="connsiteY44" fmla="*/ 8832 h 10567"/>
              <a:gd name="connsiteX45" fmla="*/ 0 w 11790"/>
              <a:gd name="connsiteY45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10070 w 11790"/>
              <a:gd name="connsiteY2" fmla="*/ 6096 h 10567"/>
              <a:gd name="connsiteX3" fmla="*/ 9867 w 11790"/>
              <a:gd name="connsiteY3" fmla="*/ 7335 h 10567"/>
              <a:gd name="connsiteX4" fmla="*/ 9469 w 11790"/>
              <a:gd name="connsiteY4" fmla="*/ 8676 h 10567"/>
              <a:gd name="connsiteX5" fmla="*/ 9187 w 11790"/>
              <a:gd name="connsiteY5" fmla="*/ 9123 h 10567"/>
              <a:gd name="connsiteX6" fmla="*/ 8961 w 11790"/>
              <a:gd name="connsiteY6" fmla="*/ 9122 h 10567"/>
              <a:gd name="connsiteX7" fmla="*/ 8507 w 11790"/>
              <a:gd name="connsiteY7" fmla="*/ 9794 h 10567"/>
              <a:gd name="connsiteX8" fmla="*/ 8398 w 11790"/>
              <a:gd name="connsiteY8" fmla="*/ 10189 h 10567"/>
              <a:gd name="connsiteX9" fmla="*/ 7995 w 11790"/>
              <a:gd name="connsiteY9" fmla="*/ 10224 h 10567"/>
              <a:gd name="connsiteX10" fmla="*/ 7800 w 11790"/>
              <a:gd name="connsiteY10" fmla="*/ 10567 h 10567"/>
              <a:gd name="connsiteX11" fmla="*/ 7124 w 11790"/>
              <a:gd name="connsiteY11" fmla="*/ 10000 h 10567"/>
              <a:gd name="connsiteX12" fmla="*/ 6975 w 11790"/>
              <a:gd name="connsiteY12" fmla="*/ 9848 h 10567"/>
              <a:gd name="connsiteX13" fmla="*/ 6819 w 11790"/>
              <a:gd name="connsiteY13" fmla="*/ 9444 h 10567"/>
              <a:gd name="connsiteX14" fmla="*/ 6714 w 11790"/>
              <a:gd name="connsiteY14" fmla="*/ 9047 h 10567"/>
              <a:gd name="connsiteX15" fmla="*/ 6506 w 11790"/>
              <a:gd name="connsiteY15" fmla="*/ 8439 h 10567"/>
              <a:gd name="connsiteX16" fmla="*/ 6349 w 11790"/>
              <a:gd name="connsiteY16" fmla="*/ 8439 h 10567"/>
              <a:gd name="connsiteX17" fmla="*/ 6089 w 11790"/>
              <a:gd name="connsiteY17" fmla="*/ 7837 h 10567"/>
              <a:gd name="connsiteX18" fmla="*/ 5672 w 11790"/>
              <a:gd name="connsiteY18" fmla="*/ 5626 h 10567"/>
              <a:gd name="connsiteX19" fmla="*/ 5411 w 11790"/>
              <a:gd name="connsiteY19" fmla="*/ 4825 h 10567"/>
              <a:gd name="connsiteX20" fmla="*/ 5306 w 11790"/>
              <a:gd name="connsiteY20" fmla="*/ 4023 h 10567"/>
              <a:gd name="connsiteX21" fmla="*/ 5254 w 11790"/>
              <a:gd name="connsiteY21" fmla="*/ 4023 h 10567"/>
              <a:gd name="connsiteX22" fmla="*/ 5149 w 11790"/>
              <a:gd name="connsiteY22" fmla="*/ 2813 h 10567"/>
              <a:gd name="connsiteX23" fmla="*/ 5045 w 11790"/>
              <a:gd name="connsiteY23" fmla="*/ 2414 h 10567"/>
              <a:gd name="connsiteX24" fmla="*/ 4837 w 11790"/>
              <a:gd name="connsiteY24" fmla="*/ 1812 h 10567"/>
              <a:gd name="connsiteX25" fmla="*/ 4785 w 11790"/>
              <a:gd name="connsiteY25" fmla="*/ 1409 h 10567"/>
              <a:gd name="connsiteX26" fmla="*/ 4628 w 11790"/>
              <a:gd name="connsiteY26" fmla="*/ 1006 h 10567"/>
              <a:gd name="connsiteX27" fmla="*/ 4419 w 11790"/>
              <a:gd name="connsiteY27" fmla="*/ 403 h 10567"/>
              <a:gd name="connsiteX28" fmla="*/ 4158 w 11790"/>
              <a:gd name="connsiteY28" fmla="*/ 204 h 10567"/>
              <a:gd name="connsiteX29" fmla="*/ 4002 w 11790"/>
              <a:gd name="connsiteY29" fmla="*/ 0 h 10567"/>
              <a:gd name="connsiteX30" fmla="*/ 3793 w 11790"/>
              <a:gd name="connsiteY30" fmla="*/ 204 h 10567"/>
              <a:gd name="connsiteX31" fmla="*/ 3532 w 11790"/>
              <a:gd name="connsiteY31" fmla="*/ 0 h 10567"/>
              <a:gd name="connsiteX32" fmla="*/ 3325 w 11790"/>
              <a:gd name="connsiteY32" fmla="*/ 403 h 10567"/>
              <a:gd name="connsiteX33" fmla="*/ 3220 w 11790"/>
              <a:gd name="connsiteY33" fmla="*/ 2011 h 10567"/>
              <a:gd name="connsiteX34" fmla="*/ 3010 w 11790"/>
              <a:gd name="connsiteY34" fmla="*/ 3216 h 10567"/>
              <a:gd name="connsiteX35" fmla="*/ 2907 w 11790"/>
              <a:gd name="connsiteY35" fmla="*/ 3619 h 10567"/>
              <a:gd name="connsiteX36" fmla="*/ 2490 w 11790"/>
              <a:gd name="connsiteY36" fmla="*/ 4421 h 10567"/>
              <a:gd name="connsiteX37" fmla="*/ 2360 w 11790"/>
              <a:gd name="connsiteY37" fmla="*/ 4978 h 10567"/>
              <a:gd name="connsiteX38" fmla="*/ 2040 w 11790"/>
              <a:gd name="connsiteY38" fmla="*/ 5959 h 10567"/>
              <a:gd name="connsiteX39" fmla="*/ 1626 w 11790"/>
              <a:gd name="connsiteY39" fmla="*/ 5615 h 10567"/>
              <a:gd name="connsiteX40" fmla="*/ 1423 w 11790"/>
              <a:gd name="connsiteY40" fmla="*/ 5753 h 10567"/>
              <a:gd name="connsiteX41" fmla="*/ 1364 w 11790"/>
              <a:gd name="connsiteY41" fmla="*/ 6647 h 10567"/>
              <a:gd name="connsiteX42" fmla="*/ 856 w 11790"/>
              <a:gd name="connsiteY42" fmla="*/ 9037 h 10567"/>
              <a:gd name="connsiteX43" fmla="*/ 583 w 11790"/>
              <a:gd name="connsiteY43" fmla="*/ 9466 h 10567"/>
              <a:gd name="connsiteX44" fmla="*/ 399 w 11790"/>
              <a:gd name="connsiteY44" fmla="*/ 8813 h 10567"/>
              <a:gd name="connsiteX45" fmla="*/ 117 w 11790"/>
              <a:gd name="connsiteY45" fmla="*/ 8832 h 10567"/>
              <a:gd name="connsiteX46" fmla="*/ 0 w 11790"/>
              <a:gd name="connsiteY46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10070 w 11790"/>
              <a:gd name="connsiteY2" fmla="*/ 6096 h 10567"/>
              <a:gd name="connsiteX3" fmla="*/ 9867 w 11790"/>
              <a:gd name="connsiteY3" fmla="*/ 7335 h 10567"/>
              <a:gd name="connsiteX4" fmla="*/ 9469 w 11790"/>
              <a:gd name="connsiteY4" fmla="*/ 8676 h 10567"/>
              <a:gd name="connsiteX5" fmla="*/ 9187 w 11790"/>
              <a:gd name="connsiteY5" fmla="*/ 9123 h 10567"/>
              <a:gd name="connsiteX6" fmla="*/ 8961 w 11790"/>
              <a:gd name="connsiteY6" fmla="*/ 9122 h 10567"/>
              <a:gd name="connsiteX7" fmla="*/ 8507 w 11790"/>
              <a:gd name="connsiteY7" fmla="*/ 9794 h 10567"/>
              <a:gd name="connsiteX8" fmla="*/ 8398 w 11790"/>
              <a:gd name="connsiteY8" fmla="*/ 10189 h 10567"/>
              <a:gd name="connsiteX9" fmla="*/ 7995 w 11790"/>
              <a:gd name="connsiteY9" fmla="*/ 10224 h 10567"/>
              <a:gd name="connsiteX10" fmla="*/ 7800 w 11790"/>
              <a:gd name="connsiteY10" fmla="*/ 10567 h 10567"/>
              <a:gd name="connsiteX11" fmla="*/ 7124 w 11790"/>
              <a:gd name="connsiteY11" fmla="*/ 10000 h 10567"/>
              <a:gd name="connsiteX12" fmla="*/ 6975 w 11790"/>
              <a:gd name="connsiteY12" fmla="*/ 9848 h 10567"/>
              <a:gd name="connsiteX13" fmla="*/ 6819 w 11790"/>
              <a:gd name="connsiteY13" fmla="*/ 9444 h 10567"/>
              <a:gd name="connsiteX14" fmla="*/ 6714 w 11790"/>
              <a:gd name="connsiteY14" fmla="*/ 9047 h 10567"/>
              <a:gd name="connsiteX15" fmla="*/ 6506 w 11790"/>
              <a:gd name="connsiteY15" fmla="*/ 8439 h 10567"/>
              <a:gd name="connsiteX16" fmla="*/ 6349 w 11790"/>
              <a:gd name="connsiteY16" fmla="*/ 8439 h 10567"/>
              <a:gd name="connsiteX17" fmla="*/ 6089 w 11790"/>
              <a:gd name="connsiteY17" fmla="*/ 7837 h 10567"/>
              <a:gd name="connsiteX18" fmla="*/ 5672 w 11790"/>
              <a:gd name="connsiteY18" fmla="*/ 5626 h 10567"/>
              <a:gd name="connsiteX19" fmla="*/ 5411 w 11790"/>
              <a:gd name="connsiteY19" fmla="*/ 4825 h 10567"/>
              <a:gd name="connsiteX20" fmla="*/ 5306 w 11790"/>
              <a:gd name="connsiteY20" fmla="*/ 4023 h 10567"/>
              <a:gd name="connsiteX21" fmla="*/ 5254 w 11790"/>
              <a:gd name="connsiteY21" fmla="*/ 4023 h 10567"/>
              <a:gd name="connsiteX22" fmla="*/ 5149 w 11790"/>
              <a:gd name="connsiteY22" fmla="*/ 2813 h 10567"/>
              <a:gd name="connsiteX23" fmla="*/ 5045 w 11790"/>
              <a:gd name="connsiteY23" fmla="*/ 2414 h 10567"/>
              <a:gd name="connsiteX24" fmla="*/ 4837 w 11790"/>
              <a:gd name="connsiteY24" fmla="*/ 1812 h 10567"/>
              <a:gd name="connsiteX25" fmla="*/ 4785 w 11790"/>
              <a:gd name="connsiteY25" fmla="*/ 1409 h 10567"/>
              <a:gd name="connsiteX26" fmla="*/ 4628 w 11790"/>
              <a:gd name="connsiteY26" fmla="*/ 1006 h 10567"/>
              <a:gd name="connsiteX27" fmla="*/ 4419 w 11790"/>
              <a:gd name="connsiteY27" fmla="*/ 403 h 10567"/>
              <a:gd name="connsiteX28" fmla="*/ 4158 w 11790"/>
              <a:gd name="connsiteY28" fmla="*/ 204 h 10567"/>
              <a:gd name="connsiteX29" fmla="*/ 4002 w 11790"/>
              <a:gd name="connsiteY29" fmla="*/ 0 h 10567"/>
              <a:gd name="connsiteX30" fmla="*/ 3793 w 11790"/>
              <a:gd name="connsiteY30" fmla="*/ 204 h 10567"/>
              <a:gd name="connsiteX31" fmla="*/ 3532 w 11790"/>
              <a:gd name="connsiteY31" fmla="*/ 0 h 10567"/>
              <a:gd name="connsiteX32" fmla="*/ 3325 w 11790"/>
              <a:gd name="connsiteY32" fmla="*/ 403 h 10567"/>
              <a:gd name="connsiteX33" fmla="*/ 3220 w 11790"/>
              <a:gd name="connsiteY33" fmla="*/ 2011 h 10567"/>
              <a:gd name="connsiteX34" fmla="*/ 3010 w 11790"/>
              <a:gd name="connsiteY34" fmla="*/ 3216 h 10567"/>
              <a:gd name="connsiteX35" fmla="*/ 2907 w 11790"/>
              <a:gd name="connsiteY35" fmla="*/ 3619 h 10567"/>
              <a:gd name="connsiteX36" fmla="*/ 2490 w 11790"/>
              <a:gd name="connsiteY36" fmla="*/ 4421 h 10567"/>
              <a:gd name="connsiteX37" fmla="*/ 2360 w 11790"/>
              <a:gd name="connsiteY37" fmla="*/ 4978 h 10567"/>
              <a:gd name="connsiteX38" fmla="*/ 2040 w 11790"/>
              <a:gd name="connsiteY38" fmla="*/ 5959 h 10567"/>
              <a:gd name="connsiteX39" fmla="*/ 1626 w 11790"/>
              <a:gd name="connsiteY39" fmla="*/ 5615 h 10567"/>
              <a:gd name="connsiteX40" fmla="*/ 1423 w 11790"/>
              <a:gd name="connsiteY40" fmla="*/ 5753 h 10567"/>
              <a:gd name="connsiteX41" fmla="*/ 1364 w 11790"/>
              <a:gd name="connsiteY41" fmla="*/ 6647 h 10567"/>
              <a:gd name="connsiteX42" fmla="*/ 856 w 11790"/>
              <a:gd name="connsiteY42" fmla="*/ 9037 h 10567"/>
              <a:gd name="connsiteX43" fmla="*/ 583 w 11790"/>
              <a:gd name="connsiteY43" fmla="*/ 9466 h 10567"/>
              <a:gd name="connsiteX44" fmla="*/ 399 w 11790"/>
              <a:gd name="connsiteY44" fmla="*/ 8813 h 10567"/>
              <a:gd name="connsiteX45" fmla="*/ 117 w 11790"/>
              <a:gd name="connsiteY45" fmla="*/ 8832 h 10567"/>
              <a:gd name="connsiteX46" fmla="*/ 0 w 11790"/>
              <a:gd name="connsiteY46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10078 w 11790"/>
              <a:gd name="connsiteY2" fmla="*/ 6096 h 10567"/>
              <a:gd name="connsiteX3" fmla="*/ 9867 w 11790"/>
              <a:gd name="connsiteY3" fmla="*/ 7335 h 10567"/>
              <a:gd name="connsiteX4" fmla="*/ 9469 w 11790"/>
              <a:gd name="connsiteY4" fmla="*/ 8676 h 10567"/>
              <a:gd name="connsiteX5" fmla="*/ 9187 w 11790"/>
              <a:gd name="connsiteY5" fmla="*/ 9123 h 10567"/>
              <a:gd name="connsiteX6" fmla="*/ 8961 w 11790"/>
              <a:gd name="connsiteY6" fmla="*/ 9122 h 10567"/>
              <a:gd name="connsiteX7" fmla="*/ 8507 w 11790"/>
              <a:gd name="connsiteY7" fmla="*/ 9794 h 10567"/>
              <a:gd name="connsiteX8" fmla="*/ 8398 w 11790"/>
              <a:gd name="connsiteY8" fmla="*/ 10189 h 10567"/>
              <a:gd name="connsiteX9" fmla="*/ 7995 w 11790"/>
              <a:gd name="connsiteY9" fmla="*/ 10224 h 10567"/>
              <a:gd name="connsiteX10" fmla="*/ 7800 w 11790"/>
              <a:gd name="connsiteY10" fmla="*/ 10567 h 10567"/>
              <a:gd name="connsiteX11" fmla="*/ 7124 w 11790"/>
              <a:gd name="connsiteY11" fmla="*/ 10000 h 10567"/>
              <a:gd name="connsiteX12" fmla="*/ 6975 w 11790"/>
              <a:gd name="connsiteY12" fmla="*/ 9848 h 10567"/>
              <a:gd name="connsiteX13" fmla="*/ 6819 w 11790"/>
              <a:gd name="connsiteY13" fmla="*/ 9444 h 10567"/>
              <a:gd name="connsiteX14" fmla="*/ 6714 w 11790"/>
              <a:gd name="connsiteY14" fmla="*/ 9047 h 10567"/>
              <a:gd name="connsiteX15" fmla="*/ 6506 w 11790"/>
              <a:gd name="connsiteY15" fmla="*/ 8439 h 10567"/>
              <a:gd name="connsiteX16" fmla="*/ 6349 w 11790"/>
              <a:gd name="connsiteY16" fmla="*/ 8439 h 10567"/>
              <a:gd name="connsiteX17" fmla="*/ 6089 w 11790"/>
              <a:gd name="connsiteY17" fmla="*/ 7837 h 10567"/>
              <a:gd name="connsiteX18" fmla="*/ 5672 w 11790"/>
              <a:gd name="connsiteY18" fmla="*/ 5626 h 10567"/>
              <a:gd name="connsiteX19" fmla="*/ 5411 w 11790"/>
              <a:gd name="connsiteY19" fmla="*/ 4825 h 10567"/>
              <a:gd name="connsiteX20" fmla="*/ 5306 w 11790"/>
              <a:gd name="connsiteY20" fmla="*/ 4023 h 10567"/>
              <a:gd name="connsiteX21" fmla="*/ 5254 w 11790"/>
              <a:gd name="connsiteY21" fmla="*/ 4023 h 10567"/>
              <a:gd name="connsiteX22" fmla="*/ 5149 w 11790"/>
              <a:gd name="connsiteY22" fmla="*/ 2813 h 10567"/>
              <a:gd name="connsiteX23" fmla="*/ 5045 w 11790"/>
              <a:gd name="connsiteY23" fmla="*/ 2414 h 10567"/>
              <a:gd name="connsiteX24" fmla="*/ 4837 w 11790"/>
              <a:gd name="connsiteY24" fmla="*/ 1812 h 10567"/>
              <a:gd name="connsiteX25" fmla="*/ 4785 w 11790"/>
              <a:gd name="connsiteY25" fmla="*/ 1409 h 10567"/>
              <a:gd name="connsiteX26" fmla="*/ 4628 w 11790"/>
              <a:gd name="connsiteY26" fmla="*/ 1006 h 10567"/>
              <a:gd name="connsiteX27" fmla="*/ 4419 w 11790"/>
              <a:gd name="connsiteY27" fmla="*/ 403 h 10567"/>
              <a:gd name="connsiteX28" fmla="*/ 4158 w 11790"/>
              <a:gd name="connsiteY28" fmla="*/ 204 h 10567"/>
              <a:gd name="connsiteX29" fmla="*/ 4002 w 11790"/>
              <a:gd name="connsiteY29" fmla="*/ 0 h 10567"/>
              <a:gd name="connsiteX30" fmla="*/ 3793 w 11790"/>
              <a:gd name="connsiteY30" fmla="*/ 204 h 10567"/>
              <a:gd name="connsiteX31" fmla="*/ 3532 w 11790"/>
              <a:gd name="connsiteY31" fmla="*/ 0 h 10567"/>
              <a:gd name="connsiteX32" fmla="*/ 3325 w 11790"/>
              <a:gd name="connsiteY32" fmla="*/ 403 h 10567"/>
              <a:gd name="connsiteX33" fmla="*/ 3220 w 11790"/>
              <a:gd name="connsiteY33" fmla="*/ 2011 h 10567"/>
              <a:gd name="connsiteX34" fmla="*/ 3010 w 11790"/>
              <a:gd name="connsiteY34" fmla="*/ 3216 h 10567"/>
              <a:gd name="connsiteX35" fmla="*/ 2907 w 11790"/>
              <a:gd name="connsiteY35" fmla="*/ 3619 h 10567"/>
              <a:gd name="connsiteX36" fmla="*/ 2490 w 11790"/>
              <a:gd name="connsiteY36" fmla="*/ 4421 h 10567"/>
              <a:gd name="connsiteX37" fmla="*/ 2360 w 11790"/>
              <a:gd name="connsiteY37" fmla="*/ 4978 h 10567"/>
              <a:gd name="connsiteX38" fmla="*/ 2040 w 11790"/>
              <a:gd name="connsiteY38" fmla="*/ 5959 h 10567"/>
              <a:gd name="connsiteX39" fmla="*/ 1626 w 11790"/>
              <a:gd name="connsiteY39" fmla="*/ 5615 h 10567"/>
              <a:gd name="connsiteX40" fmla="*/ 1423 w 11790"/>
              <a:gd name="connsiteY40" fmla="*/ 5753 h 10567"/>
              <a:gd name="connsiteX41" fmla="*/ 1364 w 11790"/>
              <a:gd name="connsiteY41" fmla="*/ 6647 h 10567"/>
              <a:gd name="connsiteX42" fmla="*/ 856 w 11790"/>
              <a:gd name="connsiteY42" fmla="*/ 9037 h 10567"/>
              <a:gd name="connsiteX43" fmla="*/ 583 w 11790"/>
              <a:gd name="connsiteY43" fmla="*/ 9466 h 10567"/>
              <a:gd name="connsiteX44" fmla="*/ 399 w 11790"/>
              <a:gd name="connsiteY44" fmla="*/ 8813 h 10567"/>
              <a:gd name="connsiteX45" fmla="*/ 117 w 11790"/>
              <a:gd name="connsiteY45" fmla="*/ 8832 h 10567"/>
              <a:gd name="connsiteX46" fmla="*/ 0 w 11790"/>
              <a:gd name="connsiteY46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10078 w 11790"/>
              <a:gd name="connsiteY2" fmla="*/ 6096 h 10567"/>
              <a:gd name="connsiteX3" fmla="*/ 9875 w 11790"/>
              <a:gd name="connsiteY3" fmla="*/ 7335 h 10567"/>
              <a:gd name="connsiteX4" fmla="*/ 9469 w 11790"/>
              <a:gd name="connsiteY4" fmla="*/ 8676 h 10567"/>
              <a:gd name="connsiteX5" fmla="*/ 9187 w 11790"/>
              <a:gd name="connsiteY5" fmla="*/ 9123 h 10567"/>
              <a:gd name="connsiteX6" fmla="*/ 8961 w 11790"/>
              <a:gd name="connsiteY6" fmla="*/ 9122 h 10567"/>
              <a:gd name="connsiteX7" fmla="*/ 8507 w 11790"/>
              <a:gd name="connsiteY7" fmla="*/ 9794 h 10567"/>
              <a:gd name="connsiteX8" fmla="*/ 8398 w 11790"/>
              <a:gd name="connsiteY8" fmla="*/ 10189 h 10567"/>
              <a:gd name="connsiteX9" fmla="*/ 7995 w 11790"/>
              <a:gd name="connsiteY9" fmla="*/ 10224 h 10567"/>
              <a:gd name="connsiteX10" fmla="*/ 7800 w 11790"/>
              <a:gd name="connsiteY10" fmla="*/ 10567 h 10567"/>
              <a:gd name="connsiteX11" fmla="*/ 7124 w 11790"/>
              <a:gd name="connsiteY11" fmla="*/ 10000 h 10567"/>
              <a:gd name="connsiteX12" fmla="*/ 6975 w 11790"/>
              <a:gd name="connsiteY12" fmla="*/ 9848 h 10567"/>
              <a:gd name="connsiteX13" fmla="*/ 6819 w 11790"/>
              <a:gd name="connsiteY13" fmla="*/ 9444 h 10567"/>
              <a:gd name="connsiteX14" fmla="*/ 6714 w 11790"/>
              <a:gd name="connsiteY14" fmla="*/ 9047 h 10567"/>
              <a:gd name="connsiteX15" fmla="*/ 6506 w 11790"/>
              <a:gd name="connsiteY15" fmla="*/ 8439 h 10567"/>
              <a:gd name="connsiteX16" fmla="*/ 6349 w 11790"/>
              <a:gd name="connsiteY16" fmla="*/ 8439 h 10567"/>
              <a:gd name="connsiteX17" fmla="*/ 6089 w 11790"/>
              <a:gd name="connsiteY17" fmla="*/ 7837 h 10567"/>
              <a:gd name="connsiteX18" fmla="*/ 5672 w 11790"/>
              <a:gd name="connsiteY18" fmla="*/ 5626 h 10567"/>
              <a:gd name="connsiteX19" fmla="*/ 5411 w 11790"/>
              <a:gd name="connsiteY19" fmla="*/ 4825 h 10567"/>
              <a:gd name="connsiteX20" fmla="*/ 5306 w 11790"/>
              <a:gd name="connsiteY20" fmla="*/ 4023 h 10567"/>
              <a:gd name="connsiteX21" fmla="*/ 5254 w 11790"/>
              <a:gd name="connsiteY21" fmla="*/ 4023 h 10567"/>
              <a:gd name="connsiteX22" fmla="*/ 5149 w 11790"/>
              <a:gd name="connsiteY22" fmla="*/ 2813 h 10567"/>
              <a:gd name="connsiteX23" fmla="*/ 5045 w 11790"/>
              <a:gd name="connsiteY23" fmla="*/ 2414 h 10567"/>
              <a:gd name="connsiteX24" fmla="*/ 4837 w 11790"/>
              <a:gd name="connsiteY24" fmla="*/ 1812 h 10567"/>
              <a:gd name="connsiteX25" fmla="*/ 4785 w 11790"/>
              <a:gd name="connsiteY25" fmla="*/ 1409 h 10567"/>
              <a:gd name="connsiteX26" fmla="*/ 4628 w 11790"/>
              <a:gd name="connsiteY26" fmla="*/ 1006 h 10567"/>
              <a:gd name="connsiteX27" fmla="*/ 4419 w 11790"/>
              <a:gd name="connsiteY27" fmla="*/ 403 h 10567"/>
              <a:gd name="connsiteX28" fmla="*/ 4158 w 11790"/>
              <a:gd name="connsiteY28" fmla="*/ 204 h 10567"/>
              <a:gd name="connsiteX29" fmla="*/ 4002 w 11790"/>
              <a:gd name="connsiteY29" fmla="*/ 0 h 10567"/>
              <a:gd name="connsiteX30" fmla="*/ 3793 w 11790"/>
              <a:gd name="connsiteY30" fmla="*/ 204 h 10567"/>
              <a:gd name="connsiteX31" fmla="*/ 3532 w 11790"/>
              <a:gd name="connsiteY31" fmla="*/ 0 h 10567"/>
              <a:gd name="connsiteX32" fmla="*/ 3325 w 11790"/>
              <a:gd name="connsiteY32" fmla="*/ 403 h 10567"/>
              <a:gd name="connsiteX33" fmla="*/ 3220 w 11790"/>
              <a:gd name="connsiteY33" fmla="*/ 2011 h 10567"/>
              <a:gd name="connsiteX34" fmla="*/ 3010 w 11790"/>
              <a:gd name="connsiteY34" fmla="*/ 3216 h 10567"/>
              <a:gd name="connsiteX35" fmla="*/ 2907 w 11790"/>
              <a:gd name="connsiteY35" fmla="*/ 3619 h 10567"/>
              <a:gd name="connsiteX36" fmla="*/ 2490 w 11790"/>
              <a:gd name="connsiteY36" fmla="*/ 4421 h 10567"/>
              <a:gd name="connsiteX37" fmla="*/ 2360 w 11790"/>
              <a:gd name="connsiteY37" fmla="*/ 4978 h 10567"/>
              <a:gd name="connsiteX38" fmla="*/ 2040 w 11790"/>
              <a:gd name="connsiteY38" fmla="*/ 5959 h 10567"/>
              <a:gd name="connsiteX39" fmla="*/ 1626 w 11790"/>
              <a:gd name="connsiteY39" fmla="*/ 5615 h 10567"/>
              <a:gd name="connsiteX40" fmla="*/ 1423 w 11790"/>
              <a:gd name="connsiteY40" fmla="*/ 5753 h 10567"/>
              <a:gd name="connsiteX41" fmla="*/ 1364 w 11790"/>
              <a:gd name="connsiteY41" fmla="*/ 6647 h 10567"/>
              <a:gd name="connsiteX42" fmla="*/ 856 w 11790"/>
              <a:gd name="connsiteY42" fmla="*/ 9037 h 10567"/>
              <a:gd name="connsiteX43" fmla="*/ 583 w 11790"/>
              <a:gd name="connsiteY43" fmla="*/ 9466 h 10567"/>
              <a:gd name="connsiteX44" fmla="*/ 399 w 11790"/>
              <a:gd name="connsiteY44" fmla="*/ 8813 h 10567"/>
              <a:gd name="connsiteX45" fmla="*/ 117 w 11790"/>
              <a:gd name="connsiteY45" fmla="*/ 8832 h 10567"/>
              <a:gd name="connsiteX46" fmla="*/ 0 w 11790"/>
              <a:gd name="connsiteY46" fmla="*/ 9083 h 10567"/>
              <a:gd name="connsiteX0" fmla="*/ 12818 w 12818"/>
              <a:gd name="connsiteY0" fmla="*/ 1037 h 10567"/>
              <a:gd name="connsiteX1" fmla="*/ 10266 w 12818"/>
              <a:gd name="connsiteY1" fmla="*/ 5615 h 10567"/>
              <a:gd name="connsiteX2" fmla="*/ 10078 w 12818"/>
              <a:gd name="connsiteY2" fmla="*/ 6096 h 10567"/>
              <a:gd name="connsiteX3" fmla="*/ 9875 w 12818"/>
              <a:gd name="connsiteY3" fmla="*/ 7335 h 10567"/>
              <a:gd name="connsiteX4" fmla="*/ 9469 w 12818"/>
              <a:gd name="connsiteY4" fmla="*/ 8676 h 10567"/>
              <a:gd name="connsiteX5" fmla="*/ 9187 w 12818"/>
              <a:gd name="connsiteY5" fmla="*/ 9123 h 10567"/>
              <a:gd name="connsiteX6" fmla="*/ 8961 w 12818"/>
              <a:gd name="connsiteY6" fmla="*/ 9122 h 10567"/>
              <a:gd name="connsiteX7" fmla="*/ 8507 w 12818"/>
              <a:gd name="connsiteY7" fmla="*/ 9794 h 10567"/>
              <a:gd name="connsiteX8" fmla="*/ 8398 w 12818"/>
              <a:gd name="connsiteY8" fmla="*/ 10189 h 10567"/>
              <a:gd name="connsiteX9" fmla="*/ 7995 w 12818"/>
              <a:gd name="connsiteY9" fmla="*/ 10224 h 10567"/>
              <a:gd name="connsiteX10" fmla="*/ 7800 w 12818"/>
              <a:gd name="connsiteY10" fmla="*/ 10567 h 10567"/>
              <a:gd name="connsiteX11" fmla="*/ 7124 w 12818"/>
              <a:gd name="connsiteY11" fmla="*/ 10000 h 10567"/>
              <a:gd name="connsiteX12" fmla="*/ 6975 w 12818"/>
              <a:gd name="connsiteY12" fmla="*/ 9848 h 10567"/>
              <a:gd name="connsiteX13" fmla="*/ 6819 w 12818"/>
              <a:gd name="connsiteY13" fmla="*/ 9444 h 10567"/>
              <a:gd name="connsiteX14" fmla="*/ 6714 w 12818"/>
              <a:gd name="connsiteY14" fmla="*/ 9047 h 10567"/>
              <a:gd name="connsiteX15" fmla="*/ 6506 w 12818"/>
              <a:gd name="connsiteY15" fmla="*/ 8439 h 10567"/>
              <a:gd name="connsiteX16" fmla="*/ 6349 w 12818"/>
              <a:gd name="connsiteY16" fmla="*/ 8439 h 10567"/>
              <a:gd name="connsiteX17" fmla="*/ 6089 w 12818"/>
              <a:gd name="connsiteY17" fmla="*/ 7837 h 10567"/>
              <a:gd name="connsiteX18" fmla="*/ 5672 w 12818"/>
              <a:gd name="connsiteY18" fmla="*/ 5626 h 10567"/>
              <a:gd name="connsiteX19" fmla="*/ 5411 w 12818"/>
              <a:gd name="connsiteY19" fmla="*/ 4825 h 10567"/>
              <a:gd name="connsiteX20" fmla="*/ 5306 w 12818"/>
              <a:gd name="connsiteY20" fmla="*/ 4023 h 10567"/>
              <a:gd name="connsiteX21" fmla="*/ 5254 w 12818"/>
              <a:gd name="connsiteY21" fmla="*/ 4023 h 10567"/>
              <a:gd name="connsiteX22" fmla="*/ 5149 w 12818"/>
              <a:gd name="connsiteY22" fmla="*/ 2813 h 10567"/>
              <a:gd name="connsiteX23" fmla="*/ 5045 w 12818"/>
              <a:gd name="connsiteY23" fmla="*/ 2414 h 10567"/>
              <a:gd name="connsiteX24" fmla="*/ 4837 w 12818"/>
              <a:gd name="connsiteY24" fmla="*/ 1812 h 10567"/>
              <a:gd name="connsiteX25" fmla="*/ 4785 w 12818"/>
              <a:gd name="connsiteY25" fmla="*/ 1409 h 10567"/>
              <a:gd name="connsiteX26" fmla="*/ 4628 w 12818"/>
              <a:gd name="connsiteY26" fmla="*/ 1006 h 10567"/>
              <a:gd name="connsiteX27" fmla="*/ 4419 w 12818"/>
              <a:gd name="connsiteY27" fmla="*/ 403 h 10567"/>
              <a:gd name="connsiteX28" fmla="*/ 4158 w 12818"/>
              <a:gd name="connsiteY28" fmla="*/ 204 h 10567"/>
              <a:gd name="connsiteX29" fmla="*/ 4002 w 12818"/>
              <a:gd name="connsiteY29" fmla="*/ 0 h 10567"/>
              <a:gd name="connsiteX30" fmla="*/ 3793 w 12818"/>
              <a:gd name="connsiteY30" fmla="*/ 204 h 10567"/>
              <a:gd name="connsiteX31" fmla="*/ 3532 w 12818"/>
              <a:gd name="connsiteY31" fmla="*/ 0 h 10567"/>
              <a:gd name="connsiteX32" fmla="*/ 3325 w 12818"/>
              <a:gd name="connsiteY32" fmla="*/ 403 h 10567"/>
              <a:gd name="connsiteX33" fmla="*/ 3220 w 12818"/>
              <a:gd name="connsiteY33" fmla="*/ 2011 h 10567"/>
              <a:gd name="connsiteX34" fmla="*/ 3010 w 12818"/>
              <a:gd name="connsiteY34" fmla="*/ 3216 h 10567"/>
              <a:gd name="connsiteX35" fmla="*/ 2907 w 12818"/>
              <a:gd name="connsiteY35" fmla="*/ 3619 h 10567"/>
              <a:gd name="connsiteX36" fmla="*/ 2490 w 12818"/>
              <a:gd name="connsiteY36" fmla="*/ 4421 h 10567"/>
              <a:gd name="connsiteX37" fmla="*/ 2360 w 12818"/>
              <a:gd name="connsiteY37" fmla="*/ 4978 h 10567"/>
              <a:gd name="connsiteX38" fmla="*/ 2040 w 12818"/>
              <a:gd name="connsiteY38" fmla="*/ 5959 h 10567"/>
              <a:gd name="connsiteX39" fmla="*/ 1626 w 12818"/>
              <a:gd name="connsiteY39" fmla="*/ 5615 h 10567"/>
              <a:gd name="connsiteX40" fmla="*/ 1423 w 12818"/>
              <a:gd name="connsiteY40" fmla="*/ 5753 h 10567"/>
              <a:gd name="connsiteX41" fmla="*/ 1364 w 12818"/>
              <a:gd name="connsiteY41" fmla="*/ 6647 h 10567"/>
              <a:gd name="connsiteX42" fmla="*/ 856 w 12818"/>
              <a:gd name="connsiteY42" fmla="*/ 9037 h 10567"/>
              <a:gd name="connsiteX43" fmla="*/ 583 w 12818"/>
              <a:gd name="connsiteY43" fmla="*/ 9466 h 10567"/>
              <a:gd name="connsiteX44" fmla="*/ 399 w 12818"/>
              <a:gd name="connsiteY44" fmla="*/ 8813 h 10567"/>
              <a:gd name="connsiteX45" fmla="*/ 117 w 12818"/>
              <a:gd name="connsiteY45" fmla="*/ 8832 h 10567"/>
              <a:gd name="connsiteX46" fmla="*/ 0 w 12818"/>
              <a:gd name="connsiteY46" fmla="*/ 9083 h 10567"/>
              <a:gd name="connsiteX0" fmla="*/ 12818 w 12818"/>
              <a:gd name="connsiteY0" fmla="*/ 1037 h 10567"/>
              <a:gd name="connsiteX1" fmla="*/ 10543 w 12818"/>
              <a:gd name="connsiteY1" fmla="*/ 4084 h 10567"/>
              <a:gd name="connsiteX2" fmla="*/ 10266 w 12818"/>
              <a:gd name="connsiteY2" fmla="*/ 5615 h 10567"/>
              <a:gd name="connsiteX3" fmla="*/ 10078 w 12818"/>
              <a:gd name="connsiteY3" fmla="*/ 6096 h 10567"/>
              <a:gd name="connsiteX4" fmla="*/ 9875 w 12818"/>
              <a:gd name="connsiteY4" fmla="*/ 7335 h 10567"/>
              <a:gd name="connsiteX5" fmla="*/ 9469 w 12818"/>
              <a:gd name="connsiteY5" fmla="*/ 8676 h 10567"/>
              <a:gd name="connsiteX6" fmla="*/ 9187 w 12818"/>
              <a:gd name="connsiteY6" fmla="*/ 9123 h 10567"/>
              <a:gd name="connsiteX7" fmla="*/ 8961 w 12818"/>
              <a:gd name="connsiteY7" fmla="*/ 9122 h 10567"/>
              <a:gd name="connsiteX8" fmla="*/ 8507 w 12818"/>
              <a:gd name="connsiteY8" fmla="*/ 9794 h 10567"/>
              <a:gd name="connsiteX9" fmla="*/ 8398 w 12818"/>
              <a:gd name="connsiteY9" fmla="*/ 10189 h 10567"/>
              <a:gd name="connsiteX10" fmla="*/ 7995 w 12818"/>
              <a:gd name="connsiteY10" fmla="*/ 10224 h 10567"/>
              <a:gd name="connsiteX11" fmla="*/ 7800 w 12818"/>
              <a:gd name="connsiteY11" fmla="*/ 10567 h 10567"/>
              <a:gd name="connsiteX12" fmla="*/ 7124 w 12818"/>
              <a:gd name="connsiteY12" fmla="*/ 10000 h 10567"/>
              <a:gd name="connsiteX13" fmla="*/ 6975 w 12818"/>
              <a:gd name="connsiteY13" fmla="*/ 9848 h 10567"/>
              <a:gd name="connsiteX14" fmla="*/ 6819 w 12818"/>
              <a:gd name="connsiteY14" fmla="*/ 9444 h 10567"/>
              <a:gd name="connsiteX15" fmla="*/ 6714 w 12818"/>
              <a:gd name="connsiteY15" fmla="*/ 9047 h 10567"/>
              <a:gd name="connsiteX16" fmla="*/ 6506 w 12818"/>
              <a:gd name="connsiteY16" fmla="*/ 8439 h 10567"/>
              <a:gd name="connsiteX17" fmla="*/ 6349 w 12818"/>
              <a:gd name="connsiteY17" fmla="*/ 8439 h 10567"/>
              <a:gd name="connsiteX18" fmla="*/ 6089 w 12818"/>
              <a:gd name="connsiteY18" fmla="*/ 7837 h 10567"/>
              <a:gd name="connsiteX19" fmla="*/ 5672 w 12818"/>
              <a:gd name="connsiteY19" fmla="*/ 5626 h 10567"/>
              <a:gd name="connsiteX20" fmla="*/ 5411 w 12818"/>
              <a:gd name="connsiteY20" fmla="*/ 4825 h 10567"/>
              <a:gd name="connsiteX21" fmla="*/ 5306 w 12818"/>
              <a:gd name="connsiteY21" fmla="*/ 4023 h 10567"/>
              <a:gd name="connsiteX22" fmla="*/ 5254 w 12818"/>
              <a:gd name="connsiteY22" fmla="*/ 4023 h 10567"/>
              <a:gd name="connsiteX23" fmla="*/ 5149 w 12818"/>
              <a:gd name="connsiteY23" fmla="*/ 2813 h 10567"/>
              <a:gd name="connsiteX24" fmla="*/ 5045 w 12818"/>
              <a:gd name="connsiteY24" fmla="*/ 2414 h 10567"/>
              <a:gd name="connsiteX25" fmla="*/ 4837 w 12818"/>
              <a:gd name="connsiteY25" fmla="*/ 1812 h 10567"/>
              <a:gd name="connsiteX26" fmla="*/ 4785 w 12818"/>
              <a:gd name="connsiteY26" fmla="*/ 1409 h 10567"/>
              <a:gd name="connsiteX27" fmla="*/ 4628 w 12818"/>
              <a:gd name="connsiteY27" fmla="*/ 1006 h 10567"/>
              <a:gd name="connsiteX28" fmla="*/ 4419 w 12818"/>
              <a:gd name="connsiteY28" fmla="*/ 403 h 10567"/>
              <a:gd name="connsiteX29" fmla="*/ 4158 w 12818"/>
              <a:gd name="connsiteY29" fmla="*/ 204 h 10567"/>
              <a:gd name="connsiteX30" fmla="*/ 4002 w 12818"/>
              <a:gd name="connsiteY30" fmla="*/ 0 h 10567"/>
              <a:gd name="connsiteX31" fmla="*/ 3793 w 12818"/>
              <a:gd name="connsiteY31" fmla="*/ 204 h 10567"/>
              <a:gd name="connsiteX32" fmla="*/ 3532 w 12818"/>
              <a:gd name="connsiteY32" fmla="*/ 0 h 10567"/>
              <a:gd name="connsiteX33" fmla="*/ 3325 w 12818"/>
              <a:gd name="connsiteY33" fmla="*/ 403 h 10567"/>
              <a:gd name="connsiteX34" fmla="*/ 3220 w 12818"/>
              <a:gd name="connsiteY34" fmla="*/ 2011 h 10567"/>
              <a:gd name="connsiteX35" fmla="*/ 3010 w 12818"/>
              <a:gd name="connsiteY35" fmla="*/ 3216 h 10567"/>
              <a:gd name="connsiteX36" fmla="*/ 2907 w 12818"/>
              <a:gd name="connsiteY36" fmla="*/ 3619 h 10567"/>
              <a:gd name="connsiteX37" fmla="*/ 2490 w 12818"/>
              <a:gd name="connsiteY37" fmla="*/ 4421 h 10567"/>
              <a:gd name="connsiteX38" fmla="*/ 2360 w 12818"/>
              <a:gd name="connsiteY38" fmla="*/ 4978 h 10567"/>
              <a:gd name="connsiteX39" fmla="*/ 2040 w 12818"/>
              <a:gd name="connsiteY39" fmla="*/ 5959 h 10567"/>
              <a:gd name="connsiteX40" fmla="*/ 1626 w 12818"/>
              <a:gd name="connsiteY40" fmla="*/ 5615 h 10567"/>
              <a:gd name="connsiteX41" fmla="*/ 1423 w 12818"/>
              <a:gd name="connsiteY41" fmla="*/ 5753 h 10567"/>
              <a:gd name="connsiteX42" fmla="*/ 1364 w 12818"/>
              <a:gd name="connsiteY42" fmla="*/ 6647 h 10567"/>
              <a:gd name="connsiteX43" fmla="*/ 856 w 12818"/>
              <a:gd name="connsiteY43" fmla="*/ 9037 h 10567"/>
              <a:gd name="connsiteX44" fmla="*/ 583 w 12818"/>
              <a:gd name="connsiteY44" fmla="*/ 9466 h 10567"/>
              <a:gd name="connsiteX45" fmla="*/ 399 w 12818"/>
              <a:gd name="connsiteY45" fmla="*/ 8813 h 10567"/>
              <a:gd name="connsiteX46" fmla="*/ 117 w 12818"/>
              <a:gd name="connsiteY46" fmla="*/ 8832 h 10567"/>
              <a:gd name="connsiteX47" fmla="*/ 0 w 12818"/>
              <a:gd name="connsiteY47" fmla="*/ 9083 h 10567"/>
              <a:gd name="connsiteX0" fmla="*/ 12818 w 12818"/>
              <a:gd name="connsiteY0" fmla="*/ 1037 h 10567"/>
              <a:gd name="connsiteX1" fmla="*/ 10543 w 12818"/>
              <a:gd name="connsiteY1" fmla="*/ 4084 h 10567"/>
              <a:gd name="connsiteX2" fmla="*/ 10266 w 12818"/>
              <a:gd name="connsiteY2" fmla="*/ 5615 h 10567"/>
              <a:gd name="connsiteX3" fmla="*/ 10078 w 12818"/>
              <a:gd name="connsiteY3" fmla="*/ 6096 h 10567"/>
              <a:gd name="connsiteX4" fmla="*/ 9875 w 12818"/>
              <a:gd name="connsiteY4" fmla="*/ 7335 h 10567"/>
              <a:gd name="connsiteX5" fmla="*/ 9469 w 12818"/>
              <a:gd name="connsiteY5" fmla="*/ 8676 h 10567"/>
              <a:gd name="connsiteX6" fmla="*/ 9187 w 12818"/>
              <a:gd name="connsiteY6" fmla="*/ 9123 h 10567"/>
              <a:gd name="connsiteX7" fmla="*/ 8961 w 12818"/>
              <a:gd name="connsiteY7" fmla="*/ 9122 h 10567"/>
              <a:gd name="connsiteX8" fmla="*/ 8507 w 12818"/>
              <a:gd name="connsiteY8" fmla="*/ 9794 h 10567"/>
              <a:gd name="connsiteX9" fmla="*/ 8398 w 12818"/>
              <a:gd name="connsiteY9" fmla="*/ 10189 h 10567"/>
              <a:gd name="connsiteX10" fmla="*/ 7995 w 12818"/>
              <a:gd name="connsiteY10" fmla="*/ 10224 h 10567"/>
              <a:gd name="connsiteX11" fmla="*/ 7800 w 12818"/>
              <a:gd name="connsiteY11" fmla="*/ 10567 h 10567"/>
              <a:gd name="connsiteX12" fmla="*/ 7124 w 12818"/>
              <a:gd name="connsiteY12" fmla="*/ 10000 h 10567"/>
              <a:gd name="connsiteX13" fmla="*/ 6975 w 12818"/>
              <a:gd name="connsiteY13" fmla="*/ 9848 h 10567"/>
              <a:gd name="connsiteX14" fmla="*/ 6819 w 12818"/>
              <a:gd name="connsiteY14" fmla="*/ 9444 h 10567"/>
              <a:gd name="connsiteX15" fmla="*/ 6714 w 12818"/>
              <a:gd name="connsiteY15" fmla="*/ 9047 h 10567"/>
              <a:gd name="connsiteX16" fmla="*/ 6506 w 12818"/>
              <a:gd name="connsiteY16" fmla="*/ 8439 h 10567"/>
              <a:gd name="connsiteX17" fmla="*/ 6349 w 12818"/>
              <a:gd name="connsiteY17" fmla="*/ 8439 h 10567"/>
              <a:gd name="connsiteX18" fmla="*/ 6089 w 12818"/>
              <a:gd name="connsiteY18" fmla="*/ 7837 h 10567"/>
              <a:gd name="connsiteX19" fmla="*/ 5672 w 12818"/>
              <a:gd name="connsiteY19" fmla="*/ 5626 h 10567"/>
              <a:gd name="connsiteX20" fmla="*/ 5411 w 12818"/>
              <a:gd name="connsiteY20" fmla="*/ 4825 h 10567"/>
              <a:gd name="connsiteX21" fmla="*/ 5306 w 12818"/>
              <a:gd name="connsiteY21" fmla="*/ 4023 h 10567"/>
              <a:gd name="connsiteX22" fmla="*/ 5254 w 12818"/>
              <a:gd name="connsiteY22" fmla="*/ 4023 h 10567"/>
              <a:gd name="connsiteX23" fmla="*/ 5149 w 12818"/>
              <a:gd name="connsiteY23" fmla="*/ 2813 h 10567"/>
              <a:gd name="connsiteX24" fmla="*/ 5045 w 12818"/>
              <a:gd name="connsiteY24" fmla="*/ 2414 h 10567"/>
              <a:gd name="connsiteX25" fmla="*/ 4837 w 12818"/>
              <a:gd name="connsiteY25" fmla="*/ 1812 h 10567"/>
              <a:gd name="connsiteX26" fmla="*/ 4785 w 12818"/>
              <a:gd name="connsiteY26" fmla="*/ 1409 h 10567"/>
              <a:gd name="connsiteX27" fmla="*/ 4628 w 12818"/>
              <a:gd name="connsiteY27" fmla="*/ 1006 h 10567"/>
              <a:gd name="connsiteX28" fmla="*/ 4419 w 12818"/>
              <a:gd name="connsiteY28" fmla="*/ 403 h 10567"/>
              <a:gd name="connsiteX29" fmla="*/ 4158 w 12818"/>
              <a:gd name="connsiteY29" fmla="*/ 204 h 10567"/>
              <a:gd name="connsiteX30" fmla="*/ 4002 w 12818"/>
              <a:gd name="connsiteY30" fmla="*/ 0 h 10567"/>
              <a:gd name="connsiteX31" fmla="*/ 3793 w 12818"/>
              <a:gd name="connsiteY31" fmla="*/ 204 h 10567"/>
              <a:gd name="connsiteX32" fmla="*/ 3532 w 12818"/>
              <a:gd name="connsiteY32" fmla="*/ 0 h 10567"/>
              <a:gd name="connsiteX33" fmla="*/ 3325 w 12818"/>
              <a:gd name="connsiteY33" fmla="*/ 403 h 10567"/>
              <a:gd name="connsiteX34" fmla="*/ 3220 w 12818"/>
              <a:gd name="connsiteY34" fmla="*/ 2011 h 10567"/>
              <a:gd name="connsiteX35" fmla="*/ 3010 w 12818"/>
              <a:gd name="connsiteY35" fmla="*/ 3216 h 10567"/>
              <a:gd name="connsiteX36" fmla="*/ 2907 w 12818"/>
              <a:gd name="connsiteY36" fmla="*/ 3619 h 10567"/>
              <a:gd name="connsiteX37" fmla="*/ 2490 w 12818"/>
              <a:gd name="connsiteY37" fmla="*/ 4421 h 10567"/>
              <a:gd name="connsiteX38" fmla="*/ 2360 w 12818"/>
              <a:gd name="connsiteY38" fmla="*/ 4978 h 10567"/>
              <a:gd name="connsiteX39" fmla="*/ 2040 w 12818"/>
              <a:gd name="connsiteY39" fmla="*/ 5959 h 10567"/>
              <a:gd name="connsiteX40" fmla="*/ 1626 w 12818"/>
              <a:gd name="connsiteY40" fmla="*/ 5615 h 10567"/>
              <a:gd name="connsiteX41" fmla="*/ 1423 w 12818"/>
              <a:gd name="connsiteY41" fmla="*/ 5753 h 10567"/>
              <a:gd name="connsiteX42" fmla="*/ 1364 w 12818"/>
              <a:gd name="connsiteY42" fmla="*/ 6647 h 10567"/>
              <a:gd name="connsiteX43" fmla="*/ 856 w 12818"/>
              <a:gd name="connsiteY43" fmla="*/ 9037 h 10567"/>
              <a:gd name="connsiteX44" fmla="*/ 583 w 12818"/>
              <a:gd name="connsiteY44" fmla="*/ 9466 h 10567"/>
              <a:gd name="connsiteX45" fmla="*/ 399 w 12818"/>
              <a:gd name="connsiteY45" fmla="*/ 8813 h 10567"/>
              <a:gd name="connsiteX46" fmla="*/ 117 w 12818"/>
              <a:gd name="connsiteY46" fmla="*/ 8832 h 10567"/>
              <a:gd name="connsiteX47" fmla="*/ 0 w 12818"/>
              <a:gd name="connsiteY47" fmla="*/ 9083 h 10567"/>
              <a:gd name="connsiteX0" fmla="*/ 12818 w 12818"/>
              <a:gd name="connsiteY0" fmla="*/ 1037 h 10567"/>
              <a:gd name="connsiteX1" fmla="*/ 10543 w 12818"/>
              <a:gd name="connsiteY1" fmla="*/ 4084 h 10567"/>
              <a:gd name="connsiteX2" fmla="*/ 10434 w 12818"/>
              <a:gd name="connsiteY2" fmla="*/ 4979 h 10567"/>
              <a:gd name="connsiteX3" fmla="*/ 10266 w 12818"/>
              <a:gd name="connsiteY3" fmla="*/ 5615 h 10567"/>
              <a:gd name="connsiteX4" fmla="*/ 10078 w 12818"/>
              <a:gd name="connsiteY4" fmla="*/ 6096 h 10567"/>
              <a:gd name="connsiteX5" fmla="*/ 9875 w 12818"/>
              <a:gd name="connsiteY5" fmla="*/ 7335 h 10567"/>
              <a:gd name="connsiteX6" fmla="*/ 9469 w 12818"/>
              <a:gd name="connsiteY6" fmla="*/ 8676 h 10567"/>
              <a:gd name="connsiteX7" fmla="*/ 9187 w 12818"/>
              <a:gd name="connsiteY7" fmla="*/ 9123 h 10567"/>
              <a:gd name="connsiteX8" fmla="*/ 8961 w 12818"/>
              <a:gd name="connsiteY8" fmla="*/ 9122 h 10567"/>
              <a:gd name="connsiteX9" fmla="*/ 8507 w 12818"/>
              <a:gd name="connsiteY9" fmla="*/ 9794 h 10567"/>
              <a:gd name="connsiteX10" fmla="*/ 8398 w 12818"/>
              <a:gd name="connsiteY10" fmla="*/ 10189 h 10567"/>
              <a:gd name="connsiteX11" fmla="*/ 7995 w 12818"/>
              <a:gd name="connsiteY11" fmla="*/ 10224 h 10567"/>
              <a:gd name="connsiteX12" fmla="*/ 7800 w 12818"/>
              <a:gd name="connsiteY12" fmla="*/ 10567 h 10567"/>
              <a:gd name="connsiteX13" fmla="*/ 7124 w 12818"/>
              <a:gd name="connsiteY13" fmla="*/ 10000 h 10567"/>
              <a:gd name="connsiteX14" fmla="*/ 6975 w 12818"/>
              <a:gd name="connsiteY14" fmla="*/ 9848 h 10567"/>
              <a:gd name="connsiteX15" fmla="*/ 6819 w 12818"/>
              <a:gd name="connsiteY15" fmla="*/ 9444 h 10567"/>
              <a:gd name="connsiteX16" fmla="*/ 6714 w 12818"/>
              <a:gd name="connsiteY16" fmla="*/ 9047 h 10567"/>
              <a:gd name="connsiteX17" fmla="*/ 6506 w 12818"/>
              <a:gd name="connsiteY17" fmla="*/ 8439 h 10567"/>
              <a:gd name="connsiteX18" fmla="*/ 6349 w 12818"/>
              <a:gd name="connsiteY18" fmla="*/ 8439 h 10567"/>
              <a:gd name="connsiteX19" fmla="*/ 6089 w 12818"/>
              <a:gd name="connsiteY19" fmla="*/ 7837 h 10567"/>
              <a:gd name="connsiteX20" fmla="*/ 5672 w 12818"/>
              <a:gd name="connsiteY20" fmla="*/ 5626 h 10567"/>
              <a:gd name="connsiteX21" fmla="*/ 5411 w 12818"/>
              <a:gd name="connsiteY21" fmla="*/ 4825 h 10567"/>
              <a:gd name="connsiteX22" fmla="*/ 5306 w 12818"/>
              <a:gd name="connsiteY22" fmla="*/ 4023 h 10567"/>
              <a:gd name="connsiteX23" fmla="*/ 5254 w 12818"/>
              <a:gd name="connsiteY23" fmla="*/ 4023 h 10567"/>
              <a:gd name="connsiteX24" fmla="*/ 5149 w 12818"/>
              <a:gd name="connsiteY24" fmla="*/ 2813 h 10567"/>
              <a:gd name="connsiteX25" fmla="*/ 5045 w 12818"/>
              <a:gd name="connsiteY25" fmla="*/ 2414 h 10567"/>
              <a:gd name="connsiteX26" fmla="*/ 4837 w 12818"/>
              <a:gd name="connsiteY26" fmla="*/ 1812 h 10567"/>
              <a:gd name="connsiteX27" fmla="*/ 4785 w 12818"/>
              <a:gd name="connsiteY27" fmla="*/ 1409 h 10567"/>
              <a:gd name="connsiteX28" fmla="*/ 4628 w 12818"/>
              <a:gd name="connsiteY28" fmla="*/ 1006 h 10567"/>
              <a:gd name="connsiteX29" fmla="*/ 4419 w 12818"/>
              <a:gd name="connsiteY29" fmla="*/ 403 h 10567"/>
              <a:gd name="connsiteX30" fmla="*/ 4158 w 12818"/>
              <a:gd name="connsiteY30" fmla="*/ 204 h 10567"/>
              <a:gd name="connsiteX31" fmla="*/ 4002 w 12818"/>
              <a:gd name="connsiteY31" fmla="*/ 0 h 10567"/>
              <a:gd name="connsiteX32" fmla="*/ 3793 w 12818"/>
              <a:gd name="connsiteY32" fmla="*/ 204 h 10567"/>
              <a:gd name="connsiteX33" fmla="*/ 3532 w 12818"/>
              <a:gd name="connsiteY33" fmla="*/ 0 h 10567"/>
              <a:gd name="connsiteX34" fmla="*/ 3325 w 12818"/>
              <a:gd name="connsiteY34" fmla="*/ 403 h 10567"/>
              <a:gd name="connsiteX35" fmla="*/ 3220 w 12818"/>
              <a:gd name="connsiteY35" fmla="*/ 2011 h 10567"/>
              <a:gd name="connsiteX36" fmla="*/ 3010 w 12818"/>
              <a:gd name="connsiteY36" fmla="*/ 3216 h 10567"/>
              <a:gd name="connsiteX37" fmla="*/ 2907 w 12818"/>
              <a:gd name="connsiteY37" fmla="*/ 3619 h 10567"/>
              <a:gd name="connsiteX38" fmla="*/ 2490 w 12818"/>
              <a:gd name="connsiteY38" fmla="*/ 4421 h 10567"/>
              <a:gd name="connsiteX39" fmla="*/ 2360 w 12818"/>
              <a:gd name="connsiteY39" fmla="*/ 4978 h 10567"/>
              <a:gd name="connsiteX40" fmla="*/ 2040 w 12818"/>
              <a:gd name="connsiteY40" fmla="*/ 5959 h 10567"/>
              <a:gd name="connsiteX41" fmla="*/ 1626 w 12818"/>
              <a:gd name="connsiteY41" fmla="*/ 5615 h 10567"/>
              <a:gd name="connsiteX42" fmla="*/ 1423 w 12818"/>
              <a:gd name="connsiteY42" fmla="*/ 5753 h 10567"/>
              <a:gd name="connsiteX43" fmla="*/ 1364 w 12818"/>
              <a:gd name="connsiteY43" fmla="*/ 6647 h 10567"/>
              <a:gd name="connsiteX44" fmla="*/ 856 w 12818"/>
              <a:gd name="connsiteY44" fmla="*/ 9037 h 10567"/>
              <a:gd name="connsiteX45" fmla="*/ 583 w 12818"/>
              <a:gd name="connsiteY45" fmla="*/ 9466 h 10567"/>
              <a:gd name="connsiteX46" fmla="*/ 399 w 12818"/>
              <a:gd name="connsiteY46" fmla="*/ 8813 h 10567"/>
              <a:gd name="connsiteX47" fmla="*/ 117 w 12818"/>
              <a:gd name="connsiteY47" fmla="*/ 8832 h 10567"/>
              <a:gd name="connsiteX48" fmla="*/ 0 w 12818"/>
              <a:gd name="connsiteY48" fmla="*/ 9083 h 10567"/>
              <a:gd name="connsiteX0" fmla="*/ 12818 w 12818"/>
              <a:gd name="connsiteY0" fmla="*/ 1037 h 10567"/>
              <a:gd name="connsiteX1" fmla="*/ 10543 w 12818"/>
              <a:gd name="connsiteY1" fmla="*/ 4084 h 10567"/>
              <a:gd name="connsiteX2" fmla="*/ 10434 w 12818"/>
              <a:gd name="connsiteY2" fmla="*/ 4979 h 10567"/>
              <a:gd name="connsiteX3" fmla="*/ 10266 w 12818"/>
              <a:gd name="connsiteY3" fmla="*/ 5615 h 10567"/>
              <a:gd name="connsiteX4" fmla="*/ 10078 w 12818"/>
              <a:gd name="connsiteY4" fmla="*/ 6096 h 10567"/>
              <a:gd name="connsiteX5" fmla="*/ 9875 w 12818"/>
              <a:gd name="connsiteY5" fmla="*/ 7335 h 10567"/>
              <a:gd name="connsiteX6" fmla="*/ 9469 w 12818"/>
              <a:gd name="connsiteY6" fmla="*/ 8676 h 10567"/>
              <a:gd name="connsiteX7" fmla="*/ 9187 w 12818"/>
              <a:gd name="connsiteY7" fmla="*/ 9123 h 10567"/>
              <a:gd name="connsiteX8" fmla="*/ 8961 w 12818"/>
              <a:gd name="connsiteY8" fmla="*/ 9122 h 10567"/>
              <a:gd name="connsiteX9" fmla="*/ 8507 w 12818"/>
              <a:gd name="connsiteY9" fmla="*/ 9794 h 10567"/>
              <a:gd name="connsiteX10" fmla="*/ 8398 w 12818"/>
              <a:gd name="connsiteY10" fmla="*/ 10189 h 10567"/>
              <a:gd name="connsiteX11" fmla="*/ 7995 w 12818"/>
              <a:gd name="connsiteY11" fmla="*/ 10224 h 10567"/>
              <a:gd name="connsiteX12" fmla="*/ 7800 w 12818"/>
              <a:gd name="connsiteY12" fmla="*/ 10567 h 10567"/>
              <a:gd name="connsiteX13" fmla="*/ 7124 w 12818"/>
              <a:gd name="connsiteY13" fmla="*/ 10000 h 10567"/>
              <a:gd name="connsiteX14" fmla="*/ 6975 w 12818"/>
              <a:gd name="connsiteY14" fmla="*/ 9848 h 10567"/>
              <a:gd name="connsiteX15" fmla="*/ 6819 w 12818"/>
              <a:gd name="connsiteY15" fmla="*/ 9444 h 10567"/>
              <a:gd name="connsiteX16" fmla="*/ 6714 w 12818"/>
              <a:gd name="connsiteY16" fmla="*/ 9047 h 10567"/>
              <a:gd name="connsiteX17" fmla="*/ 6506 w 12818"/>
              <a:gd name="connsiteY17" fmla="*/ 8439 h 10567"/>
              <a:gd name="connsiteX18" fmla="*/ 6349 w 12818"/>
              <a:gd name="connsiteY18" fmla="*/ 8439 h 10567"/>
              <a:gd name="connsiteX19" fmla="*/ 6089 w 12818"/>
              <a:gd name="connsiteY19" fmla="*/ 7837 h 10567"/>
              <a:gd name="connsiteX20" fmla="*/ 5672 w 12818"/>
              <a:gd name="connsiteY20" fmla="*/ 5626 h 10567"/>
              <a:gd name="connsiteX21" fmla="*/ 5411 w 12818"/>
              <a:gd name="connsiteY21" fmla="*/ 4825 h 10567"/>
              <a:gd name="connsiteX22" fmla="*/ 5306 w 12818"/>
              <a:gd name="connsiteY22" fmla="*/ 4023 h 10567"/>
              <a:gd name="connsiteX23" fmla="*/ 5254 w 12818"/>
              <a:gd name="connsiteY23" fmla="*/ 4023 h 10567"/>
              <a:gd name="connsiteX24" fmla="*/ 5149 w 12818"/>
              <a:gd name="connsiteY24" fmla="*/ 2813 h 10567"/>
              <a:gd name="connsiteX25" fmla="*/ 5045 w 12818"/>
              <a:gd name="connsiteY25" fmla="*/ 2414 h 10567"/>
              <a:gd name="connsiteX26" fmla="*/ 4837 w 12818"/>
              <a:gd name="connsiteY26" fmla="*/ 1812 h 10567"/>
              <a:gd name="connsiteX27" fmla="*/ 4785 w 12818"/>
              <a:gd name="connsiteY27" fmla="*/ 1409 h 10567"/>
              <a:gd name="connsiteX28" fmla="*/ 4628 w 12818"/>
              <a:gd name="connsiteY28" fmla="*/ 1006 h 10567"/>
              <a:gd name="connsiteX29" fmla="*/ 4419 w 12818"/>
              <a:gd name="connsiteY29" fmla="*/ 403 h 10567"/>
              <a:gd name="connsiteX30" fmla="*/ 4158 w 12818"/>
              <a:gd name="connsiteY30" fmla="*/ 204 h 10567"/>
              <a:gd name="connsiteX31" fmla="*/ 4002 w 12818"/>
              <a:gd name="connsiteY31" fmla="*/ 0 h 10567"/>
              <a:gd name="connsiteX32" fmla="*/ 3793 w 12818"/>
              <a:gd name="connsiteY32" fmla="*/ 204 h 10567"/>
              <a:gd name="connsiteX33" fmla="*/ 3532 w 12818"/>
              <a:gd name="connsiteY33" fmla="*/ 0 h 10567"/>
              <a:gd name="connsiteX34" fmla="*/ 3325 w 12818"/>
              <a:gd name="connsiteY34" fmla="*/ 403 h 10567"/>
              <a:gd name="connsiteX35" fmla="*/ 3220 w 12818"/>
              <a:gd name="connsiteY35" fmla="*/ 2011 h 10567"/>
              <a:gd name="connsiteX36" fmla="*/ 3010 w 12818"/>
              <a:gd name="connsiteY36" fmla="*/ 3216 h 10567"/>
              <a:gd name="connsiteX37" fmla="*/ 2907 w 12818"/>
              <a:gd name="connsiteY37" fmla="*/ 3619 h 10567"/>
              <a:gd name="connsiteX38" fmla="*/ 2490 w 12818"/>
              <a:gd name="connsiteY38" fmla="*/ 4421 h 10567"/>
              <a:gd name="connsiteX39" fmla="*/ 2360 w 12818"/>
              <a:gd name="connsiteY39" fmla="*/ 4978 h 10567"/>
              <a:gd name="connsiteX40" fmla="*/ 2040 w 12818"/>
              <a:gd name="connsiteY40" fmla="*/ 5959 h 10567"/>
              <a:gd name="connsiteX41" fmla="*/ 1626 w 12818"/>
              <a:gd name="connsiteY41" fmla="*/ 5615 h 10567"/>
              <a:gd name="connsiteX42" fmla="*/ 1423 w 12818"/>
              <a:gd name="connsiteY42" fmla="*/ 5753 h 10567"/>
              <a:gd name="connsiteX43" fmla="*/ 1364 w 12818"/>
              <a:gd name="connsiteY43" fmla="*/ 6647 h 10567"/>
              <a:gd name="connsiteX44" fmla="*/ 856 w 12818"/>
              <a:gd name="connsiteY44" fmla="*/ 9037 h 10567"/>
              <a:gd name="connsiteX45" fmla="*/ 583 w 12818"/>
              <a:gd name="connsiteY45" fmla="*/ 9466 h 10567"/>
              <a:gd name="connsiteX46" fmla="*/ 399 w 12818"/>
              <a:gd name="connsiteY46" fmla="*/ 8813 h 10567"/>
              <a:gd name="connsiteX47" fmla="*/ 117 w 12818"/>
              <a:gd name="connsiteY47" fmla="*/ 8832 h 10567"/>
              <a:gd name="connsiteX48" fmla="*/ 0 w 12818"/>
              <a:gd name="connsiteY48" fmla="*/ 9083 h 10567"/>
              <a:gd name="connsiteX0" fmla="*/ 12818 w 12818"/>
              <a:gd name="connsiteY0" fmla="*/ 1037 h 10567"/>
              <a:gd name="connsiteX1" fmla="*/ 11239 w 12818"/>
              <a:gd name="connsiteY1" fmla="*/ 3207 h 10567"/>
              <a:gd name="connsiteX2" fmla="*/ 10543 w 12818"/>
              <a:gd name="connsiteY2" fmla="*/ 4084 h 10567"/>
              <a:gd name="connsiteX3" fmla="*/ 10434 w 12818"/>
              <a:gd name="connsiteY3" fmla="*/ 4979 h 10567"/>
              <a:gd name="connsiteX4" fmla="*/ 10266 w 12818"/>
              <a:gd name="connsiteY4" fmla="*/ 5615 h 10567"/>
              <a:gd name="connsiteX5" fmla="*/ 10078 w 12818"/>
              <a:gd name="connsiteY5" fmla="*/ 6096 h 10567"/>
              <a:gd name="connsiteX6" fmla="*/ 9875 w 12818"/>
              <a:gd name="connsiteY6" fmla="*/ 7335 h 10567"/>
              <a:gd name="connsiteX7" fmla="*/ 9469 w 12818"/>
              <a:gd name="connsiteY7" fmla="*/ 8676 h 10567"/>
              <a:gd name="connsiteX8" fmla="*/ 9187 w 12818"/>
              <a:gd name="connsiteY8" fmla="*/ 9123 h 10567"/>
              <a:gd name="connsiteX9" fmla="*/ 8961 w 12818"/>
              <a:gd name="connsiteY9" fmla="*/ 9122 h 10567"/>
              <a:gd name="connsiteX10" fmla="*/ 8507 w 12818"/>
              <a:gd name="connsiteY10" fmla="*/ 9794 h 10567"/>
              <a:gd name="connsiteX11" fmla="*/ 8398 w 12818"/>
              <a:gd name="connsiteY11" fmla="*/ 10189 h 10567"/>
              <a:gd name="connsiteX12" fmla="*/ 7995 w 12818"/>
              <a:gd name="connsiteY12" fmla="*/ 10224 h 10567"/>
              <a:gd name="connsiteX13" fmla="*/ 7800 w 12818"/>
              <a:gd name="connsiteY13" fmla="*/ 10567 h 10567"/>
              <a:gd name="connsiteX14" fmla="*/ 7124 w 12818"/>
              <a:gd name="connsiteY14" fmla="*/ 10000 h 10567"/>
              <a:gd name="connsiteX15" fmla="*/ 6975 w 12818"/>
              <a:gd name="connsiteY15" fmla="*/ 9848 h 10567"/>
              <a:gd name="connsiteX16" fmla="*/ 6819 w 12818"/>
              <a:gd name="connsiteY16" fmla="*/ 9444 h 10567"/>
              <a:gd name="connsiteX17" fmla="*/ 6714 w 12818"/>
              <a:gd name="connsiteY17" fmla="*/ 9047 h 10567"/>
              <a:gd name="connsiteX18" fmla="*/ 6506 w 12818"/>
              <a:gd name="connsiteY18" fmla="*/ 8439 h 10567"/>
              <a:gd name="connsiteX19" fmla="*/ 6349 w 12818"/>
              <a:gd name="connsiteY19" fmla="*/ 8439 h 10567"/>
              <a:gd name="connsiteX20" fmla="*/ 6089 w 12818"/>
              <a:gd name="connsiteY20" fmla="*/ 7837 h 10567"/>
              <a:gd name="connsiteX21" fmla="*/ 5672 w 12818"/>
              <a:gd name="connsiteY21" fmla="*/ 5626 h 10567"/>
              <a:gd name="connsiteX22" fmla="*/ 5411 w 12818"/>
              <a:gd name="connsiteY22" fmla="*/ 4825 h 10567"/>
              <a:gd name="connsiteX23" fmla="*/ 5306 w 12818"/>
              <a:gd name="connsiteY23" fmla="*/ 4023 h 10567"/>
              <a:gd name="connsiteX24" fmla="*/ 5254 w 12818"/>
              <a:gd name="connsiteY24" fmla="*/ 4023 h 10567"/>
              <a:gd name="connsiteX25" fmla="*/ 5149 w 12818"/>
              <a:gd name="connsiteY25" fmla="*/ 2813 h 10567"/>
              <a:gd name="connsiteX26" fmla="*/ 5045 w 12818"/>
              <a:gd name="connsiteY26" fmla="*/ 2414 h 10567"/>
              <a:gd name="connsiteX27" fmla="*/ 4837 w 12818"/>
              <a:gd name="connsiteY27" fmla="*/ 1812 h 10567"/>
              <a:gd name="connsiteX28" fmla="*/ 4785 w 12818"/>
              <a:gd name="connsiteY28" fmla="*/ 1409 h 10567"/>
              <a:gd name="connsiteX29" fmla="*/ 4628 w 12818"/>
              <a:gd name="connsiteY29" fmla="*/ 1006 h 10567"/>
              <a:gd name="connsiteX30" fmla="*/ 4419 w 12818"/>
              <a:gd name="connsiteY30" fmla="*/ 403 h 10567"/>
              <a:gd name="connsiteX31" fmla="*/ 4158 w 12818"/>
              <a:gd name="connsiteY31" fmla="*/ 204 h 10567"/>
              <a:gd name="connsiteX32" fmla="*/ 4002 w 12818"/>
              <a:gd name="connsiteY32" fmla="*/ 0 h 10567"/>
              <a:gd name="connsiteX33" fmla="*/ 3793 w 12818"/>
              <a:gd name="connsiteY33" fmla="*/ 204 h 10567"/>
              <a:gd name="connsiteX34" fmla="*/ 3532 w 12818"/>
              <a:gd name="connsiteY34" fmla="*/ 0 h 10567"/>
              <a:gd name="connsiteX35" fmla="*/ 3325 w 12818"/>
              <a:gd name="connsiteY35" fmla="*/ 403 h 10567"/>
              <a:gd name="connsiteX36" fmla="*/ 3220 w 12818"/>
              <a:gd name="connsiteY36" fmla="*/ 2011 h 10567"/>
              <a:gd name="connsiteX37" fmla="*/ 3010 w 12818"/>
              <a:gd name="connsiteY37" fmla="*/ 3216 h 10567"/>
              <a:gd name="connsiteX38" fmla="*/ 2907 w 12818"/>
              <a:gd name="connsiteY38" fmla="*/ 3619 h 10567"/>
              <a:gd name="connsiteX39" fmla="*/ 2490 w 12818"/>
              <a:gd name="connsiteY39" fmla="*/ 4421 h 10567"/>
              <a:gd name="connsiteX40" fmla="*/ 2360 w 12818"/>
              <a:gd name="connsiteY40" fmla="*/ 4978 h 10567"/>
              <a:gd name="connsiteX41" fmla="*/ 2040 w 12818"/>
              <a:gd name="connsiteY41" fmla="*/ 5959 h 10567"/>
              <a:gd name="connsiteX42" fmla="*/ 1626 w 12818"/>
              <a:gd name="connsiteY42" fmla="*/ 5615 h 10567"/>
              <a:gd name="connsiteX43" fmla="*/ 1423 w 12818"/>
              <a:gd name="connsiteY43" fmla="*/ 5753 h 10567"/>
              <a:gd name="connsiteX44" fmla="*/ 1364 w 12818"/>
              <a:gd name="connsiteY44" fmla="*/ 6647 h 10567"/>
              <a:gd name="connsiteX45" fmla="*/ 856 w 12818"/>
              <a:gd name="connsiteY45" fmla="*/ 9037 h 10567"/>
              <a:gd name="connsiteX46" fmla="*/ 583 w 12818"/>
              <a:gd name="connsiteY46" fmla="*/ 9466 h 10567"/>
              <a:gd name="connsiteX47" fmla="*/ 399 w 12818"/>
              <a:gd name="connsiteY47" fmla="*/ 8813 h 10567"/>
              <a:gd name="connsiteX48" fmla="*/ 117 w 12818"/>
              <a:gd name="connsiteY48" fmla="*/ 8832 h 10567"/>
              <a:gd name="connsiteX49" fmla="*/ 0 w 12818"/>
              <a:gd name="connsiteY49" fmla="*/ 9083 h 10567"/>
              <a:gd name="connsiteX0" fmla="*/ 12818 w 12818"/>
              <a:gd name="connsiteY0" fmla="*/ 1037 h 10567"/>
              <a:gd name="connsiteX1" fmla="*/ 11442 w 12818"/>
              <a:gd name="connsiteY1" fmla="*/ 3637 h 10567"/>
              <a:gd name="connsiteX2" fmla="*/ 11239 w 12818"/>
              <a:gd name="connsiteY2" fmla="*/ 3207 h 10567"/>
              <a:gd name="connsiteX3" fmla="*/ 10543 w 12818"/>
              <a:gd name="connsiteY3" fmla="*/ 4084 h 10567"/>
              <a:gd name="connsiteX4" fmla="*/ 10434 w 12818"/>
              <a:gd name="connsiteY4" fmla="*/ 4979 h 10567"/>
              <a:gd name="connsiteX5" fmla="*/ 10266 w 12818"/>
              <a:gd name="connsiteY5" fmla="*/ 5615 h 10567"/>
              <a:gd name="connsiteX6" fmla="*/ 10078 w 12818"/>
              <a:gd name="connsiteY6" fmla="*/ 6096 h 10567"/>
              <a:gd name="connsiteX7" fmla="*/ 9875 w 12818"/>
              <a:gd name="connsiteY7" fmla="*/ 7335 h 10567"/>
              <a:gd name="connsiteX8" fmla="*/ 9469 w 12818"/>
              <a:gd name="connsiteY8" fmla="*/ 8676 h 10567"/>
              <a:gd name="connsiteX9" fmla="*/ 9187 w 12818"/>
              <a:gd name="connsiteY9" fmla="*/ 9123 h 10567"/>
              <a:gd name="connsiteX10" fmla="*/ 8961 w 12818"/>
              <a:gd name="connsiteY10" fmla="*/ 9122 h 10567"/>
              <a:gd name="connsiteX11" fmla="*/ 8507 w 12818"/>
              <a:gd name="connsiteY11" fmla="*/ 9794 h 10567"/>
              <a:gd name="connsiteX12" fmla="*/ 8398 w 12818"/>
              <a:gd name="connsiteY12" fmla="*/ 10189 h 10567"/>
              <a:gd name="connsiteX13" fmla="*/ 7995 w 12818"/>
              <a:gd name="connsiteY13" fmla="*/ 10224 h 10567"/>
              <a:gd name="connsiteX14" fmla="*/ 7800 w 12818"/>
              <a:gd name="connsiteY14" fmla="*/ 10567 h 10567"/>
              <a:gd name="connsiteX15" fmla="*/ 7124 w 12818"/>
              <a:gd name="connsiteY15" fmla="*/ 10000 h 10567"/>
              <a:gd name="connsiteX16" fmla="*/ 6975 w 12818"/>
              <a:gd name="connsiteY16" fmla="*/ 9848 h 10567"/>
              <a:gd name="connsiteX17" fmla="*/ 6819 w 12818"/>
              <a:gd name="connsiteY17" fmla="*/ 9444 h 10567"/>
              <a:gd name="connsiteX18" fmla="*/ 6714 w 12818"/>
              <a:gd name="connsiteY18" fmla="*/ 9047 h 10567"/>
              <a:gd name="connsiteX19" fmla="*/ 6506 w 12818"/>
              <a:gd name="connsiteY19" fmla="*/ 8439 h 10567"/>
              <a:gd name="connsiteX20" fmla="*/ 6349 w 12818"/>
              <a:gd name="connsiteY20" fmla="*/ 8439 h 10567"/>
              <a:gd name="connsiteX21" fmla="*/ 6089 w 12818"/>
              <a:gd name="connsiteY21" fmla="*/ 7837 h 10567"/>
              <a:gd name="connsiteX22" fmla="*/ 5672 w 12818"/>
              <a:gd name="connsiteY22" fmla="*/ 5626 h 10567"/>
              <a:gd name="connsiteX23" fmla="*/ 5411 w 12818"/>
              <a:gd name="connsiteY23" fmla="*/ 4825 h 10567"/>
              <a:gd name="connsiteX24" fmla="*/ 5306 w 12818"/>
              <a:gd name="connsiteY24" fmla="*/ 4023 h 10567"/>
              <a:gd name="connsiteX25" fmla="*/ 5254 w 12818"/>
              <a:gd name="connsiteY25" fmla="*/ 4023 h 10567"/>
              <a:gd name="connsiteX26" fmla="*/ 5149 w 12818"/>
              <a:gd name="connsiteY26" fmla="*/ 2813 h 10567"/>
              <a:gd name="connsiteX27" fmla="*/ 5045 w 12818"/>
              <a:gd name="connsiteY27" fmla="*/ 2414 h 10567"/>
              <a:gd name="connsiteX28" fmla="*/ 4837 w 12818"/>
              <a:gd name="connsiteY28" fmla="*/ 1812 h 10567"/>
              <a:gd name="connsiteX29" fmla="*/ 4785 w 12818"/>
              <a:gd name="connsiteY29" fmla="*/ 1409 h 10567"/>
              <a:gd name="connsiteX30" fmla="*/ 4628 w 12818"/>
              <a:gd name="connsiteY30" fmla="*/ 1006 h 10567"/>
              <a:gd name="connsiteX31" fmla="*/ 4419 w 12818"/>
              <a:gd name="connsiteY31" fmla="*/ 403 h 10567"/>
              <a:gd name="connsiteX32" fmla="*/ 4158 w 12818"/>
              <a:gd name="connsiteY32" fmla="*/ 204 h 10567"/>
              <a:gd name="connsiteX33" fmla="*/ 4002 w 12818"/>
              <a:gd name="connsiteY33" fmla="*/ 0 h 10567"/>
              <a:gd name="connsiteX34" fmla="*/ 3793 w 12818"/>
              <a:gd name="connsiteY34" fmla="*/ 204 h 10567"/>
              <a:gd name="connsiteX35" fmla="*/ 3532 w 12818"/>
              <a:gd name="connsiteY35" fmla="*/ 0 h 10567"/>
              <a:gd name="connsiteX36" fmla="*/ 3325 w 12818"/>
              <a:gd name="connsiteY36" fmla="*/ 403 h 10567"/>
              <a:gd name="connsiteX37" fmla="*/ 3220 w 12818"/>
              <a:gd name="connsiteY37" fmla="*/ 2011 h 10567"/>
              <a:gd name="connsiteX38" fmla="*/ 3010 w 12818"/>
              <a:gd name="connsiteY38" fmla="*/ 3216 h 10567"/>
              <a:gd name="connsiteX39" fmla="*/ 2907 w 12818"/>
              <a:gd name="connsiteY39" fmla="*/ 3619 h 10567"/>
              <a:gd name="connsiteX40" fmla="*/ 2490 w 12818"/>
              <a:gd name="connsiteY40" fmla="*/ 4421 h 10567"/>
              <a:gd name="connsiteX41" fmla="*/ 2360 w 12818"/>
              <a:gd name="connsiteY41" fmla="*/ 4978 h 10567"/>
              <a:gd name="connsiteX42" fmla="*/ 2040 w 12818"/>
              <a:gd name="connsiteY42" fmla="*/ 5959 h 10567"/>
              <a:gd name="connsiteX43" fmla="*/ 1626 w 12818"/>
              <a:gd name="connsiteY43" fmla="*/ 5615 h 10567"/>
              <a:gd name="connsiteX44" fmla="*/ 1423 w 12818"/>
              <a:gd name="connsiteY44" fmla="*/ 5753 h 10567"/>
              <a:gd name="connsiteX45" fmla="*/ 1364 w 12818"/>
              <a:gd name="connsiteY45" fmla="*/ 6647 h 10567"/>
              <a:gd name="connsiteX46" fmla="*/ 856 w 12818"/>
              <a:gd name="connsiteY46" fmla="*/ 9037 h 10567"/>
              <a:gd name="connsiteX47" fmla="*/ 583 w 12818"/>
              <a:gd name="connsiteY47" fmla="*/ 9466 h 10567"/>
              <a:gd name="connsiteX48" fmla="*/ 399 w 12818"/>
              <a:gd name="connsiteY48" fmla="*/ 8813 h 10567"/>
              <a:gd name="connsiteX49" fmla="*/ 117 w 12818"/>
              <a:gd name="connsiteY49" fmla="*/ 8832 h 10567"/>
              <a:gd name="connsiteX50" fmla="*/ 0 w 12818"/>
              <a:gd name="connsiteY50" fmla="*/ 9083 h 10567"/>
              <a:gd name="connsiteX0" fmla="*/ 12818 w 12818"/>
              <a:gd name="connsiteY0" fmla="*/ 1037 h 10567"/>
              <a:gd name="connsiteX1" fmla="*/ 11798 w 12818"/>
              <a:gd name="connsiteY1" fmla="*/ 3792 h 10567"/>
              <a:gd name="connsiteX2" fmla="*/ 11442 w 12818"/>
              <a:gd name="connsiteY2" fmla="*/ 3637 h 10567"/>
              <a:gd name="connsiteX3" fmla="*/ 11239 w 12818"/>
              <a:gd name="connsiteY3" fmla="*/ 3207 h 10567"/>
              <a:gd name="connsiteX4" fmla="*/ 10543 w 12818"/>
              <a:gd name="connsiteY4" fmla="*/ 4084 h 10567"/>
              <a:gd name="connsiteX5" fmla="*/ 10434 w 12818"/>
              <a:gd name="connsiteY5" fmla="*/ 4979 h 10567"/>
              <a:gd name="connsiteX6" fmla="*/ 10266 w 12818"/>
              <a:gd name="connsiteY6" fmla="*/ 5615 h 10567"/>
              <a:gd name="connsiteX7" fmla="*/ 10078 w 12818"/>
              <a:gd name="connsiteY7" fmla="*/ 6096 h 10567"/>
              <a:gd name="connsiteX8" fmla="*/ 9875 w 12818"/>
              <a:gd name="connsiteY8" fmla="*/ 7335 h 10567"/>
              <a:gd name="connsiteX9" fmla="*/ 9469 w 12818"/>
              <a:gd name="connsiteY9" fmla="*/ 8676 h 10567"/>
              <a:gd name="connsiteX10" fmla="*/ 9187 w 12818"/>
              <a:gd name="connsiteY10" fmla="*/ 9123 h 10567"/>
              <a:gd name="connsiteX11" fmla="*/ 8961 w 12818"/>
              <a:gd name="connsiteY11" fmla="*/ 9122 h 10567"/>
              <a:gd name="connsiteX12" fmla="*/ 8507 w 12818"/>
              <a:gd name="connsiteY12" fmla="*/ 9794 h 10567"/>
              <a:gd name="connsiteX13" fmla="*/ 8398 w 12818"/>
              <a:gd name="connsiteY13" fmla="*/ 10189 h 10567"/>
              <a:gd name="connsiteX14" fmla="*/ 7995 w 12818"/>
              <a:gd name="connsiteY14" fmla="*/ 10224 h 10567"/>
              <a:gd name="connsiteX15" fmla="*/ 7800 w 12818"/>
              <a:gd name="connsiteY15" fmla="*/ 10567 h 10567"/>
              <a:gd name="connsiteX16" fmla="*/ 7124 w 12818"/>
              <a:gd name="connsiteY16" fmla="*/ 10000 h 10567"/>
              <a:gd name="connsiteX17" fmla="*/ 6975 w 12818"/>
              <a:gd name="connsiteY17" fmla="*/ 9848 h 10567"/>
              <a:gd name="connsiteX18" fmla="*/ 6819 w 12818"/>
              <a:gd name="connsiteY18" fmla="*/ 9444 h 10567"/>
              <a:gd name="connsiteX19" fmla="*/ 6714 w 12818"/>
              <a:gd name="connsiteY19" fmla="*/ 9047 h 10567"/>
              <a:gd name="connsiteX20" fmla="*/ 6506 w 12818"/>
              <a:gd name="connsiteY20" fmla="*/ 8439 h 10567"/>
              <a:gd name="connsiteX21" fmla="*/ 6349 w 12818"/>
              <a:gd name="connsiteY21" fmla="*/ 8439 h 10567"/>
              <a:gd name="connsiteX22" fmla="*/ 6089 w 12818"/>
              <a:gd name="connsiteY22" fmla="*/ 7837 h 10567"/>
              <a:gd name="connsiteX23" fmla="*/ 5672 w 12818"/>
              <a:gd name="connsiteY23" fmla="*/ 5626 h 10567"/>
              <a:gd name="connsiteX24" fmla="*/ 5411 w 12818"/>
              <a:gd name="connsiteY24" fmla="*/ 4825 h 10567"/>
              <a:gd name="connsiteX25" fmla="*/ 5306 w 12818"/>
              <a:gd name="connsiteY25" fmla="*/ 4023 h 10567"/>
              <a:gd name="connsiteX26" fmla="*/ 5254 w 12818"/>
              <a:gd name="connsiteY26" fmla="*/ 4023 h 10567"/>
              <a:gd name="connsiteX27" fmla="*/ 5149 w 12818"/>
              <a:gd name="connsiteY27" fmla="*/ 2813 h 10567"/>
              <a:gd name="connsiteX28" fmla="*/ 5045 w 12818"/>
              <a:gd name="connsiteY28" fmla="*/ 2414 h 10567"/>
              <a:gd name="connsiteX29" fmla="*/ 4837 w 12818"/>
              <a:gd name="connsiteY29" fmla="*/ 1812 h 10567"/>
              <a:gd name="connsiteX30" fmla="*/ 4785 w 12818"/>
              <a:gd name="connsiteY30" fmla="*/ 1409 h 10567"/>
              <a:gd name="connsiteX31" fmla="*/ 4628 w 12818"/>
              <a:gd name="connsiteY31" fmla="*/ 1006 h 10567"/>
              <a:gd name="connsiteX32" fmla="*/ 4419 w 12818"/>
              <a:gd name="connsiteY32" fmla="*/ 403 h 10567"/>
              <a:gd name="connsiteX33" fmla="*/ 4158 w 12818"/>
              <a:gd name="connsiteY33" fmla="*/ 204 h 10567"/>
              <a:gd name="connsiteX34" fmla="*/ 4002 w 12818"/>
              <a:gd name="connsiteY34" fmla="*/ 0 h 10567"/>
              <a:gd name="connsiteX35" fmla="*/ 3793 w 12818"/>
              <a:gd name="connsiteY35" fmla="*/ 204 h 10567"/>
              <a:gd name="connsiteX36" fmla="*/ 3532 w 12818"/>
              <a:gd name="connsiteY36" fmla="*/ 0 h 10567"/>
              <a:gd name="connsiteX37" fmla="*/ 3325 w 12818"/>
              <a:gd name="connsiteY37" fmla="*/ 403 h 10567"/>
              <a:gd name="connsiteX38" fmla="*/ 3220 w 12818"/>
              <a:gd name="connsiteY38" fmla="*/ 2011 h 10567"/>
              <a:gd name="connsiteX39" fmla="*/ 3010 w 12818"/>
              <a:gd name="connsiteY39" fmla="*/ 3216 h 10567"/>
              <a:gd name="connsiteX40" fmla="*/ 2907 w 12818"/>
              <a:gd name="connsiteY40" fmla="*/ 3619 h 10567"/>
              <a:gd name="connsiteX41" fmla="*/ 2490 w 12818"/>
              <a:gd name="connsiteY41" fmla="*/ 4421 h 10567"/>
              <a:gd name="connsiteX42" fmla="*/ 2360 w 12818"/>
              <a:gd name="connsiteY42" fmla="*/ 4978 h 10567"/>
              <a:gd name="connsiteX43" fmla="*/ 2040 w 12818"/>
              <a:gd name="connsiteY43" fmla="*/ 5959 h 10567"/>
              <a:gd name="connsiteX44" fmla="*/ 1626 w 12818"/>
              <a:gd name="connsiteY44" fmla="*/ 5615 h 10567"/>
              <a:gd name="connsiteX45" fmla="*/ 1423 w 12818"/>
              <a:gd name="connsiteY45" fmla="*/ 5753 h 10567"/>
              <a:gd name="connsiteX46" fmla="*/ 1364 w 12818"/>
              <a:gd name="connsiteY46" fmla="*/ 6647 h 10567"/>
              <a:gd name="connsiteX47" fmla="*/ 856 w 12818"/>
              <a:gd name="connsiteY47" fmla="*/ 9037 h 10567"/>
              <a:gd name="connsiteX48" fmla="*/ 583 w 12818"/>
              <a:gd name="connsiteY48" fmla="*/ 9466 h 10567"/>
              <a:gd name="connsiteX49" fmla="*/ 399 w 12818"/>
              <a:gd name="connsiteY49" fmla="*/ 8813 h 10567"/>
              <a:gd name="connsiteX50" fmla="*/ 117 w 12818"/>
              <a:gd name="connsiteY50" fmla="*/ 8832 h 10567"/>
              <a:gd name="connsiteX51" fmla="*/ 0 w 12818"/>
              <a:gd name="connsiteY51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543 w 12818"/>
              <a:gd name="connsiteY5" fmla="*/ 4084 h 10567"/>
              <a:gd name="connsiteX6" fmla="*/ 10434 w 12818"/>
              <a:gd name="connsiteY6" fmla="*/ 4979 h 10567"/>
              <a:gd name="connsiteX7" fmla="*/ 10266 w 12818"/>
              <a:gd name="connsiteY7" fmla="*/ 5615 h 10567"/>
              <a:gd name="connsiteX8" fmla="*/ 10078 w 12818"/>
              <a:gd name="connsiteY8" fmla="*/ 6096 h 10567"/>
              <a:gd name="connsiteX9" fmla="*/ 9875 w 12818"/>
              <a:gd name="connsiteY9" fmla="*/ 7335 h 10567"/>
              <a:gd name="connsiteX10" fmla="*/ 9469 w 12818"/>
              <a:gd name="connsiteY10" fmla="*/ 8676 h 10567"/>
              <a:gd name="connsiteX11" fmla="*/ 9187 w 12818"/>
              <a:gd name="connsiteY11" fmla="*/ 9123 h 10567"/>
              <a:gd name="connsiteX12" fmla="*/ 8961 w 12818"/>
              <a:gd name="connsiteY12" fmla="*/ 9122 h 10567"/>
              <a:gd name="connsiteX13" fmla="*/ 8507 w 12818"/>
              <a:gd name="connsiteY13" fmla="*/ 9794 h 10567"/>
              <a:gd name="connsiteX14" fmla="*/ 8398 w 12818"/>
              <a:gd name="connsiteY14" fmla="*/ 10189 h 10567"/>
              <a:gd name="connsiteX15" fmla="*/ 7995 w 12818"/>
              <a:gd name="connsiteY15" fmla="*/ 10224 h 10567"/>
              <a:gd name="connsiteX16" fmla="*/ 7800 w 12818"/>
              <a:gd name="connsiteY16" fmla="*/ 10567 h 10567"/>
              <a:gd name="connsiteX17" fmla="*/ 7124 w 12818"/>
              <a:gd name="connsiteY17" fmla="*/ 10000 h 10567"/>
              <a:gd name="connsiteX18" fmla="*/ 6975 w 12818"/>
              <a:gd name="connsiteY18" fmla="*/ 9848 h 10567"/>
              <a:gd name="connsiteX19" fmla="*/ 6819 w 12818"/>
              <a:gd name="connsiteY19" fmla="*/ 9444 h 10567"/>
              <a:gd name="connsiteX20" fmla="*/ 6714 w 12818"/>
              <a:gd name="connsiteY20" fmla="*/ 9047 h 10567"/>
              <a:gd name="connsiteX21" fmla="*/ 6506 w 12818"/>
              <a:gd name="connsiteY21" fmla="*/ 8439 h 10567"/>
              <a:gd name="connsiteX22" fmla="*/ 6349 w 12818"/>
              <a:gd name="connsiteY22" fmla="*/ 8439 h 10567"/>
              <a:gd name="connsiteX23" fmla="*/ 6089 w 12818"/>
              <a:gd name="connsiteY23" fmla="*/ 7837 h 10567"/>
              <a:gd name="connsiteX24" fmla="*/ 5672 w 12818"/>
              <a:gd name="connsiteY24" fmla="*/ 5626 h 10567"/>
              <a:gd name="connsiteX25" fmla="*/ 5411 w 12818"/>
              <a:gd name="connsiteY25" fmla="*/ 4825 h 10567"/>
              <a:gd name="connsiteX26" fmla="*/ 5306 w 12818"/>
              <a:gd name="connsiteY26" fmla="*/ 4023 h 10567"/>
              <a:gd name="connsiteX27" fmla="*/ 5254 w 12818"/>
              <a:gd name="connsiteY27" fmla="*/ 4023 h 10567"/>
              <a:gd name="connsiteX28" fmla="*/ 5149 w 12818"/>
              <a:gd name="connsiteY28" fmla="*/ 2813 h 10567"/>
              <a:gd name="connsiteX29" fmla="*/ 5045 w 12818"/>
              <a:gd name="connsiteY29" fmla="*/ 2414 h 10567"/>
              <a:gd name="connsiteX30" fmla="*/ 4837 w 12818"/>
              <a:gd name="connsiteY30" fmla="*/ 1812 h 10567"/>
              <a:gd name="connsiteX31" fmla="*/ 4785 w 12818"/>
              <a:gd name="connsiteY31" fmla="*/ 1409 h 10567"/>
              <a:gd name="connsiteX32" fmla="*/ 4628 w 12818"/>
              <a:gd name="connsiteY32" fmla="*/ 1006 h 10567"/>
              <a:gd name="connsiteX33" fmla="*/ 4419 w 12818"/>
              <a:gd name="connsiteY33" fmla="*/ 403 h 10567"/>
              <a:gd name="connsiteX34" fmla="*/ 4158 w 12818"/>
              <a:gd name="connsiteY34" fmla="*/ 204 h 10567"/>
              <a:gd name="connsiteX35" fmla="*/ 4002 w 12818"/>
              <a:gd name="connsiteY35" fmla="*/ 0 h 10567"/>
              <a:gd name="connsiteX36" fmla="*/ 3793 w 12818"/>
              <a:gd name="connsiteY36" fmla="*/ 204 h 10567"/>
              <a:gd name="connsiteX37" fmla="*/ 3532 w 12818"/>
              <a:gd name="connsiteY37" fmla="*/ 0 h 10567"/>
              <a:gd name="connsiteX38" fmla="*/ 3325 w 12818"/>
              <a:gd name="connsiteY38" fmla="*/ 403 h 10567"/>
              <a:gd name="connsiteX39" fmla="*/ 3220 w 12818"/>
              <a:gd name="connsiteY39" fmla="*/ 2011 h 10567"/>
              <a:gd name="connsiteX40" fmla="*/ 3010 w 12818"/>
              <a:gd name="connsiteY40" fmla="*/ 3216 h 10567"/>
              <a:gd name="connsiteX41" fmla="*/ 2907 w 12818"/>
              <a:gd name="connsiteY41" fmla="*/ 3619 h 10567"/>
              <a:gd name="connsiteX42" fmla="*/ 2490 w 12818"/>
              <a:gd name="connsiteY42" fmla="*/ 4421 h 10567"/>
              <a:gd name="connsiteX43" fmla="*/ 2360 w 12818"/>
              <a:gd name="connsiteY43" fmla="*/ 4978 h 10567"/>
              <a:gd name="connsiteX44" fmla="*/ 2040 w 12818"/>
              <a:gd name="connsiteY44" fmla="*/ 5959 h 10567"/>
              <a:gd name="connsiteX45" fmla="*/ 1626 w 12818"/>
              <a:gd name="connsiteY45" fmla="*/ 5615 h 10567"/>
              <a:gd name="connsiteX46" fmla="*/ 1423 w 12818"/>
              <a:gd name="connsiteY46" fmla="*/ 5753 h 10567"/>
              <a:gd name="connsiteX47" fmla="*/ 1364 w 12818"/>
              <a:gd name="connsiteY47" fmla="*/ 6647 h 10567"/>
              <a:gd name="connsiteX48" fmla="*/ 856 w 12818"/>
              <a:gd name="connsiteY48" fmla="*/ 9037 h 10567"/>
              <a:gd name="connsiteX49" fmla="*/ 583 w 12818"/>
              <a:gd name="connsiteY49" fmla="*/ 9466 h 10567"/>
              <a:gd name="connsiteX50" fmla="*/ 399 w 12818"/>
              <a:gd name="connsiteY50" fmla="*/ 8813 h 10567"/>
              <a:gd name="connsiteX51" fmla="*/ 117 w 12818"/>
              <a:gd name="connsiteY51" fmla="*/ 8832 h 10567"/>
              <a:gd name="connsiteX52" fmla="*/ 0 w 12818"/>
              <a:gd name="connsiteY52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543 w 12818"/>
              <a:gd name="connsiteY5" fmla="*/ 4084 h 10567"/>
              <a:gd name="connsiteX6" fmla="*/ 10434 w 12818"/>
              <a:gd name="connsiteY6" fmla="*/ 4979 h 10567"/>
              <a:gd name="connsiteX7" fmla="*/ 10266 w 12818"/>
              <a:gd name="connsiteY7" fmla="*/ 5615 h 10567"/>
              <a:gd name="connsiteX8" fmla="*/ 10078 w 12818"/>
              <a:gd name="connsiteY8" fmla="*/ 6096 h 10567"/>
              <a:gd name="connsiteX9" fmla="*/ 9875 w 12818"/>
              <a:gd name="connsiteY9" fmla="*/ 7335 h 10567"/>
              <a:gd name="connsiteX10" fmla="*/ 9469 w 12818"/>
              <a:gd name="connsiteY10" fmla="*/ 8676 h 10567"/>
              <a:gd name="connsiteX11" fmla="*/ 9187 w 12818"/>
              <a:gd name="connsiteY11" fmla="*/ 9123 h 10567"/>
              <a:gd name="connsiteX12" fmla="*/ 8961 w 12818"/>
              <a:gd name="connsiteY12" fmla="*/ 9122 h 10567"/>
              <a:gd name="connsiteX13" fmla="*/ 8507 w 12818"/>
              <a:gd name="connsiteY13" fmla="*/ 9794 h 10567"/>
              <a:gd name="connsiteX14" fmla="*/ 8398 w 12818"/>
              <a:gd name="connsiteY14" fmla="*/ 10189 h 10567"/>
              <a:gd name="connsiteX15" fmla="*/ 7995 w 12818"/>
              <a:gd name="connsiteY15" fmla="*/ 10224 h 10567"/>
              <a:gd name="connsiteX16" fmla="*/ 7800 w 12818"/>
              <a:gd name="connsiteY16" fmla="*/ 10567 h 10567"/>
              <a:gd name="connsiteX17" fmla="*/ 7124 w 12818"/>
              <a:gd name="connsiteY17" fmla="*/ 10000 h 10567"/>
              <a:gd name="connsiteX18" fmla="*/ 6975 w 12818"/>
              <a:gd name="connsiteY18" fmla="*/ 9848 h 10567"/>
              <a:gd name="connsiteX19" fmla="*/ 6819 w 12818"/>
              <a:gd name="connsiteY19" fmla="*/ 9444 h 10567"/>
              <a:gd name="connsiteX20" fmla="*/ 6714 w 12818"/>
              <a:gd name="connsiteY20" fmla="*/ 9047 h 10567"/>
              <a:gd name="connsiteX21" fmla="*/ 6506 w 12818"/>
              <a:gd name="connsiteY21" fmla="*/ 8439 h 10567"/>
              <a:gd name="connsiteX22" fmla="*/ 6349 w 12818"/>
              <a:gd name="connsiteY22" fmla="*/ 8439 h 10567"/>
              <a:gd name="connsiteX23" fmla="*/ 6089 w 12818"/>
              <a:gd name="connsiteY23" fmla="*/ 7837 h 10567"/>
              <a:gd name="connsiteX24" fmla="*/ 5672 w 12818"/>
              <a:gd name="connsiteY24" fmla="*/ 5626 h 10567"/>
              <a:gd name="connsiteX25" fmla="*/ 5411 w 12818"/>
              <a:gd name="connsiteY25" fmla="*/ 4825 h 10567"/>
              <a:gd name="connsiteX26" fmla="*/ 5306 w 12818"/>
              <a:gd name="connsiteY26" fmla="*/ 4023 h 10567"/>
              <a:gd name="connsiteX27" fmla="*/ 5254 w 12818"/>
              <a:gd name="connsiteY27" fmla="*/ 4023 h 10567"/>
              <a:gd name="connsiteX28" fmla="*/ 5149 w 12818"/>
              <a:gd name="connsiteY28" fmla="*/ 2813 h 10567"/>
              <a:gd name="connsiteX29" fmla="*/ 5045 w 12818"/>
              <a:gd name="connsiteY29" fmla="*/ 2414 h 10567"/>
              <a:gd name="connsiteX30" fmla="*/ 4837 w 12818"/>
              <a:gd name="connsiteY30" fmla="*/ 1812 h 10567"/>
              <a:gd name="connsiteX31" fmla="*/ 4785 w 12818"/>
              <a:gd name="connsiteY31" fmla="*/ 1409 h 10567"/>
              <a:gd name="connsiteX32" fmla="*/ 4628 w 12818"/>
              <a:gd name="connsiteY32" fmla="*/ 1006 h 10567"/>
              <a:gd name="connsiteX33" fmla="*/ 4419 w 12818"/>
              <a:gd name="connsiteY33" fmla="*/ 403 h 10567"/>
              <a:gd name="connsiteX34" fmla="*/ 4158 w 12818"/>
              <a:gd name="connsiteY34" fmla="*/ 204 h 10567"/>
              <a:gd name="connsiteX35" fmla="*/ 4002 w 12818"/>
              <a:gd name="connsiteY35" fmla="*/ 0 h 10567"/>
              <a:gd name="connsiteX36" fmla="*/ 3793 w 12818"/>
              <a:gd name="connsiteY36" fmla="*/ 204 h 10567"/>
              <a:gd name="connsiteX37" fmla="*/ 3532 w 12818"/>
              <a:gd name="connsiteY37" fmla="*/ 0 h 10567"/>
              <a:gd name="connsiteX38" fmla="*/ 3325 w 12818"/>
              <a:gd name="connsiteY38" fmla="*/ 403 h 10567"/>
              <a:gd name="connsiteX39" fmla="*/ 3220 w 12818"/>
              <a:gd name="connsiteY39" fmla="*/ 2011 h 10567"/>
              <a:gd name="connsiteX40" fmla="*/ 3010 w 12818"/>
              <a:gd name="connsiteY40" fmla="*/ 3216 h 10567"/>
              <a:gd name="connsiteX41" fmla="*/ 2907 w 12818"/>
              <a:gd name="connsiteY41" fmla="*/ 3619 h 10567"/>
              <a:gd name="connsiteX42" fmla="*/ 2490 w 12818"/>
              <a:gd name="connsiteY42" fmla="*/ 4421 h 10567"/>
              <a:gd name="connsiteX43" fmla="*/ 2360 w 12818"/>
              <a:gd name="connsiteY43" fmla="*/ 4978 h 10567"/>
              <a:gd name="connsiteX44" fmla="*/ 2040 w 12818"/>
              <a:gd name="connsiteY44" fmla="*/ 5959 h 10567"/>
              <a:gd name="connsiteX45" fmla="*/ 1626 w 12818"/>
              <a:gd name="connsiteY45" fmla="*/ 5615 h 10567"/>
              <a:gd name="connsiteX46" fmla="*/ 1423 w 12818"/>
              <a:gd name="connsiteY46" fmla="*/ 5753 h 10567"/>
              <a:gd name="connsiteX47" fmla="*/ 1364 w 12818"/>
              <a:gd name="connsiteY47" fmla="*/ 6647 h 10567"/>
              <a:gd name="connsiteX48" fmla="*/ 856 w 12818"/>
              <a:gd name="connsiteY48" fmla="*/ 9037 h 10567"/>
              <a:gd name="connsiteX49" fmla="*/ 583 w 12818"/>
              <a:gd name="connsiteY49" fmla="*/ 9466 h 10567"/>
              <a:gd name="connsiteX50" fmla="*/ 399 w 12818"/>
              <a:gd name="connsiteY50" fmla="*/ 8813 h 10567"/>
              <a:gd name="connsiteX51" fmla="*/ 117 w 12818"/>
              <a:gd name="connsiteY51" fmla="*/ 8832 h 10567"/>
              <a:gd name="connsiteX52" fmla="*/ 0 w 12818"/>
              <a:gd name="connsiteY52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543 w 12818"/>
              <a:gd name="connsiteY5" fmla="*/ 4084 h 10567"/>
              <a:gd name="connsiteX6" fmla="*/ 10434 w 12818"/>
              <a:gd name="connsiteY6" fmla="*/ 4979 h 10567"/>
              <a:gd name="connsiteX7" fmla="*/ 10266 w 12818"/>
              <a:gd name="connsiteY7" fmla="*/ 5615 h 10567"/>
              <a:gd name="connsiteX8" fmla="*/ 10078 w 12818"/>
              <a:gd name="connsiteY8" fmla="*/ 6096 h 10567"/>
              <a:gd name="connsiteX9" fmla="*/ 9875 w 12818"/>
              <a:gd name="connsiteY9" fmla="*/ 7335 h 10567"/>
              <a:gd name="connsiteX10" fmla="*/ 9469 w 12818"/>
              <a:gd name="connsiteY10" fmla="*/ 8676 h 10567"/>
              <a:gd name="connsiteX11" fmla="*/ 9187 w 12818"/>
              <a:gd name="connsiteY11" fmla="*/ 9123 h 10567"/>
              <a:gd name="connsiteX12" fmla="*/ 8961 w 12818"/>
              <a:gd name="connsiteY12" fmla="*/ 9122 h 10567"/>
              <a:gd name="connsiteX13" fmla="*/ 8507 w 12818"/>
              <a:gd name="connsiteY13" fmla="*/ 9794 h 10567"/>
              <a:gd name="connsiteX14" fmla="*/ 8398 w 12818"/>
              <a:gd name="connsiteY14" fmla="*/ 10189 h 10567"/>
              <a:gd name="connsiteX15" fmla="*/ 7995 w 12818"/>
              <a:gd name="connsiteY15" fmla="*/ 10224 h 10567"/>
              <a:gd name="connsiteX16" fmla="*/ 7800 w 12818"/>
              <a:gd name="connsiteY16" fmla="*/ 10567 h 10567"/>
              <a:gd name="connsiteX17" fmla="*/ 7124 w 12818"/>
              <a:gd name="connsiteY17" fmla="*/ 10000 h 10567"/>
              <a:gd name="connsiteX18" fmla="*/ 6975 w 12818"/>
              <a:gd name="connsiteY18" fmla="*/ 9848 h 10567"/>
              <a:gd name="connsiteX19" fmla="*/ 6819 w 12818"/>
              <a:gd name="connsiteY19" fmla="*/ 9444 h 10567"/>
              <a:gd name="connsiteX20" fmla="*/ 6714 w 12818"/>
              <a:gd name="connsiteY20" fmla="*/ 9047 h 10567"/>
              <a:gd name="connsiteX21" fmla="*/ 6506 w 12818"/>
              <a:gd name="connsiteY21" fmla="*/ 8439 h 10567"/>
              <a:gd name="connsiteX22" fmla="*/ 6349 w 12818"/>
              <a:gd name="connsiteY22" fmla="*/ 8439 h 10567"/>
              <a:gd name="connsiteX23" fmla="*/ 6089 w 12818"/>
              <a:gd name="connsiteY23" fmla="*/ 7837 h 10567"/>
              <a:gd name="connsiteX24" fmla="*/ 5672 w 12818"/>
              <a:gd name="connsiteY24" fmla="*/ 5626 h 10567"/>
              <a:gd name="connsiteX25" fmla="*/ 5411 w 12818"/>
              <a:gd name="connsiteY25" fmla="*/ 4825 h 10567"/>
              <a:gd name="connsiteX26" fmla="*/ 5306 w 12818"/>
              <a:gd name="connsiteY26" fmla="*/ 4023 h 10567"/>
              <a:gd name="connsiteX27" fmla="*/ 5254 w 12818"/>
              <a:gd name="connsiteY27" fmla="*/ 4023 h 10567"/>
              <a:gd name="connsiteX28" fmla="*/ 5149 w 12818"/>
              <a:gd name="connsiteY28" fmla="*/ 2813 h 10567"/>
              <a:gd name="connsiteX29" fmla="*/ 5045 w 12818"/>
              <a:gd name="connsiteY29" fmla="*/ 2414 h 10567"/>
              <a:gd name="connsiteX30" fmla="*/ 4837 w 12818"/>
              <a:gd name="connsiteY30" fmla="*/ 1812 h 10567"/>
              <a:gd name="connsiteX31" fmla="*/ 4785 w 12818"/>
              <a:gd name="connsiteY31" fmla="*/ 1409 h 10567"/>
              <a:gd name="connsiteX32" fmla="*/ 4628 w 12818"/>
              <a:gd name="connsiteY32" fmla="*/ 1006 h 10567"/>
              <a:gd name="connsiteX33" fmla="*/ 4419 w 12818"/>
              <a:gd name="connsiteY33" fmla="*/ 403 h 10567"/>
              <a:gd name="connsiteX34" fmla="*/ 4158 w 12818"/>
              <a:gd name="connsiteY34" fmla="*/ 204 h 10567"/>
              <a:gd name="connsiteX35" fmla="*/ 4002 w 12818"/>
              <a:gd name="connsiteY35" fmla="*/ 0 h 10567"/>
              <a:gd name="connsiteX36" fmla="*/ 3793 w 12818"/>
              <a:gd name="connsiteY36" fmla="*/ 204 h 10567"/>
              <a:gd name="connsiteX37" fmla="*/ 3532 w 12818"/>
              <a:gd name="connsiteY37" fmla="*/ 0 h 10567"/>
              <a:gd name="connsiteX38" fmla="*/ 3325 w 12818"/>
              <a:gd name="connsiteY38" fmla="*/ 403 h 10567"/>
              <a:gd name="connsiteX39" fmla="*/ 3220 w 12818"/>
              <a:gd name="connsiteY39" fmla="*/ 2011 h 10567"/>
              <a:gd name="connsiteX40" fmla="*/ 3010 w 12818"/>
              <a:gd name="connsiteY40" fmla="*/ 3216 h 10567"/>
              <a:gd name="connsiteX41" fmla="*/ 2907 w 12818"/>
              <a:gd name="connsiteY41" fmla="*/ 3619 h 10567"/>
              <a:gd name="connsiteX42" fmla="*/ 2490 w 12818"/>
              <a:gd name="connsiteY42" fmla="*/ 4421 h 10567"/>
              <a:gd name="connsiteX43" fmla="*/ 2360 w 12818"/>
              <a:gd name="connsiteY43" fmla="*/ 4978 h 10567"/>
              <a:gd name="connsiteX44" fmla="*/ 2040 w 12818"/>
              <a:gd name="connsiteY44" fmla="*/ 5959 h 10567"/>
              <a:gd name="connsiteX45" fmla="*/ 1626 w 12818"/>
              <a:gd name="connsiteY45" fmla="*/ 5615 h 10567"/>
              <a:gd name="connsiteX46" fmla="*/ 1423 w 12818"/>
              <a:gd name="connsiteY46" fmla="*/ 5753 h 10567"/>
              <a:gd name="connsiteX47" fmla="*/ 1364 w 12818"/>
              <a:gd name="connsiteY47" fmla="*/ 6647 h 10567"/>
              <a:gd name="connsiteX48" fmla="*/ 856 w 12818"/>
              <a:gd name="connsiteY48" fmla="*/ 9037 h 10567"/>
              <a:gd name="connsiteX49" fmla="*/ 583 w 12818"/>
              <a:gd name="connsiteY49" fmla="*/ 9466 h 10567"/>
              <a:gd name="connsiteX50" fmla="*/ 399 w 12818"/>
              <a:gd name="connsiteY50" fmla="*/ 8813 h 10567"/>
              <a:gd name="connsiteX51" fmla="*/ 117 w 12818"/>
              <a:gd name="connsiteY51" fmla="*/ 8832 h 10567"/>
              <a:gd name="connsiteX52" fmla="*/ 0 w 12818"/>
              <a:gd name="connsiteY52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543 w 12818"/>
              <a:gd name="connsiteY5" fmla="*/ 4084 h 10567"/>
              <a:gd name="connsiteX6" fmla="*/ 10434 w 12818"/>
              <a:gd name="connsiteY6" fmla="*/ 4979 h 10567"/>
              <a:gd name="connsiteX7" fmla="*/ 10266 w 12818"/>
              <a:gd name="connsiteY7" fmla="*/ 5615 h 10567"/>
              <a:gd name="connsiteX8" fmla="*/ 10078 w 12818"/>
              <a:gd name="connsiteY8" fmla="*/ 6096 h 10567"/>
              <a:gd name="connsiteX9" fmla="*/ 9875 w 12818"/>
              <a:gd name="connsiteY9" fmla="*/ 7335 h 10567"/>
              <a:gd name="connsiteX10" fmla="*/ 9469 w 12818"/>
              <a:gd name="connsiteY10" fmla="*/ 8676 h 10567"/>
              <a:gd name="connsiteX11" fmla="*/ 9187 w 12818"/>
              <a:gd name="connsiteY11" fmla="*/ 9123 h 10567"/>
              <a:gd name="connsiteX12" fmla="*/ 8961 w 12818"/>
              <a:gd name="connsiteY12" fmla="*/ 9122 h 10567"/>
              <a:gd name="connsiteX13" fmla="*/ 8507 w 12818"/>
              <a:gd name="connsiteY13" fmla="*/ 9794 h 10567"/>
              <a:gd name="connsiteX14" fmla="*/ 8398 w 12818"/>
              <a:gd name="connsiteY14" fmla="*/ 10189 h 10567"/>
              <a:gd name="connsiteX15" fmla="*/ 7995 w 12818"/>
              <a:gd name="connsiteY15" fmla="*/ 10224 h 10567"/>
              <a:gd name="connsiteX16" fmla="*/ 7800 w 12818"/>
              <a:gd name="connsiteY16" fmla="*/ 10567 h 10567"/>
              <a:gd name="connsiteX17" fmla="*/ 7124 w 12818"/>
              <a:gd name="connsiteY17" fmla="*/ 10000 h 10567"/>
              <a:gd name="connsiteX18" fmla="*/ 6975 w 12818"/>
              <a:gd name="connsiteY18" fmla="*/ 9848 h 10567"/>
              <a:gd name="connsiteX19" fmla="*/ 6819 w 12818"/>
              <a:gd name="connsiteY19" fmla="*/ 9444 h 10567"/>
              <a:gd name="connsiteX20" fmla="*/ 6714 w 12818"/>
              <a:gd name="connsiteY20" fmla="*/ 9047 h 10567"/>
              <a:gd name="connsiteX21" fmla="*/ 6506 w 12818"/>
              <a:gd name="connsiteY21" fmla="*/ 8439 h 10567"/>
              <a:gd name="connsiteX22" fmla="*/ 6349 w 12818"/>
              <a:gd name="connsiteY22" fmla="*/ 8439 h 10567"/>
              <a:gd name="connsiteX23" fmla="*/ 6089 w 12818"/>
              <a:gd name="connsiteY23" fmla="*/ 7837 h 10567"/>
              <a:gd name="connsiteX24" fmla="*/ 5672 w 12818"/>
              <a:gd name="connsiteY24" fmla="*/ 5626 h 10567"/>
              <a:gd name="connsiteX25" fmla="*/ 5411 w 12818"/>
              <a:gd name="connsiteY25" fmla="*/ 4825 h 10567"/>
              <a:gd name="connsiteX26" fmla="*/ 5306 w 12818"/>
              <a:gd name="connsiteY26" fmla="*/ 4023 h 10567"/>
              <a:gd name="connsiteX27" fmla="*/ 5254 w 12818"/>
              <a:gd name="connsiteY27" fmla="*/ 4023 h 10567"/>
              <a:gd name="connsiteX28" fmla="*/ 5149 w 12818"/>
              <a:gd name="connsiteY28" fmla="*/ 2813 h 10567"/>
              <a:gd name="connsiteX29" fmla="*/ 5045 w 12818"/>
              <a:gd name="connsiteY29" fmla="*/ 2414 h 10567"/>
              <a:gd name="connsiteX30" fmla="*/ 4837 w 12818"/>
              <a:gd name="connsiteY30" fmla="*/ 1812 h 10567"/>
              <a:gd name="connsiteX31" fmla="*/ 4785 w 12818"/>
              <a:gd name="connsiteY31" fmla="*/ 1409 h 10567"/>
              <a:gd name="connsiteX32" fmla="*/ 4628 w 12818"/>
              <a:gd name="connsiteY32" fmla="*/ 1006 h 10567"/>
              <a:gd name="connsiteX33" fmla="*/ 4419 w 12818"/>
              <a:gd name="connsiteY33" fmla="*/ 403 h 10567"/>
              <a:gd name="connsiteX34" fmla="*/ 4158 w 12818"/>
              <a:gd name="connsiteY34" fmla="*/ 204 h 10567"/>
              <a:gd name="connsiteX35" fmla="*/ 4002 w 12818"/>
              <a:gd name="connsiteY35" fmla="*/ 0 h 10567"/>
              <a:gd name="connsiteX36" fmla="*/ 3793 w 12818"/>
              <a:gd name="connsiteY36" fmla="*/ 204 h 10567"/>
              <a:gd name="connsiteX37" fmla="*/ 3532 w 12818"/>
              <a:gd name="connsiteY37" fmla="*/ 0 h 10567"/>
              <a:gd name="connsiteX38" fmla="*/ 3325 w 12818"/>
              <a:gd name="connsiteY38" fmla="*/ 403 h 10567"/>
              <a:gd name="connsiteX39" fmla="*/ 3220 w 12818"/>
              <a:gd name="connsiteY39" fmla="*/ 2011 h 10567"/>
              <a:gd name="connsiteX40" fmla="*/ 3010 w 12818"/>
              <a:gd name="connsiteY40" fmla="*/ 3216 h 10567"/>
              <a:gd name="connsiteX41" fmla="*/ 2907 w 12818"/>
              <a:gd name="connsiteY41" fmla="*/ 3619 h 10567"/>
              <a:gd name="connsiteX42" fmla="*/ 2490 w 12818"/>
              <a:gd name="connsiteY42" fmla="*/ 4421 h 10567"/>
              <a:gd name="connsiteX43" fmla="*/ 2360 w 12818"/>
              <a:gd name="connsiteY43" fmla="*/ 4978 h 10567"/>
              <a:gd name="connsiteX44" fmla="*/ 2040 w 12818"/>
              <a:gd name="connsiteY44" fmla="*/ 5959 h 10567"/>
              <a:gd name="connsiteX45" fmla="*/ 1626 w 12818"/>
              <a:gd name="connsiteY45" fmla="*/ 5615 h 10567"/>
              <a:gd name="connsiteX46" fmla="*/ 1423 w 12818"/>
              <a:gd name="connsiteY46" fmla="*/ 5753 h 10567"/>
              <a:gd name="connsiteX47" fmla="*/ 1364 w 12818"/>
              <a:gd name="connsiteY47" fmla="*/ 6647 h 10567"/>
              <a:gd name="connsiteX48" fmla="*/ 856 w 12818"/>
              <a:gd name="connsiteY48" fmla="*/ 9037 h 10567"/>
              <a:gd name="connsiteX49" fmla="*/ 583 w 12818"/>
              <a:gd name="connsiteY49" fmla="*/ 9466 h 10567"/>
              <a:gd name="connsiteX50" fmla="*/ 399 w 12818"/>
              <a:gd name="connsiteY50" fmla="*/ 8813 h 10567"/>
              <a:gd name="connsiteX51" fmla="*/ 117 w 12818"/>
              <a:gd name="connsiteY51" fmla="*/ 8832 h 10567"/>
              <a:gd name="connsiteX52" fmla="*/ 0 w 12818"/>
              <a:gd name="connsiteY52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1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82 w 12818"/>
              <a:gd name="connsiteY2" fmla="*/ 3878 h 10567"/>
              <a:gd name="connsiteX3" fmla="*/ 11442 w 12818"/>
              <a:gd name="connsiteY3" fmla="*/ 3637 h 10567"/>
              <a:gd name="connsiteX4" fmla="*/ 11231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4 w 12818"/>
              <a:gd name="connsiteY2" fmla="*/ 3861 h 10567"/>
              <a:gd name="connsiteX3" fmla="*/ 11442 w 12818"/>
              <a:gd name="connsiteY3" fmla="*/ 3637 h 10567"/>
              <a:gd name="connsiteX4" fmla="*/ 11231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4381 w 14381"/>
              <a:gd name="connsiteY0" fmla="*/ 0 h 14104"/>
              <a:gd name="connsiteX1" fmla="*/ 12220 w 14381"/>
              <a:gd name="connsiteY1" fmla="*/ 7587 h 14104"/>
              <a:gd name="connsiteX2" fmla="*/ 11794 w 14381"/>
              <a:gd name="connsiteY2" fmla="*/ 7398 h 14104"/>
              <a:gd name="connsiteX3" fmla="*/ 11442 w 14381"/>
              <a:gd name="connsiteY3" fmla="*/ 7174 h 14104"/>
              <a:gd name="connsiteX4" fmla="*/ 11231 w 14381"/>
              <a:gd name="connsiteY4" fmla="*/ 6744 h 14104"/>
              <a:gd name="connsiteX5" fmla="*/ 10770 w 14381"/>
              <a:gd name="connsiteY5" fmla="*/ 7192 h 14104"/>
              <a:gd name="connsiteX6" fmla="*/ 10543 w 14381"/>
              <a:gd name="connsiteY6" fmla="*/ 7621 h 14104"/>
              <a:gd name="connsiteX7" fmla="*/ 10434 w 14381"/>
              <a:gd name="connsiteY7" fmla="*/ 8516 h 14104"/>
              <a:gd name="connsiteX8" fmla="*/ 10266 w 14381"/>
              <a:gd name="connsiteY8" fmla="*/ 9152 h 14104"/>
              <a:gd name="connsiteX9" fmla="*/ 10078 w 14381"/>
              <a:gd name="connsiteY9" fmla="*/ 9633 h 14104"/>
              <a:gd name="connsiteX10" fmla="*/ 9875 w 14381"/>
              <a:gd name="connsiteY10" fmla="*/ 10872 h 14104"/>
              <a:gd name="connsiteX11" fmla="*/ 9469 w 14381"/>
              <a:gd name="connsiteY11" fmla="*/ 12213 h 14104"/>
              <a:gd name="connsiteX12" fmla="*/ 9187 w 14381"/>
              <a:gd name="connsiteY12" fmla="*/ 12660 h 14104"/>
              <a:gd name="connsiteX13" fmla="*/ 8961 w 14381"/>
              <a:gd name="connsiteY13" fmla="*/ 12659 h 14104"/>
              <a:gd name="connsiteX14" fmla="*/ 8507 w 14381"/>
              <a:gd name="connsiteY14" fmla="*/ 13331 h 14104"/>
              <a:gd name="connsiteX15" fmla="*/ 8398 w 14381"/>
              <a:gd name="connsiteY15" fmla="*/ 13726 h 14104"/>
              <a:gd name="connsiteX16" fmla="*/ 7995 w 14381"/>
              <a:gd name="connsiteY16" fmla="*/ 13761 h 14104"/>
              <a:gd name="connsiteX17" fmla="*/ 7800 w 14381"/>
              <a:gd name="connsiteY17" fmla="*/ 14104 h 14104"/>
              <a:gd name="connsiteX18" fmla="*/ 7124 w 14381"/>
              <a:gd name="connsiteY18" fmla="*/ 13537 h 14104"/>
              <a:gd name="connsiteX19" fmla="*/ 6975 w 14381"/>
              <a:gd name="connsiteY19" fmla="*/ 13385 h 14104"/>
              <a:gd name="connsiteX20" fmla="*/ 6819 w 14381"/>
              <a:gd name="connsiteY20" fmla="*/ 12981 h 14104"/>
              <a:gd name="connsiteX21" fmla="*/ 6714 w 14381"/>
              <a:gd name="connsiteY21" fmla="*/ 12584 h 14104"/>
              <a:gd name="connsiteX22" fmla="*/ 6506 w 14381"/>
              <a:gd name="connsiteY22" fmla="*/ 11976 h 14104"/>
              <a:gd name="connsiteX23" fmla="*/ 6349 w 14381"/>
              <a:gd name="connsiteY23" fmla="*/ 11976 h 14104"/>
              <a:gd name="connsiteX24" fmla="*/ 6089 w 14381"/>
              <a:gd name="connsiteY24" fmla="*/ 11374 h 14104"/>
              <a:gd name="connsiteX25" fmla="*/ 5672 w 14381"/>
              <a:gd name="connsiteY25" fmla="*/ 9163 h 14104"/>
              <a:gd name="connsiteX26" fmla="*/ 5411 w 14381"/>
              <a:gd name="connsiteY26" fmla="*/ 8362 h 14104"/>
              <a:gd name="connsiteX27" fmla="*/ 5306 w 14381"/>
              <a:gd name="connsiteY27" fmla="*/ 7560 h 14104"/>
              <a:gd name="connsiteX28" fmla="*/ 5254 w 14381"/>
              <a:gd name="connsiteY28" fmla="*/ 7560 h 14104"/>
              <a:gd name="connsiteX29" fmla="*/ 5149 w 14381"/>
              <a:gd name="connsiteY29" fmla="*/ 6350 h 14104"/>
              <a:gd name="connsiteX30" fmla="*/ 5045 w 14381"/>
              <a:gd name="connsiteY30" fmla="*/ 5951 h 14104"/>
              <a:gd name="connsiteX31" fmla="*/ 4837 w 14381"/>
              <a:gd name="connsiteY31" fmla="*/ 5349 h 14104"/>
              <a:gd name="connsiteX32" fmla="*/ 4785 w 14381"/>
              <a:gd name="connsiteY32" fmla="*/ 4946 h 14104"/>
              <a:gd name="connsiteX33" fmla="*/ 4628 w 14381"/>
              <a:gd name="connsiteY33" fmla="*/ 4543 h 14104"/>
              <a:gd name="connsiteX34" fmla="*/ 4419 w 14381"/>
              <a:gd name="connsiteY34" fmla="*/ 3940 h 14104"/>
              <a:gd name="connsiteX35" fmla="*/ 4158 w 14381"/>
              <a:gd name="connsiteY35" fmla="*/ 3741 h 14104"/>
              <a:gd name="connsiteX36" fmla="*/ 4002 w 14381"/>
              <a:gd name="connsiteY36" fmla="*/ 3537 h 14104"/>
              <a:gd name="connsiteX37" fmla="*/ 3793 w 14381"/>
              <a:gd name="connsiteY37" fmla="*/ 3741 h 14104"/>
              <a:gd name="connsiteX38" fmla="*/ 3532 w 14381"/>
              <a:gd name="connsiteY38" fmla="*/ 3537 h 14104"/>
              <a:gd name="connsiteX39" fmla="*/ 3325 w 14381"/>
              <a:gd name="connsiteY39" fmla="*/ 3940 h 14104"/>
              <a:gd name="connsiteX40" fmla="*/ 3220 w 14381"/>
              <a:gd name="connsiteY40" fmla="*/ 5548 h 14104"/>
              <a:gd name="connsiteX41" fmla="*/ 3010 w 14381"/>
              <a:gd name="connsiteY41" fmla="*/ 6753 h 14104"/>
              <a:gd name="connsiteX42" fmla="*/ 2907 w 14381"/>
              <a:gd name="connsiteY42" fmla="*/ 7156 h 14104"/>
              <a:gd name="connsiteX43" fmla="*/ 2490 w 14381"/>
              <a:gd name="connsiteY43" fmla="*/ 7958 h 14104"/>
              <a:gd name="connsiteX44" fmla="*/ 2360 w 14381"/>
              <a:gd name="connsiteY44" fmla="*/ 8515 h 14104"/>
              <a:gd name="connsiteX45" fmla="*/ 2040 w 14381"/>
              <a:gd name="connsiteY45" fmla="*/ 9496 h 14104"/>
              <a:gd name="connsiteX46" fmla="*/ 1626 w 14381"/>
              <a:gd name="connsiteY46" fmla="*/ 9152 h 14104"/>
              <a:gd name="connsiteX47" fmla="*/ 1423 w 14381"/>
              <a:gd name="connsiteY47" fmla="*/ 9290 h 14104"/>
              <a:gd name="connsiteX48" fmla="*/ 1364 w 14381"/>
              <a:gd name="connsiteY48" fmla="*/ 10184 h 14104"/>
              <a:gd name="connsiteX49" fmla="*/ 856 w 14381"/>
              <a:gd name="connsiteY49" fmla="*/ 12574 h 14104"/>
              <a:gd name="connsiteX50" fmla="*/ 583 w 14381"/>
              <a:gd name="connsiteY50" fmla="*/ 13003 h 14104"/>
              <a:gd name="connsiteX51" fmla="*/ 399 w 14381"/>
              <a:gd name="connsiteY51" fmla="*/ 12350 h 14104"/>
              <a:gd name="connsiteX52" fmla="*/ 117 w 14381"/>
              <a:gd name="connsiteY52" fmla="*/ 12369 h 14104"/>
              <a:gd name="connsiteX53" fmla="*/ 0 w 14381"/>
              <a:gd name="connsiteY53" fmla="*/ 12620 h 14104"/>
              <a:gd name="connsiteX0" fmla="*/ 14436 w 14436"/>
              <a:gd name="connsiteY0" fmla="*/ 0 h 15205"/>
              <a:gd name="connsiteX1" fmla="*/ 12220 w 14436"/>
              <a:gd name="connsiteY1" fmla="*/ 8688 h 15205"/>
              <a:gd name="connsiteX2" fmla="*/ 11794 w 14436"/>
              <a:gd name="connsiteY2" fmla="*/ 8499 h 15205"/>
              <a:gd name="connsiteX3" fmla="*/ 11442 w 14436"/>
              <a:gd name="connsiteY3" fmla="*/ 8275 h 15205"/>
              <a:gd name="connsiteX4" fmla="*/ 11231 w 14436"/>
              <a:gd name="connsiteY4" fmla="*/ 7845 h 15205"/>
              <a:gd name="connsiteX5" fmla="*/ 10770 w 14436"/>
              <a:gd name="connsiteY5" fmla="*/ 8293 h 15205"/>
              <a:gd name="connsiteX6" fmla="*/ 10543 w 14436"/>
              <a:gd name="connsiteY6" fmla="*/ 8722 h 15205"/>
              <a:gd name="connsiteX7" fmla="*/ 10434 w 14436"/>
              <a:gd name="connsiteY7" fmla="*/ 9617 h 15205"/>
              <a:gd name="connsiteX8" fmla="*/ 10266 w 14436"/>
              <a:gd name="connsiteY8" fmla="*/ 10253 h 15205"/>
              <a:gd name="connsiteX9" fmla="*/ 10078 w 14436"/>
              <a:gd name="connsiteY9" fmla="*/ 10734 h 15205"/>
              <a:gd name="connsiteX10" fmla="*/ 9875 w 14436"/>
              <a:gd name="connsiteY10" fmla="*/ 11973 h 15205"/>
              <a:gd name="connsiteX11" fmla="*/ 9469 w 14436"/>
              <a:gd name="connsiteY11" fmla="*/ 13314 h 15205"/>
              <a:gd name="connsiteX12" fmla="*/ 9187 w 14436"/>
              <a:gd name="connsiteY12" fmla="*/ 13761 h 15205"/>
              <a:gd name="connsiteX13" fmla="*/ 8961 w 14436"/>
              <a:gd name="connsiteY13" fmla="*/ 13760 h 15205"/>
              <a:gd name="connsiteX14" fmla="*/ 8507 w 14436"/>
              <a:gd name="connsiteY14" fmla="*/ 14432 h 15205"/>
              <a:gd name="connsiteX15" fmla="*/ 8398 w 14436"/>
              <a:gd name="connsiteY15" fmla="*/ 14827 h 15205"/>
              <a:gd name="connsiteX16" fmla="*/ 7995 w 14436"/>
              <a:gd name="connsiteY16" fmla="*/ 14862 h 15205"/>
              <a:gd name="connsiteX17" fmla="*/ 7800 w 14436"/>
              <a:gd name="connsiteY17" fmla="*/ 15205 h 15205"/>
              <a:gd name="connsiteX18" fmla="*/ 7124 w 14436"/>
              <a:gd name="connsiteY18" fmla="*/ 14638 h 15205"/>
              <a:gd name="connsiteX19" fmla="*/ 6975 w 14436"/>
              <a:gd name="connsiteY19" fmla="*/ 14486 h 15205"/>
              <a:gd name="connsiteX20" fmla="*/ 6819 w 14436"/>
              <a:gd name="connsiteY20" fmla="*/ 14082 h 15205"/>
              <a:gd name="connsiteX21" fmla="*/ 6714 w 14436"/>
              <a:gd name="connsiteY21" fmla="*/ 13685 h 15205"/>
              <a:gd name="connsiteX22" fmla="*/ 6506 w 14436"/>
              <a:gd name="connsiteY22" fmla="*/ 13077 h 15205"/>
              <a:gd name="connsiteX23" fmla="*/ 6349 w 14436"/>
              <a:gd name="connsiteY23" fmla="*/ 13077 h 15205"/>
              <a:gd name="connsiteX24" fmla="*/ 6089 w 14436"/>
              <a:gd name="connsiteY24" fmla="*/ 12475 h 15205"/>
              <a:gd name="connsiteX25" fmla="*/ 5672 w 14436"/>
              <a:gd name="connsiteY25" fmla="*/ 10264 h 15205"/>
              <a:gd name="connsiteX26" fmla="*/ 5411 w 14436"/>
              <a:gd name="connsiteY26" fmla="*/ 9463 h 15205"/>
              <a:gd name="connsiteX27" fmla="*/ 5306 w 14436"/>
              <a:gd name="connsiteY27" fmla="*/ 8661 h 15205"/>
              <a:gd name="connsiteX28" fmla="*/ 5254 w 14436"/>
              <a:gd name="connsiteY28" fmla="*/ 8661 h 15205"/>
              <a:gd name="connsiteX29" fmla="*/ 5149 w 14436"/>
              <a:gd name="connsiteY29" fmla="*/ 7451 h 15205"/>
              <a:gd name="connsiteX30" fmla="*/ 5045 w 14436"/>
              <a:gd name="connsiteY30" fmla="*/ 7052 h 15205"/>
              <a:gd name="connsiteX31" fmla="*/ 4837 w 14436"/>
              <a:gd name="connsiteY31" fmla="*/ 6450 h 15205"/>
              <a:gd name="connsiteX32" fmla="*/ 4785 w 14436"/>
              <a:gd name="connsiteY32" fmla="*/ 6047 h 15205"/>
              <a:gd name="connsiteX33" fmla="*/ 4628 w 14436"/>
              <a:gd name="connsiteY33" fmla="*/ 5644 h 15205"/>
              <a:gd name="connsiteX34" fmla="*/ 4419 w 14436"/>
              <a:gd name="connsiteY34" fmla="*/ 5041 h 15205"/>
              <a:gd name="connsiteX35" fmla="*/ 4158 w 14436"/>
              <a:gd name="connsiteY35" fmla="*/ 4842 h 15205"/>
              <a:gd name="connsiteX36" fmla="*/ 4002 w 14436"/>
              <a:gd name="connsiteY36" fmla="*/ 4638 h 15205"/>
              <a:gd name="connsiteX37" fmla="*/ 3793 w 14436"/>
              <a:gd name="connsiteY37" fmla="*/ 4842 h 15205"/>
              <a:gd name="connsiteX38" fmla="*/ 3532 w 14436"/>
              <a:gd name="connsiteY38" fmla="*/ 4638 h 15205"/>
              <a:gd name="connsiteX39" fmla="*/ 3325 w 14436"/>
              <a:gd name="connsiteY39" fmla="*/ 5041 h 15205"/>
              <a:gd name="connsiteX40" fmla="*/ 3220 w 14436"/>
              <a:gd name="connsiteY40" fmla="*/ 6649 h 15205"/>
              <a:gd name="connsiteX41" fmla="*/ 3010 w 14436"/>
              <a:gd name="connsiteY41" fmla="*/ 7854 h 15205"/>
              <a:gd name="connsiteX42" fmla="*/ 2907 w 14436"/>
              <a:gd name="connsiteY42" fmla="*/ 8257 h 15205"/>
              <a:gd name="connsiteX43" fmla="*/ 2490 w 14436"/>
              <a:gd name="connsiteY43" fmla="*/ 9059 h 15205"/>
              <a:gd name="connsiteX44" fmla="*/ 2360 w 14436"/>
              <a:gd name="connsiteY44" fmla="*/ 9616 h 15205"/>
              <a:gd name="connsiteX45" fmla="*/ 2040 w 14436"/>
              <a:gd name="connsiteY45" fmla="*/ 10597 h 15205"/>
              <a:gd name="connsiteX46" fmla="*/ 1626 w 14436"/>
              <a:gd name="connsiteY46" fmla="*/ 10253 h 15205"/>
              <a:gd name="connsiteX47" fmla="*/ 1423 w 14436"/>
              <a:gd name="connsiteY47" fmla="*/ 10391 h 15205"/>
              <a:gd name="connsiteX48" fmla="*/ 1364 w 14436"/>
              <a:gd name="connsiteY48" fmla="*/ 11285 h 15205"/>
              <a:gd name="connsiteX49" fmla="*/ 856 w 14436"/>
              <a:gd name="connsiteY49" fmla="*/ 13675 h 15205"/>
              <a:gd name="connsiteX50" fmla="*/ 583 w 14436"/>
              <a:gd name="connsiteY50" fmla="*/ 14104 h 15205"/>
              <a:gd name="connsiteX51" fmla="*/ 399 w 14436"/>
              <a:gd name="connsiteY51" fmla="*/ 13451 h 15205"/>
              <a:gd name="connsiteX52" fmla="*/ 117 w 14436"/>
              <a:gd name="connsiteY52" fmla="*/ 13470 h 15205"/>
              <a:gd name="connsiteX53" fmla="*/ 0 w 14436"/>
              <a:gd name="connsiteY53" fmla="*/ 13721 h 15205"/>
              <a:gd name="connsiteX0" fmla="*/ 14436 w 14535"/>
              <a:gd name="connsiteY0" fmla="*/ 0 h 15205"/>
              <a:gd name="connsiteX1" fmla="*/ 14361 w 14535"/>
              <a:gd name="connsiteY1" fmla="*/ 1036 h 15205"/>
              <a:gd name="connsiteX2" fmla="*/ 12220 w 14535"/>
              <a:gd name="connsiteY2" fmla="*/ 8688 h 15205"/>
              <a:gd name="connsiteX3" fmla="*/ 11794 w 14535"/>
              <a:gd name="connsiteY3" fmla="*/ 8499 h 15205"/>
              <a:gd name="connsiteX4" fmla="*/ 11442 w 14535"/>
              <a:gd name="connsiteY4" fmla="*/ 8275 h 15205"/>
              <a:gd name="connsiteX5" fmla="*/ 11231 w 14535"/>
              <a:gd name="connsiteY5" fmla="*/ 7845 h 15205"/>
              <a:gd name="connsiteX6" fmla="*/ 10770 w 14535"/>
              <a:gd name="connsiteY6" fmla="*/ 8293 h 15205"/>
              <a:gd name="connsiteX7" fmla="*/ 10543 w 14535"/>
              <a:gd name="connsiteY7" fmla="*/ 8722 h 15205"/>
              <a:gd name="connsiteX8" fmla="*/ 10434 w 14535"/>
              <a:gd name="connsiteY8" fmla="*/ 9617 h 15205"/>
              <a:gd name="connsiteX9" fmla="*/ 10266 w 14535"/>
              <a:gd name="connsiteY9" fmla="*/ 10253 h 15205"/>
              <a:gd name="connsiteX10" fmla="*/ 10078 w 14535"/>
              <a:gd name="connsiteY10" fmla="*/ 10734 h 15205"/>
              <a:gd name="connsiteX11" fmla="*/ 9875 w 14535"/>
              <a:gd name="connsiteY11" fmla="*/ 11973 h 15205"/>
              <a:gd name="connsiteX12" fmla="*/ 9469 w 14535"/>
              <a:gd name="connsiteY12" fmla="*/ 13314 h 15205"/>
              <a:gd name="connsiteX13" fmla="*/ 9187 w 14535"/>
              <a:gd name="connsiteY13" fmla="*/ 13761 h 15205"/>
              <a:gd name="connsiteX14" fmla="*/ 8961 w 14535"/>
              <a:gd name="connsiteY14" fmla="*/ 13760 h 15205"/>
              <a:gd name="connsiteX15" fmla="*/ 8507 w 14535"/>
              <a:gd name="connsiteY15" fmla="*/ 14432 h 15205"/>
              <a:gd name="connsiteX16" fmla="*/ 8398 w 14535"/>
              <a:gd name="connsiteY16" fmla="*/ 14827 h 15205"/>
              <a:gd name="connsiteX17" fmla="*/ 7995 w 14535"/>
              <a:gd name="connsiteY17" fmla="*/ 14862 h 15205"/>
              <a:gd name="connsiteX18" fmla="*/ 7800 w 14535"/>
              <a:gd name="connsiteY18" fmla="*/ 15205 h 15205"/>
              <a:gd name="connsiteX19" fmla="*/ 7124 w 14535"/>
              <a:gd name="connsiteY19" fmla="*/ 14638 h 15205"/>
              <a:gd name="connsiteX20" fmla="*/ 6975 w 14535"/>
              <a:gd name="connsiteY20" fmla="*/ 14486 h 15205"/>
              <a:gd name="connsiteX21" fmla="*/ 6819 w 14535"/>
              <a:gd name="connsiteY21" fmla="*/ 14082 h 15205"/>
              <a:gd name="connsiteX22" fmla="*/ 6714 w 14535"/>
              <a:gd name="connsiteY22" fmla="*/ 13685 h 15205"/>
              <a:gd name="connsiteX23" fmla="*/ 6506 w 14535"/>
              <a:gd name="connsiteY23" fmla="*/ 13077 h 15205"/>
              <a:gd name="connsiteX24" fmla="*/ 6349 w 14535"/>
              <a:gd name="connsiteY24" fmla="*/ 13077 h 15205"/>
              <a:gd name="connsiteX25" fmla="*/ 6089 w 14535"/>
              <a:gd name="connsiteY25" fmla="*/ 12475 h 15205"/>
              <a:gd name="connsiteX26" fmla="*/ 5672 w 14535"/>
              <a:gd name="connsiteY26" fmla="*/ 10264 h 15205"/>
              <a:gd name="connsiteX27" fmla="*/ 5411 w 14535"/>
              <a:gd name="connsiteY27" fmla="*/ 9463 h 15205"/>
              <a:gd name="connsiteX28" fmla="*/ 5306 w 14535"/>
              <a:gd name="connsiteY28" fmla="*/ 8661 h 15205"/>
              <a:gd name="connsiteX29" fmla="*/ 5254 w 14535"/>
              <a:gd name="connsiteY29" fmla="*/ 8661 h 15205"/>
              <a:gd name="connsiteX30" fmla="*/ 5149 w 14535"/>
              <a:gd name="connsiteY30" fmla="*/ 7451 h 15205"/>
              <a:gd name="connsiteX31" fmla="*/ 5045 w 14535"/>
              <a:gd name="connsiteY31" fmla="*/ 7052 h 15205"/>
              <a:gd name="connsiteX32" fmla="*/ 4837 w 14535"/>
              <a:gd name="connsiteY32" fmla="*/ 6450 h 15205"/>
              <a:gd name="connsiteX33" fmla="*/ 4785 w 14535"/>
              <a:gd name="connsiteY33" fmla="*/ 6047 h 15205"/>
              <a:gd name="connsiteX34" fmla="*/ 4628 w 14535"/>
              <a:gd name="connsiteY34" fmla="*/ 5644 h 15205"/>
              <a:gd name="connsiteX35" fmla="*/ 4419 w 14535"/>
              <a:gd name="connsiteY35" fmla="*/ 5041 h 15205"/>
              <a:gd name="connsiteX36" fmla="*/ 4158 w 14535"/>
              <a:gd name="connsiteY36" fmla="*/ 4842 h 15205"/>
              <a:gd name="connsiteX37" fmla="*/ 4002 w 14535"/>
              <a:gd name="connsiteY37" fmla="*/ 4638 h 15205"/>
              <a:gd name="connsiteX38" fmla="*/ 3793 w 14535"/>
              <a:gd name="connsiteY38" fmla="*/ 4842 h 15205"/>
              <a:gd name="connsiteX39" fmla="*/ 3532 w 14535"/>
              <a:gd name="connsiteY39" fmla="*/ 4638 h 15205"/>
              <a:gd name="connsiteX40" fmla="*/ 3325 w 14535"/>
              <a:gd name="connsiteY40" fmla="*/ 5041 h 15205"/>
              <a:gd name="connsiteX41" fmla="*/ 3220 w 14535"/>
              <a:gd name="connsiteY41" fmla="*/ 6649 h 15205"/>
              <a:gd name="connsiteX42" fmla="*/ 3010 w 14535"/>
              <a:gd name="connsiteY42" fmla="*/ 7854 h 15205"/>
              <a:gd name="connsiteX43" fmla="*/ 2907 w 14535"/>
              <a:gd name="connsiteY43" fmla="*/ 8257 h 15205"/>
              <a:gd name="connsiteX44" fmla="*/ 2490 w 14535"/>
              <a:gd name="connsiteY44" fmla="*/ 9059 h 15205"/>
              <a:gd name="connsiteX45" fmla="*/ 2360 w 14535"/>
              <a:gd name="connsiteY45" fmla="*/ 9616 h 15205"/>
              <a:gd name="connsiteX46" fmla="*/ 2040 w 14535"/>
              <a:gd name="connsiteY46" fmla="*/ 10597 h 15205"/>
              <a:gd name="connsiteX47" fmla="*/ 1626 w 14535"/>
              <a:gd name="connsiteY47" fmla="*/ 10253 h 15205"/>
              <a:gd name="connsiteX48" fmla="*/ 1423 w 14535"/>
              <a:gd name="connsiteY48" fmla="*/ 10391 h 15205"/>
              <a:gd name="connsiteX49" fmla="*/ 1364 w 14535"/>
              <a:gd name="connsiteY49" fmla="*/ 11285 h 15205"/>
              <a:gd name="connsiteX50" fmla="*/ 856 w 14535"/>
              <a:gd name="connsiteY50" fmla="*/ 13675 h 15205"/>
              <a:gd name="connsiteX51" fmla="*/ 583 w 14535"/>
              <a:gd name="connsiteY51" fmla="*/ 14104 h 15205"/>
              <a:gd name="connsiteX52" fmla="*/ 399 w 14535"/>
              <a:gd name="connsiteY52" fmla="*/ 13451 h 15205"/>
              <a:gd name="connsiteX53" fmla="*/ 117 w 14535"/>
              <a:gd name="connsiteY53" fmla="*/ 13470 h 15205"/>
              <a:gd name="connsiteX54" fmla="*/ 0 w 14535"/>
              <a:gd name="connsiteY54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2220 w 14436"/>
              <a:gd name="connsiteY2" fmla="*/ 8688 h 15205"/>
              <a:gd name="connsiteX3" fmla="*/ 11794 w 14436"/>
              <a:gd name="connsiteY3" fmla="*/ 8499 h 15205"/>
              <a:gd name="connsiteX4" fmla="*/ 11442 w 14436"/>
              <a:gd name="connsiteY4" fmla="*/ 8275 h 15205"/>
              <a:gd name="connsiteX5" fmla="*/ 11231 w 14436"/>
              <a:gd name="connsiteY5" fmla="*/ 7845 h 15205"/>
              <a:gd name="connsiteX6" fmla="*/ 10770 w 14436"/>
              <a:gd name="connsiteY6" fmla="*/ 8293 h 15205"/>
              <a:gd name="connsiteX7" fmla="*/ 10543 w 14436"/>
              <a:gd name="connsiteY7" fmla="*/ 8722 h 15205"/>
              <a:gd name="connsiteX8" fmla="*/ 10434 w 14436"/>
              <a:gd name="connsiteY8" fmla="*/ 9617 h 15205"/>
              <a:gd name="connsiteX9" fmla="*/ 10266 w 14436"/>
              <a:gd name="connsiteY9" fmla="*/ 10253 h 15205"/>
              <a:gd name="connsiteX10" fmla="*/ 10078 w 14436"/>
              <a:gd name="connsiteY10" fmla="*/ 10734 h 15205"/>
              <a:gd name="connsiteX11" fmla="*/ 9875 w 14436"/>
              <a:gd name="connsiteY11" fmla="*/ 11973 h 15205"/>
              <a:gd name="connsiteX12" fmla="*/ 9469 w 14436"/>
              <a:gd name="connsiteY12" fmla="*/ 13314 h 15205"/>
              <a:gd name="connsiteX13" fmla="*/ 9187 w 14436"/>
              <a:gd name="connsiteY13" fmla="*/ 13761 h 15205"/>
              <a:gd name="connsiteX14" fmla="*/ 8961 w 14436"/>
              <a:gd name="connsiteY14" fmla="*/ 13760 h 15205"/>
              <a:gd name="connsiteX15" fmla="*/ 8507 w 14436"/>
              <a:gd name="connsiteY15" fmla="*/ 14432 h 15205"/>
              <a:gd name="connsiteX16" fmla="*/ 8398 w 14436"/>
              <a:gd name="connsiteY16" fmla="*/ 14827 h 15205"/>
              <a:gd name="connsiteX17" fmla="*/ 7995 w 14436"/>
              <a:gd name="connsiteY17" fmla="*/ 14862 h 15205"/>
              <a:gd name="connsiteX18" fmla="*/ 7800 w 14436"/>
              <a:gd name="connsiteY18" fmla="*/ 15205 h 15205"/>
              <a:gd name="connsiteX19" fmla="*/ 7124 w 14436"/>
              <a:gd name="connsiteY19" fmla="*/ 14638 h 15205"/>
              <a:gd name="connsiteX20" fmla="*/ 6975 w 14436"/>
              <a:gd name="connsiteY20" fmla="*/ 14486 h 15205"/>
              <a:gd name="connsiteX21" fmla="*/ 6819 w 14436"/>
              <a:gd name="connsiteY21" fmla="*/ 14082 h 15205"/>
              <a:gd name="connsiteX22" fmla="*/ 6714 w 14436"/>
              <a:gd name="connsiteY22" fmla="*/ 13685 h 15205"/>
              <a:gd name="connsiteX23" fmla="*/ 6506 w 14436"/>
              <a:gd name="connsiteY23" fmla="*/ 13077 h 15205"/>
              <a:gd name="connsiteX24" fmla="*/ 6349 w 14436"/>
              <a:gd name="connsiteY24" fmla="*/ 13077 h 15205"/>
              <a:gd name="connsiteX25" fmla="*/ 6089 w 14436"/>
              <a:gd name="connsiteY25" fmla="*/ 12475 h 15205"/>
              <a:gd name="connsiteX26" fmla="*/ 5672 w 14436"/>
              <a:gd name="connsiteY26" fmla="*/ 10264 h 15205"/>
              <a:gd name="connsiteX27" fmla="*/ 5411 w 14436"/>
              <a:gd name="connsiteY27" fmla="*/ 9463 h 15205"/>
              <a:gd name="connsiteX28" fmla="*/ 5306 w 14436"/>
              <a:gd name="connsiteY28" fmla="*/ 8661 h 15205"/>
              <a:gd name="connsiteX29" fmla="*/ 5254 w 14436"/>
              <a:gd name="connsiteY29" fmla="*/ 8661 h 15205"/>
              <a:gd name="connsiteX30" fmla="*/ 5149 w 14436"/>
              <a:gd name="connsiteY30" fmla="*/ 7451 h 15205"/>
              <a:gd name="connsiteX31" fmla="*/ 5045 w 14436"/>
              <a:gd name="connsiteY31" fmla="*/ 7052 h 15205"/>
              <a:gd name="connsiteX32" fmla="*/ 4837 w 14436"/>
              <a:gd name="connsiteY32" fmla="*/ 6450 h 15205"/>
              <a:gd name="connsiteX33" fmla="*/ 4785 w 14436"/>
              <a:gd name="connsiteY33" fmla="*/ 6047 h 15205"/>
              <a:gd name="connsiteX34" fmla="*/ 4628 w 14436"/>
              <a:gd name="connsiteY34" fmla="*/ 5644 h 15205"/>
              <a:gd name="connsiteX35" fmla="*/ 4419 w 14436"/>
              <a:gd name="connsiteY35" fmla="*/ 5041 h 15205"/>
              <a:gd name="connsiteX36" fmla="*/ 4158 w 14436"/>
              <a:gd name="connsiteY36" fmla="*/ 4842 h 15205"/>
              <a:gd name="connsiteX37" fmla="*/ 4002 w 14436"/>
              <a:gd name="connsiteY37" fmla="*/ 4638 h 15205"/>
              <a:gd name="connsiteX38" fmla="*/ 3793 w 14436"/>
              <a:gd name="connsiteY38" fmla="*/ 4842 h 15205"/>
              <a:gd name="connsiteX39" fmla="*/ 3532 w 14436"/>
              <a:gd name="connsiteY39" fmla="*/ 4638 h 15205"/>
              <a:gd name="connsiteX40" fmla="*/ 3325 w 14436"/>
              <a:gd name="connsiteY40" fmla="*/ 5041 h 15205"/>
              <a:gd name="connsiteX41" fmla="*/ 3220 w 14436"/>
              <a:gd name="connsiteY41" fmla="*/ 6649 h 15205"/>
              <a:gd name="connsiteX42" fmla="*/ 3010 w 14436"/>
              <a:gd name="connsiteY42" fmla="*/ 7854 h 15205"/>
              <a:gd name="connsiteX43" fmla="*/ 2907 w 14436"/>
              <a:gd name="connsiteY43" fmla="*/ 8257 h 15205"/>
              <a:gd name="connsiteX44" fmla="*/ 2490 w 14436"/>
              <a:gd name="connsiteY44" fmla="*/ 9059 h 15205"/>
              <a:gd name="connsiteX45" fmla="*/ 2360 w 14436"/>
              <a:gd name="connsiteY45" fmla="*/ 9616 h 15205"/>
              <a:gd name="connsiteX46" fmla="*/ 2040 w 14436"/>
              <a:gd name="connsiteY46" fmla="*/ 10597 h 15205"/>
              <a:gd name="connsiteX47" fmla="*/ 1626 w 14436"/>
              <a:gd name="connsiteY47" fmla="*/ 10253 h 15205"/>
              <a:gd name="connsiteX48" fmla="*/ 1423 w 14436"/>
              <a:gd name="connsiteY48" fmla="*/ 10391 h 15205"/>
              <a:gd name="connsiteX49" fmla="*/ 1364 w 14436"/>
              <a:gd name="connsiteY49" fmla="*/ 11285 h 15205"/>
              <a:gd name="connsiteX50" fmla="*/ 856 w 14436"/>
              <a:gd name="connsiteY50" fmla="*/ 13675 h 15205"/>
              <a:gd name="connsiteX51" fmla="*/ 583 w 14436"/>
              <a:gd name="connsiteY51" fmla="*/ 14104 h 15205"/>
              <a:gd name="connsiteX52" fmla="*/ 399 w 14436"/>
              <a:gd name="connsiteY52" fmla="*/ 13451 h 15205"/>
              <a:gd name="connsiteX53" fmla="*/ 117 w 14436"/>
              <a:gd name="connsiteY53" fmla="*/ 13470 h 15205"/>
              <a:gd name="connsiteX54" fmla="*/ 0 w 14436"/>
              <a:gd name="connsiteY54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81 w 14436"/>
              <a:gd name="connsiteY2" fmla="*/ 1311 h 15205"/>
              <a:gd name="connsiteX3" fmla="*/ 12220 w 14436"/>
              <a:gd name="connsiteY3" fmla="*/ 8688 h 15205"/>
              <a:gd name="connsiteX4" fmla="*/ 11794 w 14436"/>
              <a:gd name="connsiteY4" fmla="*/ 8499 h 15205"/>
              <a:gd name="connsiteX5" fmla="*/ 11442 w 14436"/>
              <a:gd name="connsiteY5" fmla="*/ 8275 h 15205"/>
              <a:gd name="connsiteX6" fmla="*/ 11231 w 14436"/>
              <a:gd name="connsiteY6" fmla="*/ 7845 h 15205"/>
              <a:gd name="connsiteX7" fmla="*/ 10770 w 14436"/>
              <a:gd name="connsiteY7" fmla="*/ 8293 h 15205"/>
              <a:gd name="connsiteX8" fmla="*/ 10543 w 14436"/>
              <a:gd name="connsiteY8" fmla="*/ 8722 h 15205"/>
              <a:gd name="connsiteX9" fmla="*/ 10434 w 14436"/>
              <a:gd name="connsiteY9" fmla="*/ 9617 h 15205"/>
              <a:gd name="connsiteX10" fmla="*/ 10266 w 14436"/>
              <a:gd name="connsiteY10" fmla="*/ 10253 h 15205"/>
              <a:gd name="connsiteX11" fmla="*/ 10078 w 14436"/>
              <a:gd name="connsiteY11" fmla="*/ 10734 h 15205"/>
              <a:gd name="connsiteX12" fmla="*/ 9875 w 14436"/>
              <a:gd name="connsiteY12" fmla="*/ 11973 h 15205"/>
              <a:gd name="connsiteX13" fmla="*/ 9469 w 14436"/>
              <a:gd name="connsiteY13" fmla="*/ 13314 h 15205"/>
              <a:gd name="connsiteX14" fmla="*/ 9187 w 14436"/>
              <a:gd name="connsiteY14" fmla="*/ 13761 h 15205"/>
              <a:gd name="connsiteX15" fmla="*/ 8961 w 14436"/>
              <a:gd name="connsiteY15" fmla="*/ 13760 h 15205"/>
              <a:gd name="connsiteX16" fmla="*/ 8507 w 14436"/>
              <a:gd name="connsiteY16" fmla="*/ 14432 h 15205"/>
              <a:gd name="connsiteX17" fmla="*/ 8398 w 14436"/>
              <a:gd name="connsiteY17" fmla="*/ 14827 h 15205"/>
              <a:gd name="connsiteX18" fmla="*/ 7995 w 14436"/>
              <a:gd name="connsiteY18" fmla="*/ 14862 h 15205"/>
              <a:gd name="connsiteX19" fmla="*/ 7800 w 14436"/>
              <a:gd name="connsiteY19" fmla="*/ 15205 h 15205"/>
              <a:gd name="connsiteX20" fmla="*/ 7124 w 14436"/>
              <a:gd name="connsiteY20" fmla="*/ 14638 h 15205"/>
              <a:gd name="connsiteX21" fmla="*/ 6975 w 14436"/>
              <a:gd name="connsiteY21" fmla="*/ 14486 h 15205"/>
              <a:gd name="connsiteX22" fmla="*/ 6819 w 14436"/>
              <a:gd name="connsiteY22" fmla="*/ 14082 h 15205"/>
              <a:gd name="connsiteX23" fmla="*/ 6714 w 14436"/>
              <a:gd name="connsiteY23" fmla="*/ 13685 h 15205"/>
              <a:gd name="connsiteX24" fmla="*/ 6506 w 14436"/>
              <a:gd name="connsiteY24" fmla="*/ 13077 h 15205"/>
              <a:gd name="connsiteX25" fmla="*/ 6349 w 14436"/>
              <a:gd name="connsiteY25" fmla="*/ 13077 h 15205"/>
              <a:gd name="connsiteX26" fmla="*/ 6089 w 14436"/>
              <a:gd name="connsiteY26" fmla="*/ 12475 h 15205"/>
              <a:gd name="connsiteX27" fmla="*/ 5672 w 14436"/>
              <a:gd name="connsiteY27" fmla="*/ 10264 h 15205"/>
              <a:gd name="connsiteX28" fmla="*/ 5411 w 14436"/>
              <a:gd name="connsiteY28" fmla="*/ 9463 h 15205"/>
              <a:gd name="connsiteX29" fmla="*/ 5306 w 14436"/>
              <a:gd name="connsiteY29" fmla="*/ 8661 h 15205"/>
              <a:gd name="connsiteX30" fmla="*/ 5254 w 14436"/>
              <a:gd name="connsiteY30" fmla="*/ 8661 h 15205"/>
              <a:gd name="connsiteX31" fmla="*/ 5149 w 14436"/>
              <a:gd name="connsiteY31" fmla="*/ 7451 h 15205"/>
              <a:gd name="connsiteX32" fmla="*/ 5045 w 14436"/>
              <a:gd name="connsiteY32" fmla="*/ 7052 h 15205"/>
              <a:gd name="connsiteX33" fmla="*/ 4837 w 14436"/>
              <a:gd name="connsiteY33" fmla="*/ 6450 h 15205"/>
              <a:gd name="connsiteX34" fmla="*/ 4785 w 14436"/>
              <a:gd name="connsiteY34" fmla="*/ 6047 h 15205"/>
              <a:gd name="connsiteX35" fmla="*/ 4628 w 14436"/>
              <a:gd name="connsiteY35" fmla="*/ 5644 h 15205"/>
              <a:gd name="connsiteX36" fmla="*/ 4419 w 14436"/>
              <a:gd name="connsiteY36" fmla="*/ 5041 h 15205"/>
              <a:gd name="connsiteX37" fmla="*/ 4158 w 14436"/>
              <a:gd name="connsiteY37" fmla="*/ 4842 h 15205"/>
              <a:gd name="connsiteX38" fmla="*/ 4002 w 14436"/>
              <a:gd name="connsiteY38" fmla="*/ 4638 h 15205"/>
              <a:gd name="connsiteX39" fmla="*/ 3793 w 14436"/>
              <a:gd name="connsiteY39" fmla="*/ 4842 h 15205"/>
              <a:gd name="connsiteX40" fmla="*/ 3532 w 14436"/>
              <a:gd name="connsiteY40" fmla="*/ 4638 h 15205"/>
              <a:gd name="connsiteX41" fmla="*/ 3325 w 14436"/>
              <a:gd name="connsiteY41" fmla="*/ 5041 h 15205"/>
              <a:gd name="connsiteX42" fmla="*/ 3220 w 14436"/>
              <a:gd name="connsiteY42" fmla="*/ 6649 h 15205"/>
              <a:gd name="connsiteX43" fmla="*/ 3010 w 14436"/>
              <a:gd name="connsiteY43" fmla="*/ 7854 h 15205"/>
              <a:gd name="connsiteX44" fmla="*/ 2907 w 14436"/>
              <a:gd name="connsiteY44" fmla="*/ 8257 h 15205"/>
              <a:gd name="connsiteX45" fmla="*/ 2490 w 14436"/>
              <a:gd name="connsiteY45" fmla="*/ 9059 h 15205"/>
              <a:gd name="connsiteX46" fmla="*/ 2360 w 14436"/>
              <a:gd name="connsiteY46" fmla="*/ 9616 h 15205"/>
              <a:gd name="connsiteX47" fmla="*/ 2040 w 14436"/>
              <a:gd name="connsiteY47" fmla="*/ 10597 h 15205"/>
              <a:gd name="connsiteX48" fmla="*/ 1626 w 14436"/>
              <a:gd name="connsiteY48" fmla="*/ 10253 h 15205"/>
              <a:gd name="connsiteX49" fmla="*/ 1423 w 14436"/>
              <a:gd name="connsiteY49" fmla="*/ 10391 h 15205"/>
              <a:gd name="connsiteX50" fmla="*/ 1364 w 14436"/>
              <a:gd name="connsiteY50" fmla="*/ 11285 h 15205"/>
              <a:gd name="connsiteX51" fmla="*/ 856 w 14436"/>
              <a:gd name="connsiteY51" fmla="*/ 13675 h 15205"/>
              <a:gd name="connsiteX52" fmla="*/ 583 w 14436"/>
              <a:gd name="connsiteY52" fmla="*/ 14104 h 15205"/>
              <a:gd name="connsiteX53" fmla="*/ 399 w 14436"/>
              <a:gd name="connsiteY53" fmla="*/ 13451 h 15205"/>
              <a:gd name="connsiteX54" fmla="*/ 117 w 14436"/>
              <a:gd name="connsiteY54" fmla="*/ 13470 h 15205"/>
              <a:gd name="connsiteX55" fmla="*/ 0 w 14436"/>
              <a:gd name="connsiteY55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81 w 14436"/>
              <a:gd name="connsiteY2" fmla="*/ 1311 h 15205"/>
              <a:gd name="connsiteX3" fmla="*/ 12220 w 14436"/>
              <a:gd name="connsiteY3" fmla="*/ 8688 h 15205"/>
              <a:gd name="connsiteX4" fmla="*/ 11794 w 14436"/>
              <a:gd name="connsiteY4" fmla="*/ 8499 h 15205"/>
              <a:gd name="connsiteX5" fmla="*/ 11442 w 14436"/>
              <a:gd name="connsiteY5" fmla="*/ 8275 h 15205"/>
              <a:gd name="connsiteX6" fmla="*/ 11231 w 14436"/>
              <a:gd name="connsiteY6" fmla="*/ 7845 h 15205"/>
              <a:gd name="connsiteX7" fmla="*/ 10770 w 14436"/>
              <a:gd name="connsiteY7" fmla="*/ 8293 h 15205"/>
              <a:gd name="connsiteX8" fmla="*/ 10543 w 14436"/>
              <a:gd name="connsiteY8" fmla="*/ 8722 h 15205"/>
              <a:gd name="connsiteX9" fmla="*/ 10434 w 14436"/>
              <a:gd name="connsiteY9" fmla="*/ 9617 h 15205"/>
              <a:gd name="connsiteX10" fmla="*/ 10266 w 14436"/>
              <a:gd name="connsiteY10" fmla="*/ 10253 h 15205"/>
              <a:gd name="connsiteX11" fmla="*/ 10078 w 14436"/>
              <a:gd name="connsiteY11" fmla="*/ 10734 h 15205"/>
              <a:gd name="connsiteX12" fmla="*/ 9875 w 14436"/>
              <a:gd name="connsiteY12" fmla="*/ 11973 h 15205"/>
              <a:gd name="connsiteX13" fmla="*/ 9469 w 14436"/>
              <a:gd name="connsiteY13" fmla="*/ 13314 h 15205"/>
              <a:gd name="connsiteX14" fmla="*/ 9187 w 14436"/>
              <a:gd name="connsiteY14" fmla="*/ 13761 h 15205"/>
              <a:gd name="connsiteX15" fmla="*/ 8961 w 14436"/>
              <a:gd name="connsiteY15" fmla="*/ 13760 h 15205"/>
              <a:gd name="connsiteX16" fmla="*/ 8507 w 14436"/>
              <a:gd name="connsiteY16" fmla="*/ 14432 h 15205"/>
              <a:gd name="connsiteX17" fmla="*/ 8398 w 14436"/>
              <a:gd name="connsiteY17" fmla="*/ 14827 h 15205"/>
              <a:gd name="connsiteX18" fmla="*/ 7995 w 14436"/>
              <a:gd name="connsiteY18" fmla="*/ 14862 h 15205"/>
              <a:gd name="connsiteX19" fmla="*/ 7800 w 14436"/>
              <a:gd name="connsiteY19" fmla="*/ 15205 h 15205"/>
              <a:gd name="connsiteX20" fmla="*/ 7124 w 14436"/>
              <a:gd name="connsiteY20" fmla="*/ 14638 h 15205"/>
              <a:gd name="connsiteX21" fmla="*/ 6975 w 14436"/>
              <a:gd name="connsiteY21" fmla="*/ 14486 h 15205"/>
              <a:gd name="connsiteX22" fmla="*/ 6819 w 14436"/>
              <a:gd name="connsiteY22" fmla="*/ 14082 h 15205"/>
              <a:gd name="connsiteX23" fmla="*/ 6714 w 14436"/>
              <a:gd name="connsiteY23" fmla="*/ 13685 h 15205"/>
              <a:gd name="connsiteX24" fmla="*/ 6506 w 14436"/>
              <a:gd name="connsiteY24" fmla="*/ 13077 h 15205"/>
              <a:gd name="connsiteX25" fmla="*/ 6349 w 14436"/>
              <a:gd name="connsiteY25" fmla="*/ 13077 h 15205"/>
              <a:gd name="connsiteX26" fmla="*/ 6089 w 14436"/>
              <a:gd name="connsiteY26" fmla="*/ 12475 h 15205"/>
              <a:gd name="connsiteX27" fmla="*/ 5672 w 14436"/>
              <a:gd name="connsiteY27" fmla="*/ 10264 h 15205"/>
              <a:gd name="connsiteX28" fmla="*/ 5411 w 14436"/>
              <a:gd name="connsiteY28" fmla="*/ 9463 h 15205"/>
              <a:gd name="connsiteX29" fmla="*/ 5306 w 14436"/>
              <a:gd name="connsiteY29" fmla="*/ 8661 h 15205"/>
              <a:gd name="connsiteX30" fmla="*/ 5254 w 14436"/>
              <a:gd name="connsiteY30" fmla="*/ 8661 h 15205"/>
              <a:gd name="connsiteX31" fmla="*/ 5149 w 14436"/>
              <a:gd name="connsiteY31" fmla="*/ 7451 h 15205"/>
              <a:gd name="connsiteX32" fmla="*/ 5045 w 14436"/>
              <a:gd name="connsiteY32" fmla="*/ 7052 h 15205"/>
              <a:gd name="connsiteX33" fmla="*/ 4837 w 14436"/>
              <a:gd name="connsiteY33" fmla="*/ 6450 h 15205"/>
              <a:gd name="connsiteX34" fmla="*/ 4785 w 14436"/>
              <a:gd name="connsiteY34" fmla="*/ 6047 h 15205"/>
              <a:gd name="connsiteX35" fmla="*/ 4628 w 14436"/>
              <a:gd name="connsiteY35" fmla="*/ 5644 h 15205"/>
              <a:gd name="connsiteX36" fmla="*/ 4419 w 14436"/>
              <a:gd name="connsiteY36" fmla="*/ 5041 h 15205"/>
              <a:gd name="connsiteX37" fmla="*/ 4158 w 14436"/>
              <a:gd name="connsiteY37" fmla="*/ 4842 h 15205"/>
              <a:gd name="connsiteX38" fmla="*/ 4002 w 14436"/>
              <a:gd name="connsiteY38" fmla="*/ 4638 h 15205"/>
              <a:gd name="connsiteX39" fmla="*/ 3793 w 14436"/>
              <a:gd name="connsiteY39" fmla="*/ 4842 h 15205"/>
              <a:gd name="connsiteX40" fmla="*/ 3532 w 14436"/>
              <a:gd name="connsiteY40" fmla="*/ 4638 h 15205"/>
              <a:gd name="connsiteX41" fmla="*/ 3325 w 14436"/>
              <a:gd name="connsiteY41" fmla="*/ 5041 h 15205"/>
              <a:gd name="connsiteX42" fmla="*/ 3220 w 14436"/>
              <a:gd name="connsiteY42" fmla="*/ 6649 h 15205"/>
              <a:gd name="connsiteX43" fmla="*/ 3010 w 14436"/>
              <a:gd name="connsiteY43" fmla="*/ 7854 h 15205"/>
              <a:gd name="connsiteX44" fmla="*/ 2907 w 14436"/>
              <a:gd name="connsiteY44" fmla="*/ 8257 h 15205"/>
              <a:gd name="connsiteX45" fmla="*/ 2490 w 14436"/>
              <a:gd name="connsiteY45" fmla="*/ 9059 h 15205"/>
              <a:gd name="connsiteX46" fmla="*/ 2360 w 14436"/>
              <a:gd name="connsiteY46" fmla="*/ 9616 h 15205"/>
              <a:gd name="connsiteX47" fmla="*/ 2040 w 14436"/>
              <a:gd name="connsiteY47" fmla="*/ 10597 h 15205"/>
              <a:gd name="connsiteX48" fmla="*/ 1626 w 14436"/>
              <a:gd name="connsiteY48" fmla="*/ 10253 h 15205"/>
              <a:gd name="connsiteX49" fmla="*/ 1423 w 14436"/>
              <a:gd name="connsiteY49" fmla="*/ 10391 h 15205"/>
              <a:gd name="connsiteX50" fmla="*/ 1364 w 14436"/>
              <a:gd name="connsiteY50" fmla="*/ 11285 h 15205"/>
              <a:gd name="connsiteX51" fmla="*/ 856 w 14436"/>
              <a:gd name="connsiteY51" fmla="*/ 13675 h 15205"/>
              <a:gd name="connsiteX52" fmla="*/ 583 w 14436"/>
              <a:gd name="connsiteY52" fmla="*/ 14104 h 15205"/>
              <a:gd name="connsiteX53" fmla="*/ 399 w 14436"/>
              <a:gd name="connsiteY53" fmla="*/ 13451 h 15205"/>
              <a:gd name="connsiteX54" fmla="*/ 117 w 14436"/>
              <a:gd name="connsiteY54" fmla="*/ 13470 h 15205"/>
              <a:gd name="connsiteX55" fmla="*/ 0 w 14436"/>
              <a:gd name="connsiteY55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81 w 14436"/>
              <a:gd name="connsiteY2" fmla="*/ 1311 h 15205"/>
              <a:gd name="connsiteX3" fmla="*/ 13998 w 14436"/>
              <a:gd name="connsiteY3" fmla="*/ 2652 h 15205"/>
              <a:gd name="connsiteX4" fmla="*/ 12220 w 14436"/>
              <a:gd name="connsiteY4" fmla="*/ 8688 h 15205"/>
              <a:gd name="connsiteX5" fmla="*/ 11794 w 14436"/>
              <a:gd name="connsiteY5" fmla="*/ 8499 h 15205"/>
              <a:gd name="connsiteX6" fmla="*/ 11442 w 14436"/>
              <a:gd name="connsiteY6" fmla="*/ 8275 h 15205"/>
              <a:gd name="connsiteX7" fmla="*/ 11231 w 14436"/>
              <a:gd name="connsiteY7" fmla="*/ 7845 h 15205"/>
              <a:gd name="connsiteX8" fmla="*/ 10770 w 14436"/>
              <a:gd name="connsiteY8" fmla="*/ 8293 h 15205"/>
              <a:gd name="connsiteX9" fmla="*/ 10543 w 14436"/>
              <a:gd name="connsiteY9" fmla="*/ 8722 h 15205"/>
              <a:gd name="connsiteX10" fmla="*/ 10434 w 14436"/>
              <a:gd name="connsiteY10" fmla="*/ 9617 h 15205"/>
              <a:gd name="connsiteX11" fmla="*/ 10266 w 14436"/>
              <a:gd name="connsiteY11" fmla="*/ 10253 h 15205"/>
              <a:gd name="connsiteX12" fmla="*/ 10078 w 14436"/>
              <a:gd name="connsiteY12" fmla="*/ 10734 h 15205"/>
              <a:gd name="connsiteX13" fmla="*/ 9875 w 14436"/>
              <a:gd name="connsiteY13" fmla="*/ 11973 h 15205"/>
              <a:gd name="connsiteX14" fmla="*/ 9469 w 14436"/>
              <a:gd name="connsiteY14" fmla="*/ 13314 h 15205"/>
              <a:gd name="connsiteX15" fmla="*/ 9187 w 14436"/>
              <a:gd name="connsiteY15" fmla="*/ 13761 h 15205"/>
              <a:gd name="connsiteX16" fmla="*/ 8961 w 14436"/>
              <a:gd name="connsiteY16" fmla="*/ 13760 h 15205"/>
              <a:gd name="connsiteX17" fmla="*/ 8507 w 14436"/>
              <a:gd name="connsiteY17" fmla="*/ 14432 h 15205"/>
              <a:gd name="connsiteX18" fmla="*/ 8398 w 14436"/>
              <a:gd name="connsiteY18" fmla="*/ 14827 h 15205"/>
              <a:gd name="connsiteX19" fmla="*/ 7995 w 14436"/>
              <a:gd name="connsiteY19" fmla="*/ 14862 h 15205"/>
              <a:gd name="connsiteX20" fmla="*/ 7800 w 14436"/>
              <a:gd name="connsiteY20" fmla="*/ 15205 h 15205"/>
              <a:gd name="connsiteX21" fmla="*/ 7124 w 14436"/>
              <a:gd name="connsiteY21" fmla="*/ 14638 h 15205"/>
              <a:gd name="connsiteX22" fmla="*/ 6975 w 14436"/>
              <a:gd name="connsiteY22" fmla="*/ 14486 h 15205"/>
              <a:gd name="connsiteX23" fmla="*/ 6819 w 14436"/>
              <a:gd name="connsiteY23" fmla="*/ 14082 h 15205"/>
              <a:gd name="connsiteX24" fmla="*/ 6714 w 14436"/>
              <a:gd name="connsiteY24" fmla="*/ 13685 h 15205"/>
              <a:gd name="connsiteX25" fmla="*/ 6506 w 14436"/>
              <a:gd name="connsiteY25" fmla="*/ 13077 h 15205"/>
              <a:gd name="connsiteX26" fmla="*/ 6349 w 14436"/>
              <a:gd name="connsiteY26" fmla="*/ 13077 h 15205"/>
              <a:gd name="connsiteX27" fmla="*/ 6089 w 14436"/>
              <a:gd name="connsiteY27" fmla="*/ 12475 h 15205"/>
              <a:gd name="connsiteX28" fmla="*/ 5672 w 14436"/>
              <a:gd name="connsiteY28" fmla="*/ 10264 h 15205"/>
              <a:gd name="connsiteX29" fmla="*/ 5411 w 14436"/>
              <a:gd name="connsiteY29" fmla="*/ 9463 h 15205"/>
              <a:gd name="connsiteX30" fmla="*/ 5306 w 14436"/>
              <a:gd name="connsiteY30" fmla="*/ 8661 h 15205"/>
              <a:gd name="connsiteX31" fmla="*/ 5254 w 14436"/>
              <a:gd name="connsiteY31" fmla="*/ 8661 h 15205"/>
              <a:gd name="connsiteX32" fmla="*/ 5149 w 14436"/>
              <a:gd name="connsiteY32" fmla="*/ 7451 h 15205"/>
              <a:gd name="connsiteX33" fmla="*/ 5045 w 14436"/>
              <a:gd name="connsiteY33" fmla="*/ 7052 h 15205"/>
              <a:gd name="connsiteX34" fmla="*/ 4837 w 14436"/>
              <a:gd name="connsiteY34" fmla="*/ 6450 h 15205"/>
              <a:gd name="connsiteX35" fmla="*/ 4785 w 14436"/>
              <a:gd name="connsiteY35" fmla="*/ 6047 h 15205"/>
              <a:gd name="connsiteX36" fmla="*/ 4628 w 14436"/>
              <a:gd name="connsiteY36" fmla="*/ 5644 h 15205"/>
              <a:gd name="connsiteX37" fmla="*/ 4419 w 14436"/>
              <a:gd name="connsiteY37" fmla="*/ 5041 h 15205"/>
              <a:gd name="connsiteX38" fmla="*/ 4158 w 14436"/>
              <a:gd name="connsiteY38" fmla="*/ 4842 h 15205"/>
              <a:gd name="connsiteX39" fmla="*/ 4002 w 14436"/>
              <a:gd name="connsiteY39" fmla="*/ 4638 h 15205"/>
              <a:gd name="connsiteX40" fmla="*/ 3793 w 14436"/>
              <a:gd name="connsiteY40" fmla="*/ 4842 h 15205"/>
              <a:gd name="connsiteX41" fmla="*/ 3532 w 14436"/>
              <a:gd name="connsiteY41" fmla="*/ 4638 h 15205"/>
              <a:gd name="connsiteX42" fmla="*/ 3325 w 14436"/>
              <a:gd name="connsiteY42" fmla="*/ 5041 h 15205"/>
              <a:gd name="connsiteX43" fmla="*/ 3220 w 14436"/>
              <a:gd name="connsiteY43" fmla="*/ 6649 h 15205"/>
              <a:gd name="connsiteX44" fmla="*/ 3010 w 14436"/>
              <a:gd name="connsiteY44" fmla="*/ 7854 h 15205"/>
              <a:gd name="connsiteX45" fmla="*/ 2907 w 14436"/>
              <a:gd name="connsiteY45" fmla="*/ 8257 h 15205"/>
              <a:gd name="connsiteX46" fmla="*/ 2490 w 14436"/>
              <a:gd name="connsiteY46" fmla="*/ 9059 h 15205"/>
              <a:gd name="connsiteX47" fmla="*/ 2360 w 14436"/>
              <a:gd name="connsiteY47" fmla="*/ 9616 h 15205"/>
              <a:gd name="connsiteX48" fmla="*/ 2040 w 14436"/>
              <a:gd name="connsiteY48" fmla="*/ 10597 h 15205"/>
              <a:gd name="connsiteX49" fmla="*/ 1626 w 14436"/>
              <a:gd name="connsiteY49" fmla="*/ 10253 h 15205"/>
              <a:gd name="connsiteX50" fmla="*/ 1423 w 14436"/>
              <a:gd name="connsiteY50" fmla="*/ 10391 h 15205"/>
              <a:gd name="connsiteX51" fmla="*/ 1364 w 14436"/>
              <a:gd name="connsiteY51" fmla="*/ 11285 h 15205"/>
              <a:gd name="connsiteX52" fmla="*/ 856 w 14436"/>
              <a:gd name="connsiteY52" fmla="*/ 13675 h 15205"/>
              <a:gd name="connsiteX53" fmla="*/ 583 w 14436"/>
              <a:gd name="connsiteY53" fmla="*/ 14104 h 15205"/>
              <a:gd name="connsiteX54" fmla="*/ 399 w 14436"/>
              <a:gd name="connsiteY54" fmla="*/ 13451 h 15205"/>
              <a:gd name="connsiteX55" fmla="*/ 117 w 14436"/>
              <a:gd name="connsiteY55" fmla="*/ 13470 h 15205"/>
              <a:gd name="connsiteX56" fmla="*/ 0 w 14436"/>
              <a:gd name="connsiteY56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81 w 14436"/>
              <a:gd name="connsiteY2" fmla="*/ 1311 h 15205"/>
              <a:gd name="connsiteX3" fmla="*/ 13998 w 14436"/>
              <a:gd name="connsiteY3" fmla="*/ 2652 h 15205"/>
              <a:gd name="connsiteX4" fmla="*/ 12220 w 14436"/>
              <a:gd name="connsiteY4" fmla="*/ 8688 h 15205"/>
              <a:gd name="connsiteX5" fmla="*/ 11794 w 14436"/>
              <a:gd name="connsiteY5" fmla="*/ 8499 h 15205"/>
              <a:gd name="connsiteX6" fmla="*/ 11442 w 14436"/>
              <a:gd name="connsiteY6" fmla="*/ 8275 h 15205"/>
              <a:gd name="connsiteX7" fmla="*/ 11231 w 14436"/>
              <a:gd name="connsiteY7" fmla="*/ 7845 h 15205"/>
              <a:gd name="connsiteX8" fmla="*/ 10770 w 14436"/>
              <a:gd name="connsiteY8" fmla="*/ 8293 h 15205"/>
              <a:gd name="connsiteX9" fmla="*/ 10543 w 14436"/>
              <a:gd name="connsiteY9" fmla="*/ 8722 h 15205"/>
              <a:gd name="connsiteX10" fmla="*/ 10434 w 14436"/>
              <a:gd name="connsiteY10" fmla="*/ 9617 h 15205"/>
              <a:gd name="connsiteX11" fmla="*/ 10266 w 14436"/>
              <a:gd name="connsiteY11" fmla="*/ 10253 h 15205"/>
              <a:gd name="connsiteX12" fmla="*/ 10078 w 14436"/>
              <a:gd name="connsiteY12" fmla="*/ 10734 h 15205"/>
              <a:gd name="connsiteX13" fmla="*/ 9875 w 14436"/>
              <a:gd name="connsiteY13" fmla="*/ 11973 h 15205"/>
              <a:gd name="connsiteX14" fmla="*/ 9469 w 14436"/>
              <a:gd name="connsiteY14" fmla="*/ 13314 h 15205"/>
              <a:gd name="connsiteX15" fmla="*/ 9187 w 14436"/>
              <a:gd name="connsiteY15" fmla="*/ 13761 h 15205"/>
              <a:gd name="connsiteX16" fmla="*/ 8961 w 14436"/>
              <a:gd name="connsiteY16" fmla="*/ 13760 h 15205"/>
              <a:gd name="connsiteX17" fmla="*/ 8507 w 14436"/>
              <a:gd name="connsiteY17" fmla="*/ 14432 h 15205"/>
              <a:gd name="connsiteX18" fmla="*/ 8398 w 14436"/>
              <a:gd name="connsiteY18" fmla="*/ 14827 h 15205"/>
              <a:gd name="connsiteX19" fmla="*/ 7995 w 14436"/>
              <a:gd name="connsiteY19" fmla="*/ 14862 h 15205"/>
              <a:gd name="connsiteX20" fmla="*/ 7800 w 14436"/>
              <a:gd name="connsiteY20" fmla="*/ 15205 h 15205"/>
              <a:gd name="connsiteX21" fmla="*/ 7124 w 14436"/>
              <a:gd name="connsiteY21" fmla="*/ 14638 h 15205"/>
              <a:gd name="connsiteX22" fmla="*/ 6975 w 14436"/>
              <a:gd name="connsiteY22" fmla="*/ 14486 h 15205"/>
              <a:gd name="connsiteX23" fmla="*/ 6819 w 14436"/>
              <a:gd name="connsiteY23" fmla="*/ 14082 h 15205"/>
              <a:gd name="connsiteX24" fmla="*/ 6714 w 14436"/>
              <a:gd name="connsiteY24" fmla="*/ 13685 h 15205"/>
              <a:gd name="connsiteX25" fmla="*/ 6506 w 14436"/>
              <a:gd name="connsiteY25" fmla="*/ 13077 h 15205"/>
              <a:gd name="connsiteX26" fmla="*/ 6349 w 14436"/>
              <a:gd name="connsiteY26" fmla="*/ 13077 h 15205"/>
              <a:gd name="connsiteX27" fmla="*/ 6089 w 14436"/>
              <a:gd name="connsiteY27" fmla="*/ 12475 h 15205"/>
              <a:gd name="connsiteX28" fmla="*/ 5672 w 14436"/>
              <a:gd name="connsiteY28" fmla="*/ 10264 h 15205"/>
              <a:gd name="connsiteX29" fmla="*/ 5411 w 14436"/>
              <a:gd name="connsiteY29" fmla="*/ 9463 h 15205"/>
              <a:gd name="connsiteX30" fmla="*/ 5306 w 14436"/>
              <a:gd name="connsiteY30" fmla="*/ 8661 h 15205"/>
              <a:gd name="connsiteX31" fmla="*/ 5254 w 14436"/>
              <a:gd name="connsiteY31" fmla="*/ 8661 h 15205"/>
              <a:gd name="connsiteX32" fmla="*/ 5149 w 14436"/>
              <a:gd name="connsiteY32" fmla="*/ 7451 h 15205"/>
              <a:gd name="connsiteX33" fmla="*/ 5045 w 14436"/>
              <a:gd name="connsiteY33" fmla="*/ 7052 h 15205"/>
              <a:gd name="connsiteX34" fmla="*/ 4837 w 14436"/>
              <a:gd name="connsiteY34" fmla="*/ 6450 h 15205"/>
              <a:gd name="connsiteX35" fmla="*/ 4785 w 14436"/>
              <a:gd name="connsiteY35" fmla="*/ 6047 h 15205"/>
              <a:gd name="connsiteX36" fmla="*/ 4628 w 14436"/>
              <a:gd name="connsiteY36" fmla="*/ 5644 h 15205"/>
              <a:gd name="connsiteX37" fmla="*/ 4419 w 14436"/>
              <a:gd name="connsiteY37" fmla="*/ 5041 h 15205"/>
              <a:gd name="connsiteX38" fmla="*/ 4158 w 14436"/>
              <a:gd name="connsiteY38" fmla="*/ 4842 h 15205"/>
              <a:gd name="connsiteX39" fmla="*/ 4002 w 14436"/>
              <a:gd name="connsiteY39" fmla="*/ 4638 h 15205"/>
              <a:gd name="connsiteX40" fmla="*/ 3793 w 14436"/>
              <a:gd name="connsiteY40" fmla="*/ 4842 h 15205"/>
              <a:gd name="connsiteX41" fmla="*/ 3532 w 14436"/>
              <a:gd name="connsiteY41" fmla="*/ 4638 h 15205"/>
              <a:gd name="connsiteX42" fmla="*/ 3325 w 14436"/>
              <a:gd name="connsiteY42" fmla="*/ 5041 h 15205"/>
              <a:gd name="connsiteX43" fmla="*/ 3220 w 14436"/>
              <a:gd name="connsiteY43" fmla="*/ 6649 h 15205"/>
              <a:gd name="connsiteX44" fmla="*/ 3010 w 14436"/>
              <a:gd name="connsiteY44" fmla="*/ 7854 h 15205"/>
              <a:gd name="connsiteX45" fmla="*/ 2907 w 14436"/>
              <a:gd name="connsiteY45" fmla="*/ 8257 h 15205"/>
              <a:gd name="connsiteX46" fmla="*/ 2490 w 14436"/>
              <a:gd name="connsiteY46" fmla="*/ 9059 h 15205"/>
              <a:gd name="connsiteX47" fmla="*/ 2360 w 14436"/>
              <a:gd name="connsiteY47" fmla="*/ 9616 h 15205"/>
              <a:gd name="connsiteX48" fmla="*/ 2040 w 14436"/>
              <a:gd name="connsiteY48" fmla="*/ 10597 h 15205"/>
              <a:gd name="connsiteX49" fmla="*/ 1626 w 14436"/>
              <a:gd name="connsiteY49" fmla="*/ 10253 h 15205"/>
              <a:gd name="connsiteX50" fmla="*/ 1423 w 14436"/>
              <a:gd name="connsiteY50" fmla="*/ 10391 h 15205"/>
              <a:gd name="connsiteX51" fmla="*/ 1364 w 14436"/>
              <a:gd name="connsiteY51" fmla="*/ 11285 h 15205"/>
              <a:gd name="connsiteX52" fmla="*/ 856 w 14436"/>
              <a:gd name="connsiteY52" fmla="*/ 13675 h 15205"/>
              <a:gd name="connsiteX53" fmla="*/ 583 w 14436"/>
              <a:gd name="connsiteY53" fmla="*/ 14104 h 15205"/>
              <a:gd name="connsiteX54" fmla="*/ 399 w 14436"/>
              <a:gd name="connsiteY54" fmla="*/ 13451 h 15205"/>
              <a:gd name="connsiteX55" fmla="*/ 117 w 14436"/>
              <a:gd name="connsiteY55" fmla="*/ 13470 h 15205"/>
              <a:gd name="connsiteX56" fmla="*/ 0 w 14436"/>
              <a:gd name="connsiteY56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65 w 14436"/>
              <a:gd name="connsiteY2" fmla="*/ 1328 h 15205"/>
              <a:gd name="connsiteX3" fmla="*/ 13998 w 14436"/>
              <a:gd name="connsiteY3" fmla="*/ 2652 h 15205"/>
              <a:gd name="connsiteX4" fmla="*/ 12220 w 14436"/>
              <a:gd name="connsiteY4" fmla="*/ 8688 h 15205"/>
              <a:gd name="connsiteX5" fmla="*/ 11794 w 14436"/>
              <a:gd name="connsiteY5" fmla="*/ 8499 h 15205"/>
              <a:gd name="connsiteX6" fmla="*/ 11442 w 14436"/>
              <a:gd name="connsiteY6" fmla="*/ 8275 h 15205"/>
              <a:gd name="connsiteX7" fmla="*/ 11231 w 14436"/>
              <a:gd name="connsiteY7" fmla="*/ 7845 h 15205"/>
              <a:gd name="connsiteX8" fmla="*/ 10770 w 14436"/>
              <a:gd name="connsiteY8" fmla="*/ 8293 h 15205"/>
              <a:gd name="connsiteX9" fmla="*/ 10543 w 14436"/>
              <a:gd name="connsiteY9" fmla="*/ 8722 h 15205"/>
              <a:gd name="connsiteX10" fmla="*/ 10434 w 14436"/>
              <a:gd name="connsiteY10" fmla="*/ 9617 h 15205"/>
              <a:gd name="connsiteX11" fmla="*/ 10266 w 14436"/>
              <a:gd name="connsiteY11" fmla="*/ 10253 h 15205"/>
              <a:gd name="connsiteX12" fmla="*/ 10078 w 14436"/>
              <a:gd name="connsiteY12" fmla="*/ 10734 h 15205"/>
              <a:gd name="connsiteX13" fmla="*/ 9875 w 14436"/>
              <a:gd name="connsiteY13" fmla="*/ 11973 h 15205"/>
              <a:gd name="connsiteX14" fmla="*/ 9469 w 14436"/>
              <a:gd name="connsiteY14" fmla="*/ 13314 h 15205"/>
              <a:gd name="connsiteX15" fmla="*/ 9187 w 14436"/>
              <a:gd name="connsiteY15" fmla="*/ 13761 h 15205"/>
              <a:gd name="connsiteX16" fmla="*/ 8961 w 14436"/>
              <a:gd name="connsiteY16" fmla="*/ 13760 h 15205"/>
              <a:gd name="connsiteX17" fmla="*/ 8507 w 14436"/>
              <a:gd name="connsiteY17" fmla="*/ 14432 h 15205"/>
              <a:gd name="connsiteX18" fmla="*/ 8398 w 14436"/>
              <a:gd name="connsiteY18" fmla="*/ 14827 h 15205"/>
              <a:gd name="connsiteX19" fmla="*/ 7995 w 14436"/>
              <a:gd name="connsiteY19" fmla="*/ 14862 h 15205"/>
              <a:gd name="connsiteX20" fmla="*/ 7800 w 14436"/>
              <a:gd name="connsiteY20" fmla="*/ 15205 h 15205"/>
              <a:gd name="connsiteX21" fmla="*/ 7124 w 14436"/>
              <a:gd name="connsiteY21" fmla="*/ 14638 h 15205"/>
              <a:gd name="connsiteX22" fmla="*/ 6975 w 14436"/>
              <a:gd name="connsiteY22" fmla="*/ 14486 h 15205"/>
              <a:gd name="connsiteX23" fmla="*/ 6819 w 14436"/>
              <a:gd name="connsiteY23" fmla="*/ 14082 h 15205"/>
              <a:gd name="connsiteX24" fmla="*/ 6714 w 14436"/>
              <a:gd name="connsiteY24" fmla="*/ 13685 h 15205"/>
              <a:gd name="connsiteX25" fmla="*/ 6506 w 14436"/>
              <a:gd name="connsiteY25" fmla="*/ 13077 h 15205"/>
              <a:gd name="connsiteX26" fmla="*/ 6349 w 14436"/>
              <a:gd name="connsiteY26" fmla="*/ 13077 h 15205"/>
              <a:gd name="connsiteX27" fmla="*/ 6089 w 14436"/>
              <a:gd name="connsiteY27" fmla="*/ 12475 h 15205"/>
              <a:gd name="connsiteX28" fmla="*/ 5672 w 14436"/>
              <a:gd name="connsiteY28" fmla="*/ 10264 h 15205"/>
              <a:gd name="connsiteX29" fmla="*/ 5411 w 14436"/>
              <a:gd name="connsiteY29" fmla="*/ 9463 h 15205"/>
              <a:gd name="connsiteX30" fmla="*/ 5306 w 14436"/>
              <a:gd name="connsiteY30" fmla="*/ 8661 h 15205"/>
              <a:gd name="connsiteX31" fmla="*/ 5254 w 14436"/>
              <a:gd name="connsiteY31" fmla="*/ 8661 h 15205"/>
              <a:gd name="connsiteX32" fmla="*/ 5149 w 14436"/>
              <a:gd name="connsiteY32" fmla="*/ 7451 h 15205"/>
              <a:gd name="connsiteX33" fmla="*/ 5045 w 14436"/>
              <a:gd name="connsiteY33" fmla="*/ 7052 h 15205"/>
              <a:gd name="connsiteX34" fmla="*/ 4837 w 14436"/>
              <a:gd name="connsiteY34" fmla="*/ 6450 h 15205"/>
              <a:gd name="connsiteX35" fmla="*/ 4785 w 14436"/>
              <a:gd name="connsiteY35" fmla="*/ 6047 h 15205"/>
              <a:gd name="connsiteX36" fmla="*/ 4628 w 14436"/>
              <a:gd name="connsiteY36" fmla="*/ 5644 h 15205"/>
              <a:gd name="connsiteX37" fmla="*/ 4419 w 14436"/>
              <a:gd name="connsiteY37" fmla="*/ 5041 h 15205"/>
              <a:gd name="connsiteX38" fmla="*/ 4158 w 14436"/>
              <a:gd name="connsiteY38" fmla="*/ 4842 h 15205"/>
              <a:gd name="connsiteX39" fmla="*/ 4002 w 14436"/>
              <a:gd name="connsiteY39" fmla="*/ 4638 h 15205"/>
              <a:gd name="connsiteX40" fmla="*/ 3793 w 14436"/>
              <a:gd name="connsiteY40" fmla="*/ 4842 h 15205"/>
              <a:gd name="connsiteX41" fmla="*/ 3532 w 14436"/>
              <a:gd name="connsiteY41" fmla="*/ 4638 h 15205"/>
              <a:gd name="connsiteX42" fmla="*/ 3325 w 14436"/>
              <a:gd name="connsiteY42" fmla="*/ 5041 h 15205"/>
              <a:gd name="connsiteX43" fmla="*/ 3220 w 14436"/>
              <a:gd name="connsiteY43" fmla="*/ 6649 h 15205"/>
              <a:gd name="connsiteX44" fmla="*/ 3010 w 14436"/>
              <a:gd name="connsiteY44" fmla="*/ 7854 h 15205"/>
              <a:gd name="connsiteX45" fmla="*/ 2907 w 14436"/>
              <a:gd name="connsiteY45" fmla="*/ 8257 h 15205"/>
              <a:gd name="connsiteX46" fmla="*/ 2490 w 14436"/>
              <a:gd name="connsiteY46" fmla="*/ 9059 h 15205"/>
              <a:gd name="connsiteX47" fmla="*/ 2360 w 14436"/>
              <a:gd name="connsiteY47" fmla="*/ 9616 h 15205"/>
              <a:gd name="connsiteX48" fmla="*/ 2040 w 14436"/>
              <a:gd name="connsiteY48" fmla="*/ 10597 h 15205"/>
              <a:gd name="connsiteX49" fmla="*/ 1626 w 14436"/>
              <a:gd name="connsiteY49" fmla="*/ 10253 h 15205"/>
              <a:gd name="connsiteX50" fmla="*/ 1423 w 14436"/>
              <a:gd name="connsiteY50" fmla="*/ 10391 h 15205"/>
              <a:gd name="connsiteX51" fmla="*/ 1364 w 14436"/>
              <a:gd name="connsiteY51" fmla="*/ 11285 h 15205"/>
              <a:gd name="connsiteX52" fmla="*/ 856 w 14436"/>
              <a:gd name="connsiteY52" fmla="*/ 13675 h 15205"/>
              <a:gd name="connsiteX53" fmla="*/ 583 w 14436"/>
              <a:gd name="connsiteY53" fmla="*/ 14104 h 15205"/>
              <a:gd name="connsiteX54" fmla="*/ 399 w 14436"/>
              <a:gd name="connsiteY54" fmla="*/ 13451 h 15205"/>
              <a:gd name="connsiteX55" fmla="*/ 117 w 14436"/>
              <a:gd name="connsiteY55" fmla="*/ 13470 h 15205"/>
              <a:gd name="connsiteX56" fmla="*/ 0 w 14436"/>
              <a:gd name="connsiteY56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8 w 14436"/>
              <a:gd name="connsiteY3" fmla="*/ 2652 h 15205"/>
              <a:gd name="connsiteX4" fmla="*/ 12220 w 14436"/>
              <a:gd name="connsiteY4" fmla="*/ 8688 h 15205"/>
              <a:gd name="connsiteX5" fmla="*/ 11794 w 14436"/>
              <a:gd name="connsiteY5" fmla="*/ 8499 h 15205"/>
              <a:gd name="connsiteX6" fmla="*/ 11442 w 14436"/>
              <a:gd name="connsiteY6" fmla="*/ 8275 h 15205"/>
              <a:gd name="connsiteX7" fmla="*/ 11231 w 14436"/>
              <a:gd name="connsiteY7" fmla="*/ 7845 h 15205"/>
              <a:gd name="connsiteX8" fmla="*/ 10770 w 14436"/>
              <a:gd name="connsiteY8" fmla="*/ 8293 h 15205"/>
              <a:gd name="connsiteX9" fmla="*/ 10543 w 14436"/>
              <a:gd name="connsiteY9" fmla="*/ 8722 h 15205"/>
              <a:gd name="connsiteX10" fmla="*/ 10434 w 14436"/>
              <a:gd name="connsiteY10" fmla="*/ 9617 h 15205"/>
              <a:gd name="connsiteX11" fmla="*/ 10266 w 14436"/>
              <a:gd name="connsiteY11" fmla="*/ 10253 h 15205"/>
              <a:gd name="connsiteX12" fmla="*/ 10078 w 14436"/>
              <a:gd name="connsiteY12" fmla="*/ 10734 h 15205"/>
              <a:gd name="connsiteX13" fmla="*/ 9875 w 14436"/>
              <a:gd name="connsiteY13" fmla="*/ 11973 h 15205"/>
              <a:gd name="connsiteX14" fmla="*/ 9469 w 14436"/>
              <a:gd name="connsiteY14" fmla="*/ 13314 h 15205"/>
              <a:gd name="connsiteX15" fmla="*/ 9187 w 14436"/>
              <a:gd name="connsiteY15" fmla="*/ 13761 h 15205"/>
              <a:gd name="connsiteX16" fmla="*/ 8961 w 14436"/>
              <a:gd name="connsiteY16" fmla="*/ 13760 h 15205"/>
              <a:gd name="connsiteX17" fmla="*/ 8507 w 14436"/>
              <a:gd name="connsiteY17" fmla="*/ 14432 h 15205"/>
              <a:gd name="connsiteX18" fmla="*/ 8398 w 14436"/>
              <a:gd name="connsiteY18" fmla="*/ 14827 h 15205"/>
              <a:gd name="connsiteX19" fmla="*/ 7995 w 14436"/>
              <a:gd name="connsiteY19" fmla="*/ 14862 h 15205"/>
              <a:gd name="connsiteX20" fmla="*/ 7800 w 14436"/>
              <a:gd name="connsiteY20" fmla="*/ 15205 h 15205"/>
              <a:gd name="connsiteX21" fmla="*/ 7124 w 14436"/>
              <a:gd name="connsiteY21" fmla="*/ 14638 h 15205"/>
              <a:gd name="connsiteX22" fmla="*/ 6975 w 14436"/>
              <a:gd name="connsiteY22" fmla="*/ 14486 h 15205"/>
              <a:gd name="connsiteX23" fmla="*/ 6819 w 14436"/>
              <a:gd name="connsiteY23" fmla="*/ 14082 h 15205"/>
              <a:gd name="connsiteX24" fmla="*/ 6714 w 14436"/>
              <a:gd name="connsiteY24" fmla="*/ 13685 h 15205"/>
              <a:gd name="connsiteX25" fmla="*/ 6506 w 14436"/>
              <a:gd name="connsiteY25" fmla="*/ 13077 h 15205"/>
              <a:gd name="connsiteX26" fmla="*/ 6349 w 14436"/>
              <a:gd name="connsiteY26" fmla="*/ 13077 h 15205"/>
              <a:gd name="connsiteX27" fmla="*/ 6089 w 14436"/>
              <a:gd name="connsiteY27" fmla="*/ 12475 h 15205"/>
              <a:gd name="connsiteX28" fmla="*/ 5672 w 14436"/>
              <a:gd name="connsiteY28" fmla="*/ 10264 h 15205"/>
              <a:gd name="connsiteX29" fmla="*/ 5411 w 14436"/>
              <a:gd name="connsiteY29" fmla="*/ 9463 h 15205"/>
              <a:gd name="connsiteX30" fmla="*/ 5306 w 14436"/>
              <a:gd name="connsiteY30" fmla="*/ 8661 h 15205"/>
              <a:gd name="connsiteX31" fmla="*/ 5254 w 14436"/>
              <a:gd name="connsiteY31" fmla="*/ 8661 h 15205"/>
              <a:gd name="connsiteX32" fmla="*/ 5149 w 14436"/>
              <a:gd name="connsiteY32" fmla="*/ 7451 h 15205"/>
              <a:gd name="connsiteX33" fmla="*/ 5045 w 14436"/>
              <a:gd name="connsiteY33" fmla="*/ 7052 h 15205"/>
              <a:gd name="connsiteX34" fmla="*/ 4837 w 14436"/>
              <a:gd name="connsiteY34" fmla="*/ 6450 h 15205"/>
              <a:gd name="connsiteX35" fmla="*/ 4785 w 14436"/>
              <a:gd name="connsiteY35" fmla="*/ 6047 h 15205"/>
              <a:gd name="connsiteX36" fmla="*/ 4628 w 14436"/>
              <a:gd name="connsiteY36" fmla="*/ 5644 h 15205"/>
              <a:gd name="connsiteX37" fmla="*/ 4419 w 14436"/>
              <a:gd name="connsiteY37" fmla="*/ 5041 h 15205"/>
              <a:gd name="connsiteX38" fmla="*/ 4158 w 14436"/>
              <a:gd name="connsiteY38" fmla="*/ 4842 h 15205"/>
              <a:gd name="connsiteX39" fmla="*/ 4002 w 14436"/>
              <a:gd name="connsiteY39" fmla="*/ 4638 h 15205"/>
              <a:gd name="connsiteX40" fmla="*/ 3793 w 14436"/>
              <a:gd name="connsiteY40" fmla="*/ 4842 h 15205"/>
              <a:gd name="connsiteX41" fmla="*/ 3532 w 14436"/>
              <a:gd name="connsiteY41" fmla="*/ 4638 h 15205"/>
              <a:gd name="connsiteX42" fmla="*/ 3325 w 14436"/>
              <a:gd name="connsiteY42" fmla="*/ 5041 h 15205"/>
              <a:gd name="connsiteX43" fmla="*/ 3220 w 14436"/>
              <a:gd name="connsiteY43" fmla="*/ 6649 h 15205"/>
              <a:gd name="connsiteX44" fmla="*/ 3010 w 14436"/>
              <a:gd name="connsiteY44" fmla="*/ 7854 h 15205"/>
              <a:gd name="connsiteX45" fmla="*/ 2907 w 14436"/>
              <a:gd name="connsiteY45" fmla="*/ 8257 h 15205"/>
              <a:gd name="connsiteX46" fmla="*/ 2490 w 14436"/>
              <a:gd name="connsiteY46" fmla="*/ 9059 h 15205"/>
              <a:gd name="connsiteX47" fmla="*/ 2360 w 14436"/>
              <a:gd name="connsiteY47" fmla="*/ 9616 h 15205"/>
              <a:gd name="connsiteX48" fmla="*/ 2040 w 14436"/>
              <a:gd name="connsiteY48" fmla="*/ 10597 h 15205"/>
              <a:gd name="connsiteX49" fmla="*/ 1626 w 14436"/>
              <a:gd name="connsiteY49" fmla="*/ 10253 h 15205"/>
              <a:gd name="connsiteX50" fmla="*/ 1423 w 14436"/>
              <a:gd name="connsiteY50" fmla="*/ 10391 h 15205"/>
              <a:gd name="connsiteX51" fmla="*/ 1364 w 14436"/>
              <a:gd name="connsiteY51" fmla="*/ 11285 h 15205"/>
              <a:gd name="connsiteX52" fmla="*/ 856 w 14436"/>
              <a:gd name="connsiteY52" fmla="*/ 13675 h 15205"/>
              <a:gd name="connsiteX53" fmla="*/ 583 w 14436"/>
              <a:gd name="connsiteY53" fmla="*/ 14104 h 15205"/>
              <a:gd name="connsiteX54" fmla="*/ 399 w 14436"/>
              <a:gd name="connsiteY54" fmla="*/ 13451 h 15205"/>
              <a:gd name="connsiteX55" fmla="*/ 117 w 14436"/>
              <a:gd name="connsiteY55" fmla="*/ 13470 h 15205"/>
              <a:gd name="connsiteX56" fmla="*/ 0 w 14436"/>
              <a:gd name="connsiteY56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8 w 14436"/>
              <a:gd name="connsiteY3" fmla="*/ 2652 h 15205"/>
              <a:gd name="connsiteX4" fmla="*/ 12532 w 14436"/>
              <a:gd name="connsiteY4" fmla="*/ 6315 h 15205"/>
              <a:gd name="connsiteX5" fmla="*/ 12220 w 14436"/>
              <a:gd name="connsiteY5" fmla="*/ 8688 h 15205"/>
              <a:gd name="connsiteX6" fmla="*/ 11794 w 14436"/>
              <a:gd name="connsiteY6" fmla="*/ 8499 h 15205"/>
              <a:gd name="connsiteX7" fmla="*/ 11442 w 14436"/>
              <a:gd name="connsiteY7" fmla="*/ 8275 h 15205"/>
              <a:gd name="connsiteX8" fmla="*/ 11231 w 14436"/>
              <a:gd name="connsiteY8" fmla="*/ 7845 h 15205"/>
              <a:gd name="connsiteX9" fmla="*/ 10770 w 14436"/>
              <a:gd name="connsiteY9" fmla="*/ 8293 h 15205"/>
              <a:gd name="connsiteX10" fmla="*/ 10543 w 14436"/>
              <a:gd name="connsiteY10" fmla="*/ 8722 h 15205"/>
              <a:gd name="connsiteX11" fmla="*/ 10434 w 14436"/>
              <a:gd name="connsiteY11" fmla="*/ 9617 h 15205"/>
              <a:gd name="connsiteX12" fmla="*/ 10266 w 14436"/>
              <a:gd name="connsiteY12" fmla="*/ 10253 h 15205"/>
              <a:gd name="connsiteX13" fmla="*/ 10078 w 14436"/>
              <a:gd name="connsiteY13" fmla="*/ 10734 h 15205"/>
              <a:gd name="connsiteX14" fmla="*/ 9875 w 14436"/>
              <a:gd name="connsiteY14" fmla="*/ 11973 h 15205"/>
              <a:gd name="connsiteX15" fmla="*/ 9469 w 14436"/>
              <a:gd name="connsiteY15" fmla="*/ 13314 h 15205"/>
              <a:gd name="connsiteX16" fmla="*/ 9187 w 14436"/>
              <a:gd name="connsiteY16" fmla="*/ 13761 h 15205"/>
              <a:gd name="connsiteX17" fmla="*/ 8961 w 14436"/>
              <a:gd name="connsiteY17" fmla="*/ 13760 h 15205"/>
              <a:gd name="connsiteX18" fmla="*/ 8507 w 14436"/>
              <a:gd name="connsiteY18" fmla="*/ 14432 h 15205"/>
              <a:gd name="connsiteX19" fmla="*/ 8398 w 14436"/>
              <a:gd name="connsiteY19" fmla="*/ 14827 h 15205"/>
              <a:gd name="connsiteX20" fmla="*/ 7995 w 14436"/>
              <a:gd name="connsiteY20" fmla="*/ 14862 h 15205"/>
              <a:gd name="connsiteX21" fmla="*/ 7800 w 14436"/>
              <a:gd name="connsiteY21" fmla="*/ 15205 h 15205"/>
              <a:gd name="connsiteX22" fmla="*/ 7124 w 14436"/>
              <a:gd name="connsiteY22" fmla="*/ 14638 h 15205"/>
              <a:gd name="connsiteX23" fmla="*/ 6975 w 14436"/>
              <a:gd name="connsiteY23" fmla="*/ 14486 h 15205"/>
              <a:gd name="connsiteX24" fmla="*/ 6819 w 14436"/>
              <a:gd name="connsiteY24" fmla="*/ 14082 h 15205"/>
              <a:gd name="connsiteX25" fmla="*/ 6714 w 14436"/>
              <a:gd name="connsiteY25" fmla="*/ 13685 h 15205"/>
              <a:gd name="connsiteX26" fmla="*/ 6506 w 14436"/>
              <a:gd name="connsiteY26" fmla="*/ 13077 h 15205"/>
              <a:gd name="connsiteX27" fmla="*/ 6349 w 14436"/>
              <a:gd name="connsiteY27" fmla="*/ 13077 h 15205"/>
              <a:gd name="connsiteX28" fmla="*/ 6089 w 14436"/>
              <a:gd name="connsiteY28" fmla="*/ 12475 h 15205"/>
              <a:gd name="connsiteX29" fmla="*/ 5672 w 14436"/>
              <a:gd name="connsiteY29" fmla="*/ 10264 h 15205"/>
              <a:gd name="connsiteX30" fmla="*/ 5411 w 14436"/>
              <a:gd name="connsiteY30" fmla="*/ 9463 h 15205"/>
              <a:gd name="connsiteX31" fmla="*/ 5306 w 14436"/>
              <a:gd name="connsiteY31" fmla="*/ 8661 h 15205"/>
              <a:gd name="connsiteX32" fmla="*/ 5254 w 14436"/>
              <a:gd name="connsiteY32" fmla="*/ 8661 h 15205"/>
              <a:gd name="connsiteX33" fmla="*/ 5149 w 14436"/>
              <a:gd name="connsiteY33" fmla="*/ 7451 h 15205"/>
              <a:gd name="connsiteX34" fmla="*/ 5045 w 14436"/>
              <a:gd name="connsiteY34" fmla="*/ 7052 h 15205"/>
              <a:gd name="connsiteX35" fmla="*/ 4837 w 14436"/>
              <a:gd name="connsiteY35" fmla="*/ 6450 h 15205"/>
              <a:gd name="connsiteX36" fmla="*/ 4785 w 14436"/>
              <a:gd name="connsiteY36" fmla="*/ 6047 h 15205"/>
              <a:gd name="connsiteX37" fmla="*/ 4628 w 14436"/>
              <a:gd name="connsiteY37" fmla="*/ 5644 h 15205"/>
              <a:gd name="connsiteX38" fmla="*/ 4419 w 14436"/>
              <a:gd name="connsiteY38" fmla="*/ 5041 h 15205"/>
              <a:gd name="connsiteX39" fmla="*/ 4158 w 14436"/>
              <a:gd name="connsiteY39" fmla="*/ 4842 h 15205"/>
              <a:gd name="connsiteX40" fmla="*/ 4002 w 14436"/>
              <a:gd name="connsiteY40" fmla="*/ 4638 h 15205"/>
              <a:gd name="connsiteX41" fmla="*/ 3793 w 14436"/>
              <a:gd name="connsiteY41" fmla="*/ 4842 h 15205"/>
              <a:gd name="connsiteX42" fmla="*/ 3532 w 14436"/>
              <a:gd name="connsiteY42" fmla="*/ 4638 h 15205"/>
              <a:gd name="connsiteX43" fmla="*/ 3325 w 14436"/>
              <a:gd name="connsiteY43" fmla="*/ 5041 h 15205"/>
              <a:gd name="connsiteX44" fmla="*/ 3220 w 14436"/>
              <a:gd name="connsiteY44" fmla="*/ 6649 h 15205"/>
              <a:gd name="connsiteX45" fmla="*/ 3010 w 14436"/>
              <a:gd name="connsiteY45" fmla="*/ 7854 h 15205"/>
              <a:gd name="connsiteX46" fmla="*/ 2907 w 14436"/>
              <a:gd name="connsiteY46" fmla="*/ 8257 h 15205"/>
              <a:gd name="connsiteX47" fmla="*/ 2490 w 14436"/>
              <a:gd name="connsiteY47" fmla="*/ 9059 h 15205"/>
              <a:gd name="connsiteX48" fmla="*/ 2360 w 14436"/>
              <a:gd name="connsiteY48" fmla="*/ 9616 h 15205"/>
              <a:gd name="connsiteX49" fmla="*/ 2040 w 14436"/>
              <a:gd name="connsiteY49" fmla="*/ 10597 h 15205"/>
              <a:gd name="connsiteX50" fmla="*/ 1626 w 14436"/>
              <a:gd name="connsiteY50" fmla="*/ 10253 h 15205"/>
              <a:gd name="connsiteX51" fmla="*/ 1423 w 14436"/>
              <a:gd name="connsiteY51" fmla="*/ 10391 h 15205"/>
              <a:gd name="connsiteX52" fmla="*/ 1364 w 14436"/>
              <a:gd name="connsiteY52" fmla="*/ 11285 h 15205"/>
              <a:gd name="connsiteX53" fmla="*/ 856 w 14436"/>
              <a:gd name="connsiteY53" fmla="*/ 13675 h 15205"/>
              <a:gd name="connsiteX54" fmla="*/ 583 w 14436"/>
              <a:gd name="connsiteY54" fmla="*/ 14104 h 15205"/>
              <a:gd name="connsiteX55" fmla="*/ 399 w 14436"/>
              <a:gd name="connsiteY55" fmla="*/ 13451 h 15205"/>
              <a:gd name="connsiteX56" fmla="*/ 117 w 14436"/>
              <a:gd name="connsiteY56" fmla="*/ 13470 h 15205"/>
              <a:gd name="connsiteX57" fmla="*/ 0 w 14436"/>
              <a:gd name="connsiteY57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8 w 14436"/>
              <a:gd name="connsiteY3" fmla="*/ 2652 h 15205"/>
              <a:gd name="connsiteX4" fmla="*/ 12532 w 14436"/>
              <a:gd name="connsiteY4" fmla="*/ 6315 h 15205"/>
              <a:gd name="connsiteX5" fmla="*/ 12220 w 14436"/>
              <a:gd name="connsiteY5" fmla="*/ 8688 h 15205"/>
              <a:gd name="connsiteX6" fmla="*/ 11794 w 14436"/>
              <a:gd name="connsiteY6" fmla="*/ 8499 h 15205"/>
              <a:gd name="connsiteX7" fmla="*/ 11442 w 14436"/>
              <a:gd name="connsiteY7" fmla="*/ 8275 h 15205"/>
              <a:gd name="connsiteX8" fmla="*/ 11231 w 14436"/>
              <a:gd name="connsiteY8" fmla="*/ 7845 h 15205"/>
              <a:gd name="connsiteX9" fmla="*/ 10770 w 14436"/>
              <a:gd name="connsiteY9" fmla="*/ 8293 h 15205"/>
              <a:gd name="connsiteX10" fmla="*/ 10543 w 14436"/>
              <a:gd name="connsiteY10" fmla="*/ 8722 h 15205"/>
              <a:gd name="connsiteX11" fmla="*/ 10434 w 14436"/>
              <a:gd name="connsiteY11" fmla="*/ 9617 h 15205"/>
              <a:gd name="connsiteX12" fmla="*/ 10266 w 14436"/>
              <a:gd name="connsiteY12" fmla="*/ 10253 h 15205"/>
              <a:gd name="connsiteX13" fmla="*/ 10078 w 14436"/>
              <a:gd name="connsiteY13" fmla="*/ 10734 h 15205"/>
              <a:gd name="connsiteX14" fmla="*/ 9875 w 14436"/>
              <a:gd name="connsiteY14" fmla="*/ 11973 h 15205"/>
              <a:gd name="connsiteX15" fmla="*/ 9469 w 14436"/>
              <a:gd name="connsiteY15" fmla="*/ 13314 h 15205"/>
              <a:gd name="connsiteX16" fmla="*/ 9187 w 14436"/>
              <a:gd name="connsiteY16" fmla="*/ 13761 h 15205"/>
              <a:gd name="connsiteX17" fmla="*/ 8961 w 14436"/>
              <a:gd name="connsiteY17" fmla="*/ 13760 h 15205"/>
              <a:gd name="connsiteX18" fmla="*/ 8507 w 14436"/>
              <a:gd name="connsiteY18" fmla="*/ 14432 h 15205"/>
              <a:gd name="connsiteX19" fmla="*/ 8398 w 14436"/>
              <a:gd name="connsiteY19" fmla="*/ 14827 h 15205"/>
              <a:gd name="connsiteX20" fmla="*/ 7995 w 14436"/>
              <a:gd name="connsiteY20" fmla="*/ 14862 h 15205"/>
              <a:gd name="connsiteX21" fmla="*/ 7800 w 14436"/>
              <a:gd name="connsiteY21" fmla="*/ 15205 h 15205"/>
              <a:gd name="connsiteX22" fmla="*/ 7124 w 14436"/>
              <a:gd name="connsiteY22" fmla="*/ 14638 h 15205"/>
              <a:gd name="connsiteX23" fmla="*/ 6975 w 14436"/>
              <a:gd name="connsiteY23" fmla="*/ 14486 h 15205"/>
              <a:gd name="connsiteX24" fmla="*/ 6819 w 14436"/>
              <a:gd name="connsiteY24" fmla="*/ 14082 h 15205"/>
              <a:gd name="connsiteX25" fmla="*/ 6714 w 14436"/>
              <a:gd name="connsiteY25" fmla="*/ 13685 h 15205"/>
              <a:gd name="connsiteX26" fmla="*/ 6506 w 14436"/>
              <a:gd name="connsiteY26" fmla="*/ 13077 h 15205"/>
              <a:gd name="connsiteX27" fmla="*/ 6349 w 14436"/>
              <a:gd name="connsiteY27" fmla="*/ 13077 h 15205"/>
              <a:gd name="connsiteX28" fmla="*/ 6089 w 14436"/>
              <a:gd name="connsiteY28" fmla="*/ 12475 h 15205"/>
              <a:gd name="connsiteX29" fmla="*/ 5672 w 14436"/>
              <a:gd name="connsiteY29" fmla="*/ 10264 h 15205"/>
              <a:gd name="connsiteX30" fmla="*/ 5411 w 14436"/>
              <a:gd name="connsiteY30" fmla="*/ 9463 h 15205"/>
              <a:gd name="connsiteX31" fmla="*/ 5306 w 14436"/>
              <a:gd name="connsiteY31" fmla="*/ 8661 h 15205"/>
              <a:gd name="connsiteX32" fmla="*/ 5254 w 14436"/>
              <a:gd name="connsiteY32" fmla="*/ 8661 h 15205"/>
              <a:gd name="connsiteX33" fmla="*/ 5149 w 14436"/>
              <a:gd name="connsiteY33" fmla="*/ 7451 h 15205"/>
              <a:gd name="connsiteX34" fmla="*/ 5045 w 14436"/>
              <a:gd name="connsiteY34" fmla="*/ 7052 h 15205"/>
              <a:gd name="connsiteX35" fmla="*/ 4837 w 14436"/>
              <a:gd name="connsiteY35" fmla="*/ 6450 h 15205"/>
              <a:gd name="connsiteX36" fmla="*/ 4785 w 14436"/>
              <a:gd name="connsiteY36" fmla="*/ 6047 h 15205"/>
              <a:gd name="connsiteX37" fmla="*/ 4628 w 14436"/>
              <a:gd name="connsiteY37" fmla="*/ 5644 h 15205"/>
              <a:gd name="connsiteX38" fmla="*/ 4419 w 14436"/>
              <a:gd name="connsiteY38" fmla="*/ 5041 h 15205"/>
              <a:gd name="connsiteX39" fmla="*/ 4158 w 14436"/>
              <a:gd name="connsiteY39" fmla="*/ 4842 h 15205"/>
              <a:gd name="connsiteX40" fmla="*/ 4002 w 14436"/>
              <a:gd name="connsiteY40" fmla="*/ 4638 h 15205"/>
              <a:gd name="connsiteX41" fmla="*/ 3793 w 14436"/>
              <a:gd name="connsiteY41" fmla="*/ 4842 h 15205"/>
              <a:gd name="connsiteX42" fmla="*/ 3532 w 14436"/>
              <a:gd name="connsiteY42" fmla="*/ 4638 h 15205"/>
              <a:gd name="connsiteX43" fmla="*/ 3325 w 14436"/>
              <a:gd name="connsiteY43" fmla="*/ 5041 h 15205"/>
              <a:gd name="connsiteX44" fmla="*/ 3220 w 14436"/>
              <a:gd name="connsiteY44" fmla="*/ 6649 h 15205"/>
              <a:gd name="connsiteX45" fmla="*/ 3010 w 14436"/>
              <a:gd name="connsiteY45" fmla="*/ 7854 h 15205"/>
              <a:gd name="connsiteX46" fmla="*/ 2907 w 14436"/>
              <a:gd name="connsiteY46" fmla="*/ 8257 h 15205"/>
              <a:gd name="connsiteX47" fmla="*/ 2490 w 14436"/>
              <a:gd name="connsiteY47" fmla="*/ 9059 h 15205"/>
              <a:gd name="connsiteX48" fmla="*/ 2360 w 14436"/>
              <a:gd name="connsiteY48" fmla="*/ 9616 h 15205"/>
              <a:gd name="connsiteX49" fmla="*/ 2040 w 14436"/>
              <a:gd name="connsiteY49" fmla="*/ 10597 h 15205"/>
              <a:gd name="connsiteX50" fmla="*/ 1626 w 14436"/>
              <a:gd name="connsiteY50" fmla="*/ 10253 h 15205"/>
              <a:gd name="connsiteX51" fmla="*/ 1423 w 14436"/>
              <a:gd name="connsiteY51" fmla="*/ 10391 h 15205"/>
              <a:gd name="connsiteX52" fmla="*/ 1364 w 14436"/>
              <a:gd name="connsiteY52" fmla="*/ 11285 h 15205"/>
              <a:gd name="connsiteX53" fmla="*/ 856 w 14436"/>
              <a:gd name="connsiteY53" fmla="*/ 13675 h 15205"/>
              <a:gd name="connsiteX54" fmla="*/ 583 w 14436"/>
              <a:gd name="connsiteY54" fmla="*/ 14104 h 15205"/>
              <a:gd name="connsiteX55" fmla="*/ 399 w 14436"/>
              <a:gd name="connsiteY55" fmla="*/ 13451 h 15205"/>
              <a:gd name="connsiteX56" fmla="*/ 117 w 14436"/>
              <a:gd name="connsiteY56" fmla="*/ 13470 h 15205"/>
              <a:gd name="connsiteX57" fmla="*/ 0 w 14436"/>
              <a:gd name="connsiteY57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8 w 14436"/>
              <a:gd name="connsiteY3" fmla="*/ 2652 h 15205"/>
              <a:gd name="connsiteX4" fmla="*/ 13111 w 14436"/>
              <a:gd name="connsiteY4" fmla="*/ 4802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8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4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470 w 14436"/>
              <a:gd name="connsiteY6" fmla="*/ 7450 h 15205"/>
              <a:gd name="connsiteX7" fmla="*/ 12220 w 14436"/>
              <a:gd name="connsiteY7" fmla="*/ 8688 h 15205"/>
              <a:gd name="connsiteX8" fmla="*/ 11794 w 14436"/>
              <a:gd name="connsiteY8" fmla="*/ 8499 h 15205"/>
              <a:gd name="connsiteX9" fmla="*/ 11442 w 14436"/>
              <a:gd name="connsiteY9" fmla="*/ 8275 h 15205"/>
              <a:gd name="connsiteX10" fmla="*/ 11231 w 14436"/>
              <a:gd name="connsiteY10" fmla="*/ 7845 h 15205"/>
              <a:gd name="connsiteX11" fmla="*/ 10770 w 14436"/>
              <a:gd name="connsiteY11" fmla="*/ 8293 h 15205"/>
              <a:gd name="connsiteX12" fmla="*/ 10543 w 14436"/>
              <a:gd name="connsiteY12" fmla="*/ 8722 h 15205"/>
              <a:gd name="connsiteX13" fmla="*/ 10434 w 14436"/>
              <a:gd name="connsiteY13" fmla="*/ 9617 h 15205"/>
              <a:gd name="connsiteX14" fmla="*/ 10266 w 14436"/>
              <a:gd name="connsiteY14" fmla="*/ 10253 h 15205"/>
              <a:gd name="connsiteX15" fmla="*/ 10078 w 14436"/>
              <a:gd name="connsiteY15" fmla="*/ 10734 h 15205"/>
              <a:gd name="connsiteX16" fmla="*/ 9875 w 14436"/>
              <a:gd name="connsiteY16" fmla="*/ 11973 h 15205"/>
              <a:gd name="connsiteX17" fmla="*/ 9469 w 14436"/>
              <a:gd name="connsiteY17" fmla="*/ 13314 h 15205"/>
              <a:gd name="connsiteX18" fmla="*/ 9187 w 14436"/>
              <a:gd name="connsiteY18" fmla="*/ 13761 h 15205"/>
              <a:gd name="connsiteX19" fmla="*/ 8961 w 14436"/>
              <a:gd name="connsiteY19" fmla="*/ 13760 h 15205"/>
              <a:gd name="connsiteX20" fmla="*/ 8507 w 14436"/>
              <a:gd name="connsiteY20" fmla="*/ 14432 h 15205"/>
              <a:gd name="connsiteX21" fmla="*/ 8398 w 14436"/>
              <a:gd name="connsiteY21" fmla="*/ 14827 h 15205"/>
              <a:gd name="connsiteX22" fmla="*/ 7995 w 14436"/>
              <a:gd name="connsiteY22" fmla="*/ 14862 h 15205"/>
              <a:gd name="connsiteX23" fmla="*/ 7800 w 14436"/>
              <a:gd name="connsiteY23" fmla="*/ 15205 h 15205"/>
              <a:gd name="connsiteX24" fmla="*/ 7124 w 14436"/>
              <a:gd name="connsiteY24" fmla="*/ 14638 h 15205"/>
              <a:gd name="connsiteX25" fmla="*/ 6975 w 14436"/>
              <a:gd name="connsiteY25" fmla="*/ 14486 h 15205"/>
              <a:gd name="connsiteX26" fmla="*/ 6819 w 14436"/>
              <a:gd name="connsiteY26" fmla="*/ 14082 h 15205"/>
              <a:gd name="connsiteX27" fmla="*/ 6714 w 14436"/>
              <a:gd name="connsiteY27" fmla="*/ 13685 h 15205"/>
              <a:gd name="connsiteX28" fmla="*/ 6506 w 14436"/>
              <a:gd name="connsiteY28" fmla="*/ 13077 h 15205"/>
              <a:gd name="connsiteX29" fmla="*/ 6349 w 14436"/>
              <a:gd name="connsiteY29" fmla="*/ 13077 h 15205"/>
              <a:gd name="connsiteX30" fmla="*/ 6089 w 14436"/>
              <a:gd name="connsiteY30" fmla="*/ 12475 h 15205"/>
              <a:gd name="connsiteX31" fmla="*/ 5672 w 14436"/>
              <a:gd name="connsiteY31" fmla="*/ 10264 h 15205"/>
              <a:gd name="connsiteX32" fmla="*/ 5411 w 14436"/>
              <a:gd name="connsiteY32" fmla="*/ 9463 h 15205"/>
              <a:gd name="connsiteX33" fmla="*/ 5306 w 14436"/>
              <a:gd name="connsiteY33" fmla="*/ 8661 h 15205"/>
              <a:gd name="connsiteX34" fmla="*/ 5254 w 14436"/>
              <a:gd name="connsiteY34" fmla="*/ 8661 h 15205"/>
              <a:gd name="connsiteX35" fmla="*/ 5149 w 14436"/>
              <a:gd name="connsiteY35" fmla="*/ 7451 h 15205"/>
              <a:gd name="connsiteX36" fmla="*/ 5045 w 14436"/>
              <a:gd name="connsiteY36" fmla="*/ 7052 h 15205"/>
              <a:gd name="connsiteX37" fmla="*/ 4837 w 14436"/>
              <a:gd name="connsiteY37" fmla="*/ 6450 h 15205"/>
              <a:gd name="connsiteX38" fmla="*/ 4785 w 14436"/>
              <a:gd name="connsiteY38" fmla="*/ 6047 h 15205"/>
              <a:gd name="connsiteX39" fmla="*/ 4628 w 14436"/>
              <a:gd name="connsiteY39" fmla="*/ 5644 h 15205"/>
              <a:gd name="connsiteX40" fmla="*/ 4419 w 14436"/>
              <a:gd name="connsiteY40" fmla="*/ 5041 h 15205"/>
              <a:gd name="connsiteX41" fmla="*/ 4158 w 14436"/>
              <a:gd name="connsiteY41" fmla="*/ 4842 h 15205"/>
              <a:gd name="connsiteX42" fmla="*/ 4002 w 14436"/>
              <a:gd name="connsiteY42" fmla="*/ 4638 h 15205"/>
              <a:gd name="connsiteX43" fmla="*/ 3793 w 14436"/>
              <a:gd name="connsiteY43" fmla="*/ 4842 h 15205"/>
              <a:gd name="connsiteX44" fmla="*/ 3532 w 14436"/>
              <a:gd name="connsiteY44" fmla="*/ 4638 h 15205"/>
              <a:gd name="connsiteX45" fmla="*/ 3325 w 14436"/>
              <a:gd name="connsiteY45" fmla="*/ 5041 h 15205"/>
              <a:gd name="connsiteX46" fmla="*/ 3220 w 14436"/>
              <a:gd name="connsiteY46" fmla="*/ 6649 h 15205"/>
              <a:gd name="connsiteX47" fmla="*/ 3010 w 14436"/>
              <a:gd name="connsiteY47" fmla="*/ 7854 h 15205"/>
              <a:gd name="connsiteX48" fmla="*/ 2907 w 14436"/>
              <a:gd name="connsiteY48" fmla="*/ 8257 h 15205"/>
              <a:gd name="connsiteX49" fmla="*/ 2490 w 14436"/>
              <a:gd name="connsiteY49" fmla="*/ 9059 h 15205"/>
              <a:gd name="connsiteX50" fmla="*/ 2360 w 14436"/>
              <a:gd name="connsiteY50" fmla="*/ 9616 h 15205"/>
              <a:gd name="connsiteX51" fmla="*/ 2040 w 14436"/>
              <a:gd name="connsiteY51" fmla="*/ 10597 h 15205"/>
              <a:gd name="connsiteX52" fmla="*/ 1626 w 14436"/>
              <a:gd name="connsiteY52" fmla="*/ 10253 h 15205"/>
              <a:gd name="connsiteX53" fmla="*/ 1423 w 14436"/>
              <a:gd name="connsiteY53" fmla="*/ 10391 h 15205"/>
              <a:gd name="connsiteX54" fmla="*/ 1364 w 14436"/>
              <a:gd name="connsiteY54" fmla="*/ 11285 h 15205"/>
              <a:gd name="connsiteX55" fmla="*/ 856 w 14436"/>
              <a:gd name="connsiteY55" fmla="*/ 13675 h 15205"/>
              <a:gd name="connsiteX56" fmla="*/ 583 w 14436"/>
              <a:gd name="connsiteY56" fmla="*/ 14104 h 15205"/>
              <a:gd name="connsiteX57" fmla="*/ 399 w 14436"/>
              <a:gd name="connsiteY57" fmla="*/ 13451 h 15205"/>
              <a:gd name="connsiteX58" fmla="*/ 117 w 14436"/>
              <a:gd name="connsiteY58" fmla="*/ 13470 h 15205"/>
              <a:gd name="connsiteX59" fmla="*/ 0 w 14436"/>
              <a:gd name="connsiteY59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470 w 14436"/>
              <a:gd name="connsiteY6" fmla="*/ 7450 h 15205"/>
              <a:gd name="connsiteX7" fmla="*/ 12220 w 14436"/>
              <a:gd name="connsiteY7" fmla="*/ 8688 h 15205"/>
              <a:gd name="connsiteX8" fmla="*/ 11794 w 14436"/>
              <a:gd name="connsiteY8" fmla="*/ 8499 h 15205"/>
              <a:gd name="connsiteX9" fmla="*/ 11442 w 14436"/>
              <a:gd name="connsiteY9" fmla="*/ 8275 h 15205"/>
              <a:gd name="connsiteX10" fmla="*/ 11231 w 14436"/>
              <a:gd name="connsiteY10" fmla="*/ 7845 h 15205"/>
              <a:gd name="connsiteX11" fmla="*/ 10770 w 14436"/>
              <a:gd name="connsiteY11" fmla="*/ 8293 h 15205"/>
              <a:gd name="connsiteX12" fmla="*/ 10543 w 14436"/>
              <a:gd name="connsiteY12" fmla="*/ 8722 h 15205"/>
              <a:gd name="connsiteX13" fmla="*/ 10434 w 14436"/>
              <a:gd name="connsiteY13" fmla="*/ 9617 h 15205"/>
              <a:gd name="connsiteX14" fmla="*/ 10266 w 14436"/>
              <a:gd name="connsiteY14" fmla="*/ 10253 h 15205"/>
              <a:gd name="connsiteX15" fmla="*/ 10078 w 14436"/>
              <a:gd name="connsiteY15" fmla="*/ 10734 h 15205"/>
              <a:gd name="connsiteX16" fmla="*/ 9875 w 14436"/>
              <a:gd name="connsiteY16" fmla="*/ 11973 h 15205"/>
              <a:gd name="connsiteX17" fmla="*/ 9469 w 14436"/>
              <a:gd name="connsiteY17" fmla="*/ 13314 h 15205"/>
              <a:gd name="connsiteX18" fmla="*/ 9187 w 14436"/>
              <a:gd name="connsiteY18" fmla="*/ 13761 h 15205"/>
              <a:gd name="connsiteX19" fmla="*/ 8961 w 14436"/>
              <a:gd name="connsiteY19" fmla="*/ 13760 h 15205"/>
              <a:gd name="connsiteX20" fmla="*/ 8507 w 14436"/>
              <a:gd name="connsiteY20" fmla="*/ 14432 h 15205"/>
              <a:gd name="connsiteX21" fmla="*/ 8398 w 14436"/>
              <a:gd name="connsiteY21" fmla="*/ 14827 h 15205"/>
              <a:gd name="connsiteX22" fmla="*/ 7995 w 14436"/>
              <a:gd name="connsiteY22" fmla="*/ 14862 h 15205"/>
              <a:gd name="connsiteX23" fmla="*/ 7800 w 14436"/>
              <a:gd name="connsiteY23" fmla="*/ 15205 h 15205"/>
              <a:gd name="connsiteX24" fmla="*/ 7124 w 14436"/>
              <a:gd name="connsiteY24" fmla="*/ 14638 h 15205"/>
              <a:gd name="connsiteX25" fmla="*/ 6975 w 14436"/>
              <a:gd name="connsiteY25" fmla="*/ 14486 h 15205"/>
              <a:gd name="connsiteX26" fmla="*/ 6819 w 14436"/>
              <a:gd name="connsiteY26" fmla="*/ 14082 h 15205"/>
              <a:gd name="connsiteX27" fmla="*/ 6714 w 14436"/>
              <a:gd name="connsiteY27" fmla="*/ 13685 h 15205"/>
              <a:gd name="connsiteX28" fmla="*/ 6506 w 14436"/>
              <a:gd name="connsiteY28" fmla="*/ 13077 h 15205"/>
              <a:gd name="connsiteX29" fmla="*/ 6349 w 14436"/>
              <a:gd name="connsiteY29" fmla="*/ 13077 h 15205"/>
              <a:gd name="connsiteX30" fmla="*/ 6089 w 14436"/>
              <a:gd name="connsiteY30" fmla="*/ 12475 h 15205"/>
              <a:gd name="connsiteX31" fmla="*/ 5672 w 14436"/>
              <a:gd name="connsiteY31" fmla="*/ 10264 h 15205"/>
              <a:gd name="connsiteX32" fmla="*/ 5411 w 14436"/>
              <a:gd name="connsiteY32" fmla="*/ 9463 h 15205"/>
              <a:gd name="connsiteX33" fmla="*/ 5306 w 14436"/>
              <a:gd name="connsiteY33" fmla="*/ 8661 h 15205"/>
              <a:gd name="connsiteX34" fmla="*/ 5254 w 14436"/>
              <a:gd name="connsiteY34" fmla="*/ 8661 h 15205"/>
              <a:gd name="connsiteX35" fmla="*/ 5149 w 14436"/>
              <a:gd name="connsiteY35" fmla="*/ 7451 h 15205"/>
              <a:gd name="connsiteX36" fmla="*/ 5045 w 14436"/>
              <a:gd name="connsiteY36" fmla="*/ 7052 h 15205"/>
              <a:gd name="connsiteX37" fmla="*/ 4837 w 14436"/>
              <a:gd name="connsiteY37" fmla="*/ 6450 h 15205"/>
              <a:gd name="connsiteX38" fmla="*/ 4785 w 14436"/>
              <a:gd name="connsiteY38" fmla="*/ 6047 h 15205"/>
              <a:gd name="connsiteX39" fmla="*/ 4628 w 14436"/>
              <a:gd name="connsiteY39" fmla="*/ 5644 h 15205"/>
              <a:gd name="connsiteX40" fmla="*/ 4419 w 14436"/>
              <a:gd name="connsiteY40" fmla="*/ 5041 h 15205"/>
              <a:gd name="connsiteX41" fmla="*/ 4158 w 14436"/>
              <a:gd name="connsiteY41" fmla="*/ 4842 h 15205"/>
              <a:gd name="connsiteX42" fmla="*/ 4002 w 14436"/>
              <a:gd name="connsiteY42" fmla="*/ 4638 h 15205"/>
              <a:gd name="connsiteX43" fmla="*/ 3793 w 14436"/>
              <a:gd name="connsiteY43" fmla="*/ 4842 h 15205"/>
              <a:gd name="connsiteX44" fmla="*/ 3532 w 14436"/>
              <a:gd name="connsiteY44" fmla="*/ 4638 h 15205"/>
              <a:gd name="connsiteX45" fmla="*/ 3325 w 14436"/>
              <a:gd name="connsiteY45" fmla="*/ 5041 h 15205"/>
              <a:gd name="connsiteX46" fmla="*/ 3220 w 14436"/>
              <a:gd name="connsiteY46" fmla="*/ 6649 h 15205"/>
              <a:gd name="connsiteX47" fmla="*/ 3010 w 14436"/>
              <a:gd name="connsiteY47" fmla="*/ 7854 h 15205"/>
              <a:gd name="connsiteX48" fmla="*/ 2907 w 14436"/>
              <a:gd name="connsiteY48" fmla="*/ 8257 h 15205"/>
              <a:gd name="connsiteX49" fmla="*/ 2490 w 14436"/>
              <a:gd name="connsiteY49" fmla="*/ 9059 h 15205"/>
              <a:gd name="connsiteX50" fmla="*/ 2360 w 14436"/>
              <a:gd name="connsiteY50" fmla="*/ 9616 h 15205"/>
              <a:gd name="connsiteX51" fmla="*/ 2040 w 14436"/>
              <a:gd name="connsiteY51" fmla="*/ 10597 h 15205"/>
              <a:gd name="connsiteX52" fmla="*/ 1626 w 14436"/>
              <a:gd name="connsiteY52" fmla="*/ 10253 h 15205"/>
              <a:gd name="connsiteX53" fmla="*/ 1423 w 14436"/>
              <a:gd name="connsiteY53" fmla="*/ 10391 h 15205"/>
              <a:gd name="connsiteX54" fmla="*/ 1364 w 14436"/>
              <a:gd name="connsiteY54" fmla="*/ 11285 h 15205"/>
              <a:gd name="connsiteX55" fmla="*/ 856 w 14436"/>
              <a:gd name="connsiteY55" fmla="*/ 13675 h 15205"/>
              <a:gd name="connsiteX56" fmla="*/ 583 w 14436"/>
              <a:gd name="connsiteY56" fmla="*/ 14104 h 15205"/>
              <a:gd name="connsiteX57" fmla="*/ 399 w 14436"/>
              <a:gd name="connsiteY57" fmla="*/ 13451 h 15205"/>
              <a:gd name="connsiteX58" fmla="*/ 117 w 14436"/>
              <a:gd name="connsiteY58" fmla="*/ 13470 h 15205"/>
              <a:gd name="connsiteX59" fmla="*/ 0 w 14436"/>
              <a:gd name="connsiteY59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01 w 14436"/>
              <a:gd name="connsiteY5" fmla="*/ 6332 h 15205"/>
              <a:gd name="connsiteX6" fmla="*/ 12470 w 14436"/>
              <a:gd name="connsiteY6" fmla="*/ 7450 h 15205"/>
              <a:gd name="connsiteX7" fmla="*/ 12220 w 14436"/>
              <a:gd name="connsiteY7" fmla="*/ 8688 h 15205"/>
              <a:gd name="connsiteX8" fmla="*/ 11794 w 14436"/>
              <a:gd name="connsiteY8" fmla="*/ 8499 h 15205"/>
              <a:gd name="connsiteX9" fmla="*/ 11442 w 14436"/>
              <a:gd name="connsiteY9" fmla="*/ 8275 h 15205"/>
              <a:gd name="connsiteX10" fmla="*/ 11231 w 14436"/>
              <a:gd name="connsiteY10" fmla="*/ 7845 h 15205"/>
              <a:gd name="connsiteX11" fmla="*/ 10770 w 14436"/>
              <a:gd name="connsiteY11" fmla="*/ 8293 h 15205"/>
              <a:gd name="connsiteX12" fmla="*/ 10543 w 14436"/>
              <a:gd name="connsiteY12" fmla="*/ 8722 h 15205"/>
              <a:gd name="connsiteX13" fmla="*/ 10434 w 14436"/>
              <a:gd name="connsiteY13" fmla="*/ 9617 h 15205"/>
              <a:gd name="connsiteX14" fmla="*/ 10266 w 14436"/>
              <a:gd name="connsiteY14" fmla="*/ 10253 h 15205"/>
              <a:gd name="connsiteX15" fmla="*/ 10078 w 14436"/>
              <a:gd name="connsiteY15" fmla="*/ 10734 h 15205"/>
              <a:gd name="connsiteX16" fmla="*/ 9875 w 14436"/>
              <a:gd name="connsiteY16" fmla="*/ 11973 h 15205"/>
              <a:gd name="connsiteX17" fmla="*/ 9469 w 14436"/>
              <a:gd name="connsiteY17" fmla="*/ 13314 h 15205"/>
              <a:gd name="connsiteX18" fmla="*/ 9187 w 14436"/>
              <a:gd name="connsiteY18" fmla="*/ 13761 h 15205"/>
              <a:gd name="connsiteX19" fmla="*/ 8961 w 14436"/>
              <a:gd name="connsiteY19" fmla="*/ 13760 h 15205"/>
              <a:gd name="connsiteX20" fmla="*/ 8507 w 14436"/>
              <a:gd name="connsiteY20" fmla="*/ 14432 h 15205"/>
              <a:gd name="connsiteX21" fmla="*/ 8398 w 14436"/>
              <a:gd name="connsiteY21" fmla="*/ 14827 h 15205"/>
              <a:gd name="connsiteX22" fmla="*/ 7995 w 14436"/>
              <a:gd name="connsiteY22" fmla="*/ 14862 h 15205"/>
              <a:gd name="connsiteX23" fmla="*/ 7800 w 14436"/>
              <a:gd name="connsiteY23" fmla="*/ 15205 h 15205"/>
              <a:gd name="connsiteX24" fmla="*/ 7124 w 14436"/>
              <a:gd name="connsiteY24" fmla="*/ 14638 h 15205"/>
              <a:gd name="connsiteX25" fmla="*/ 6975 w 14436"/>
              <a:gd name="connsiteY25" fmla="*/ 14486 h 15205"/>
              <a:gd name="connsiteX26" fmla="*/ 6819 w 14436"/>
              <a:gd name="connsiteY26" fmla="*/ 14082 h 15205"/>
              <a:gd name="connsiteX27" fmla="*/ 6714 w 14436"/>
              <a:gd name="connsiteY27" fmla="*/ 13685 h 15205"/>
              <a:gd name="connsiteX28" fmla="*/ 6506 w 14436"/>
              <a:gd name="connsiteY28" fmla="*/ 13077 h 15205"/>
              <a:gd name="connsiteX29" fmla="*/ 6349 w 14436"/>
              <a:gd name="connsiteY29" fmla="*/ 13077 h 15205"/>
              <a:gd name="connsiteX30" fmla="*/ 6089 w 14436"/>
              <a:gd name="connsiteY30" fmla="*/ 12475 h 15205"/>
              <a:gd name="connsiteX31" fmla="*/ 5672 w 14436"/>
              <a:gd name="connsiteY31" fmla="*/ 10264 h 15205"/>
              <a:gd name="connsiteX32" fmla="*/ 5411 w 14436"/>
              <a:gd name="connsiteY32" fmla="*/ 9463 h 15205"/>
              <a:gd name="connsiteX33" fmla="*/ 5306 w 14436"/>
              <a:gd name="connsiteY33" fmla="*/ 8661 h 15205"/>
              <a:gd name="connsiteX34" fmla="*/ 5254 w 14436"/>
              <a:gd name="connsiteY34" fmla="*/ 8661 h 15205"/>
              <a:gd name="connsiteX35" fmla="*/ 5149 w 14436"/>
              <a:gd name="connsiteY35" fmla="*/ 7451 h 15205"/>
              <a:gd name="connsiteX36" fmla="*/ 5045 w 14436"/>
              <a:gd name="connsiteY36" fmla="*/ 7052 h 15205"/>
              <a:gd name="connsiteX37" fmla="*/ 4837 w 14436"/>
              <a:gd name="connsiteY37" fmla="*/ 6450 h 15205"/>
              <a:gd name="connsiteX38" fmla="*/ 4785 w 14436"/>
              <a:gd name="connsiteY38" fmla="*/ 6047 h 15205"/>
              <a:gd name="connsiteX39" fmla="*/ 4628 w 14436"/>
              <a:gd name="connsiteY39" fmla="*/ 5644 h 15205"/>
              <a:gd name="connsiteX40" fmla="*/ 4419 w 14436"/>
              <a:gd name="connsiteY40" fmla="*/ 5041 h 15205"/>
              <a:gd name="connsiteX41" fmla="*/ 4158 w 14436"/>
              <a:gd name="connsiteY41" fmla="*/ 4842 h 15205"/>
              <a:gd name="connsiteX42" fmla="*/ 4002 w 14436"/>
              <a:gd name="connsiteY42" fmla="*/ 4638 h 15205"/>
              <a:gd name="connsiteX43" fmla="*/ 3793 w 14436"/>
              <a:gd name="connsiteY43" fmla="*/ 4842 h 15205"/>
              <a:gd name="connsiteX44" fmla="*/ 3532 w 14436"/>
              <a:gd name="connsiteY44" fmla="*/ 4638 h 15205"/>
              <a:gd name="connsiteX45" fmla="*/ 3325 w 14436"/>
              <a:gd name="connsiteY45" fmla="*/ 5041 h 15205"/>
              <a:gd name="connsiteX46" fmla="*/ 3220 w 14436"/>
              <a:gd name="connsiteY46" fmla="*/ 6649 h 15205"/>
              <a:gd name="connsiteX47" fmla="*/ 3010 w 14436"/>
              <a:gd name="connsiteY47" fmla="*/ 7854 h 15205"/>
              <a:gd name="connsiteX48" fmla="*/ 2907 w 14436"/>
              <a:gd name="connsiteY48" fmla="*/ 8257 h 15205"/>
              <a:gd name="connsiteX49" fmla="*/ 2490 w 14436"/>
              <a:gd name="connsiteY49" fmla="*/ 9059 h 15205"/>
              <a:gd name="connsiteX50" fmla="*/ 2360 w 14436"/>
              <a:gd name="connsiteY50" fmla="*/ 9616 h 15205"/>
              <a:gd name="connsiteX51" fmla="*/ 2040 w 14436"/>
              <a:gd name="connsiteY51" fmla="*/ 10597 h 15205"/>
              <a:gd name="connsiteX52" fmla="*/ 1626 w 14436"/>
              <a:gd name="connsiteY52" fmla="*/ 10253 h 15205"/>
              <a:gd name="connsiteX53" fmla="*/ 1423 w 14436"/>
              <a:gd name="connsiteY53" fmla="*/ 10391 h 15205"/>
              <a:gd name="connsiteX54" fmla="*/ 1364 w 14436"/>
              <a:gd name="connsiteY54" fmla="*/ 11285 h 15205"/>
              <a:gd name="connsiteX55" fmla="*/ 856 w 14436"/>
              <a:gd name="connsiteY55" fmla="*/ 13675 h 15205"/>
              <a:gd name="connsiteX56" fmla="*/ 583 w 14436"/>
              <a:gd name="connsiteY56" fmla="*/ 14104 h 15205"/>
              <a:gd name="connsiteX57" fmla="*/ 399 w 14436"/>
              <a:gd name="connsiteY57" fmla="*/ 13451 h 15205"/>
              <a:gd name="connsiteX58" fmla="*/ 117 w 14436"/>
              <a:gd name="connsiteY58" fmla="*/ 13470 h 15205"/>
              <a:gd name="connsiteX59" fmla="*/ 0 w 14436"/>
              <a:gd name="connsiteY59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818 w 14436"/>
              <a:gd name="connsiteY5" fmla="*/ 5661 h 15205"/>
              <a:gd name="connsiteX6" fmla="*/ 12501 w 14436"/>
              <a:gd name="connsiteY6" fmla="*/ 6332 h 15205"/>
              <a:gd name="connsiteX7" fmla="*/ 12470 w 14436"/>
              <a:gd name="connsiteY7" fmla="*/ 7450 h 15205"/>
              <a:gd name="connsiteX8" fmla="*/ 12220 w 14436"/>
              <a:gd name="connsiteY8" fmla="*/ 8688 h 15205"/>
              <a:gd name="connsiteX9" fmla="*/ 11794 w 14436"/>
              <a:gd name="connsiteY9" fmla="*/ 8499 h 15205"/>
              <a:gd name="connsiteX10" fmla="*/ 11442 w 14436"/>
              <a:gd name="connsiteY10" fmla="*/ 8275 h 15205"/>
              <a:gd name="connsiteX11" fmla="*/ 11231 w 14436"/>
              <a:gd name="connsiteY11" fmla="*/ 7845 h 15205"/>
              <a:gd name="connsiteX12" fmla="*/ 10770 w 14436"/>
              <a:gd name="connsiteY12" fmla="*/ 8293 h 15205"/>
              <a:gd name="connsiteX13" fmla="*/ 10543 w 14436"/>
              <a:gd name="connsiteY13" fmla="*/ 8722 h 15205"/>
              <a:gd name="connsiteX14" fmla="*/ 10434 w 14436"/>
              <a:gd name="connsiteY14" fmla="*/ 9617 h 15205"/>
              <a:gd name="connsiteX15" fmla="*/ 10266 w 14436"/>
              <a:gd name="connsiteY15" fmla="*/ 10253 h 15205"/>
              <a:gd name="connsiteX16" fmla="*/ 10078 w 14436"/>
              <a:gd name="connsiteY16" fmla="*/ 10734 h 15205"/>
              <a:gd name="connsiteX17" fmla="*/ 9875 w 14436"/>
              <a:gd name="connsiteY17" fmla="*/ 11973 h 15205"/>
              <a:gd name="connsiteX18" fmla="*/ 9469 w 14436"/>
              <a:gd name="connsiteY18" fmla="*/ 13314 h 15205"/>
              <a:gd name="connsiteX19" fmla="*/ 9187 w 14436"/>
              <a:gd name="connsiteY19" fmla="*/ 13761 h 15205"/>
              <a:gd name="connsiteX20" fmla="*/ 8961 w 14436"/>
              <a:gd name="connsiteY20" fmla="*/ 13760 h 15205"/>
              <a:gd name="connsiteX21" fmla="*/ 8507 w 14436"/>
              <a:gd name="connsiteY21" fmla="*/ 14432 h 15205"/>
              <a:gd name="connsiteX22" fmla="*/ 8398 w 14436"/>
              <a:gd name="connsiteY22" fmla="*/ 14827 h 15205"/>
              <a:gd name="connsiteX23" fmla="*/ 7995 w 14436"/>
              <a:gd name="connsiteY23" fmla="*/ 14862 h 15205"/>
              <a:gd name="connsiteX24" fmla="*/ 7800 w 14436"/>
              <a:gd name="connsiteY24" fmla="*/ 15205 h 15205"/>
              <a:gd name="connsiteX25" fmla="*/ 7124 w 14436"/>
              <a:gd name="connsiteY25" fmla="*/ 14638 h 15205"/>
              <a:gd name="connsiteX26" fmla="*/ 6975 w 14436"/>
              <a:gd name="connsiteY26" fmla="*/ 14486 h 15205"/>
              <a:gd name="connsiteX27" fmla="*/ 6819 w 14436"/>
              <a:gd name="connsiteY27" fmla="*/ 14082 h 15205"/>
              <a:gd name="connsiteX28" fmla="*/ 6714 w 14436"/>
              <a:gd name="connsiteY28" fmla="*/ 13685 h 15205"/>
              <a:gd name="connsiteX29" fmla="*/ 6506 w 14436"/>
              <a:gd name="connsiteY29" fmla="*/ 13077 h 15205"/>
              <a:gd name="connsiteX30" fmla="*/ 6349 w 14436"/>
              <a:gd name="connsiteY30" fmla="*/ 13077 h 15205"/>
              <a:gd name="connsiteX31" fmla="*/ 6089 w 14436"/>
              <a:gd name="connsiteY31" fmla="*/ 12475 h 15205"/>
              <a:gd name="connsiteX32" fmla="*/ 5672 w 14436"/>
              <a:gd name="connsiteY32" fmla="*/ 10264 h 15205"/>
              <a:gd name="connsiteX33" fmla="*/ 5411 w 14436"/>
              <a:gd name="connsiteY33" fmla="*/ 9463 h 15205"/>
              <a:gd name="connsiteX34" fmla="*/ 5306 w 14436"/>
              <a:gd name="connsiteY34" fmla="*/ 8661 h 15205"/>
              <a:gd name="connsiteX35" fmla="*/ 5254 w 14436"/>
              <a:gd name="connsiteY35" fmla="*/ 8661 h 15205"/>
              <a:gd name="connsiteX36" fmla="*/ 5149 w 14436"/>
              <a:gd name="connsiteY36" fmla="*/ 7451 h 15205"/>
              <a:gd name="connsiteX37" fmla="*/ 5045 w 14436"/>
              <a:gd name="connsiteY37" fmla="*/ 7052 h 15205"/>
              <a:gd name="connsiteX38" fmla="*/ 4837 w 14436"/>
              <a:gd name="connsiteY38" fmla="*/ 6450 h 15205"/>
              <a:gd name="connsiteX39" fmla="*/ 4785 w 14436"/>
              <a:gd name="connsiteY39" fmla="*/ 6047 h 15205"/>
              <a:gd name="connsiteX40" fmla="*/ 4628 w 14436"/>
              <a:gd name="connsiteY40" fmla="*/ 5644 h 15205"/>
              <a:gd name="connsiteX41" fmla="*/ 4419 w 14436"/>
              <a:gd name="connsiteY41" fmla="*/ 5041 h 15205"/>
              <a:gd name="connsiteX42" fmla="*/ 4158 w 14436"/>
              <a:gd name="connsiteY42" fmla="*/ 4842 h 15205"/>
              <a:gd name="connsiteX43" fmla="*/ 4002 w 14436"/>
              <a:gd name="connsiteY43" fmla="*/ 4638 h 15205"/>
              <a:gd name="connsiteX44" fmla="*/ 3793 w 14436"/>
              <a:gd name="connsiteY44" fmla="*/ 4842 h 15205"/>
              <a:gd name="connsiteX45" fmla="*/ 3532 w 14436"/>
              <a:gd name="connsiteY45" fmla="*/ 4638 h 15205"/>
              <a:gd name="connsiteX46" fmla="*/ 3325 w 14436"/>
              <a:gd name="connsiteY46" fmla="*/ 5041 h 15205"/>
              <a:gd name="connsiteX47" fmla="*/ 3220 w 14436"/>
              <a:gd name="connsiteY47" fmla="*/ 6649 h 15205"/>
              <a:gd name="connsiteX48" fmla="*/ 3010 w 14436"/>
              <a:gd name="connsiteY48" fmla="*/ 7854 h 15205"/>
              <a:gd name="connsiteX49" fmla="*/ 2907 w 14436"/>
              <a:gd name="connsiteY49" fmla="*/ 8257 h 15205"/>
              <a:gd name="connsiteX50" fmla="*/ 2490 w 14436"/>
              <a:gd name="connsiteY50" fmla="*/ 9059 h 15205"/>
              <a:gd name="connsiteX51" fmla="*/ 2360 w 14436"/>
              <a:gd name="connsiteY51" fmla="*/ 9616 h 15205"/>
              <a:gd name="connsiteX52" fmla="*/ 2040 w 14436"/>
              <a:gd name="connsiteY52" fmla="*/ 10597 h 15205"/>
              <a:gd name="connsiteX53" fmla="*/ 1626 w 14436"/>
              <a:gd name="connsiteY53" fmla="*/ 10253 h 15205"/>
              <a:gd name="connsiteX54" fmla="*/ 1423 w 14436"/>
              <a:gd name="connsiteY54" fmla="*/ 10391 h 15205"/>
              <a:gd name="connsiteX55" fmla="*/ 1364 w 14436"/>
              <a:gd name="connsiteY55" fmla="*/ 11285 h 15205"/>
              <a:gd name="connsiteX56" fmla="*/ 856 w 14436"/>
              <a:gd name="connsiteY56" fmla="*/ 13675 h 15205"/>
              <a:gd name="connsiteX57" fmla="*/ 583 w 14436"/>
              <a:gd name="connsiteY57" fmla="*/ 14104 h 15205"/>
              <a:gd name="connsiteX58" fmla="*/ 399 w 14436"/>
              <a:gd name="connsiteY58" fmla="*/ 13451 h 15205"/>
              <a:gd name="connsiteX59" fmla="*/ 117 w 14436"/>
              <a:gd name="connsiteY59" fmla="*/ 13470 h 15205"/>
              <a:gd name="connsiteX60" fmla="*/ 0 w 14436"/>
              <a:gd name="connsiteY60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332 h 15205"/>
              <a:gd name="connsiteX8" fmla="*/ 12470 w 14436"/>
              <a:gd name="connsiteY8" fmla="*/ 7450 h 15205"/>
              <a:gd name="connsiteX9" fmla="*/ 12220 w 14436"/>
              <a:gd name="connsiteY9" fmla="*/ 8688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332 h 15205"/>
              <a:gd name="connsiteX8" fmla="*/ 12470 w 14436"/>
              <a:gd name="connsiteY8" fmla="*/ 7450 h 15205"/>
              <a:gd name="connsiteX9" fmla="*/ 12220 w 14436"/>
              <a:gd name="connsiteY9" fmla="*/ 8688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332 h 15205"/>
              <a:gd name="connsiteX8" fmla="*/ 12470 w 14436"/>
              <a:gd name="connsiteY8" fmla="*/ 7450 h 15205"/>
              <a:gd name="connsiteX9" fmla="*/ 12220 w 14436"/>
              <a:gd name="connsiteY9" fmla="*/ 8688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20 w 14436"/>
              <a:gd name="connsiteY9" fmla="*/ 8688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20 w 14436"/>
              <a:gd name="connsiteY9" fmla="*/ 8688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40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489 w 14436"/>
              <a:gd name="connsiteY7" fmla="*/ 6332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489 w 14436"/>
              <a:gd name="connsiteY7" fmla="*/ 6384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485 w 14436"/>
              <a:gd name="connsiteY7" fmla="*/ 6332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52 w 14452"/>
              <a:gd name="connsiteY0" fmla="*/ 0 h 15257"/>
              <a:gd name="connsiteX1" fmla="*/ 14361 w 14452"/>
              <a:gd name="connsiteY1" fmla="*/ 1088 h 15257"/>
              <a:gd name="connsiteX2" fmla="*/ 14177 w 14452"/>
              <a:gd name="connsiteY2" fmla="*/ 1363 h 15257"/>
              <a:gd name="connsiteX3" fmla="*/ 13990 w 14452"/>
              <a:gd name="connsiteY3" fmla="*/ 2704 h 15257"/>
              <a:gd name="connsiteX4" fmla="*/ 13447 w 14452"/>
              <a:gd name="connsiteY4" fmla="*/ 3960 h 15257"/>
              <a:gd name="connsiteX5" fmla="*/ 13107 w 14452"/>
              <a:gd name="connsiteY5" fmla="*/ 4820 h 15257"/>
              <a:gd name="connsiteX6" fmla="*/ 12818 w 14452"/>
              <a:gd name="connsiteY6" fmla="*/ 5713 h 15257"/>
              <a:gd name="connsiteX7" fmla="*/ 12485 w 14452"/>
              <a:gd name="connsiteY7" fmla="*/ 6350 h 15257"/>
              <a:gd name="connsiteX8" fmla="*/ 12470 w 14452"/>
              <a:gd name="connsiteY8" fmla="*/ 7502 h 15257"/>
              <a:gd name="connsiteX9" fmla="*/ 12255 w 14452"/>
              <a:gd name="connsiteY9" fmla="*/ 8775 h 15257"/>
              <a:gd name="connsiteX10" fmla="*/ 11794 w 14452"/>
              <a:gd name="connsiteY10" fmla="*/ 8551 h 15257"/>
              <a:gd name="connsiteX11" fmla="*/ 11442 w 14452"/>
              <a:gd name="connsiteY11" fmla="*/ 8327 h 15257"/>
              <a:gd name="connsiteX12" fmla="*/ 11231 w 14452"/>
              <a:gd name="connsiteY12" fmla="*/ 7897 h 15257"/>
              <a:gd name="connsiteX13" fmla="*/ 10770 w 14452"/>
              <a:gd name="connsiteY13" fmla="*/ 8345 h 15257"/>
              <a:gd name="connsiteX14" fmla="*/ 10543 w 14452"/>
              <a:gd name="connsiteY14" fmla="*/ 8774 h 15257"/>
              <a:gd name="connsiteX15" fmla="*/ 10434 w 14452"/>
              <a:gd name="connsiteY15" fmla="*/ 9669 h 15257"/>
              <a:gd name="connsiteX16" fmla="*/ 10266 w 14452"/>
              <a:gd name="connsiteY16" fmla="*/ 10305 h 15257"/>
              <a:gd name="connsiteX17" fmla="*/ 10078 w 14452"/>
              <a:gd name="connsiteY17" fmla="*/ 10786 h 15257"/>
              <a:gd name="connsiteX18" fmla="*/ 9875 w 14452"/>
              <a:gd name="connsiteY18" fmla="*/ 12025 h 15257"/>
              <a:gd name="connsiteX19" fmla="*/ 9469 w 14452"/>
              <a:gd name="connsiteY19" fmla="*/ 13366 h 15257"/>
              <a:gd name="connsiteX20" fmla="*/ 9187 w 14452"/>
              <a:gd name="connsiteY20" fmla="*/ 13813 h 15257"/>
              <a:gd name="connsiteX21" fmla="*/ 8961 w 14452"/>
              <a:gd name="connsiteY21" fmla="*/ 13812 h 15257"/>
              <a:gd name="connsiteX22" fmla="*/ 8507 w 14452"/>
              <a:gd name="connsiteY22" fmla="*/ 14484 h 15257"/>
              <a:gd name="connsiteX23" fmla="*/ 8398 w 14452"/>
              <a:gd name="connsiteY23" fmla="*/ 14879 h 15257"/>
              <a:gd name="connsiteX24" fmla="*/ 7995 w 14452"/>
              <a:gd name="connsiteY24" fmla="*/ 14914 h 15257"/>
              <a:gd name="connsiteX25" fmla="*/ 7800 w 14452"/>
              <a:gd name="connsiteY25" fmla="*/ 15257 h 15257"/>
              <a:gd name="connsiteX26" fmla="*/ 7124 w 14452"/>
              <a:gd name="connsiteY26" fmla="*/ 14690 h 15257"/>
              <a:gd name="connsiteX27" fmla="*/ 6975 w 14452"/>
              <a:gd name="connsiteY27" fmla="*/ 14538 h 15257"/>
              <a:gd name="connsiteX28" fmla="*/ 6819 w 14452"/>
              <a:gd name="connsiteY28" fmla="*/ 14134 h 15257"/>
              <a:gd name="connsiteX29" fmla="*/ 6714 w 14452"/>
              <a:gd name="connsiteY29" fmla="*/ 13737 h 15257"/>
              <a:gd name="connsiteX30" fmla="*/ 6506 w 14452"/>
              <a:gd name="connsiteY30" fmla="*/ 13129 h 15257"/>
              <a:gd name="connsiteX31" fmla="*/ 6349 w 14452"/>
              <a:gd name="connsiteY31" fmla="*/ 13129 h 15257"/>
              <a:gd name="connsiteX32" fmla="*/ 6089 w 14452"/>
              <a:gd name="connsiteY32" fmla="*/ 12527 h 15257"/>
              <a:gd name="connsiteX33" fmla="*/ 5672 w 14452"/>
              <a:gd name="connsiteY33" fmla="*/ 10316 h 15257"/>
              <a:gd name="connsiteX34" fmla="*/ 5411 w 14452"/>
              <a:gd name="connsiteY34" fmla="*/ 9515 h 15257"/>
              <a:gd name="connsiteX35" fmla="*/ 5306 w 14452"/>
              <a:gd name="connsiteY35" fmla="*/ 8713 h 15257"/>
              <a:gd name="connsiteX36" fmla="*/ 5254 w 14452"/>
              <a:gd name="connsiteY36" fmla="*/ 8713 h 15257"/>
              <a:gd name="connsiteX37" fmla="*/ 5149 w 14452"/>
              <a:gd name="connsiteY37" fmla="*/ 7503 h 15257"/>
              <a:gd name="connsiteX38" fmla="*/ 5045 w 14452"/>
              <a:gd name="connsiteY38" fmla="*/ 7104 h 15257"/>
              <a:gd name="connsiteX39" fmla="*/ 4837 w 14452"/>
              <a:gd name="connsiteY39" fmla="*/ 6502 h 15257"/>
              <a:gd name="connsiteX40" fmla="*/ 4785 w 14452"/>
              <a:gd name="connsiteY40" fmla="*/ 6099 h 15257"/>
              <a:gd name="connsiteX41" fmla="*/ 4628 w 14452"/>
              <a:gd name="connsiteY41" fmla="*/ 5696 h 15257"/>
              <a:gd name="connsiteX42" fmla="*/ 4419 w 14452"/>
              <a:gd name="connsiteY42" fmla="*/ 5093 h 15257"/>
              <a:gd name="connsiteX43" fmla="*/ 4158 w 14452"/>
              <a:gd name="connsiteY43" fmla="*/ 4894 h 15257"/>
              <a:gd name="connsiteX44" fmla="*/ 4002 w 14452"/>
              <a:gd name="connsiteY44" fmla="*/ 4690 h 15257"/>
              <a:gd name="connsiteX45" fmla="*/ 3793 w 14452"/>
              <a:gd name="connsiteY45" fmla="*/ 4894 h 15257"/>
              <a:gd name="connsiteX46" fmla="*/ 3532 w 14452"/>
              <a:gd name="connsiteY46" fmla="*/ 4690 h 15257"/>
              <a:gd name="connsiteX47" fmla="*/ 3325 w 14452"/>
              <a:gd name="connsiteY47" fmla="*/ 5093 h 15257"/>
              <a:gd name="connsiteX48" fmla="*/ 3220 w 14452"/>
              <a:gd name="connsiteY48" fmla="*/ 6701 h 15257"/>
              <a:gd name="connsiteX49" fmla="*/ 3010 w 14452"/>
              <a:gd name="connsiteY49" fmla="*/ 7906 h 15257"/>
              <a:gd name="connsiteX50" fmla="*/ 2907 w 14452"/>
              <a:gd name="connsiteY50" fmla="*/ 8309 h 15257"/>
              <a:gd name="connsiteX51" fmla="*/ 2490 w 14452"/>
              <a:gd name="connsiteY51" fmla="*/ 9111 h 15257"/>
              <a:gd name="connsiteX52" fmla="*/ 2360 w 14452"/>
              <a:gd name="connsiteY52" fmla="*/ 9668 h 15257"/>
              <a:gd name="connsiteX53" fmla="*/ 2040 w 14452"/>
              <a:gd name="connsiteY53" fmla="*/ 10649 h 15257"/>
              <a:gd name="connsiteX54" fmla="*/ 1626 w 14452"/>
              <a:gd name="connsiteY54" fmla="*/ 10305 h 15257"/>
              <a:gd name="connsiteX55" fmla="*/ 1423 w 14452"/>
              <a:gd name="connsiteY55" fmla="*/ 10443 h 15257"/>
              <a:gd name="connsiteX56" fmla="*/ 1364 w 14452"/>
              <a:gd name="connsiteY56" fmla="*/ 11337 h 15257"/>
              <a:gd name="connsiteX57" fmla="*/ 856 w 14452"/>
              <a:gd name="connsiteY57" fmla="*/ 13727 h 15257"/>
              <a:gd name="connsiteX58" fmla="*/ 583 w 14452"/>
              <a:gd name="connsiteY58" fmla="*/ 14156 h 15257"/>
              <a:gd name="connsiteX59" fmla="*/ 399 w 14452"/>
              <a:gd name="connsiteY59" fmla="*/ 13503 h 15257"/>
              <a:gd name="connsiteX60" fmla="*/ 117 w 14452"/>
              <a:gd name="connsiteY60" fmla="*/ 13522 h 15257"/>
              <a:gd name="connsiteX61" fmla="*/ 0 w 14452"/>
              <a:gd name="connsiteY61" fmla="*/ 13773 h 15257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90 w 14456"/>
              <a:gd name="connsiteY3" fmla="*/ 2687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90 w 14456"/>
              <a:gd name="connsiteY3" fmla="*/ 2687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90 w 14456"/>
              <a:gd name="connsiteY3" fmla="*/ 2687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90 w 14456"/>
              <a:gd name="connsiteY3" fmla="*/ 2687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90 w 14456"/>
              <a:gd name="connsiteY3" fmla="*/ 2687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4 w 14456"/>
              <a:gd name="connsiteY8" fmla="*/ 736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4 w 14456"/>
              <a:gd name="connsiteY8" fmla="*/ 7365 h 15240"/>
              <a:gd name="connsiteX9" fmla="*/ 12251 w 14456"/>
              <a:gd name="connsiteY9" fmla="*/ 8655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4 w 14456"/>
              <a:gd name="connsiteY8" fmla="*/ 7365 h 15240"/>
              <a:gd name="connsiteX9" fmla="*/ 12251 w 14456"/>
              <a:gd name="connsiteY9" fmla="*/ 8655 h 15240"/>
              <a:gd name="connsiteX10" fmla="*/ 11786 w 14456"/>
              <a:gd name="connsiteY10" fmla="*/ 8500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4 w 14456"/>
              <a:gd name="connsiteY8" fmla="*/ 7365 h 15240"/>
              <a:gd name="connsiteX9" fmla="*/ 12251 w 14456"/>
              <a:gd name="connsiteY9" fmla="*/ 8655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8 w 14456"/>
              <a:gd name="connsiteY8" fmla="*/ 7176 h 15240"/>
              <a:gd name="connsiteX9" fmla="*/ 12251 w 14456"/>
              <a:gd name="connsiteY9" fmla="*/ 8655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740 w 14456"/>
              <a:gd name="connsiteY6" fmla="*/ 5576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732 w 14456"/>
              <a:gd name="connsiteY6" fmla="*/ 5507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736 w 14456"/>
              <a:gd name="connsiteY6" fmla="*/ 5524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736 w 14456"/>
              <a:gd name="connsiteY6" fmla="*/ 5524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2864 w 14456"/>
              <a:gd name="connsiteY5" fmla="*/ 5405 h 15240"/>
              <a:gd name="connsiteX6" fmla="*/ 12736 w 14456"/>
              <a:gd name="connsiteY6" fmla="*/ 5524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456" h="15240">
                <a:moveTo>
                  <a:pt x="14456" y="0"/>
                </a:moveTo>
                <a:cubicBezTo>
                  <a:pt x="14424" y="357"/>
                  <a:pt x="14393" y="714"/>
                  <a:pt x="14361" y="1071"/>
                </a:cubicBezTo>
                <a:cubicBezTo>
                  <a:pt x="14300" y="1163"/>
                  <a:pt x="14238" y="1254"/>
                  <a:pt x="14177" y="1346"/>
                </a:cubicBezTo>
                <a:cubicBezTo>
                  <a:pt x="14115" y="1793"/>
                  <a:pt x="14032" y="2343"/>
                  <a:pt x="13970" y="2790"/>
                </a:cubicBezTo>
                <a:lnTo>
                  <a:pt x="13224" y="4253"/>
                </a:lnTo>
                <a:lnTo>
                  <a:pt x="12864" y="5405"/>
                </a:lnTo>
                <a:lnTo>
                  <a:pt x="12736" y="5524"/>
                </a:lnTo>
                <a:cubicBezTo>
                  <a:pt x="12663" y="5776"/>
                  <a:pt x="12593" y="6081"/>
                  <a:pt x="12520" y="6333"/>
                </a:cubicBezTo>
                <a:cubicBezTo>
                  <a:pt x="12506" y="6700"/>
                  <a:pt x="12492" y="6809"/>
                  <a:pt x="12478" y="7176"/>
                </a:cubicBezTo>
                <a:cubicBezTo>
                  <a:pt x="12406" y="7600"/>
                  <a:pt x="12339" y="8197"/>
                  <a:pt x="12267" y="8621"/>
                </a:cubicBezTo>
                <a:lnTo>
                  <a:pt x="11782" y="8483"/>
                </a:lnTo>
                <a:lnTo>
                  <a:pt x="11442" y="8310"/>
                </a:lnTo>
                <a:cubicBezTo>
                  <a:pt x="11374" y="8167"/>
                  <a:pt x="11299" y="8023"/>
                  <a:pt x="11231" y="7880"/>
                </a:cubicBezTo>
                <a:lnTo>
                  <a:pt x="10770" y="8328"/>
                </a:lnTo>
                <a:lnTo>
                  <a:pt x="10543" y="8757"/>
                </a:lnTo>
                <a:cubicBezTo>
                  <a:pt x="10507" y="9055"/>
                  <a:pt x="10470" y="9354"/>
                  <a:pt x="10434" y="9652"/>
                </a:cubicBezTo>
                <a:lnTo>
                  <a:pt x="10266" y="10288"/>
                </a:lnTo>
                <a:cubicBezTo>
                  <a:pt x="10203" y="10448"/>
                  <a:pt x="10141" y="10609"/>
                  <a:pt x="10078" y="10769"/>
                </a:cubicBezTo>
                <a:cubicBezTo>
                  <a:pt x="10010" y="11182"/>
                  <a:pt x="9943" y="11595"/>
                  <a:pt x="9875" y="12008"/>
                </a:cubicBezTo>
                <a:lnTo>
                  <a:pt x="9469" y="13349"/>
                </a:lnTo>
                <a:lnTo>
                  <a:pt x="9187" y="13796"/>
                </a:lnTo>
                <a:lnTo>
                  <a:pt x="8961" y="13795"/>
                </a:lnTo>
                <a:lnTo>
                  <a:pt x="8507" y="14467"/>
                </a:lnTo>
                <a:cubicBezTo>
                  <a:pt x="8471" y="14599"/>
                  <a:pt x="8434" y="14730"/>
                  <a:pt x="8398" y="14862"/>
                </a:cubicBezTo>
                <a:lnTo>
                  <a:pt x="7995" y="14897"/>
                </a:lnTo>
                <a:lnTo>
                  <a:pt x="7800" y="15240"/>
                </a:lnTo>
                <a:lnTo>
                  <a:pt x="7124" y="14673"/>
                </a:lnTo>
                <a:lnTo>
                  <a:pt x="6975" y="14521"/>
                </a:lnTo>
                <a:lnTo>
                  <a:pt x="6819" y="14117"/>
                </a:lnTo>
                <a:lnTo>
                  <a:pt x="6714" y="13720"/>
                </a:lnTo>
                <a:cubicBezTo>
                  <a:pt x="6645" y="13517"/>
                  <a:pt x="6575" y="13315"/>
                  <a:pt x="6506" y="13112"/>
                </a:cubicBezTo>
                <a:lnTo>
                  <a:pt x="6349" y="13112"/>
                </a:lnTo>
                <a:lnTo>
                  <a:pt x="6089" y="12510"/>
                </a:lnTo>
                <a:lnTo>
                  <a:pt x="5672" y="10299"/>
                </a:lnTo>
                <a:lnTo>
                  <a:pt x="5411" y="9498"/>
                </a:lnTo>
                <a:cubicBezTo>
                  <a:pt x="5375" y="9230"/>
                  <a:pt x="5341" y="8963"/>
                  <a:pt x="5306" y="8696"/>
                </a:cubicBezTo>
                <a:lnTo>
                  <a:pt x="5254" y="8696"/>
                </a:lnTo>
                <a:cubicBezTo>
                  <a:pt x="5219" y="8293"/>
                  <a:pt x="5185" y="7889"/>
                  <a:pt x="5149" y="7486"/>
                </a:cubicBezTo>
                <a:cubicBezTo>
                  <a:pt x="5114" y="7354"/>
                  <a:pt x="5080" y="7220"/>
                  <a:pt x="5045" y="7087"/>
                </a:cubicBezTo>
                <a:cubicBezTo>
                  <a:pt x="4976" y="6886"/>
                  <a:pt x="4906" y="6686"/>
                  <a:pt x="4837" y="6485"/>
                </a:cubicBezTo>
                <a:cubicBezTo>
                  <a:pt x="4820" y="6351"/>
                  <a:pt x="4802" y="6216"/>
                  <a:pt x="4785" y="6082"/>
                </a:cubicBezTo>
                <a:cubicBezTo>
                  <a:pt x="4733" y="5948"/>
                  <a:pt x="4680" y="5813"/>
                  <a:pt x="4628" y="5679"/>
                </a:cubicBezTo>
                <a:cubicBezTo>
                  <a:pt x="4558" y="5478"/>
                  <a:pt x="4489" y="5277"/>
                  <a:pt x="4419" y="5076"/>
                </a:cubicBezTo>
                <a:lnTo>
                  <a:pt x="4158" y="4877"/>
                </a:lnTo>
                <a:lnTo>
                  <a:pt x="4002" y="4673"/>
                </a:lnTo>
                <a:lnTo>
                  <a:pt x="3793" y="4877"/>
                </a:lnTo>
                <a:lnTo>
                  <a:pt x="3532" y="4673"/>
                </a:lnTo>
                <a:lnTo>
                  <a:pt x="3325" y="5076"/>
                </a:lnTo>
                <a:lnTo>
                  <a:pt x="3220" y="6684"/>
                </a:lnTo>
                <a:lnTo>
                  <a:pt x="3010" y="7889"/>
                </a:lnTo>
                <a:cubicBezTo>
                  <a:pt x="2976" y="8023"/>
                  <a:pt x="2941" y="8158"/>
                  <a:pt x="2907" y="8292"/>
                </a:cubicBezTo>
                <a:lnTo>
                  <a:pt x="2490" y="9094"/>
                </a:lnTo>
                <a:cubicBezTo>
                  <a:pt x="2447" y="9280"/>
                  <a:pt x="2403" y="9465"/>
                  <a:pt x="2360" y="9651"/>
                </a:cubicBezTo>
                <a:lnTo>
                  <a:pt x="2040" y="10632"/>
                </a:lnTo>
                <a:cubicBezTo>
                  <a:pt x="1924" y="10586"/>
                  <a:pt x="1742" y="10335"/>
                  <a:pt x="1626" y="10288"/>
                </a:cubicBezTo>
                <a:lnTo>
                  <a:pt x="1423" y="10426"/>
                </a:lnTo>
                <a:cubicBezTo>
                  <a:pt x="1403" y="10724"/>
                  <a:pt x="1384" y="11022"/>
                  <a:pt x="1364" y="11320"/>
                </a:cubicBezTo>
                <a:cubicBezTo>
                  <a:pt x="1195" y="12117"/>
                  <a:pt x="1025" y="12913"/>
                  <a:pt x="856" y="13710"/>
                </a:cubicBezTo>
                <a:lnTo>
                  <a:pt x="583" y="14139"/>
                </a:lnTo>
                <a:cubicBezTo>
                  <a:pt x="522" y="13921"/>
                  <a:pt x="460" y="13704"/>
                  <a:pt x="399" y="13486"/>
                </a:cubicBezTo>
                <a:lnTo>
                  <a:pt x="117" y="13505"/>
                </a:lnTo>
                <a:lnTo>
                  <a:pt x="0" y="13756"/>
                </a:lnTo>
              </a:path>
            </a:pathLst>
          </a:cu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502" name="Freeform 269"/>
          <p:cNvSpPr>
            <a:spLocks noChangeAspect="1"/>
          </p:cNvSpPr>
          <p:nvPr/>
        </p:nvSpPr>
        <p:spPr bwMode="gray">
          <a:xfrm>
            <a:off x="39912" y="11203498"/>
            <a:ext cx="8809033" cy="2110298"/>
          </a:xfrm>
          <a:custGeom>
            <a:avLst/>
            <a:gdLst>
              <a:gd name="T0" fmla="*/ 2147483647 w 4173"/>
              <a:gd name="T1" fmla="*/ 2147483647 h 2268"/>
              <a:gd name="T2" fmla="*/ 2147483647 w 4173"/>
              <a:gd name="T3" fmla="*/ 2147483647 h 2268"/>
              <a:gd name="T4" fmla="*/ 2147483647 w 4173"/>
              <a:gd name="T5" fmla="*/ 2147483647 h 2268"/>
              <a:gd name="T6" fmla="*/ 2147483647 w 4173"/>
              <a:gd name="T7" fmla="*/ 2147483647 h 2268"/>
              <a:gd name="T8" fmla="*/ 2147483647 w 4173"/>
              <a:gd name="T9" fmla="*/ 2147483647 h 2268"/>
              <a:gd name="T10" fmla="*/ 2147483647 w 4173"/>
              <a:gd name="T11" fmla="*/ 2147483647 h 2268"/>
              <a:gd name="T12" fmla="*/ 2147483647 w 4173"/>
              <a:gd name="T13" fmla="*/ 2147483647 h 2268"/>
              <a:gd name="T14" fmla="*/ 2147483647 w 4173"/>
              <a:gd name="T15" fmla="*/ 2147483647 h 2268"/>
              <a:gd name="T16" fmla="*/ 2147483647 w 4173"/>
              <a:gd name="T17" fmla="*/ 2147483647 h 2268"/>
              <a:gd name="T18" fmla="*/ 2147483647 w 4173"/>
              <a:gd name="T19" fmla="*/ 2147483647 h 2268"/>
              <a:gd name="T20" fmla="*/ 2147483647 w 4173"/>
              <a:gd name="T21" fmla="*/ 2147483647 h 2268"/>
              <a:gd name="T22" fmla="*/ 2147483647 w 4173"/>
              <a:gd name="T23" fmla="*/ 2147483647 h 2268"/>
              <a:gd name="T24" fmla="*/ 2147483647 w 4173"/>
              <a:gd name="T25" fmla="*/ 2147483647 h 2268"/>
              <a:gd name="T26" fmla="*/ 2147483647 w 4173"/>
              <a:gd name="T27" fmla="*/ 2147483647 h 2268"/>
              <a:gd name="T28" fmla="*/ 2147483647 w 4173"/>
              <a:gd name="T29" fmla="*/ 2147483647 h 2268"/>
              <a:gd name="T30" fmla="*/ 2147483647 w 4173"/>
              <a:gd name="T31" fmla="*/ 2147483647 h 2268"/>
              <a:gd name="T32" fmla="*/ 2147483647 w 4173"/>
              <a:gd name="T33" fmla="*/ 2147483647 h 2268"/>
              <a:gd name="T34" fmla="*/ 2147483647 w 4173"/>
              <a:gd name="T35" fmla="*/ 2147483647 h 2268"/>
              <a:gd name="T36" fmla="*/ 2147483647 w 4173"/>
              <a:gd name="T37" fmla="*/ 0 h 2268"/>
              <a:gd name="T38" fmla="*/ 2147483647 w 4173"/>
              <a:gd name="T39" fmla="*/ 2147483647 h 2268"/>
              <a:gd name="T40" fmla="*/ 2147483647 w 4173"/>
              <a:gd name="T41" fmla="*/ 0 h 2268"/>
              <a:gd name="T42" fmla="*/ 2147483647 w 4173"/>
              <a:gd name="T43" fmla="*/ 2147483647 h 2268"/>
              <a:gd name="T44" fmla="*/ 2147483647 w 4173"/>
              <a:gd name="T45" fmla="*/ 2147483647 h 2268"/>
              <a:gd name="T46" fmla="*/ 2147483647 w 4173"/>
              <a:gd name="T47" fmla="*/ 2147483647 h 2268"/>
              <a:gd name="T48" fmla="*/ 2147483647 w 4173"/>
              <a:gd name="T49" fmla="*/ 2147483647 h 2268"/>
              <a:gd name="T50" fmla="*/ 2147483647 w 4173"/>
              <a:gd name="T51" fmla="*/ 2147483647 h 2268"/>
              <a:gd name="T52" fmla="*/ 0 w 4173"/>
              <a:gd name="T53" fmla="*/ 2147483647 h 226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4173"/>
              <a:gd name="T82" fmla="*/ 0 h 2268"/>
              <a:gd name="T83" fmla="*/ 4173 w 4173"/>
              <a:gd name="T84" fmla="*/ 2268 h 2268"/>
              <a:gd name="connsiteX0" fmla="*/ 10147 w 10147"/>
              <a:gd name="connsiteY0" fmla="*/ 10000 h 10000"/>
              <a:gd name="connsiteX1" fmla="*/ 9821 w 10147"/>
              <a:gd name="connsiteY1" fmla="*/ 9802 h 10000"/>
              <a:gd name="connsiteX2" fmla="*/ 9495 w 10147"/>
              <a:gd name="connsiteY2" fmla="*/ 9400 h 10000"/>
              <a:gd name="connsiteX3" fmla="*/ 9277 w 10147"/>
              <a:gd name="connsiteY3" fmla="*/ 9004 h 10000"/>
              <a:gd name="connsiteX4" fmla="*/ 8843 w 10147"/>
              <a:gd name="connsiteY4" fmla="*/ 8399 h 10000"/>
              <a:gd name="connsiteX5" fmla="*/ 8515 w 10147"/>
              <a:gd name="connsiteY5" fmla="*/ 8399 h 10000"/>
              <a:gd name="connsiteX6" fmla="*/ 7974 w 10147"/>
              <a:gd name="connsiteY6" fmla="*/ 7800 h 10000"/>
              <a:gd name="connsiteX7" fmla="*/ 7104 w 10147"/>
              <a:gd name="connsiteY7" fmla="*/ 5600 h 10000"/>
              <a:gd name="connsiteX8" fmla="*/ 6560 w 10147"/>
              <a:gd name="connsiteY8" fmla="*/ 4802 h 10000"/>
              <a:gd name="connsiteX9" fmla="*/ 6342 w 10147"/>
              <a:gd name="connsiteY9" fmla="*/ 4004 h 10000"/>
              <a:gd name="connsiteX10" fmla="*/ 6234 w 10147"/>
              <a:gd name="connsiteY10" fmla="*/ 4004 h 10000"/>
              <a:gd name="connsiteX11" fmla="*/ 6016 w 10147"/>
              <a:gd name="connsiteY11" fmla="*/ 2800 h 10000"/>
              <a:gd name="connsiteX12" fmla="*/ 5798 w 10147"/>
              <a:gd name="connsiteY12" fmla="*/ 2403 h 10000"/>
              <a:gd name="connsiteX13" fmla="*/ 5364 w 10147"/>
              <a:gd name="connsiteY13" fmla="*/ 1803 h 10000"/>
              <a:gd name="connsiteX14" fmla="*/ 5256 w 10147"/>
              <a:gd name="connsiteY14" fmla="*/ 1402 h 10000"/>
              <a:gd name="connsiteX15" fmla="*/ 4930 w 10147"/>
              <a:gd name="connsiteY15" fmla="*/ 1001 h 10000"/>
              <a:gd name="connsiteX16" fmla="*/ 4494 w 10147"/>
              <a:gd name="connsiteY16" fmla="*/ 401 h 10000"/>
              <a:gd name="connsiteX17" fmla="*/ 3950 w 10147"/>
              <a:gd name="connsiteY17" fmla="*/ 203 h 10000"/>
              <a:gd name="connsiteX18" fmla="*/ 3624 w 10147"/>
              <a:gd name="connsiteY18" fmla="*/ 0 h 10000"/>
              <a:gd name="connsiteX19" fmla="*/ 3190 w 10147"/>
              <a:gd name="connsiteY19" fmla="*/ 203 h 10000"/>
              <a:gd name="connsiteX20" fmla="*/ 2646 w 10147"/>
              <a:gd name="connsiteY20" fmla="*/ 0 h 10000"/>
              <a:gd name="connsiteX21" fmla="*/ 2213 w 10147"/>
              <a:gd name="connsiteY21" fmla="*/ 401 h 10000"/>
              <a:gd name="connsiteX22" fmla="*/ 1995 w 10147"/>
              <a:gd name="connsiteY22" fmla="*/ 2002 h 10000"/>
              <a:gd name="connsiteX23" fmla="*/ 1558 w 10147"/>
              <a:gd name="connsiteY23" fmla="*/ 3201 h 10000"/>
              <a:gd name="connsiteX24" fmla="*/ 1343 w 10147"/>
              <a:gd name="connsiteY24" fmla="*/ 3602 h 10000"/>
              <a:gd name="connsiteX25" fmla="*/ 473 w 10147"/>
              <a:gd name="connsiteY25" fmla="*/ 4400 h 10000"/>
              <a:gd name="connsiteX26" fmla="*/ 0 w 10147"/>
              <a:gd name="connsiteY26" fmla="*/ 5240 h 10000"/>
              <a:gd name="connsiteX0" fmla="*/ 10147 w 10147"/>
              <a:gd name="connsiteY0" fmla="*/ 10000 h 10000"/>
              <a:gd name="connsiteX1" fmla="*/ 9821 w 10147"/>
              <a:gd name="connsiteY1" fmla="*/ 9802 h 10000"/>
              <a:gd name="connsiteX2" fmla="*/ 9495 w 10147"/>
              <a:gd name="connsiteY2" fmla="*/ 9400 h 10000"/>
              <a:gd name="connsiteX3" fmla="*/ 9277 w 10147"/>
              <a:gd name="connsiteY3" fmla="*/ 9004 h 10000"/>
              <a:gd name="connsiteX4" fmla="*/ 8843 w 10147"/>
              <a:gd name="connsiteY4" fmla="*/ 8399 h 10000"/>
              <a:gd name="connsiteX5" fmla="*/ 8515 w 10147"/>
              <a:gd name="connsiteY5" fmla="*/ 8399 h 10000"/>
              <a:gd name="connsiteX6" fmla="*/ 7974 w 10147"/>
              <a:gd name="connsiteY6" fmla="*/ 7800 h 10000"/>
              <a:gd name="connsiteX7" fmla="*/ 7104 w 10147"/>
              <a:gd name="connsiteY7" fmla="*/ 5600 h 10000"/>
              <a:gd name="connsiteX8" fmla="*/ 6560 w 10147"/>
              <a:gd name="connsiteY8" fmla="*/ 4802 h 10000"/>
              <a:gd name="connsiteX9" fmla="*/ 6342 w 10147"/>
              <a:gd name="connsiteY9" fmla="*/ 4004 h 10000"/>
              <a:gd name="connsiteX10" fmla="*/ 6234 w 10147"/>
              <a:gd name="connsiteY10" fmla="*/ 4004 h 10000"/>
              <a:gd name="connsiteX11" fmla="*/ 6016 w 10147"/>
              <a:gd name="connsiteY11" fmla="*/ 2800 h 10000"/>
              <a:gd name="connsiteX12" fmla="*/ 5798 w 10147"/>
              <a:gd name="connsiteY12" fmla="*/ 2403 h 10000"/>
              <a:gd name="connsiteX13" fmla="*/ 5364 w 10147"/>
              <a:gd name="connsiteY13" fmla="*/ 1803 h 10000"/>
              <a:gd name="connsiteX14" fmla="*/ 5256 w 10147"/>
              <a:gd name="connsiteY14" fmla="*/ 1402 h 10000"/>
              <a:gd name="connsiteX15" fmla="*/ 4930 w 10147"/>
              <a:gd name="connsiteY15" fmla="*/ 1001 h 10000"/>
              <a:gd name="connsiteX16" fmla="*/ 4494 w 10147"/>
              <a:gd name="connsiteY16" fmla="*/ 401 h 10000"/>
              <a:gd name="connsiteX17" fmla="*/ 3950 w 10147"/>
              <a:gd name="connsiteY17" fmla="*/ 203 h 10000"/>
              <a:gd name="connsiteX18" fmla="*/ 3624 w 10147"/>
              <a:gd name="connsiteY18" fmla="*/ 0 h 10000"/>
              <a:gd name="connsiteX19" fmla="*/ 3190 w 10147"/>
              <a:gd name="connsiteY19" fmla="*/ 203 h 10000"/>
              <a:gd name="connsiteX20" fmla="*/ 2646 w 10147"/>
              <a:gd name="connsiteY20" fmla="*/ 0 h 10000"/>
              <a:gd name="connsiteX21" fmla="*/ 2213 w 10147"/>
              <a:gd name="connsiteY21" fmla="*/ 401 h 10000"/>
              <a:gd name="connsiteX22" fmla="*/ 1995 w 10147"/>
              <a:gd name="connsiteY22" fmla="*/ 2002 h 10000"/>
              <a:gd name="connsiteX23" fmla="*/ 1558 w 10147"/>
              <a:gd name="connsiteY23" fmla="*/ 3201 h 10000"/>
              <a:gd name="connsiteX24" fmla="*/ 1343 w 10147"/>
              <a:gd name="connsiteY24" fmla="*/ 3602 h 10000"/>
              <a:gd name="connsiteX25" fmla="*/ 473 w 10147"/>
              <a:gd name="connsiteY25" fmla="*/ 4400 h 10000"/>
              <a:gd name="connsiteX26" fmla="*/ 196 w 10147"/>
              <a:gd name="connsiteY26" fmla="*/ 4938 h 10000"/>
              <a:gd name="connsiteX27" fmla="*/ 0 w 10147"/>
              <a:gd name="connsiteY27" fmla="*/ 5240 h 10000"/>
              <a:gd name="connsiteX0" fmla="*/ 10147 w 10147"/>
              <a:gd name="connsiteY0" fmla="*/ 10000 h 10000"/>
              <a:gd name="connsiteX1" fmla="*/ 9821 w 10147"/>
              <a:gd name="connsiteY1" fmla="*/ 9802 h 10000"/>
              <a:gd name="connsiteX2" fmla="*/ 9495 w 10147"/>
              <a:gd name="connsiteY2" fmla="*/ 9400 h 10000"/>
              <a:gd name="connsiteX3" fmla="*/ 9277 w 10147"/>
              <a:gd name="connsiteY3" fmla="*/ 9004 h 10000"/>
              <a:gd name="connsiteX4" fmla="*/ 8843 w 10147"/>
              <a:gd name="connsiteY4" fmla="*/ 8399 h 10000"/>
              <a:gd name="connsiteX5" fmla="*/ 8515 w 10147"/>
              <a:gd name="connsiteY5" fmla="*/ 8399 h 10000"/>
              <a:gd name="connsiteX6" fmla="*/ 7974 w 10147"/>
              <a:gd name="connsiteY6" fmla="*/ 7800 h 10000"/>
              <a:gd name="connsiteX7" fmla="*/ 7104 w 10147"/>
              <a:gd name="connsiteY7" fmla="*/ 5600 h 10000"/>
              <a:gd name="connsiteX8" fmla="*/ 6560 w 10147"/>
              <a:gd name="connsiteY8" fmla="*/ 4802 h 10000"/>
              <a:gd name="connsiteX9" fmla="*/ 6342 w 10147"/>
              <a:gd name="connsiteY9" fmla="*/ 4004 h 10000"/>
              <a:gd name="connsiteX10" fmla="*/ 6234 w 10147"/>
              <a:gd name="connsiteY10" fmla="*/ 4004 h 10000"/>
              <a:gd name="connsiteX11" fmla="*/ 6016 w 10147"/>
              <a:gd name="connsiteY11" fmla="*/ 2800 h 10000"/>
              <a:gd name="connsiteX12" fmla="*/ 5798 w 10147"/>
              <a:gd name="connsiteY12" fmla="*/ 2403 h 10000"/>
              <a:gd name="connsiteX13" fmla="*/ 5364 w 10147"/>
              <a:gd name="connsiteY13" fmla="*/ 1803 h 10000"/>
              <a:gd name="connsiteX14" fmla="*/ 5256 w 10147"/>
              <a:gd name="connsiteY14" fmla="*/ 1402 h 10000"/>
              <a:gd name="connsiteX15" fmla="*/ 4930 w 10147"/>
              <a:gd name="connsiteY15" fmla="*/ 1001 h 10000"/>
              <a:gd name="connsiteX16" fmla="*/ 4494 w 10147"/>
              <a:gd name="connsiteY16" fmla="*/ 401 h 10000"/>
              <a:gd name="connsiteX17" fmla="*/ 3950 w 10147"/>
              <a:gd name="connsiteY17" fmla="*/ 203 h 10000"/>
              <a:gd name="connsiteX18" fmla="*/ 3624 w 10147"/>
              <a:gd name="connsiteY18" fmla="*/ 0 h 10000"/>
              <a:gd name="connsiteX19" fmla="*/ 3190 w 10147"/>
              <a:gd name="connsiteY19" fmla="*/ 203 h 10000"/>
              <a:gd name="connsiteX20" fmla="*/ 2646 w 10147"/>
              <a:gd name="connsiteY20" fmla="*/ 0 h 10000"/>
              <a:gd name="connsiteX21" fmla="*/ 2213 w 10147"/>
              <a:gd name="connsiteY21" fmla="*/ 401 h 10000"/>
              <a:gd name="connsiteX22" fmla="*/ 1995 w 10147"/>
              <a:gd name="connsiteY22" fmla="*/ 2002 h 10000"/>
              <a:gd name="connsiteX23" fmla="*/ 1558 w 10147"/>
              <a:gd name="connsiteY23" fmla="*/ 3201 h 10000"/>
              <a:gd name="connsiteX24" fmla="*/ 1343 w 10147"/>
              <a:gd name="connsiteY24" fmla="*/ 3602 h 10000"/>
              <a:gd name="connsiteX25" fmla="*/ 473 w 10147"/>
              <a:gd name="connsiteY25" fmla="*/ 4400 h 10000"/>
              <a:gd name="connsiteX26" fmla="*/ 196 w 10147"/>
              <a:gd name="connsiteY26" fmla="*/ 4938 h 10000"/>
              <a:gd name="connsiteX27" fmla="*/ 0 w 10147"/>
              <a:gd name="connsiteY27" fmla="*/ 52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0 w 14862"/>
              <a:gd name="connsiteY27" fmla="*/ 9040 h 10000"/>
              <a:gd name="connsiteX0" fmla="*/ 15067 w 15067"/>
              <a:gd name="connsiteY0" fmla="*/ 10000 h 10000"/>
              <a:gd name="connsiteX1" fmla="*/ 14741 w 15067"/>
              <a:gd name="connsiteY1" fmla="*/ 9802 h 10000"/>
              <a:gd name="connsiteX2" fmla="*/ 14415 w 15067"/>
              <a:gd name="connsiteY2" fmla="*/ 9400 h 10000"/>
              <a:gd name="connsiteX3" fmla="*/ 14197 w 15067"/>
              <a:gd name="connsiteY3" fmla="*/ 9004 h 10000"/>
              <a:gd name="connsiteX4" fmla="*/ 13763 w 15067"/>
              <a:gd name="connsiteY4" fmla="*/ 8399 h 10000"/>
              <a:gd name="connsiteX5" fmla="*/ 13435 w 15067"/>
              <a:gd name="connsiteY5" fmla="*/ 8399 h 10000"/>
              <a:gd name="connsiteX6" fmla="*/ 12894 w 15067"/>
              <a:gd name="connsiteY6" fmla="*/ 7800 h 10000"/>
              <a:gd name="connsiteX7" fmla="*/ 12024 w 15067"/>
              <a:gd name="connsiteY7" fmla="*/ 5600 h 10000"/>
              <a:gd name="connsiteX8" fmla="*/ 11480 w 15067"/>
              <a:gd name="connsiteY8" fmla="*/ 4802 h 10000"/>
              <a:gd name="connsiteX9" fmla="*/ 11262 w 15067"/>
              <a:gd name="connsiteY9" fmla="*/ 4004 h 10000"/>
              <a:gd name="connsiteX10" fmla="*/ 11154 w 15067"/>
              <a:gd name="connsiteY10" fmla="*/ 4004 h 10000"/>
              <a:gd name="connsiteX11" fmla="*/ 10936 w 15067"/>
              <a:gd name="connsiteY11" fmla="*/ 2800 h 10000"/>
              <a:gd name="connsiteX12" fmla="*/ 10718 w 15067"/>
              <a:gd name="connsiteY12" fmla="*/ 2403 h 10000"/>
              <a:gd name="connsiteX13" fmla="*/ 10284 w 15067"/>
              <a:gd name="connsiteY13" fmla="*/ 1803 h 10000"/>
              <a:gd name="connsiteX14" fmla="*/ 10176 w 15067"/>
              <a:gd name="connsiteY14" fmla="*/ 1402 h 10000"/>
              <a:gd name="connsiteX15" fmla="*/ 9850 w 15067"/>
              <a:gd name="connsiteY15" fmla="*/ 1001 h 10000"/>
              <a:gd name="connsiteX16" fmla="*/ 9414 w 15067"/>
              <a:gd name="connsiteY16" fmla="*/ 401 h 10000"/>
              <a:gd name="connsiteX17" fmla="*/ 8870 w 15067"/>
              <a:gd name="connsiteY17" fmla="*/ 203 h 10000"/>
              <a:gd name="connsiteX18" fmla="*/ 8544 w 15067"/>
              <a:gd name="connsiteY18" fmla="*/ 0 h 10000"/>
              <a:gd name="connsiteX19" fmla="*/ 8110 w 15067"/>
              <a:gd name="connsiteY19" fmla="*/ 203 h 10000"/>
              <a:gd name="connsiteX20" fmla="*/ 7566 w 15067"/>
              <a:gd name="connsiteY20" fmla="*/ 0 h 10000"/>
              <a:gd name="connsiteX21" fmla="*/ 7133 w 15067"/>
              <a:gd name="connsiteY21" fmla="*/ 401 h 10000"/>
              <a:gd name="connsiteX22" fmla="*/ 6915 w 15067"/>
              <a:gd name="connsiteY22" fmla="*/ 2002 h 10000"/>
              <a:gd name="connsiteX23" fmla="*/ 6478 w 15067"/>
              <a:gd name="connsiteY23" fmla="*/ 3201 h 10000"/>
              <a:gd name="connsiteX24" fmla="*/ 6263 w 15067"/>
              <a:gd name="connsiteY24" fmla="*/ 3602 h 10000"/>
              <a:gd name="connsiteX25" fmla="*/ 5393 w 15067"/>
              <a:gd name="connsiteY25" fmla="*/ 4400 h 10000"/>
              <a:gd name="connsiteX26" fmla="*/ 5116 w 15067"/>
              <a:gd name="connsiteY26" fmla="*/ 4938 h 10000"/>
              <a:gd name="connsiteX27" fmla="*/ 417 w 15067"/>
              <a:gd name="connsiteY27" fmla="*/ 8824 h 10000"/>
              <a:gd name="connsiteX28" fmla="*/ 205 w 15067"/>
              <a:gd name="connsiteY28" fmla="*/ 9040 h 10000"/>
              <a:gd name="connsiteX0" fmla="*/ 15067 w 15067"/>
              <a:gd name="connsiteY0" fmla="*/ 10000 h 10000"/>
              <a:gd name="connsiteX1" fmla="*/ 14741 w 15067"/>
              <a:gd name="connsiteY1" fmla="*/ 9802 h 10000"/>
              <a:gd name="connsiteX2" fmla="*/ 14415 w 15067"/>
              <a:gd name="connsiteY2" fmla="*/ 9400 h 10000"/>
              <a:gd name="connsiteX3" fmla="*/ 14197 w 15067"/>
              <a:gd name="connsiteY3" fmla="*/ 9004 h 10000"/>
              <a:gd name="connsiteX4" fmla="*/ 13763 w 15067"/>
              <a:gd name="connsiteY4" fmla="*/ 8399 h 10000"/>
              <a:gd name="connsiteX5" fmla="*/ 13435 w 15067"/>
              <a:gd name="connsiteY5" fmla="*/ 8399 h 10000"/>
              <a:gd name="connsiteX6" fmla="*/ 12894 w 15067"/>
              <a:gd name="connsiteY6" fmla="*/ 7800 h 10000"/>
              <a:gd name="connsiteX7" fmla="*/ 12024 w 15067"/>
              <a:gd name="connsiteY7" fmla="*/ 5600 h 10000"/>
              <a:gd name="connsiteX8" fmla="*/ 11480 w 15067"/>
              <a:gd name="connsiteY8" fmla="*/ 4802 h 10000"/>
              <a:gd name="connsiteX9" fmla="*/ 11262 w 15067"/>
              <a:gd name="connsiteY9" fmla="*/ 4004 h 10000"/>
              <a:gd name="connsiteX10" fmla="*/ 11154 w 15067"/>
              <a:gd name="connsiteY10" fmla="*/ 4004 h 10000"/>
              <a:gd name="connsiteX11" fmla="*/ 10936 w 15067"/>
              <a:gd name="connsiteY11" fmla="*/ 2800 h 10000"/>
              <a:gd name="connsiteX12" fmla="*/ 10718 w 15067"/>
              <a:gd name="connsiteY12" fmla="*/ 2403 h 10000"/>
              <a:gd name="connsiteX13" fmla="*/ 10284 w 15067"/>
              <a:gd name="connsiteY13" fmla="*/ 1803 h 10000"/>
              <a:gd name="connsiteX14" fmla="*/ 10176 w 15067"/>
              <a:gd name="connsiteY14" fmla="*/ 1402 h 10000"/>
              <a:gd name="connsiteX15" fmla="*/ 9850 w 15067"/>
              <a:gd name="connsiteY15" fmla="*/ 1001 h 10000"/>
              <a:gd name="connsiteX16" fmla="*/ 9414 w 15067"/>
              <a:gd name="connsiteY16" fmla="*/ 401 h 10000"/>
              <a:gd name="connsiteX17" fmla="*/ 8870 w 15067"/>
              <a:gd name="connsiteY17" fmla="*/ 203 h 10000"/>
              <a:gd name="connsiteX18" fmla="*/ 8544 w 15067"/>
              <a:gd name="connsiteY18" fmla="*/ 0 h 10000"/>
              <a:gd name="connsiteX19" fmla="*/ 8110 w 15067"/>
              <a:gd name="connsiteY19" fmla="*/ 203 h 10000"/>
              <a:gd name="connsiteX20" fmla="*/ 7566 w 15067"/>
              <a:gd name="connsiteY20" fmla="*/ 0 h 10000"/>
              <a:gd name="connsiteX21" fmla="*/ 7133 w 15067"/>
              <a:gd name="connsiteY21" fmla="*/ 401 h 10000"/>
              <a:gd name="connsiteX22" fmla="*/ 6915 w 15067"/>
              <a:gd name="connsiteY22" fmla="*/ 2002 h 10000"/>
              <a:gd name="connsiteX23" fmla="*/ 6478 w 15067"/>
              <a:gd name="connsiteY23" fmla="*/ 3201 h 10000"/>
              <a:gd name="connsiteX24" fmla="*/ 6263 w 15067"/>
              <a:gd name="connsiteY24" fmla="*/ 3602 h 10000"/>
              <a:gd name="connsiteX25" fmla="*/ 5393 w 15067"/>
              <a:gd name="connsiteY25" fmla="*/ 4400 h 10000"/>
              <a:gd name="connsiteX26" fmla="*/ 5116 w 15067"/>
              <a:gd name="connsiteY26" fmla="*/ 4938 h 10000"/>
              <a:gd name="connsiteX27" fmla="*/ 1036 w 15067"/>
              <a:gd name="connsiteY27" fmla="*/ 8772 h 10000"/>
              <a:gd name="connsiteX28" fmla="*/ 417 w 15067"/>
              <a:gd name="connsiteY28" fmla="*/ 8824 h 10000"/>
              <a:gd name="connsiteX29" fmla="*/ 205 w 15067"/>
              <a:gd name="connsiteY29" fmla="*/ 9040 h 10000"/>
              <a:gd name="connsiteX0" fmla="*/ 15067 w 15067"/>
              <a:gd name="connsiteY0" fmla="*/ 10000 h 10000"/>
              <a:gd name="connsiteX1" fmla="*/ 14741 w 15067"/>
              <a:gd name="connsiteY1" fmla="*/ 9802 h 10000"/>
              <a:gd name="connsiteX2" fmla="*/ 14415 w 15067"/>
              <a:gd name="connsiteY2" fmla="*/ 9400 h 10000"/>
              <a:gd name="connsiteX3" fmla="*/ 14197 w 15067"/>
              <a:gd name="connsiteY3" fmla="*/ 9004 h 10000"/>
              <a:gd name="connsiteX4" fmla="*/ 13763 w 15067"/>
              <a:gd name="connsiteY4" fmla="*/ 8399 h 10000"/>
              <a:gd name="connsiteX5" fmla="*/ 13435 w 15067"/>
              <a:gd name="connsiteY5" fmla="*/ 8399 h 10000"/>
              <a:gd name="connsiteX6" fmla="*/ 12894 w 15067"/>
              <a:gd name="connsiteY6" fmla="*/ 7800 h 10000"/>
              <a:gd name="connsiteX7" fmla="*/ 12024 w 15067"/>
              <a:gd name="connsiteY7" fmla="*/ 5600 h 10000"/>
              <a:gd name="connsiteX8" fmla="*/ 11480 w 15067"/>
              <a:gd name="connsiteY8" fmla="*/ 4802 h 10000"/>
              <a:gd name="connsiteX9" fmla="*/ 11262 w 15067"/>
              <a:gd name="connsiteY9" fmla="*/ 4004 h 10000"/>
              <a:gd name="connsiteX10" fmla="*/ 11154 w 15067"/>
              <a:gd name="connsiteY10" fmla="*/ 4004 h 10000"/>
              <a:gd name="connsiteX11" fmla="*/ 10936 w 15067"/>
              <a:gd name="connsiteY11" fmla="*/ 2800 h 10000"/>
              <a:gd name="connsiteX12" fmla="*/ 10718 w 15067"/>
              <a:gd name="connsiteY12" fmla="*/ 2403 h 10000"/>
              <a:gd name="connsiteX13" fmla="*/ 10284 w 15067"/>
              <a:gd name="connsiteY13" fmla="*/ 1803 h 10000"/>
              <a:gd name="connsiteX14" fmla="*/ 10176 w 15067"/>
              <a:gd name="connsiteY14" fmla="*/ 1402 h 10000"/>
              <a:gd name="connsiteX15" fmla="*/ 9850 w 15067"/>
              <a:gd name="connsiteY15" fmla="*/ 1001 h 10000"/>
              <a:gd name="connsiteX16" fmla="*/ 9414 w 15067"/>
              <a:gd name="connsiteY16" fmla="*/ 401 h 10000"/>
              <a:gd name="connsiteX17" fmla="*/ 8870 w 15067"/>
              <a:gd name="connsiteY17" fmla="*/ 203 h 10000"/>
              <a:gd name="connsiteX18" fmla="*/ 8544 w 15067"/>
              <a:gd name="connsiteY18" fmla="*/ 0 h 10000"/>
              <a:gd name="connsiteX19" fmla="*/ 8110 w 15067"/>
              <a:gd name="connsiteY19" fmla="*/ 203 h 10000"/>
              <a:gd name="connsiteX20" fmla="*/ 7566 w 15067"/>
              <a:gd name="connsiteY20" fmla="*/ 0 h 10000"/>
              <a:gd name="connsiteX21" fmla="*/ 7133 w 15067"/>
              <a:gd name="connsiteY21" fmla="*/ 401 h 10000"/>
              <a:gd name="connsiteX22" fmla="*/ 6915 w 15067"/>
              <a:gd name="connsiteY22" fmla="*/ 2002 h 10000"/>
              <a:gd name="connsiteX23" fmla="*/ 6478 w 15067"/>
              <a:gd name="connsiteY23" fmla="*/ 3201 h 10000"/>
              <a:gd name="connsiteX24" fmla="*/ 6263 w 15067"/>
              <a:gd name="connsiteY24" fmla="*/ 3602 h 10000"/>
              <a:gd name="connsiteX25" fmla="*/ 5393 w 15067"/>
              <a:gd name="connsiteY25" fmla="*/ 4400 h 10000"/>
              <a:gd name="connsiteX26" fmla="*/ 5116 w 15067"/>
              <a:gd name="connsiteY26" fmla="*/ 4938 h 10000"/>
              <a:gd name="connsiteX27" fmla="*/ 1419 w 15067"/>
              <a:gd name="connsiteY27" fmla="*/ 9405 h 10000"/>
              <a:gd name="connsiteX28" fmla="*/ 1036 w 15067"/>
              <a:gd name="connsiteY28" fmla="*/ 8772 h 10000"/>
              <a:gd name="connsiteX29" fmla="*/ 417 w 15067"/>
              <a:gd name="connsiteY29" fmla="*/ 8824 h 10000"/>
              <a:gd name="connsiteX30" fmla="*/ 205 w 15067"/>
              <a:gd name="connsiteY30" fmla="*/ 9040 h 10000"/>
              <a:gd name="connsiteX0" fmla="*/ 15067 w 15067"/>
              <a:gd name="connsiteY0" fmla="*/ 10000 h 10000"/>
              <a:gd name="connsiteX1" fmla="*/ 14741 w 15067"/>
              <a:gd name="connsiteY1" fmla="*/ 9802 h 10000"/>
              <a:gd name="connsiteX2" fmla="*/ 14415 w 15067"/>
              <a:gd name="connsiteY2" fmla="*/ 9400 h 10000"/>
              <a:gd name="connsiteX3" fmla="*/ 14197 w 15067"/>
              <a:gd name="connsiteY3" fmla="*/ 9004 h 10000"/>
              <a:gd name="connsiteX4" fmla="*/ 13763 w 15067"/>
              <a:gd name="connsiteY4" fmla="*/ 8399 h 10000"/>
              <a:gd name="connsiteX5" fmla="*/ 13435 w 15067"/>
              <a:gd name="connsiteY5" fmla="*/ 8399 h 10000"/>
              <a:gd name="connsiteX6" fmla="*/ 12894 w 15067"/>
              <a:gd name="connsiteY6" fmla="*/ 7800 h 10000"/>
              <a:gd name="connsiteX7" fmla="*/ 12024 w 15067"/>
              <a:gd name="connsiteY7" fmla="*/ 5600 h 10000"/>
              <a:gd name="connsiteX8" fmla="*/ 11480 w 15067"/>
              <a:gd name="connsiteY8" fmla="*/ 4802 h 10000"/>
              <a:gd name="connsiteX9" fmla="*/ 11262 w 15067"/>
              <a:gd name="connsiteY9" fmla="*/ 4004 h 10000"/>
              <a:gd name="connsiteX10" fmla="*/ 11154 w 15067"/>
              <a:gd name="connsiteY10" fmla="*/ 4004 h 10000"/>
              <a:gd name="connsiteX11" fmla="*/ 10936 w 15067"/>
              <a:gd name="connsiteY11" fmla="*/ 2800 h 10000"/>
              <a:gd name="connsiteX12" fmla="*/ 10718 w 15067"/>
              <a:gd name="connsiteY12" fmla="*/ 2403 h 10000"/>
              <a:gd name="connsiteX13" fmla="*/ 10284 w 15067"/>
              <a:gd name="connsiteY13" fmla="*/ 1803 h 10000"/>
              <a:gd name="connsiteX14" fmla="*/ 10176 w 15067"/>
              <a:gd name="connsiteY14" fmla="*/ 1402 h 10000"/>
              <a:gd name="connsiteX15" fmla="*/ 9850 w 15067"/>
              <a:gd name="connsiteY15" fmla="*/ 1001 h 10000"/>
              <a:gd name="connsiteX16" fmla="*/ 9414 w 15067"/>
              <a:gd name="connsiteY16" fmla="*/ 401 h 10000"/>
              <a:gd name="connsiteX17" fmla="*/ 8870 w 15067"/>
              <a:gd name="connsiteY17" fmla="*/ 203 h 10000"/>
              <a:gd name="connsiteX18" fmla="*/ 8544 w 15067"/>
              <a:gd name="connsiteY18" fmla="*/ 0 h 10000"/>
              <a:gd name="connsiteX19" fmla="*/ 8110 w 15067"/>
              <a:gd name="connsiteY19" fmla="*/ 203 h 10000"/>
              <a:gd name="connsiteX20" fmla="*/ 7566 w 15067"/>
              <a:gd name="connsiteY20" fmla="*/ 0 h 10000"/>
              <a:gd name="connsiteX21" fmla="*/ 7133 w 15067"/>
              <a:gd name="connsiteY21" fmla="*/ 401 h 10000"/>
              <a:gd name="connsiteX22" fmla="*/ 6915 w 15067"/>
              <a:gd name="connsiteY22" fmla="*/ 2002 h 10000"/>
              <a:gd name="connsiteX23" fmla="*/ 6478 w 15067"/>
              <a:gd name="connsiteY23" fmla="*/ 3201 h 10000"/>
              <a:gd name="connsiteX24" fmla="*/ 6263 w 15067"/>
              <a:gd name="connsiteY24" fmla="*/ 3602 h 10000"/>
              <a:gd name="connsiteX25" fmla="*/ 5393 w 15067"/>
              <a:gd name="connsiteY25" fmla="*/ 4400 h 10000"/>
              <a:gd name="connsiteX26" fmla="*/ 5116 w 15067"/>
              <a:gd name="connsiteY26" fmla="*/ 4938 h 10000"/>
              <a:gd name="connsiteX27" fmla="*/ 1419 w 15067"/>
              <a:gd name="connsiteY27" fmla="*/ 9405 h 10000"/>
              <a:gd name="connsiteX28" fmla="*/ 1036 w 15067"/>
              <a:gd name="connsiteY28" fmla="*/ 8772 h 10000"/>
              <a:gd name="connsiteX29" fmla="*/ 417 w 15067"/>
              <a:gd name="connsiteY29" fmla="*/ 8824 h 10000"/>
              <a:gd name="connsiteX30" fmla="*/ 205 w 15067"/>
              <a:gd name="connsiteY30" fmla="*/ 9040 h 10000"/>
              <a:gd name="connsiteX0" fmla="*/ 15067 w 15067"/>
              <a:gd name="connsiteY0" fmla="*/ 10000 h 10000"/>
              <a:gd name="connsiteX1" fmla="*/ 14741 w 15067"/>
              <a:gd name="connsiteY1" fmla="*/ 9802 h 10000"/>
              <a:gd name="connsiteX2" fmla="*/ 14415 w 15067"/>
              <a:gd name="connsiteY2" fmla="*/ 9400 h 10000"/>
              <a:gd name="connsiteX3" fmla="*/ 14197 w 15067"/>
              <a:gd name="connsiteY3" fmla="*/ 9004 h 10000"/>
              <a:gd name="connsiteX4" fmla="*/ 13763 w 15067"/>
              <a:gd name="connsiteY4" fmla="*/ 8399 h 10000"/>
              <a:gd name="connsiteX5" fmla="*/ 13435 w 15067"/>
              <a:gd name="connsiteY5" fmla="*/ 8399 h 10000"/>
              <a:gd name="connsiteX6" fmla="*/ 12894 w 15067"/>
              <a:gd name="connsiteY6" fmla="*/ 7800 h 10000"/>
              <a:gd name="connsiteX7" fmla="*/ 12024 w 15067"/>
              <a:gd name="connsiteY7" fmla="*/ 5600 h 10000"/>
              <a:gd name="connsiteX8" fmla="*/ 11480 w 15067"/>
              <a:gd name="connsiteY8" fmla="*/ 4802 h 10000"/>
              <a:gd name="connsiteX9" fmla="*/ 11262 w 15067"/>
              <a:gd name="connsiteY9" fmla="*/ 4004 h 10000"/>
              <a:gd name="connsiteX10" fmla="*/ 11154 w 15067"/>
              <a:gd name="connsiteY10" fmla="*/ 4004 h 10000"/>
              <a:gd name="connsiteX11" fmla="*/ 10936 w 15067"/>
              <a:gd name="connsiteY11" fmla="*/ 2800 h 10000"/>
              <a:gd name="connsiteX12" fmla="*/ 10718 w 15067"/>
              <a:gd name="connsiteY12" fmla="*/ 2403 h 10000"/>
              <a:gd name="connsiteX13" fmla="*/ 10284 w 15067"/>
              <a:gd name="connsiteY13" fmla="*/ 1803 h 10000"/>
              <a:gd name="connsiteX14" fmla="*/ 10176 w 15067"/>
              <a:gd name="connsiteY14" fmla="*/ 1402 h 10000"/>
              <a:gd name="connsiteX15" fmla="*/ 9850 w 15067"/>
              <a:gd name="connsiteY15" fmla="*/ 1001 h 10000"/>
              <a:gd name="connsiteX16" fmla="*/ 9414 w 15067"/>
              <a:gd name="connsiteY16" fmla="*/ 401 h 10000"/>
              <a:gd name="connsiteX17" fmla="*/ 8870 w 15067"/>
              <a:gd name="connsiteY17" fmla="*/ 203 h 10000"/>
              <a:gd name="connsiteX18" fmla="*/ 8544 w 15067"/>
              <a:gd name="connsiteY18" fmla="*/ 0 h 10000"/>
              <a:gd name="connsiteX19" fmla="*/ 8110 w 15067"/>
              <a:gd name="connsiteY19" fmla="*/ 203 h 10000"/>
              <a:gd name="connsiteX20" fmla="*/ 7566 w 15067"/>
              <a:gd name="connsiteY20" fmla="*/ 0 h 10000"/>
              <a:gd name="connsiteX21" fmla="*/ 7133 w 15067"/>
              <a:gd name="connsiteY21" fmla="*/ 401 h 10000"/>
              <a:gd name="connsiteX22" fmla="*/ 6915 w 15067"/>
              <a:gd name="connsiteY22" fmla="*/ 2002 h 10000"/>
              <a:gd name="connsiteX23" fmla="*/ 6478 w 15067"/>
              <a:gd name="connsiteY23" fmla="*/ 3201 h 10000"/>
              <a:gd name="connsiteX24" fmla="*/ 6263 w 15067"/>
              <a:gd name="connsiteY24" fmla="*/ 3602 h 10000"/>
              <a:gd name="connsiteX25" fmla="*/ 5393 w 15067"/>
              <a:gd name="connsiteY25" fmla="*/ 4400 h 10000"/>
              <a:gd name="connsiteX26" fmla="*/ 5116 w 15067"/>
              <a:gd name="connsiteY26" fmla="*/ 4938 h 10000"/>
              <a:gd name="connsiteX27" fmla="*/ 1419 w 15067"/>
              <a:gd name="connsiteY27" fmla="*/ 9405 h 10000"/>
              <a:gd name="connsiteX28" fmla="*/ 1036 w 15067"/>
              <a:gd name="connsiteY28" fmla="*/ 8772 h 10000"/>
              <a:gd name="connsiteX29" fmla="*/ 417 w 15067"/>
              <a:gd name="connsiteY29" fmla="*/ 8824 h 10000"/>
              <a:gd name="connsiteX30" fmla="*/ 205 w 15067"/>
              <a:gd name="connsiteY30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1214 w 14862"/>
              <a:gd name="connsiteY27" fmla="*/ 9405 h 10000"/>
              <a:gd name="connsiteX28" fmla="*/ 831 w 14862"/>
              <a:gd name="connsiteY28" fmla="*/ 8772 h 10000"/>
              <a:gd name="connsiteX29" fmla="*/ 212 w 14862"/>
              <a:gd name="connsiteY29" fmla="*/ 8824 h 10000"/>
              <a:gd name="connsiteX30" fmla="*/ 0 w 14862"/>
              <a:gd name="connsiteY30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1784 w 14862"/>
              <a:gd name="connsiteY27" fmla="*/ 8995 h 10000"/>
              <a:gd name="connsiteX28" fmla="*/ 1214 w 14862"/>
              <a:gd name="connsiteY28" fmla="*/ 9405 h 10000"/>
              <a:gd name="connsiteX29" fmla="*/ 831 w 14862"/>
              <a:gd name="connsiteY29" fmla="*/ 8772 h 10000"/>
              <a:gd name="connsiteX30" fmla="*/ 212 w 14862"/>
              <a:gd name="connsiteY30" fmla="*/ 8824 h 10000"/>
              <a:gd name="connsiteX31" fmla="*/ 0 w 14862"/>
              <a:gd name="connsiteY31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1784 w 14862"/>
              <a:gd name="connsiteY27" fmla="*/ 8995 h 10000"/>
              <a:gd name="connsiteX28" fmla="*/ 1214 w 14862"/>
              <a:gd name="connsiteY28" fmla="*/ 9405 h 10000"/>
              <a:gd name="connsiteX29" fmla="*/ 831 w 14862"/>
              <a:gd name="connsiteY29" fmla="*/ 8772 h 10000"/>
              <a:gd name="connsiteX30" fmla="*/ 212 w 14862"/>
              <a:gd name="connsiteY30" fmla="*/ 8824 h 10000"/>
              <a:gd name="connsiteX31" fmla="*/ 0 w 14862"/>
              <a:gd name="connsiteY31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2842 w 14862"/>
              <a:gd name="connsiteY27" fmla="*/ 6616 h 10000"/>
              <a:gd name="connsiteX28" fmla="*/ 1784 w 14862"/>
              <a:gd name="connsiteY28" fmla="*/ 8995 h 10000"/>
              <a:gd name="connsiteX29" fmla="*/ 1214 w 14862"/>
              <a:gd name="connsiteY29" fmla="*/ 9405 h 10000"/>
              <a:gd name="connsiteX30" fmla="*/ 831 w 14862"/>
              <a:gd name="connsiteY30" fmla="*/ 8772 h 10000"/>
              <a:gd name="connsiteX31" fmla="*/ 212 w 14862"/>
              <a:gd name="connsiteY31" fmla="*/ 8824 h 10000"/>
              <a:gd name="connsiteX32" fmla="*/ 0 w 14862"/>
              <a:gd name="connsiteY32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2842 w 14862"/>
              <a:gd name="connsiteY27" fmla="*/ 6616 h 10000"/>
              <a:gd name="connsiteX28" fmla="*/ 1784 w 14862"/>
              <a:gd name="connsiteY28" fmla="*/ 8995 h 10000"/>
              <a:gd name="connsiteX29" fmla="*/ 1214 w 14862"/>
              <a:gd name="connsiteY29" fmla="*/ 9405 h 10000"/>
              <a:gd name="connsiteX30" fmla="*/ 831 w 14862"/>
              <a:gd name="connsiteY30" fmla="*/ 8772 h 10000"/>
              <a:gd name="connsiteX31" fmla="*/ 212 w 14862"/>
              <a:gd name="connsiteY31" fmla="*/ 8824 h 10000"/>
              <a:gd name="connsiteX32" fmla="*/ 0 w 14862"/>
              <a:gd name="connsiteY32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2981 w 14862"/>
              <a:gd name="connsiteY27" fmla="*/ 5726 h 10000"/>
              <a:gd name="connsiteX28" fmla="*/ 2842 w 14862"/>
              <a:gd name="connsiteY28" fmla="*/ 6616 h 10000"/>
              <a:gd name="connsiteX29" fmla="*/ 1784 w 14862"/>
              <a:gd name="connsiteY29" fmla="*/ 8995 h 10000"/>
              <a:gd name="connsiteX30" fmla="*/ 1214 w 14862"/>
              <a:gd name="connsiteY30" fmla="*/ 9405 h 10000"/>
              <a:gd name="connsiteX31" fmla="*/ 831 w 14862"/>
              <a:gd name="connsiteY31" fmla="*/ 8772 h 10000"/>
              <a:gd name="connsiteX32" fmla="*/ 212 w 14862"/>
              <a:gd name="connsiteY32" fmla="*/ 8824 h 10000"/>
              <a:gd name="connsiteX33" fmla="*/ 0 w 14862"/>
              <a:gd name="connsiteY33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2981 w 14862"/>
              <a:gd name="connsiteY27" fmla="*/ 5726 h 10000"/>
              <a:gd name="connsiteX28" fmla="*/ 2842 w 14862"/>
              <a:gd name="connsiteY28" fmla="*/ 6616 h 10000"/>
              <a:gd name="connsiteX29" fmla="*/ 1784 w 14862"/>
              <a:gd name="connsiteY29" fmla="*/ 8995 h 10000"/>
              <a:gd name="connsiteX30" fmla="*/ 1214 w 14862"/>
              <a:gd name="connsiteY30" fmla="*/ 9405 h 10000"/>
              <a:gd name="connsiteX31" fmla="*/ 831 w 14862"/>
              <a:gd name="connsiteY31" fmla="*/ 8772 h 10000"/>
              <a:gd name="connsiteX32" fmla="*/ 212 w 14862"/>
              <a:gd name="connsiteY32" fmla="*/ 8824 h 10000"/>
              <a:gd name="connsiteX33" fmla="*/ 0 w 14862"/>
              <a:gd name="connsiteY33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4251 w 14862"/>
              <a:gd name="connsiteY27" fmla="*/ 5931 h 10000"/>
              <a:gd name="connsiteX28" fmla="*/ 2981 w 14862"/>
              <a:gd name="connsiteY28" fmla="*/ 5726 h 10000"/>
              <a:gd name="connsiteX29" fmla="*/ 2842 w 14862"/>
              <a:gd name="connsiteY29" fmla="*/ 6616 h 10000"/>
              <a:gd name="connsiteX30" fmla="*/ 1784 w 14862"/>
              <a:gd name="connsiteY30" fmla="*/ 8995 h 10000"/>
              <a:gd name="connsiteX31" fmla="*/ 1214 w 14862"/>
              <a:gd name="connsiteY31" fmla="*/ 9405 h 10000"/>
              <a:gd name="connsiteX32" fmla="*/ 831 w 14862"/>
              <a:gd name="connsiteY32" fmla="*/ 8772 h 10000"/>
              <a:gd name="connsiteX33" fmla="*/ 212 w 14862"/>
              <a:gd name="connsiteY33" fmla="*/ 8824 h 10000"/>
              <a:gd name="connsiteX34" fmla="*/ 0 w 14862"/>
              <a:gd name="connsiteY34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4251 w 14862"/>
              <a:gd name="connsiteY27" fmla="*/ 5931 h 10000"/>
              <a:gd name="connsiteX28" fmla="*/ 2981 w 14862"/>
              <a:gd name="connsiteY28" fmla="*/ 5726 h 10000"/>
              <a:gd name="connsiteX29" fmla="*/ 2842 w 14862"/>
              <a:gd name="connsiteY29" fmla="*/ 6616 h 10000"/>
              <a:gd name="connsiteX30" fmla="*/ 1784 w 14862"/>
              <a:gd name="connsiteY30" fmla="*/ 8995 h 10000"/>
              <a:gd name="connsiteX31" fmla="*/ 1214 w 14862"/>
              <a:gd name="connsiteY31" fmla="*/ 9405 h 10000"/>
              <a:gd name="connsiteX32" fmla="*/ 831 w 14862"/>
              <a:gd name="connsiteY32" fmla="*/ 8772 h 10000"/>
              <a:gd name="connsiteX33" fmla="*/ 212 w 14862"/>
              <a:gd name="connsiteY33" fmla="*/ 8824 h 10000"/>
              <a:gd name="connsiteX34" fmla="*/ 0 w 14862"/>
              <a:gd name="connsiteY34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12 w 14862"/>
              <a:gd name="connsiteY34" fmla="*/ 8824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1 w 14862"/>
              <a:gd name="connsiteY26" fmla="*/ 4938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12 w 14862"/>
              <a:gd name="connsiteY34" fmla="*/ 8824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12 w 14862"/>
              <a:gd name="connsiteY34" fmla="*/ 8824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28 w 14862"/>
              <a:gd name="connsiteY34" fmla="*/ 8824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44 w 14862"/>
              <a:gd name="connsiteY34" fmla="*/ 8824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36 w 14862"/>
              <a:gd name="connsiteY34" fmla="*/ 8858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05 h 10000"/>
              <a:gd name="connsiteX33" fmla="*/ 831 w 14862"/>
              <a:gd name="connsiteY33" fmla="*/ 8772 h 10000"/>
              <a:gd name="connsiteX34" fmla="*/ 244 w 14862"/>
              <a:gd name="connsiteY34" fmla="*/ 8790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81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22 h 10000"/>
              <a:gd name="connsiteX33" fmla="*/ 831 w 14862"/>
              <a:gd name="connsiteY33" fmla="*/ 8772 h 10000"/>
              <a:gd name="connsiteX34" fmla="*/ 244 w 14862"/>
              <a:gd name="connsiteY34" fmla="*/ 8790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65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22 h 10000"/>
              <a:gd name="connsiteX33" fmla="*/ 831 w 14862"/>
              <a:gd name="connsiteY33" fmla="*/ 8772 h 10000"/>
              <a:gd name="connsiteX34" fmla="*/ 244 w 14862"/>
              <a:gd name="connsiteY34" fmla="*/ 8790 h 10000"/>
              <a:gd name="connsiteX35" fmla="*/ 0 w 14862"/>
              <a:gd name="connsiteY35" fmla="*/ 9040 h 10000"/>
              <a:gd name="connsiteX0" fmla="*/ 14862 w 14862"/>
              <a:gd name="connsiteY0" fmla="*/ 10000 h 10000"/>
              <a:gd name="connsiteX1" fmla="*/ 14536 w 14862"/>
              <a:gd name="connsiteY1" fmla="*/ 9802 h 10000"/>
              <a:gd name="connsiteX2" fmla="*/ 14210 w 14862"/>
              <a:gd name="connsiteY2" fmla="*/ 9400 h 10000"/>
              <a:gd name="connsiteX3" fmla="*/ 13992 w 14862"/>
              <a:gd name="connsiteY3" fmla="*/ 9004 h 10000"/>
              <a:gd name="connsiteX4" fmla="*/ 13558 w 14862"/>
              <a:gd name="connsiteY4" fmla="*/ 8399 h 10000"/>
              <a:gd name="connsiteX5" fmla="*/ 13230 w 14862"/>
              <a:gd name="connsiteY5" fmla="*/ 8399 h 10000"/>
              <a:gd name="connsiteX6" fmla="*/ 12689 w 14862"/>
              <a:gd name="connsiteY6" fmla="*/ 7800 h 10000"/>
              <a:gd name="connsiteX7" fmla="*/ 11819 w 14862"/>
              <a:gd name="connsiteY7" fmla="*/ 5600 h 10000"/>
              <a:gd name="connsiteX8" fmla="*/ 11275 w 14862"/>
              <a:gd name="connsiteY8" fmla="*/ 4802 h 10000"/>
              <a:gd name="connsiteX9" fmla="*/ 11057 w 14862"/>
              <a:gd name="connsiteY9" fmla="*/ 4004 h 10000"/>
              <a:gd name="connsiteX10" fmla="*/ 10949 w 14862"/>
              <a:gd name="connsiteY10" fmla="*/ 4004 h 10000"/>
              <a:gd name="connsiteX11" fmla="*/ 10731 w 14862"/>
              <a:gd name="connsiteY11" fmla="*/ 2800 h 10000"/>
              <a:gd name="connsiteX12" fmla="*/ 10513 w 14862"/>
              <a:gd name="connsiteY12" fmla="*/ 2403 h 10000"/>
              <a:gd name="connsiteX13" fmla="*/ 10079 w 14862"/>
              <a:gd name="connsiteY13" fmla="*/ 1803 h 10000"/>
              <a:gd name="connsiteX14" fmla="*/ 9971 w 14862"/>
              <a:gd name="connsiteY14" fmla="*/ 1402 h 10000"/>
              <a:gd name="connsiteX15" fmla="*/ 9645 w 14862"/>
              <a:gd name="connsiteY15" fmla="*/ 1001 h 10000"/>
              <a:gd name="connsiteX16" fmla="*/ 9209 w 14862"/>
              <a:gd name="connsiteY16" fmla="*/ 401 h 10000"/>
              <a:gd name="connsiteX17" fmla="*/ 8665 w 14862"/>
              <a:gd name="connsiteY17" fmla="*/ 203 h 10000"/>
              <a:gd name="connsiteX18" fmla="*/ 8339 w 14862"/>
              <a:gd name="connsiteY18" fmla="*/ 0 h 10000"/>
              <a:gd name="connsiteX19" fmla="*/ 7905 w 14862"/>
              <a:gd name="connsiteY19" fmla="*/ 203 h 10000"/>
              <a:gd name="connsiteX20" fmla="*/ 7361 w 14862"/>
              <a:gd name="connsiteY20" fmla="*/ 0 h 10000"/>
              <a:gd name="connsiteX21" fmla="*/ 6928 w 14862"/>
              <a:gd name="connsiteY21" fmla="*/ 401 h 10000"/>
              <a:gd name="connsiteX22" fmla="*/ 6710 w 14862"/>
              <a:gd name="connsiteY22" fmla="*/ 2002 h 10000"/>
              <a:gd name="connsiteX23" fmla="*/ 6273 w 14862"/>
              <a:gd name="connsiteY23" fmla="*/ 3201 h 10000"/>
              <a:gd name="connsiteX24" fmla="*/ 6058 w 14862"/>
              <a:gd name="connsiteY24" fmla="*/ 3602 h 10000"/>
              <a:gd name="connsiteX25" fmla="*/ 5188 w 14862"/>
              <a:gd name="connsiteY25" fmla="*/ 4400 h 10000"/>
              <a:gd name="connsiteX26" fmla="*/ 4919 w 14862"/>
              <a:gd name="connsiteY26" fmla="*/ 4955 h 10000"/>
              <a:gd name="connsiteX27" fmla="*/ 4251 w 14862"/>
              <a:gd name="connsiteY27" fmla="*/ 5931 h 10000"/>
              <a:gd name="connsiteX28" fmla="*/ 3388 w 14862"/>
              <a:gd name="connsiteY28" fmla="*/ 5589 h 10000"/>
              <a:gd name="connsiteX29" fmla="*/ 2965 w 14862"/>
              <a:gd name="connsiteY29" fmla="*/ 5726 h 10000"/>
              <a:gd name="connsiteX30" fmla="*/ 2842 w 14862"/>
              <a:gd name="connsiteY30" fmla="*/ 6616 h 10000"/>
              <a:gd name="connsiteX31" fmla="*/ 1784 w 14862"/>
              <a:gd name="connsiteY31" fmla="*/ 8995 h 10000"/>
              <a:gd name="connsiteX32" fmla="*/ 1214 w 14862"/>
              <a:gd name="connsiteY32" fmla="*/ 9422 h 10000"/>
              <a:gd name="connsiteX33" fmla="*/ 831 w 14862"/>
              <a:gd name="connsiteY33" fmla="*/ 8772 h 10000"/>
              <a:gd name="connsiteX34" fmla="*/ 244 w 14862"/>
              <a:gd name="connsiteY34" fmla="*/ 8790 h 10000"/>
              <a:gd name="connsiteX35" fmla="*/ 0 w 14862"/>
              <a:gd name="connsiteY35" fmla="*/ 9040 h 10000"/>
              <a:gd name="connsiteX0" fmla="*/ 14862 w 14870"/>
              <a:gd name="connsiteY0" fmla="*/ 10000 h 10000"/>
              <a:gd name="connsiteX1" fmla="*/ 14870 w 14870"/>
              <a:gd name="connsiteY1" fmla="*/ 9987 h 10000"/>
              <a:gd name="connsiteX2" fmla="*/ 14536 w 14870"/>
              <a:gd name="connsiteY2" fmla="*/ 9802 h 10000"/>
              <a:gd name="connsiteX3" fmla="*/ 14210 w 14870"/>
              <a:gd name="connsiteY3" fmla="*/ 9400 h 10000"/>
              <a:gd name="connsiteX4" fmla="*/ 13992 w 14870"/>
              <a:gd name="connsiteY4" fmla="*/ 9004 h 10000"/>
              <a:gd name="connsiteX5" fmla="*/ 13558 w 14870"/>
              <a:gd name="connsiteY5" fmla="*/ 8399 h 10000"/>
              <a:gd name="connsiteX6" fmla="*/ 13230 w 14870"/>
              <a:gd name="connsiteY6" fmla="*/ 8399 h 10000"/>
              <a:gd name="connsiteX7" fmla="*/ 12689 w 14870"/>
              <a:gd name="connsiteY7" fmla="*/ 7800 h 10000"/>
              <a:gd name="connsiteX8" fmla="*/ 11819 w 14870"/>
              <a:gd name="connsiteY8" fmla="*/ 5600 h 10000"/>
              <a:gd name="connsiteX9" fmla="*/ 11275 w 14870"/>
              <a:gd name="connsiteY9" fmla="*/ 4802 h 10000"/>
              <a:gd name="connsiteX10" fmla="*/ 11057 w 14870"/>
              <a:gd name="connsiteY10" fmla="*/ 4004 h 10000"/>
              <a:gd name="connsiteX11" fmla="*/ 10949 w 14870"/>
              <a:gd name="connsiteY11" fmla="*/ 4004 h 10000"/>
              <a:gd name="connsiteX12" fmla="*/ 10731 w 14870"/>
              <a:gd name="connsiteY12" fmla="*/ 2800 h 10000"/>
              <a:gd name="connsiteX13" fmla="*/ 10513 w 14870"/>
              <a:gd name="connsiteY13" fmla="*/ 2403 h 10000"/>
              <a:gd name="connsiteX14" fmla="*/ 10079 w 14870"/>
              <a:gd name="connsiteY14" fmla="*/ 1803 h 10000"/>
              <a:gd name="connsiteX15" fmla="*/ 9971 w 14870"/>
              <a:gd name="connsiteY15" fmla="*/ 1402 h 10000"/>
              <a:gd name="connsiteX16" fmla="*/ 9645 w 14870"/>
              <a:gd name="connsiteY16" fmla="*/ 1001 h 10000"/>
              <a:gd name="connsiteX17" fmla="*/ 9209 w 14870"/>
              <a:gd name="connsiteY17" fmla="*/ 401 h 10000"/>
              <a:gd name="connsiteX18" fmla="*/ 8665 w 14870"/>
              <a:gd name="connsiteY18" fmla="*/ 203 h 10000"/>
              <a:gd name="connsiteX19" fmla="*/ 8339 w 14870"/>
              <a:gd name="connsiteY19" fmla="*/ 0 h 10000"/>
              <a:gd name="connsiteX20" fmla="*/ 7905 w 14870"/>
              <a:gd name="connsiteY20" fmla="*/ 203 h 10000"/>
              <a:gd name="connsiteX21" fmla="*/ 7361 w 14870"/>
              <a:gd name="connsiteY21" fmla="*/ 0 h 10000"/>
              <a:gd name="connsiteX22" fmla="*/ 6928 w 14870"/>
              <a:gd name="connsiteY22" fmla="*/ 401 h 10000"/>
              <a:gd name="connsiteX23" fmla="*/ 6710 w 14870"/>
              <a:gd name="connsiteY23" fmla="*/ 2002 h 10000"/>
              <a:gd name="connsiteX24" fmla="*/ 6273 w 14870"/>
              <a:gd name="connsiteY24" fmla="*/ 3201 h 10000"/>
              <a:gd name="connsiteX25" fmla="*/ 6058 w 14870"/>
              <a:gd name="connsiteY25" fmla="*/ 3602 h 10000"/>
              <a:gd name="connsiteX26" fmla="*/ 5188 w 14870"/>
              <a:gd name="connsiteY26" fmla="*/ 4400 h 10000"/>
              <a:gd name="connsiteX27" fmla="*/ 4919 w 14870"/>
              <a:gd name="connsiteY27" fmla="*/ 4955 h 10000"/>
              <a:gd name="connsiteX28" fmla="*/ 4251 w 14870"/>
              <a:gd name="connsiteY28" fmla="*/ 5931 h 10000"/>
              <a:gd name="connsiteX29" fmla="*/ 3388 w 14870"/>
              <a:gd name="connsiteY29" fmla="*/ 5589 h 10000"/>
              <a:gd name="connsiteX30" fmla="*/ 2965 w 14870"/>
              <a:gd name="connsiteY30" fmla="*/ 5726 h 10000"/>
              <a:gd name="connsiteX31" fmla="*/ 2842 w 14870"/>
              <a:gd name="connsiteY31" fmla="*/ 6616 h 10000"/>
              <a:gd name="connsiteX32" fmla="*/ 1784 w 14870"/>
              <a:gd name="connsiteY32" fmla="*/ 8995 h 10000"/>
              <a:gd name="connsiteX33" fmla="*/ 1214 w 14870"/>
              <a:gd name="connsiteY33" fmla="*/ 9422 h 10000"/>
              <a:gd name="connsiteX34" fmla="*/ 831 w 14870"/>
              <a:gd name="connsiteY34" fmla="*/ 8772 h 10000"/>
              <a:gd name="connsiteX35" fmla="*/ 244 w 14870"/>
              <a:gd name="connsiteY35" fmla="*/ 8790 h 10000"/>
              <a:gd name="connsiteX36" fmla="*/ 0 w 14870"/>
              <a:gd name="connsiteY36" fmla="*/ 9040 h 10000"/>
              <a:gd name="connsiteX0" fmla="*/ 14862 w 14862"/>
              <a:gd name="connsiteY0" fmla="*/ 10000 h 10000"/>
              <a:gd name="connsiteX1" fmla="*/ 14797 w 14862"/>
              <a:gd name="connsiteY1" fmla="*/ 9987 h 10000"/>
              <a:gd name="connsiteX2" fmla="*/ 14536 w 14862"/>
              <a:gd name="connsiteY2" fmla="*/ 9802 h 10000"/>
              <a:gd name="connsiteX3" fmla="*/ 14210 w 14862"/>
              <a:gd name="connsiteY3" fmla="*/ 9400 h 10000"/>
              <a:gd name="connsiteX4" fmla="*/ 13992 w 14862"/>
              <a:gd name="connsiteY4" fmla="*/ 9004 h 10000"/>
              <a:gd name="connsiteX5" fmla="*/ 13558 w 14862"/>
              <a:gd name="connsiteY5" fmla="*/ 8399 h 10000"/>
              <a:gd name="connsiteX6" fmla="*/ 13230 w 14862"/>
              <a:gd name="connsiteY6" fmla="*/ 8399 h 10000"/>
              <a:gd name="connsiteX7" fmla="*/ 12689 w 14862"/>
              <a:gd name="connsiteY7" fmla="*/ 7800 h 10000"/>
              <a:gd name="connsiteX8" fmla="*/ 11819 w 14862"/>
              <a:gd name="connsiteY8" fmla="*/ 5600 h 10000"/>
              <a:gd name="connsiteX9" fmla="*/ 11275 w 14862"/>
              <a:gd name="connsiteY9" fmla="*/ 4802 h 10000"/>
              <a:gd name="connsiteX10" fmla="*/ 11057 w 14862"/>
              <a:gd name="connsiteY10" fmla="*/ 4004 h 10000"/>
              <a:gd name="connsiteX11" fmla="*/ 10949 w 14862"/>
              <a:gd name="connsiteY11" fmla="*/ 4004 h 10000"/>
              <a:gd name="connsiteX12" fmla="*/ 10731 w 14862"/>
              <a:gd name="connsiteY12" fmla="*/ 2800 h 10000"/>
              <a:gd name="connsiteX13" fmla="*/ 10513 w 14862"/>
              <a:gd name="connsiteY13" fmla="*/ 2403 h 10000"/>
              <a:gd name="connsiteX14" fmla="*/ 10079 w 14862"/>
              <a:gd name="connsiteY14" fmla="*/ 1803 h 10000"/>
              <a:gd name="connsiteX15" fmla="*/ 9971 w 14862"/>
              <a:gd name="connsiteY15" fmla="*/ 1402 h 10000"/>
              <a:gd name="connsiteX16" fmla="*/ 9645 w 14862"/>
              <a:gd name="connsiteY16" fmla="*/ 1001 h 10000"/>
              <a:gd name="connsiteX17" fmla="*/ 9209 w 14862"/>
              <a:gd name="connsiteY17" fmla="*/ 401 h 10000"/>
              <a:gd name="connsiteX18" fmla="*/ 8665 w 14862"/>
              <a:gd name="connsiteY18" fmla="*/ 203 h 10000"/>
              <a:gd name="connsiteX19" fmla="*/ 8339 w 14862"/>
              <a:gd name="connsiteY19" fmla="*/ 0 h 10000"/>
              <a:gd name="connsiteX20" fmla="*/ 7905 w 14862"/>
              <a:gd name="connsiteY20" fmla="*/ 203 h 10000"/>
              <a:gd name="connsiteX21" fmla="*/ 7361 w 14862"/>
              <a:gd name="connsiteY21" fmla="*/ 0 h 10000"/>
              <a:gd name="connsiteX22" fmla="*/ 6928 w 14862"/>
              <a:gd name="connsiteY22" fmla="*/ 401 h 10000"/>
              <a:gd name="connsiteX23" fmla="*/ 6710 w 14862"/>
              <a:gd name="connsiteY23" fmla="*/ 2002 h 10000"/>
              <a:gd name="connsiteX24" fmla="*/ 6273 w 14862"/>
              <a:gd name="connsiteY24" fmla="*/ 3201 h 10000"/>
              <a:gd name="connsiteX25" fmla="*/ 6058 w 14862"/>
              <a:gd name="connsiteY25" fmla="*/ 3602 h 10000"/>
              <a:gd name="connsiteX26" fmla="*/ 5188 w 14862"/>
              <a:gd name="connsiteY26" fmla="*/ 4400 h 10000"/>
              <a:gd name="connsiteX27" fmla="*/ 4919 w 14862"/>
              <a:gd name="connsiteY27" fmla="*/ 4955 h 10000"/>
              <a:gd name="connsiteX28" fmla="*/ 4251 w 14862"/>
              <a:gd name="connsiteY28" fmla="*/ 5931 h 10000"/>
              <a:gd name="connsiteX29" fmla="*/ 3388 w 14862"/>
              <a:gd name="connsiteY29" fmla="*/ 5589 h 10000"/>
              <a:gd name="connsiteX30" fmla="*/ 2965 w 14862"/>
              <a:gd name="connsiteY30" fmla="*/ 5726 h 10000"/>
              <a:gd name="connsiteX31" fmla="*/ 2842 w 14862"/>
              <a:gd name="connsiteY31" fmla="*/ 6616 h 10000"/>
              <a:gd name="connsiteX32" fmla="*/ 1784 w 14862"/>
              <a:gd name="connsiteY32" fmla="*/ 8995 h 10000"/>
              <a:gd name="connsiteX33" fmla="*/ 1214 w 14862"/>
              <a:gd name="connsiteY33" fmla="*/ 9422 h 10000"/>
              <a:gd name="connsiteX34" fmla="*/ 831 w 14862"/>
              <a:gd name="connsiteY34" fmla="*/ 8772 h 10000"/>
              <a:gd name="connsiteX35" fmla="*/ 244 w 14862"/>
              <a:gd name="connsiteY35" fmla="*/ 8790 h 10000"/>
              <a:gd name="connsiteX36" fmla="*/ 0 w 14862"/>
              <a:gd name="connsiteY36" fmla="*/ 9040 h 10000"/>
              <a:gd name="connsiteX0" fmla="*/ 15725 w 15725"/>
              <a:gd name="connsiteY0" fmla="*/ 10103 h 10103"/>
              <a:gd name="connsiteX1" fmla="*/ 14797 w 15725"/>
              <a:gd name="connsiteY1" fmla="*/ 9987 h 10103"/>
              <a:gd name="connsiteX2" fmla="*/ 14536 w 15725"/>
              <a:gd name="connsiteY2" fmla="*/ 9802 h 10103"/>
              <a:gd name="connsiteX3" fmla="*/ 14210 w 15725"/>
              <a:gd name="connsiteY3" fmla="*/ 9400 h 10103"/>
              <a:gd name="connsiteX4" fmla="*/ 13992 w 15725"/>
              <a:gd name="connsiteY4" fmla="*/ 9004 h 10103"/>
              <a:gd name="connsiteX5" fmla="*/ 13558 w 15725"/>
              <a:gd name="connsiteY5" fmla="*/ 8399 h 10103"/>
              <a:gd name="connsiteX6" fmla="*/ 13230 w 15725"/>
              <a:gd name="connsiteY6" fmla="*/ 8399 h 10103"/>
              <a:gd name="connsiteX7" fmla="*/ 12689 w 15725"/>
              <a:gd name="connsiteY7" fmla="*/ 7800 h 10103"/>
              <a:gd name="connsiteX8" fmla="*/ 11819 w 15725"/>
              <a:gd name="connsiteY8" fmla="*/ 5600 h 10103"/>
              <a:gd name="connsiteX9" fmla="*/ 11275 w 15725"/>
              <a:gd name="connsiteY9" fmla="*/ 4802 h 10103"/>
              <a:gd name="connsiteX10" fmla="*/ 11057 w 15725"/>
              <a:gd name="connsiteY10" fmla="*/ 4004 h 10103"/>
              <a:gd name="connsiteX11" fmla="*/ 10949 w 15725"/>
              <a:gd name="connsiteY11" fmla="*/ 4004 h 10103"/>
              <a:gd name="connsiteX12" fmla="*/ 10731 w 15725"/>
              <a:gd name="connsiteY12" fmla="*/ 2800 h 10103"/>
              <a:gd name="connsiteX13" fmla="*/ 10513 w 15725"/>
              <a:gd name="connsiteY13" fmla="*/ 2403 h 10103"/>
              <a:gd name="connsiteX14" fmla="*/ 10079 w 15725"/>
              <a:gd name="connsiteY14" fmla="*/ 1803 h 10103"/>
              <a:gd name="connsiteX15" fmla="*/ 9971 w 15725"/>
              <a:gd name="connsiteY15" fmla="*/ 1402 h 10103"/>
              <a:gd name="connsiteX16" fmla="*/ 9645 w 15725"/>
              <a:gd name="connsiteY16" fmla="*/ 1001 h 10103"/>
              <a:gd name="connsiteX17" fmla="*/ 9209 w 15725"/>
              <a:gd name="connsiteY17" fmla="*/ 401 h 10103"/>
              <a:gd name="connsiteX18" fmla="*/ 8665 w 15725"/>
              <a:gd name="connsiteY18" fmla="*/ 203 h 10103"/>
              <a:gd name="connsiteX19" fmla="*/ 8339 w 15725"/>
              <a:gd name="connsiteY19" fmla="*/ 0 h 10103"/>
              <a:gd name="connsiteX20" fmla="*/ 7905 w 15725"/>
              <a:gd name="connsiteY20" fmla="*/ 203 h 10103"/>
              <a:gd name="connsiteX21" fmla="*/ 7361 w 15725"/>
              <a:gd name="connsiteY21" fmla="*/ 0 h 10103"/>
              <a:gd name="connsiteX22" fmla="*/ 6928 w 15725"/>
              <a:gd name="connsiteY22" fmla="*/ 401 h 10103"/>
              <a:gd name="connsiteX23" fmla="*/ 6710 w 15725"/>
              <a:gd name="connsiteY23" fmla="*/ 2002 h 10103"/>
              <a:gd name="connsiteX24" fmla="*/ 6273 w 15725"/>
              <a:gd name="connsiteY24" fmla="*/ 3201 h 10103"/>
              <a:gd name="connsiteX25" fmla="*/ 6058 w 15725"/>
              <a:gd name="connsiteY25" fmla="*/ 3602 h 10103"/>
              <a:gd name="connsiteX26" fmla="*/ 5188 w 15725"/>
              <a:gd name="connsiteY26" fmla="*/ 4400 h 10103"/>
              <a:gd name="connsiteX27" fmla="*/ 4919 w 15725"/>
              <a:gd name="connsiteY27" fmla="*/ 4955 h 10103"/>
              <a:gd name="connsiteX28" fmla="*/ 4251 w 15725"/>
              <a:gd name="connsiteY28" fmla="*/ 5931 h 10103"/>
              <a:gd name="connsiteX29" fmla="*/ 3388 w 15725"/>
              <a:gd name="connsiteY29" fmla="*/ 5589 h 10103"/>
              <a:gd name="connsiteX30" fmla="*/ 2965 w 15725"/>
              <a:gd name="connsiteY30" fmla="*/ 5726 h 10103"/>
              <a:gd name="connsiteX31" fmla="*/ 2842 w 15725"/>
              <a:gd name="connsiteY31" fmla="*/ 6616 h 10103"/>
              <a:gd name="connsiteX32" fmla="*/ 1784 w 15725"/>
              <a:gd name="connsiteY32" fmla="*/ 8995 h 10103"/>
              <a:gd name="connsiteX33" fmla="*/ 1214 w 15725"/>
              <a:gd name="connsiteY33" fmla="*/ 9422 h 10103"/>
              <a:gd name="connsiteX34" fmla="*/ 831 w 15725"/>
              <a:gd name="connsiteY34" fmla="*/ 8772 h 10103"/>
              <a:gd name="connsiteX35" fmla="*/ 244 w 15725"/>
              <a:gd name="connsiteY35" fmla="*/ 8790 h 10103"/>
              <a:gd name="connsiteX36" fmla="*/ 0 w 15725"/>
              <a:gd name="connsiteY36" fmla="*/ 9040 h 10103"/>
              <a:gd name="connsiteX0" fmla="*/ 15725 w 15725"/>
              <a:gd name="connsiteY0" fmla="*/ 10103 h 10103"/>
              <a:gd name="connsiteX1" fmla="*/ 14846 w 15725"/>
              <a:gd name="connsiteY1" fmla="*/ 9953 h 10103"/>
              <a:gd name="connsiteX2" fmla="*/ 14536 w 15725"/>
              <a:gd name="connsiteY2" fmla="*/ 9802 h 10103"/>
              <a:gd name="connsiteX3" fmla="*/ 14210 w 15725"/>
              <a:gd name="connsiteY3" fmla="*/ 9400 h 10103"/>
              <a:gd name="connsiteX4" fmla="*/ 13992 w 15725"/>
              <a:gd name="connsiteY4" fmla="*/ 9004 h 10103"/>
              <a:gd name="connsiteX5" fmla="*/ 13558 w 15725"/>
              <a:gd name="connsiteY5" fmla="*/ 8399 h 10103"/>
              <a:gd name="connsiteX6" fmla="*/ 13230 w 15725"/>
              <a:gd name="connsiteY6" fmla="*/ 8399 h 10103"/>
              <a:gd name="connsiteX7" fmla="*/ 12689 w 15725"/>
              <a:gd name="connsiteY7" fmla="*/ 7800 h 10103"/>
              <a:gd name="connsiteX8" fmla="*/ 11819 w 15725"/>
              <a:gd name="connsiteY8" fmla="*/ 5600 h 10103"/>
              <a:gd name="connsiteX9" fmla="*/ 11275 w 15725"/>
              <a:gd name="connsiteY9" fmla="*/ 4802 h 10103"/>
              <a:gd name="connsiteX10" fmla="*/ 11057 w 15725"/>
              <a:gd name="connsiteY10" fmla="*/ 4004 h 10103"/>
              <a:gd name="connsiteX11" fmla="*/ 10949 w 15725"/>
              <a:gd name="connsiteY11" fmla="*/ 4004 h 10103"/>
              <a:gd name="connsiteX12" fmla="*/ 10731 w 15725"/>
              <a:gd name="connsiteY12" fmla="*/ 2800 h 10103"/>
              <a:gd name="connsiteX13" fmla="*/ 10513 w 15725"/>
              <a:gd name="connsiteY13" fmla="*/ 2403 h 10103"/>
              <a:gd name="connsiteX14" fmla="*/ 10079 w 15725"/>
              <a:gd name="connsiteY14" fmla="*/ 1803 h 10103"/>
              <a:gd name="connsiteX15" fmla="*/ 9971 w 15725"/>
              <a:gd name="connsiteY15" fmla="*/ 1402 h 10103"/>
              <a:gd name="connsiteX16" fmla="*/ 9645 w 15725"/>
              <a:gd name="connsiteY16" fmla="*/ 1001 h 10103"/>
              <a:gd name="connsiteX17" fmla="*/ 9209 w 15725"/>
              <a:gd name="connsiteY17" fmla="*/ 401 h 10103"/>
              <a:gd name="connsiteX18" fmla="*/ 8665 w 15725"/>
              <a:gd name="connsiteY18" fmla="*/ 203 h 10103"/>
              <a:gd name="connsiteX19" fmla="*/ 8339 w 15725"/>
              <a:gd name="connsiteY19" fmla="*/ 0 h 10103"/>
              <a:gd name="connsiteX20" fmla="*/ 7905 w 15725"/>
              <a:gd name="connsiteY20" fmla="*/ 203 h 10103"/>
              <a:gd name="connsiteX21" fmla="*/ 7361 w 15725"/>
              <a:gd name="connsiteY21" fmla="*/ 0 h 10103"/>
              <a:gd name="connsiteX22" fmla="*/ 6928 w 15725"/>
              <a:gd name="connsiteY22" fmla="*/ 401 h 10103"/>
              <a:gd name="connsiteX23" fmla="*/ 6710 w 15725"/>
              <a:gd name="connsiteY23" fmla="*/ 2002 h 10103"/>
              <a:gd name="connsiteX24" fmla="*/ 6273 w 15725"/>
              <a:gd name="connsiteY24" fmla="*/ 3201 h 10103"/>
              <a:gd name="connsiteX25" fmla="*/ 6058 w 15725"/>
              <a:gd name="connsiteY25" fmla="*/ 3602 h 10103"/>
              <a:gd name="connsiteX26" fmla="*/ 5188 w 15725"/>
              <a:gd name="connsiteY26" fmla="*/ 4400 h 10103"/>
              <a:gd name="connsiteX27" fmla="*/ 4919 w 15725"/>
              <a:gd name="connsiteY27" fmla="*/ 4955 h 10103"/>
              <a:gd name="connsiteX28" fmla="*/ 4251 w 15725"/>
              <a:gd name="connsiteY28" fmla="*/ 5931 h 10103"/>
              <a:gd name="connsiteX29" fmla="*/ 3388 w 15725"/>
              <a:gd name="connsiteY29" fmla="*/ 5589 h 10103"/>
              <a:gd name="connsiteX30" fmla="*/ 2965 w 15725"/>
              <a:gd name="connsiteY30" fmla="*/ 5726 h 10103"/>
              <a:gd name="connsiteX31" fmla="*/ 2842 w 15725"/>
              <a:gd name="connsiteY31" fmla="*/ 6616 h 10103"/>
              <a:gd name="connsiteX32" fmla="*/ 1784 w 15725"/>
              <a:gd name="connsiteY32" fmla="*/ 8995 h 10103"/>
              <a:gd name="connsiteX33" fmla="*/ 1214 w 15725"/>
              <a:gd name="connsiteY33" fmla="*/ 9422 h 10103"/>
              <a:gd name="connsiteX34" fmla="*/ 831 w 15725"/>
              <a:gd name="connsiteY34" fmla="*/ 8772 h 10103"/>
              <a:gd name="connsiteX35" fmla="*/ 244 w 15725"/>
              <a:gd name="connsiteY35" fmla="*/ 8790 h 10103"/>
              <a:gd name="connsiteX36" fmla="*/ 0 w 15725"/>
              <a:gd name="connsiteY36" fmla="*/ 9040 h 10103"/>
              <a:gd name="connsiteX0" fmla="*/ 15725 w 15725"/>
              <a:gd name="connsiteY0" fmla="*/ 10103 h 10103"/>
              <a:gd name="connsiteX1" fmla="*/ 14846 w 15725"/>
              <a:gd name="connsiteY1" fmla="*/ 9953 h 10103"/>
              <a:gd name="connsiteX2" fmla="*/ 14536 w 15725"/>
              <a:gd name="connsiteY2" fmla="*/ 9802 h 10103"/>
              <a:gd name="connsiteX3" fmla="*/ 14210 w 15725"/>
              <a:gd name="connsiteY3" fmla="*/ 9400 h 10103"/>
              <a:gd name="connsiteX4" fmla="*/ 13992 w 15725"/>
              <a:gd name="connsiteY4" fmla="*/ 9004 h 10103"/>
              <a:gd name="connsiteX5" fmla="*/ 13558 w 15725"/>
              <a:gd name="connsiteY5" fmla="*/ 8399 h 10103"/>
              <a:gd name="connsiteX6" fmla="*/ 13230 w 15725"/>
              <a:gd name="connsiteY6" fmla="*/ 8399 h 10103"/>
              <a:gd name="connsiteX7" fmla="*/ 12689 w 15725"/>
              <a:gd name="connsiteY7" fmla="*/ 7800 h 10103"/>
              <a:gd name="connsiteX8" fmla="*/ 11819 w 15725"/>
              <a:gd name="connsiteY8" fmla="*/ 5600 h 10103"/>
              <a:gd name="connsiteX9" fmla="*/ 11275 w 15725"/>
              <a:gd name="connsiteY9" fmla="*/ 4802 h 10103"/>
              <a:gd name="connsiteX10" fmla="*/ 11057 w 15725"/>
              <a:gd name="connsiteY10" fmla="*/ 4004 h 10103"/>
              <a:gd name="connsiteX11" fmla="*/ 10949 w 15725"/>
              <a:gd name="connsiteY11" fmla="*/ 4004 h 10103"/>
              <a:gd name="connsiteX12" fmla="*/ 10731 w 15725"/>
              <a:gd name="connsiteY12" fmla="*/ 2800 h 10103"/>
              <a:gd name="connsiteX13" fmla="*/ 10513 w 15725"/>
              <a:gd name="connsiteY13" fmla="*/ 2403 h 10103"/>
              <a:gd name="connsiteX14" fmla="*/ 10079 w 15725"/>
              <a:gd name="connsiteY14" fmla="*/ 1803 h 10103"/>
              <a:gd name="connsiteX15" fmla="*/ 9971 w 15725"/>
              <a:gd name="connsiteY15" fmla="*/ 1402 h 10103"/>
              <a:gd name="connsiteX16" fmla="*/ 9645 w 15725"/>
              <a:gd name="connsiteY16" fmla="*/ 1001 h 10103"/>
              <a:gd name="connsiteX17" fmla="*/ 9209 w 15725"/>
              <a:gd name="connsiteY17" fmla="*/ 401 h 10103"/>
              <a:gd name="connsiteX18" fmla="*/ 8665 w 15725"/>
              <a:gd name="connsiteY18" fmla="*/ 203 h 10103"/>
              <a:gd name="connsiteX19" fmla="*/ 8339 w 15725"/>
              <a:gd name="connsiteY19" fmla="*/ 0 h 10103"/>
              <a:gd name="connsiteX20" fmla="*/ 7905 w 15725"/>
              <a:gd name="connsiteY20" fmla="*/ 203 h 10103"/>
              <a:gd name="connsiteX21" fmla="*/ 7361 w 15725"/>
              <a:gd name="connsiteY21" fmla="*/ 0 h 10103"/>
              <a:gd name="connsiteX22" fmla="*/ 6928 w 15725"/>
              <a:gd name="connsiteY22" fmla="*/ 401 h 10103"/>
              <a:gd name="connsiteX23" fmla="*/ 6710 w 15725"/>
              <a:gd name="connsiteY23" fmla="*/ 2002 h 10103"/>
              <a:gd name="connsiteX24" fmla="*/ 6273 w 15725"/>
              <a:gd name="connsiteY24" fmla="*/ 3201 h 10103"/>
              <a:gd name="connsiteX25" fmla="*/ 6058 w 15725"/>
              <a:gd name="connsiteY25" fmla="*/ 3602 h 10103"/>
              <a:gd name="connsiteX26" fmla="*/ 5188 w 15725"/>
              <a:gd name="connsiteY26" fmla="*/ 4400 h 10103"/>
              <a:gd name="connsiteX27" fmla="*/ 4919 w 15725"/>
              <a:gd name="connsiteY27" fmla="*/ 4955 h 10103"/>
              <a:gd name="connsiteX28" fmla="*/ 4251 w 15725"/>
              <a:gd name="connsiteY28" fmla="*/ 5931 h 10103"/>
              <a:gd name="connsiteX29" fmla="*/ 3388 w 15725"/>
              <a:gd name="connsiteY29" fmla="*/ 5589 h 10103"/>
              <a:gd name="connsiteX30" fmla="*/ 2965 w 15725"/>
              <a:gd name="connsiteY30" fmla="*/ 5726 h 10103"/>
              <a:gd name="connsiteX31" fmla="*/ 2842 w 15725"/>
              <a:gd name="connsiteY31" fmla="*/ 6616 h 10103"/>
              <a:gd name="connsiteX32" fmla="*/ 1784 w 15725"/>
              <a:gd name="connsiteY32" fmla="*/ 8995 h 10103"/>
              <a:gd name="connsiteX33" fmla="*/ 1214 w 15725"/>
              <a:gd name="connsiteY33" fmla="*/ 9422 h 10103"/>
              <a:gd name="connsiteX34" fmla="*/ 831 w 15725"/>
              <a:gd name="connsiteY34" fmla="*/ 8772 h 10103"/>
              <a:gd name="connsiteX35" fmla="*/ 244 w 15725"/>
              <a:gd name="connsiteY35" fmla="*/ 8790 h 10103"/>
              <a:gd name="connsiteX36" fmla="*/ 0 w 15725"/>
              <a:gd name="connsiteY36" fmla="*/ 9040 h 10103"/>
              <a:gd name="connsiteX0" fmla="*/ 20839 w 20839"/>
              <a:gd name="connsiteY0" fmla="*/ 7313 h 9953"/>
              <a:gd name="connsiteX1" fmla="*/ 14846 w 20839"/>
              <a:gd name="connsiteY1" fmla="*/ 9953 h 9953"/>
              <a:gd name="connsiteX2" fmla="*/ 14536 w 20839"/>
              <a:gd name="connsiteY2" fmla="*/ 9802 h 9953"/>
              <a:gd name="connsiteX3" fmla="*/ 14210 w 20839"/>
              <a:gd name="connsiteY3" fmla="*/ 9400 h 9953"/>
              <a:gd name="connsiteX4" fmla="*/ 13992 w 20839"/>
              <a:gd name="connsiteY4" fmla="*/ 9004 h 9953"/>
              <a:gd name="connsiteX5" fmla="*/ 13558 w 20839"/>
              <a:gd name="connsiteY5" fmla="*/ 8399 h 9953"/>
              <a:gd name="connsiteX6" fmla="*/ 13230 w 20839"/>
              <a:gd name="connsiteY6" fmla="*/ 8399 h 9953"/>
              <a:gd name="connsiteX7" fmla="*/ 12689 w 20839"/>
              <a:gd name="connsiteY7" fmla="*/ 7800 h 9953"/>
              <a:gd name="connsiteX8" fmla="*/ 11819 w 20839"/>
              <a:gd name="connsiteY8" fmla="*/ 5600 h 9953"/>
              <a:gd name="connsiteX9" fmla="*/ 11275 w 20839"/>
              <a:gd name="connsiteY9" fmla="*/ 4802 h 9953"/>
              <a:gd name="connsiteX10" fmla="*/ 11057 w 20839"/>
              <a:gd name="connsiteY10" fmla="*/ 4004 h 9953"/>
              <a:gd name="connsiteX11" fmla="*/ 10949 w 20839"/>
              <a:gd name="connsiteY11" fmla="*/ 4004 h 9953"/>
              <a:gd name="connsiteX12" fmla="*/ 10731 w 20839"/>
              <a:gd name="connsiteY12" fmla="*/ 2800 h 9953"/>
              <a:gd name="connsiteX13" fmla="*/ 10513 w 20839"/>
              <a:gd name="connsiteY13" fmla="*/ 2403 h 9953"/>
              <a:gd name="connsiteX14" fmla="*/ 10079 w 20839"/>
              <a:gd name="connsiteY14" fmla="*/ 1803 h 9953"/>
              <a:gd name="connsiteX15" fmla="*/ 9971 w 20839"/>
              <a:gd name="connsiteY15" fmla="*/ 1402 h 9953"/>
              <a:gd name="connsiteX16" fmla="*/ 9645 w 20839"/>
              <a:gd name="connsiteY16" fmla="*/ 1001 h 9953"/>
              <a:gd name="connsiteX17" fmla="*/ 9209 w 20839"/>
              <a:gd name="connsiteY17" fmla="*/ 401 h 9953"/>
              <a:gd name="connsiteX18" fmla="*/ 8665 w 20839"/>
              <a:gd name="connsiteY18" fmla="*/ 203 h 9953"/>
              <a:gd name="connsiteX19" fmla="*/ 8339 w 20839"/>
              <a:gd name="connsiteY19" fmla="*/ 0 h 9953"/>
              <a:gd name="connsiteX20" fmla="*/ 7905 w 20839"/>
              <a:gd name="connsiteY20" fmla="*/ 203 h 9953"/>
              <a:gd name="connsiteX21" fmla="*/ 7361 w 20839"/>
              <a:gd name="connsiteY21" fmla="*/ 0 h 9953"/>
              <a:gd name="connsiteX22" fmla="*/ 6928 w 20839"/>
              <a:gd name="connsiteY22" fmla="*/ 401 h 9953"/>
              <a:gd name="connsiteX23" fmla="*/ 6710 w 20839"/>
              <a:gd name="connsiteY23" fmla="*/ 2002 h 9953"/>
              <a:gd name="connsiteX24" fmla="*/ 6273 w 20839"/>
              <a:gd name="connsiteY24" fmla="*/ 3201 h 9953"/>
              <a:gd name="connsiteX25" fmla="*/ 6058 w 20839"/>
              <a:gd name="connsiteY25" fmla="*/ 3602 h 9953"/>
              <a:gd name="connsiteX26" fmla="*/ 5188 w 20839"/>
              <a:gd name="connsiteY26" fmla="*/ 4400 h 9953"/>
              <a:gd name="connsiteX27" fmla="*/ 4919 w 20839"/>
              <a:gd name="connsiteY27" fmla="*/ 4955 h 9953"/>
              <a:gd name="connsiteX28" fmla="*/ 4251 w 20839"/>
              <a:gd name="connsiteY28" fmla="*/ 5931 h 9953"/>
              <a:gd name="connsiteX29" fmla="*/ 3388 w 20839"/>
              <a:gd name="connsiteY29" fmla="*/ 5589 h 9953"/>
              <a:gd name="connsiteX30" fmla="*/ 2965 w 20839"/>
              <a:gd name="connsiteY30" fmla="*/ 5726 h 9953"/>
              <a:gd name="connsiteX31" fmla="*/ 2842 w 20839"/>
              <a:gd name="connsiteY31" fmla="*/ 6616 h 9953"/>
              <a:gd name="connsiteX32" fmla="*/ 1784 w 20839"/>
              <a:gd name="connsiteY32" fmla="*/ 8995 h 9953"/>
              <a:gd name="connsiteX33" fmla="*/ 1214 w 20839"/>
              <a:gd name="connsiteY33" fmla="*/ 9422 h 9953"/>
              <a:gd name="connsiteX34" fmla="*/ 831 w 20839"/>
              <a:gd name="connsiteY34" fmla="*/ 8772 h 9953"/>
              <a:gd name="connsiteX35" fmla="*/ 244 w 20839"/>
              <a:gd name="connsiteY35" fmla="*/ 8790 h 9953"/>
              <a:gd name="connsiteX36" fmla="*/ 0 w 20839"/>
              <a:gd name="connsiteY36" fmla="*/ 9040 h 9953"/>
              <a:gd name="connsiteX0" fmla="*/ 10000 w 10000"/>
              <a:gd name="connsiteY0" fmla="*/ 7348 h 10643"/>
              <a:gd name="connsiteX1" fmla="*/ 7812 w 10000"/>
              <a:gd name="connsiteY1" fmla="*/ 10533 h 10643"/>
              <a:gd name="connsiteX2" fmla="*/ 7124 w 10000"/>
              <a:gd name="connsiteY2" fmla="*/ 10000 h 10643"/>
              <a:gd name="connsiteX3" fmla="*/ 6975 w 10000"/>
              <a:gd name="connsiteY3" fmla="*/ 9848 h 10643"/>
              <a:gd name="connsiteX4" fmla="*/ 6819 w 10000"/>
              <a:gd name="connsiteY4" fmla="*/ 9444 h 10643"/>
              <a:gd name="connsiteX5" fmla="*/ 6714 w 10000"/>
              <a:gd name="connsiteY5" fmla="*/ 9047 h 10643"/>
              <a:gd name="connsiteX6" fmla="*/ 6506 w 10000"/>
              <a:gd name="connsiteY6" fmla="*/ 8439 h 10643"/>
              <a:gd name="connsiteX7" fmla="*/ 6349 w 10000"/>
              <a:gd name="connsiteY7" fmla="*/ 8439 h 10643"/>
              <a:gd name="connsiteX8" fmla="*/ 6089 w 10000"/>
              <a:gd name="connsiteY8" fmla="*/ 7837 h 10643"/>
              <a:gd name="connsiteX9" fmla="*/ 5672 w 10000"/>
              <a:gd name="connsiteY9" fmla="*/ 5626 h 10643"/>
              <a:gd name="connsiteX10" fmla="*/ 5411 w 10000"/>
              <a:gd name="connsiteY10" fmla="*/ 4825 h 10643"/>
              <a:gd name="connsiteX11" fmla="*/ 5306 w 10000"/>
              <a:gd name="connsiteY11" fmla="*/ 4023 h 10643"/>
              <a:gd name="connsiteX12" fmla="*/ 5254 w 10000"/>
              <a:gd name="connsiteY12" fmla="*/ 4023 h 10643"/>
              <a:gd name="connsiteX13" fmla="*/ 5149 w 10000"/>
              <a:gd name="connsiteY13" fmla="*/ 2813 h 10643"/>
              <a:gd name="connsiteX14" fmla="*/ 5045 w 10000"/>
              <a:gd name="connsiteY14" fmla="*/ 2414 h 10643"/>
              <a:gd name="connsiteX15" fmla="*/ 4837 w 10000"/>
              <a:gd name="connsiteY15" fmla="*/ 1812 h 10643"/>
              <a:gd name="connsiteX16" fmla="*/ 4785 w 10000"/>
              <a:gd name="connsiteY16" fmla="*/ 1409 h 10643"/>
              <a:gd name="connsiteX17" fmla="*/ 4628 w 10000"/>
              <a:gd name="connsiteY17" fmla="*/ 1006 h 10643"/>
              <a:gd name="connsiteX18" fmla="*/ 4419 w 10000"/>
              <a:gd name="connsiteY18" fmla="*/ 403 h 10643"/>
              <a:gd name="connsiteX19" fmla="*/ 4158 w 10000"/>
              <a:gd name="connsiteY19" fmla="*/ 204 h 10643"/>
              <a:gd name="connsiteX20" fmla="*/ 4002 w 10000"/>
              <a:gd name="connsiteY20" fmla="*/ 0 h 10643"/>
              <a:gd name="connsiteX21" fmla="*/ 3793 w 10000"/>
              <a:gd name="connsiteY21" fmla="*/ 204 h 10643"/>
              <a:gd name="connsiteX22" fmla="*/ 3532 w 10000"/>
              <a:gd name="connsiteY22" fmla="*/ 0 h 10643"/>
              <a:gd name="connsiteX23" fmla="*/ 3325 w 10000"/>
              <a:gd name="connsiteY23" fmla="*/ 403 h 10643"/>
              <a:gd name="connsiteX24" fmla="*/ 3220 w 10000"/>
              <a:gd name="connsiteY24" fmla="*/ 2011 h 10643"/>
              <a:gd name="connsiteX25" fmla="*/ 3010 w 10000"/>
              <a:gd name="connsiteY25" fmla="*/ 3216 h 10643"/>
              <a:gd name="connsiteX26" fmla="*/ 2907 w 10000"/>
              <a:gd name="connsiteY26" fmla="*/ 3619 h 10643"/>
              <a:gd name="connsiteX27" fmla="*/ 2490 w 10000"/>
              <a:gd name="connsiteY27" fmla="*/ 4421 h 10643"/>
              <a:gd name="connsiteX28" fmla="*/ 2360 w 10000"/>
              <a:gd name="connsiteY28" fmla="*/ 4978 h 10643"/>
              <a:gd name="connsiteX29" fmla="*/ 2040 w 10000"/>
              <a:gd name="connsiteY29" fmla="*/ 5959 h 10643"/>
              <a:gd name="connsiteX30" fmla="*/ 1626 w 10000"/>
              <a:gd name="connsiteY30" fmla="*/ 5615 h 10643"/>
              <a:gd name="connsiteX31" fmla="*/ 1423 w 10000"/>
              <a:gd name="connsiteY31" fmla="*/ 5753 h 10643"/>
              <a:gd name="connsiteX32" fmla="*/ 1364 w 10000"/>
              <a:gd name="connsiteY32" fmla="*/ 6647 h 10643"/>
              <a:gd name="connsiteX33" fmla="*/ 856 w 10000"/>
              <a:gd name="connsiteY33" fmla="*/ 9037 h 10643"/>
              <a:gd name="connsiteX34" fmla="*/ 583 w 10000"/>
              <a:gd name="connsiteY34" fmla="*/ 9466 h 10643"/>
              <a:gd name="connsiteX35" fmla="*/ 399 w 10000"/>
              <a:gd name="connsiteY35" fmla="*/ 8813 h 10643"/>
              <a:gd name="connsiteX36" fmla="*/ 117 w 10000"/>
              <a:gd name="connsiteY36" fmla="*/ 8832 h 10643"/>
              <a:gd name="connsiteX37" fmla="*/ 0 w 10000"/>
              <a:gd name="connsiteY37" fmla="*/ 9083 h 10643"/>
              <a:gd name="connsiteX0" fmla="*/ 10000 w 10000"/>
              <a:gd name="connsiteY0" fmla="*/ 7348 h 10533"/>
              <a:gd name="connsiteX1" fmla="*/ 7812 w 10000"/>
              <a:gd name="connsiteY1" fmla="*/ 10533 h 10533"/>
              <a:gd name="connsiteX2" fmla="*/ 7124 w 10000"/>
              <a:gd name="connsiteY2" fmla="*/ 10000 h 10533"/>
              <a:gd name="connsiteX3" fmla="*/ 6975 w 10000"/>
              <a:gd name="connsiteY3" fmla="*/ 9848 h 10533"/>
              <a:gd name="connsiteX4" fmla="*/ 6819 w 10000"/>
              <a:gd name="connsiteY4" fmla="*/ 9444 h 10533"/>
              <a:gd name="connsiteX5" fmla="*/ 6714 w 10000"/>
              <a:gd name="connsiteY5" fmla="*/ 9047 h 10533"/>
              <a:gd name="connsiteX6" fmla="*/ 6506 w 10000"/>
              <a:gd name="connsiteY6" fmla="*/ 8439 h 10533"/>
              <a:gd name="connsiteX7" fmla="*/ 6349 w 10000"/>
              <a:gd name="connsiteY7" fmla="*/ 8439 h 10533"/>
              <a:gd name="connsiteX8" fmla="*/ 6089 w 10000"/>
              <a:gd name="connsiteY8" fmla="*/ 7837 h 10533"/>
              <a:gd name="connsiteX9" fmla="*/ 5672 w 10000"/>
              <a:gd name="connsiteY9" fmla="*/ 5626 h 10533"/>
              <a:gd name="connsiteX10" fmla="*/ 5411 w 10000"/>
              <a:gd name="connsiteY10" fmla="*/ 4825 h 10533"/>
              <a:gd name="connsiteX11" fmla="*/ 5306 w 10000"/>
              <a:gd name="connsiteY11" fmla="*/ 4023 h 10533"/>
              <a:gd name="connsiteX12" fmla="*/ 5254 w 10000"/>
              <a:gd name="connsiteY12" fmla="*/ 4023 h 10533"/>
              <a:gd name="connsiteX13" fmla="*/ 5149 w 10000"/>
              <a:gd name="connsiteY13" fmla="*/ 2813 h 10533"/>
              <a:gd name="connsiteX14" fmla="*/ 5045 w 10000"/>
              <a:gd name="connsiteY14" fmla="*/ 2414 h 10533"/>
              <a:gd name="connsiteX15" fmla="*/ 4837 w 10000"/>
              <a:gd name="connsiteY15" fmla="*/ 1812 h 10533"/>
              <a:gd name="connsiteX16" fmla="*/ 4785 w 10000"/>
              <a:gd name="connsiteY16" fmla="*/ 1409 h 10533"/>
              <a:gd name="connsiteX17" fmla="*/ 4628 w 10000"/>
              <a:gd name="connsiteY17" fmla="*/ 1006 h 10533"/>
              <a:gd name="connsiteX18" fmla="*/ 4419 w 10000"/>
              <a:gd name="connsiteY18" fmla="*/ 403 h 10533"/>
              <a:gd name="connsiteX19" fmla="*/ 4158 w 10000"/>
              <a:gd name="connsiteY19" fmla="*/ 204 h 10533"/>
              <a:gd name="connsiteX20" fmla="*/ 4002 w 10000"/>
              <a:gd name="connsiteY20" fmla="*/ 0 h 10533"/>
              <a:gd name="connsiteX21" fmla="*/ 3793 w 10000"/>
              <a:gd name="connsiteY21" fmla="*/ 204 h 10533"/>
              <a:gd name="connsiteX22" fmla="*/ 3532 w 10000"/>
              <a:gd name="connsiteY22" fmla="*/ 0 h 10533"/>
              <a:gd name="connsiteX23" fmla="*/ 3325 w 10000"/>
              <a:gd name="connsiteY23" fmla="*/ 403 h 10533"/>
              <a:gd name="connsiteX24" fmla="*/ 3220 w 10000"/>
              <a:gd name="connsiteY24" fmla="*/ 2011 h 10533"/>
              <a:gd name="connsiteX25" fmla="*/ 3010 w 10000"/>
              <a:gd name="connsiteY25" fmla="*/ 3216 h 10533"/>
              <a:gd name="connsiteX26" fmla="*/ 2907 w 10000"/>
              <a:gd name="connsiteY26" fmla="*/ 3619 h 10533"/>
              <a:gd name="connsiteX27" fmla="*/ 2490 w 10000"/>
              <a:gd name="connsiteY27" fmla="*/ 4421 h 10533"/>
              <a:gd name="connsiteX28" fmla="*/ 2360 w 10000"/>
              <a:gd name="connsiteY28" fmla="*/ 4978 h 10533"/>
              <a:gd name="connsiteX29" fmla="*/ 2040 w 10000"/>
              <a:gd name="connsiteY29" fmla="*/ 5959 h 10533"/>
              <a:gd name="connsiteX30" fmla="*/ 1626 w 10000"/>
              <a:gd name="connsiteY30" fmla="*/ 5615 h 10533"/>
              <a:gd name="connsiteX31" fmla="*/ 1423 w 10000"/>
              <a:gd name="connsiteY31" fmla="*/ 5753 h 10533"/>
              <a:gd name="connsiteX32" fmla="*/ 1364 w 10000"/>
              <a:gd name="connsiteY32" fmla="*/ 6647 h 10533"/>
              <a:gd name="connsiteX33" fmla="*/ 856 w 10000"/>
              <a:gd name="connsiteY33" fmla="*/ 9037 h 10533"/>
              <a:gd name="connsiteX34" fmla="*/ 583 w 10000"/>
              <a:gd name="connsiteY34" fmla="*/ 9466 h 10533"/>
              <a:gd name="connsiteX35" fmla="*/ 399 w 10000"/>
              <a:gd name="connsiteY35" fmla="*/ 8813 h 10533"/>
              <a:gd name="connsiteX36" fmla="*/ 117 w 10000"/>
              <a:gd name="connsiteY36" fmla="*/ 8832 h 10533"/>
              <a:gd name="connsiteX37" fmla="*/ 0 w 10000"/>
              <a:gd name="connsiteY37" fmla="*/ 9083 h 10533"/>
              <a:gd name="connsiteX0" fmla="*/ 10000 w 10000"/>
              <a:gd name="connsiteY0" fmla="*/ 7348 h 10567"/>
              <a:gd name="connsiteX1" fmla="*/ 7800 w 10000"/>
              <a:gd name="connsiteY1" fmla="*/ 10567 h 10567"/>
              <a:gd name="connsiteX2" fmla="*/ 7124 w 10000"/>
              <a:gd name="connsiteY2" fmla="*/ 10000 h 10567"/>
              <a:gd name="connsiteX3" fmla="*/ 6975 w 10000"/>
              <a:gd name="connsiteY3" fmla="*/ 9848 h 10567"/>
              <a:gd name="connsiteX4" fmla="*/ 6819 w 10000"/>
              <a:gd name="connsiteY4" fmla="*/ 9444 h 10567"/>
              <a:gd name="connsiteX5" fmla="*/ 6714 w 10000"/>
              <a:gd name="connsiteY5" fmla="*/ 9047 h 10567"/>
              <a:gd name="connsiteX6" fmla="*/ 6506 w 10000"/>
              <a:gd name="connsiteY6" fmla="*/ 8439 h 10567"/>
              <a:gd name="connsiteX7" fmla="*/ 6349 w 10000"/>
              <a:gd name="connsiteY7" fmla="*/ 8439 h 10567"/>
              <a:gd name="connsiteX8" fmla="*/ 6089 w 10000"/>
              <a:gd name="connsiteY8" fmla="*/ 7837 h 10567"/>
              <a:gd name="connsiteX9" fmla="*/ 5672 w 10000"/>
              <a:gd name="connsiteY9" fmla="*/ 5626 h 10567"/>
              <a:gd name="connsiteX10" fmla="*/ 5411 w 10000"/>
              <a:gd name="connsiteY10" fmla="*/ 4825 h 10567"/>
              <a:gd name="connsiteX11" fmla="*/ 5306 w 10000"/>
              <a:gd name="connsiteY11" fmla="*/ 4023 h 10567"/>
              <a:gd name="connsiteX12" fmla="*/ 5254 w 10000"/>
              <a:gd name="connsiteY12" fmla="*/ 4023 h 10567"/>
              <a:gd name="connsiteX13" fmla="*/ 5149 w 10000"/>
              <a:gd name="connsiteY13" fmla="*/ 2813 h 10567"/>
              <a:gd name="connsiteX14" fmla="*/ 5045 w 10000"/>
              <a:gd name="connsiteY14" fmla="*/ 2414 h 10567"/>
              <a:gd name="connsiteX15" fmla="*/ 4837 w 10000"/>
              <a:gd name="connsiteY15" fmla="*/ 1812 h 10567"/>
              <a:gd name="connsiteX16" fmla="*/ 4785 w 10000"/>
              <a:gd name="connsiteY16" fmla="*/ 1409 h 10567"/>
              <a:gd name="connsiteX17" fmla="*/ 4628 w 10000"/>
              <a:gd name="connsiteY17" fmla="*/ 1006 h 10567"/>
              <a:gd name="connsiteX18" fmla="*/ 4419 w 10000"/>
              <a:gd name="connsiteY18" fmla="*/ 403 h 10567"/>
              <a:gd name="connsiteX19" fmla="*/ 4158 w 10000"/>
              <a:gd name="connsiteY19" fmla="*/ 204 h 10567"/>
              <a:gd name="connsiteX20" fmla="*/ 4002 w 10000"/>
              <a:gd name="connsiteY20" fmla="*/ 0 h 10567"/>
              <a:gd name="connsiteX21" fmla="*/ 3793 w 10000"/>
              <a:gd name="connsiteY21" fmla="*/ 204 h 10567"/>
              <a:gd name="connsiteX22" fmla="*/ 3532 w 10000"/>
              <a:gd name="connsiteY22" fmla="*/ 0 h 10567"/>
              <a:gd name="connsiteX23" fmla="*/ 3325 w 10000"/>
              <a:gd name="connsiteY23" fmla="*/ 403 h 10567"/>
              <a:gd name="connsiteX24" fmla="*/ 3220 w 10000"/>
              <a:gd name="connsiteY24" fmla="*/ 2011 h 10567"/>
              <a:gd name="connsiteX25" fmla="*/ 3010 w 10000"/>
              <a:gd name="connsiteY25" fmla="*/ 3216 h 10567"/>
              <a:gd name="connsiteX26" fmla="*/ 2907 w 10000"/>
              <a:gd name="connsiteY26" fmla="*/ 3619 h 10567"/>
              <a:gd name="connsiteX27" fmla="*/ 2490 w 10000"/>
              <a:gd name="connsiteY27" fmla="*/ 4421 h 10567"/>
              <a:gd name="connsiteX28" fmla="*/ 2360 w 10000"/>
              <a:gd name="connsiteY28" fmla="*/ 4978 h 10567"/>
              <a:gd name="connsiteX29" fmla="*/ 2040 w 10000"/>
              <a:gd name="connsiteY29" fmla="*/ 5959 h 10567"/>
              <a:gd name="connsiteX30" fmla="*/ 1626 w 10000"/>
              <a:gd name="connsiteY30" fmla="*/ 5615 h 10567"/>
              <a:gd name="connsiteX31" fmla="*/ 1423 w 10000"/>
              <a:gd name="connsiteY31" fmla="*/ 5753 h 10567"/>
              <a:gd name="connsiteX32" fmla="*/ 1364 w 10000"/>
              <a:gd name="connsiteY32" fmla="*/ 6647 h 10567"/>
              <a:gd name="connsiteX33" fmla="*/ 856 w 10000"/>
              <a:gd name="connsiteY33" fmla="*/ 9037 h 10567"/>
              <a:gd name="connsiteX34" fmla="*/ 583 w 10000"/>
              <a:gd name="connsiteY34" fmla="*/ 9466 h 10567"/>
              <a:gd name="connsiteX35" fmla="*/ 399 w 10000"/>
              <a:gd name="connsiteY35" fmla="*/ 8813 h 10567"/>
              <a:gd name="connsiteX36" fmla="*/ 117 w 10000"/>
              <a:gd name="connsiteY36" fmla="*/ 8832 h 10567"/>
              <a:gd name="connsiteX37" fmla="*/ 0 w 10000"/>
              <a:gd name="connsiteY37" fmla="*/ 9083 h 10567"/>
              <a:gd name="connsiteX0" fmla="*/ 10000 w 10000"/>
              <a:gd name="connsiteY0" fmla="*/ 7348 h 10626"/>
              <a:gd name="connsiteX1" fmla="*/ 7995 w 10000"/>
              <a:gd name="connsiteY1" fmla="*/ 10224 h 10626"/>
              <a:gd name="connsiteX2" fmla="*/ 7800 w 10000"/>
              <a:gd name="connsiteY2" fmla="*/ 10567 h 10626"/>
              <a:gd name="connsiteX3" fmla="*/ 7124 w 10000"/>
              <a:gd name="connsiteY3" fmla="*/ 10000 h 10626"/>
              <a:gd name="connsiteX4" fmla="*/ 6975 w 10000"/>
              <a:gd name="connsiteY4" fmla="*/ 9848 h 10626"/>
              <a:gd name="connsiteX5" fmla="*/ 6819 w 10000"/>
              <a:gd name="connsiteY5" fmla="*/ 9444 h 10626"/>
              <a:gd name="connsiteX6" fmla="*/ 6714 w 10000"/>
              <a:gd name="connsiteY6" fmla="*/ 9047 h 10626"/>
              <a:gd name="connsiteX7" fmla="*/ 6506 w 10000"/>
              <a:gd name="connsiteY7" fmla="*/ 8439 h 10626"/>
              <a:gd name="connsiteX8" fmla="*/ 6349 w 10000"/>
              <a:gd name="connsiteY8" fmla="*/ 8439 h 10626"/>
              <a:gd name="connsiteX9" fmla="*/ 6089 w 10000"/>
              <a:gd name="connsiteY9" fmla="*/ 7837 h 10626"/>
              <a:gd name="connsiteX10" fmla="*/ 5672 w 10000"/>
              <a:gd name="connsiteY10" fmla="*/ 5626 h 10626"/>
              <a:gd name="connsiteX11" fmla="*/ 5411 w 10000"/>
              <a:gd name="connsiteY11" fmla="*/ 4825 h 10626"/>
              <a:gd name="connsiteX12" fmla="*/ 5306 w 10000"/>
              <a:gd name="connsiteY12" fmla="*/ 4023 h 10626"/>
              <a:gd name="connsiteX13" fmla="*/ 5254 w 10000"/>
              <a:gd name="connsiteY13" fmla="*/ 4023 h 10626"/>
              <a:gd name="connsiteX14" fmla="*/ 5149 w 10000"/>
              <a:gd name="connsiteY14" fmla="*/ 2813 h 10626"/>
              <a:gd name="connsiteX15" fmla="*/ 5045 w 10000"/>
              <a:gd name="connsiteY15" fmla="*/ 2414 h 10626"/>
              <a:gd name="connsiteX16" fmla="*/ 4837 w 10000"/>
              <a:gd name="connsiteY16" fmla="*/ 1812 h 10626"/>
              <a:gd name="connsiteX17" fmla="*/ 4785 w 10000"/>
              <a:gd name="connsiteY17" fmla="*/ 1409 h 10626"/>
              <a:gd name="connsiteX18" fmla="*/ 4628 w 10000"/>
              <a:gd name="connsiteY18" fmla="*/ 1006 h 10626"/>
              <a:gd name="connsiteX19" fmla="*/ 4419 w 10000"/>
              <a:gd name="connsiteY19" fmla="*/ 403 h 10626"/>
              <a:gd name="connsiteX20" fmla="*/ 4158 w 10000"/>
              <a:gd name="connsiteY20" fmla="*/ 204 h 10626"/>
              <a:gd name="connsiteX21" fmla="*/ 4002 w 10000"/>
              <a:gd name="connsiteY21" fmla="*/ 0 h 10626"/>
              <a:gd name="connsiteX22" fmla="*/ 3793 w 10000"/>
              <a:gd name="connsiteY22" fmla="*/ 204 h 10626"/>
              <a:gd name="connsiteX23" fmla="*/ 3532 w 10000"/>
              <a:gd name="connsiteY23" fmla="*/ 0 h 10626"/>
              <a:gd name="connsiteX24" fmla="*/ 3325 w 10000"/>
              <a:gd name="connsiteY24" fmla="*/ 403 h 10626"/>
              <a:gd name="connsiteX25" fmla="*/ 3220 w 10000"/>
              <a:gd name="connsiteY25" fmla="*/ 2011 h 10626"/>
              <a:gd name="connsiteX26" fmla="*/ 3010 w 10000"/>
              <a:gd name="connsiteY26" fmla="*/ 3216 h 10626"/>
              <a:gd name="connsiteX27" fmla="*/ 2907 w 10000"/>
              <a:gd name="connsiteY27" fmla="*/ 3619 h 10626"/>
              <a:gd name="connsiteX28" fmla="*/ 2490 w 10000"/>
              <a:gd name="connsiteY28" fmla="*/ 4421 h 10626"/>
              <a:gd name="connsiteX29" fmla="*/ 2360 w 10000"/>
              <a:gd name="connsiteY29" fmla="*/ 4978 h 10626"/>
              <a:gd name="connsiteX30" fmla="*/ 2040 w 10000"/>
              <a:gd name="connsiteY30" fmla="*/ 5959 h 10626"/>
              <a:gd name="connsiteX31" fmla="*/ 1626 w 10000"/>
              <a:gd name="connsiteY31" fmla="*/ 5615 h 10626"/>
              <a:gd name="connsiteX32" fmla="*/ 1423 w 10000"/>
              <a:gd name="connsiteY32" fmla="*/ 5753 h 10626"/>
              <a:gd name="connsiteX33" fmla="*/ 1364 w 10000"/>
              <a:gd name="connsiteY33" fmla="*/ 6647 h 10626"/>
              <a:gd name="connsiteX34" fmla="*/ 856 w 10000"/>
              <a:gd name="connsiteY34" fmla="*/ 9037 h 10626"/>
              <a:gd name="connsiteX35" fmla="*/ 583 w 10000"/>
              <a:gd name="connsiteY35" fmla="*/ 9466 h 10626"/>
              <a:gd name="connsiteX36" fmla="*/ 399 w 10000"/>
              <a:gd name="connsiteY36" fmla="*/ 8813 h 10626"/>
              <a:gd name="connsiteX37" fmla="*/ 117 w 10000"/>
              <a:gd name="connsiteY37" fmla="*/ 8832 h 10626"/>
              <a:gd name="connsiteX38" fmla="*/ 0 w 10000"/>
              <a:gd name="connsiteY38" fmla="*/ 9083 h 10626"/>
              <a:gd name="connsiteX0" fmla="*/ 10000 w 10000"/>
              <a:gd name="connsiteY0" fmla="*/ 7348 h 10576"/>
              <a:gd name="connsiteX1" fmla="*/ 8398 w 10000"/>
              <a:gd name="connsiteY1" fmla="*/ 10189 h 10576"/>
              <a:gd name="connsiteX2" fmla="*/ 7995 w 10000"/>
              <a:gd name="connsiteY2" fmla="*/ 10224 h 10576"/>
              <a:gd name="connsiteX3" fmla="*/ 7800 w 10000"/>
              <a:gd name="connsiteY3" fmla="*/ 10567 h 10576"/>
              <a:gd name="connsiteX4" fmla="*/ 7124 w 10000"/>
              <a:gd name="connsiteY4" fmla="*/ 10000 h 10576"/>
              <a:gd name="connsiteX5" fmla="*/ 6975 w 10000"/>
              <a:gd name="connsiteY5" fmla="*/ 9848 h 10576"/>
              <a:gd name="connsiteX6" fmla="*/ 6819 w 10000"/>
              <a:gd name="connsiteY6" fmla="*/ 9444 h 10576"/>
              <a:gd name="connsiteX7" fmla="*/ 6714 w 10000"/>
              <a:gd name="connsiteY7" fmla="*/ 9047 h 10576"/>
              <a:gd name="connsiteX8" fmla="*/ 6506 w 10000"/>
              <a:gd name="connsiteY8" fmla="*/ 8439 h 10576"/>
              <a:gd name="connsiteX9" fmla="*/ 6349 w 10000"/>
              <a:gd name="connsiteY9" fmla="*/ 8439 h 10576"/>
              <a:gd name="connsiteX10" fmla="*/ 6089 w 10000"/>
              <a:gd name="connsiteY10" fmla="*/ 7837 h 10576"/>
              <a:gd name="connsiteX11" fmla="*/ 5672 w 10000"/>
              <a:gd name="connsiteY11" fmla="*/ 5626 h 10576"/>
              <a:gd name="connsiteX12" fmla="*/ 5411 w 10000"/>
              <a:gd name="connsiteY12" fmla="*/ 4825 h 10576"/>
              <a:gd name="connsiteX13" fmla="*/ 5306 w 10000"/>
              <a:gd name="connsiteY13" fmla="*/ 4023 h 10576"/>
              <a:gd name="connsiteX14" fmla="*/ 5254 w 10000"/>
              <a:gd name="connsiteY14" fmla="*/ 4023 h 10576"/>
              <a:gd name="connsiteX15" fmla="*/ 5149 w 10000"/>
              <a:gd name="connsiteY15" fmla="*/ 2813 h 10576"/>
              <a:gd name="connsiteX16" fmla="*/ 5045 w 10000"/>
              <a:gd name="connsiteY16" fmla="*/ 2414 h 10576"/>
              <a:gd name="connsiteX17" fmla="*/ 4837 w 10000"/>
              <a:gd name="connsiteY17" fmla="*/ 1812 h 10576"/>
              <a:gd name="connsiteX18" fmla="*/ 4785 w 10000"/>
              <a:gd name="connsiteY18" fmla="*/ 1409 h 10576"/>
              <a:gd name="connsiteX19" fmla="*/ 4628 w 10000"/>
              <a:gd name="connsiteY19" fmla="*/ 1006 h 10576"/>
              <a:gd name="connsiteX20" fmla="*/ 4419 w 10000"/>
              <a:gd name="connsiteY20" fmla="*/ 403 h 10576"/>
              <a:gd name="connsiteX21" fmla="*/ 4158 w 10000"/>
              <a:gd name="connsiteY21" fmla="*/ 204 h 10576"/>
              <a:gd name="connsiteX22" fmla="*/ 4002 w 10000"/>
              <a:gd name="connsiteY22" fmla="*/ 0 h 10576"/>
              <a:gd name="connsiteX23" fmla="*/ 3793 w 10000"/>
              <a:gd name="connsiteY23" fmla="*/ 204 h 10576"/>
              <a:gd name="connsiteX24" fmla="*/ 3532 w 10000"/>
              <a:gd name="connsiteY24" fmla="*/ 0 h 10576"/>
              <a:gd name="connsiteX25" fmla="*/ 3325 w 10000"/>
              <a:gd name="connsiteY25" fmla="*/ 403 h 10576"/>
              <a:gd name="connsiteX26" fmla="*/ 3220 w 10000"/>
              <a:gd name="connsiteY26" fmla="*/ 2011 h 10576"/>
              <a:gd name="connsiteX27" fmla="*/ 3010 w 10000"/>
              <a:gd name="connsiteY27" fmla="*/ 3216 h 10576"/>
              <a:gd name="connsiteX28" fmla="*/ 2907 w 10000"/>
              <a:gd name="connsiteY28" fmla="*/ 3619 h 10576"/>
              <a:gd name="connsiteX29" fmla="*/ 2490 w 10000"/>
              <a:gd name="connsiteY29" fmla="*/ 4421 h 10576"/>
              <a:gd name="connsiteX30" fmla="*/ 2360 w 10000"/>
              <a:gd name="connsiteY30" fmla="*/ 4978 h 10576"/>
              <a:gd name="connsiteX31" fmla="*/ 2040 w 10000"/>
              <a:gd name="connsiteY31" fmla="*/ 5959 h 10576"/>
              <a:gd name="connsiteX32" fmla="*/ 1626 w 10000"/>
              <a:gd name="connsiteY32" fmla="*/ 5615 h 10576"/>
              <a:gd name="connsiteX33" fmla="*/ 1423 w 10000"/>
              <a:gd name="connsiteY33" fmla="*/ 5753 h 10576"/>
              <a:gd name="connsiteX34" fmla="*/ 1364 w 10000"/>
              <a:gd name="connsiteY34" fmla="*/ 6647 h 10576"/>
              <a:gd name="connsiteX35" fmla="*/ 856 w 10000"/>
              <a:gd name="connsiteY35" fmla="*/ 9037 h 10576"/>
              <a:gd name="connsiteX36" fmla="*/ 583 w 10000"/>
              <a:gd name="connsiteY36" fmla="*/ 9466 h 10576"/>
              <a:gd name="connsiteX37" fmla="*/ 399 w 10000"/>
              <a:gd name="connsiteY37" fmla="*/ 8813 h 10576"/>
              <a:gd name="connsiteX38" fmla="*/ 117 w 10000"/>
              <a:gd name="connsiteY38" fmla="*/ 8832 h 10576"/>
              <a:gd name="connsiteX39" fmla="*/ 0 w 10000"/>
              <a:gd name="connsiteY39" fmla="*/ 9083 h 10576"/>
              <a:gd name="connsiteX0" fmla="*/ 10000 w 10000"/>
              <a:gd name="connsiteY0" fmla="*/ 7348 h 10576"/>
              <a:gd name="connsiteX1" fmla="*/ 8507 w 10000"/>
              <a:gd name="connsiteY1" fmla="*/ 9794 h 10576"/>
              <a:gd name="connsiteX2" fmla="*/ 8398 w 10000"/>
              <a:gd name="connsiteY2" fmla="*/ 10189 h 10576"/>
              <a:gd name="connsiteX3" fmla="*/ 7995 w 10000"/>
              <a:gd name="connsiteY3" fmla="*/ 10224 h 10576"/>
              <a:gd name="connsiteX4" fmla="*/ 7800 w 10000"/>
              <a:gd name="connsiteY4" fmla="*/ 10567 h 10576"/>
              <a:gd name="connsiteX5" fmla="*/ 7124 w 10000"/>
              <a:gd name="connsiteY5" fmla="*/ 10000 h 10576"/>
              <a:gd name="connsiteX6" fmla="*/ 6975 w 10000"/>
              <a:gd name="connsiteY6" fmla="*/ 9848 h 10576"/>
              <a:gd name="connsiteX7" fmla="*/ 6819 w 10000"/>
              <a:gd name="connsiteY7" fmla="*/ 9444 h 10576"/>
              <a:gd name="connsiteX8" fmla="*/ 6714 w 10000"/>
              <a:gd name="connsiteY8" fmla="*/ 9047 h 10576"/>
              <a:gd name="connsiteX9" fmla="*/ 6506 w 10000"/>
              <a:gd name="connsiteY9" fmla="*/ 8439 h 10576"/>
              <a:gd name="connsiteX10" fmla="*/ 6349 w 10000"/>
              <a:gd name="connsiteY10" fmla="*/ 8439 h 10576"/>
              <a:gd name="connsiteX11" fmla="*/ 6089 w 10000"/>
              <a:gd name="connsiteY11" fmla="*/ 7837 h 10576"/>
              <a:gd name="connsiteX12" fmla="*/ 5672 w 10000"/>
              <a:gd name="connsiteY12" fmla="*/ 5626 h 10576"/>
              <a:gd name="connsiteX13" fmla="*/ 5411 w 10000"/>
              <a:gd name="connsiteY13" fmla="*/ 4825 h 10576"/>
              <a:gd name="connsiteX14" fmla="*/ 5306 w 10000"/>
              <a:gd name="connsiteY14" fmla="*/ 4023 h 10576"/>
              <a:gd name="connsiteX15" fmla="*/ 5254 w 10000"/>
              <a:gd name="connsiteY15" fmla="*/ 4023 h 10576"/>
              <a:gd name="connsiteX16" fmla="*/ 5149 w 10000"/>
              <a:gd name="connsiteY16" fmla="*/ 2813 h 10576"/>
              <a:gd name="connsiteX17" fmla="*/ 5045 w 10000"/>
              <a:gd name="connsiteY17" fmla="*/ 2414 h 10576"/>
              <a:gd name="connsiteX18" fmla="*/ 4837 w 10000"/>
              <a:gd name="connsiteY18" fmla="*/ 1812 h 10576"/>
              <a:gd name="connsiteX19" fmla="*/ 4785 w 10000"/>
              <a:gd name="connsiteY19" fmla="*/ 1409 h 10576"/>
              <a:gd name="connsiteX20" fmla="*/ 4628 w 10000"/>
              <a:gd name="connsiteY20" fmla="*/ 1006 h 10576"/>
              <a:gd name="connsiteX21" fmla="*/ 4419 w 10000"/>
              <a:gd name="connsiteY21" fmla="*/ 403 h 10576"/>
              <a:gd name="connsiteX22" fmla="*/ 4158 w 10000"/>
              <a:gd name="connsiteY22" fmla="*/ 204 h 10576"/>
              <a:gd name="connsiteX23" fmla="*/ 4002 w 10000"/>
              <a:gd name="connsiteY23" fmla="*/ 0 h 10576"/>
              <a:gd name="connsiteX24" fmla="*/ 3793 w 10000"/>
              <a:gd name="connsiteY24" fmla="*/ 204 h 10576"/>
              <a:gd name="connsiteX25" fmla="*/ 3532 w 10000"/>
              <a:gd name="connsiteY25" fmla="*/ 0 h 10576"/>
              <a:gd name="connsiteX26" fmla="*/ 3325 w 10000"/>
              <a:gd name="connsiteY26" fmla="*/ 403 h 10576"/>
              <a:gd name="connsiteX27" fmla="*/ 3220 w 10000"/>
              <a:gd name="connsiteY27" fmla="*/ 2011 h 10576"/>
              <a:gd name="connsiteX28" fmla="*/ 3010 w 10000"/>
              <a:gd name="connsiteY28" fmla="*/ 3216 h 10576"/>
              <a:gd name="connsiteX29" fmla="*/ 2907 w 10000"/>
              <a:gd name="connsiteY29" fmla="*/ 3619 h 10576"/>
              <a:gd name="connsiteX30" fmla="*/ 2490 w 10000"/>
              <a:gd name="connsiteY30" fmla="*/ 4421 h 10576"/>
              <a:gd name="connsiteX31" fmla="*/ 2360 w 10000"/>
              <a:gd name="connsiteY31" fmla="*/ 4978 h 10576"/>
              <a:gd name="connsiteX32" fmla="*/ 2040 w 10000"/>
              <a:gd name="connsiteY32" fmla="*/ 5959 h 10576"/>
              <a:gd name="connsiteX33" fmla="*/ 1626 w 10000"/>
              <a:gd name="connsiteY33" fmla="*/ 5615 h 10576"/>
              <a:gd name="connsiteX34" fmla="*/ 1423 w 10000"/>
              <a:gd name="connsiteY34" fmla="*/ 5753 h 10576"/>
              <a:gd name="connsiteX35" fmla="*/ 1364 w 10000"/>
              <a:gd name="connsiteY35" fmla="*/ 6647 h 10576"/>
              <a:gd name="connsiteX36" fmla="*/ 856 w 10000"/>
              <a:gd name="connsiteY36" fmla="*/ 9037 h 10576"/>
              <a:gd name="connsiteX37" fmla="*/ 583 w 10000"/>
              <a:gd name="connsiteY37" fmla="*/ 9466 h 10576"/>
              <a:gd name="connsiteX38" fmla="*/ 399 w 10000"/>
              <a:gd name="connsiteY38" fmla="*/ 8813 h 10576"/>
              <a:gd name="connsiteX39" fmla="*/ 117 w 10000"/>
              <a:gd name="connsiteY39" fmla="*/ 8832 h 10576"/>
              <a:gd name="connsiteX40" fmla="*/ 0 w 10000"/>
              <a:gd name="connsiteY40" fmla="*/ 9083 h 10576"/>
              <a:gd name="connsiteX0" fmla="*/ 10000 w 10000"/>
              <a:gd name="connsiteY0" fmla="*/ 7348 h 10576"/>
              <a:gd name="connsiteX1" fmla="*/ 8965 w 10000"/>
              <a:gd name="connsiteY1" fmla="*/ 9140 h 10576"/>
              <a:gd name="connsiteX2" fmla="*/ 8507 w 10000"/>
              <a:gd name="connsiteY2" fmla="*/ 9794 h 10576"/>
              <a:gd name="connsiteX3" fmla="*/ 8398 w 10000"/>
              <a:gd name="connsiteY3" fmla="*/ 10189 h 10576"/>
              <a:gd name="connsiteX4" fmla="*/ 7995 w 10000"/>
              <a:gd name="connsiteY4" fmla="*/ 10224 h 10576"/>
              <a:gd name="connsiteX5" fmla="*/ 7800 w 10000"/>
              <a:gd name="connsiteY5" fmla="*/ 10567 h 10576"/>
              <a:gd name="connsiteX6" fmla="*/ 7124 w 10000"/>
              <a:gd name="connsiteY6" fmla="*/ 10000 h 10576"/>
              <a:gd name="connsiteX7" fmla="*/ 6975 w 10000"/>
              <a:gd name="connsiteY7" fmla="*/ 9848 h 10576"/>
              <a:gd name="connsiteX8" fmla="*/ 6819 w 10000"/>
              <a:gd name="connsiteY8" fmla="*/ 9444 h 10576"/>
              <a:gd name="connsiteX9" fmla="*/ 6714 w 10000"/>
              <a:gd name="connsiteY9" fmla="*/ 9047 h 10576"/>
              <a:gd name="connsiteX10" fmla="*/ 6506 w 10000"/>
              <a:gd name="connsiteY10" fmla="*/ 8439 h 10576"/>
              <a:gd name="connsiteX11" fmla="*/ 6349 w 10000"/>
              <a:gd name="connsiteY11" fmla="*/ 8439 h 10576"/>
              <a:gd name="connsiteX12" fmla="*/ 6089 w 10000"/>
              <a:gd name="connsiteY12" fmla="*/ 7837 h 10576"/>
              <a:gd name="connsiteX13" fmla="*/ 5672 w 10000"/>
              <a:gd name="connsiteY13" fmla="*/ 5626 h 10576"/>
              <a:gd name="connsiteX14" fmla="*/ 5411 w 10000"/>
              <a:gd name="connsiteY14" fmla="*/ 4825 h 10576"/>
              <a:gd name="connsiteX15" fmla="*/ 5306 w 10000"/>
              <a:gd name="connsiteY15" fmla="*/ 4023 h 10576"/>
              <a:gd name="connsiteX16" fmla="*/ 5254 w 10000"/>
              <a:gd name="connsiteY16" fmla="*/ 4023 h 10576"/>
              <a:gd name="connsiteX17" fmla="*/ 5149 w 10000"/>
              <a:gd name="connsiteY17" fmla="*/ 2813 h 10576"/>
              <a:gd name="connsiteX18" fmla="*/ 5045 w 10000"/>
              <a:gd name="connsiteY18" fmla="*/ 2414 h 10576"/>
              <a:gd name="connsiteX19" fmla="*/ 4837 w 10000"/>
              <a:gd name="connsiteY19" fmla="*/ 1812 h 10576"/>
              <a:gd name="connsiteX20" fmla="*/ 4785 w 10000"/>
              <a:gd name="connsiteY20" fmla="*/ 1409 h 10576"/>
              <a:gd name="connsiteX21" fmla="*/ 4628 w 10000"/>
              <a:gd name="connsiteY21" fmla="*/ 1006 h 10576"/>
              <a:gd name="connsiteX22" fmla="*/ 4419 w 10000"/>
              <a:gd name="connsiteY22" fmla="*/ 403 h 10576"/>
              <a:gd name="connsiteX23" fmla="*/ 4158 w 10000"/>
              <a:gd name="connsiteY23" fmla="*/ 204 h 10576"/>
              <a:gd name="connsiteX24" fmla="*/ 4002 w 10000"/>
              <a:gd name="connsiteY24" fmla="*/ 0 h 10576"/>
              <a:gd name="connsiteX25" fmla="*/ 3793 w 10000"/>
              <a:gd name="connsiteY25" fmla="*/ 204 h 10576"/>
              <a:gd name="connsiteX26" fmla="*/ 3532 w 10000"/>
              <a:gd name="connsiteY26" fmla="*/ 0 h 10576"/>
              <a:gd name="connsiteX27" fmla="*/ 3325 w 10000"/>
              <a:gd name="connsiteY27" fmla="*/ 403 h 10576"/>
              <a:gd name="connsiteX28" fmla="*/ 3220 w 10000"/>
              <a:gd name="connsiteY28" fmla="*/ 2011 h 10576"/>
              <a:gd name="connsiteX29" fmla="*/ 3010 w 10000"/>
              <a:gd name="connsiteY29" fmla="*/ 3216 h 10576"/>
              <a:gd name="connsiteX30" fmla="*/ 2907 w 10000"/>
              <a:gd name="connsiteY30" fmla="*/ 3619 h 10576"/>
              <a:gd name="connsiteX31" fmla="*/ 2490 w 10000"/>
              <a:gd name="connsiteY31" fmla="*/ 4421 h 10576"/>
              <a:gd name="connsiteX32" fmla="*/ 2360 w 10000"/>
              <a:gd name="connsiteY32" fmla="*/ 4978 h 10576"/>
              <a:gd name="connsiteX33" fmla="*/ 2040 w 10000"/>
              <a:gd name="connsiteY33" fmla="*/ 5959 h 10576"/>
              <a:gd name="connsiteX34" fmla="*/ 1626 w 10000"/>
              <a:gd name="connsiteY34" fmla="*/ 5615 h 10576"/>
              <a:gd name="connsiteX35" fmla="*/ 1423 w 10000"/>
              <a:gd name="connsiteY35" fmla="*/ 5753 h 10576"/>
              <a:gd name="connsiteX36" fmla="*/ 1364 w 10000"/>
              <a:gd name="connsiteY36" fmla="*/ 6647 h 10576"/>
              <a:gd name="connsiteX37" fmla="*/ 856 w 10000"/>
              <a:gd name="connsiteY37" fmla="*/ 9037 h 10576"/>
              <a:gd name="connsiteX38" fmla="*/ 583 w 10000"/>
              <a:gd name="connsiteY38" fmla="*/ 9466 h 10576"/>
              <a:gd name="connsiteX39" fmla="*/ 399 w 10000"/>
              <a:gd name="connsiteY39" fmla="*/ 8813 h 10576"/>
              <a:gd name="connsiteX40" fmla="*/ 117 w 10000"/>
              <a:gd name="connsiteY40" fmla="*/ 8832 h 10576"/>
              <a:gd name="connsiteX41" fmla="*/ 0 w 10000"/>
              <a:gd name="connsiteY41" fmla="*/ 9083 h 10576"/>
              <a:gd name="connsiteX0" fmla="*/ 10000 w 10000"/>
              <a:gd name="connsiteY0" fmla="*/ 7348 h 10576"/>
              <a:gd name="connsiteX1" fmla="*/ 9187 w 10000"/>
              <a:gd name="connsiteY1" fmla="*/ 9123 h 10576"/>
              <a:gd name="connsiteX2" fmla="*/ 8965 w 10000"/>
              <a:gd name="connsiteY2" fmla="*/ 9140 h 10576"/>
              <a:gd name="connsiteX3" fmla="*/ 8507 w 10000"/>
              <a:gd name="connsiteY3" fmla="*/ 9794 h 10576"/>
              <a:gd name="connsiteX4" fmla="*/ 8398 w 10000"/>
              <a:gd name="connsiteY4" fmla="*/ 10189 h 10576"/>
              <a:gd name="connsiteX5" fmla="*/ 7995 w 10000"/>
              <a:gd name="connsiteY5" fmla="*/ 10224 h 10576"/>
              <a:gd name="connsiteX6" fmla="*/ 7800 w 10000"/>
              <a:gd name="connsiteY6" fmla="*/ 10567 h 10576"/>
              <a:gd name="connsiteX7" fmla="*/ 7124 w 10000"/>
              <a:gd name="connsiteY7" fmla="*/ 10000 h 10576"/>
              <a:gd name="connsiteX8" fmla="*/ 6975 w 10000"/>
              <a:gd name="connsiteY8" fmla="*/ 9848 h 10576"/>
              <a:gd name="connsiteX9" fmla="*/ 6819 w 10000"/>
              <a:gd name="connsiteY9" fmla="*/ 9444 h 10576"/>
              <a:gd name="connsiteX10" fmla="*/ 6714 w 10000"/>
              <a:gd name="connsiteY10" fmla="*/ 9047 h 10576"/>
              <a:gd name="connsiteX11" fmla="*/ 6506 w 10000"/>
              <a:gd name="connsiteY11" fmla="*/ 8439 h 10576"/>
              <a:gd name="connsiteX12" fmla="*/ 6349 w 10000"/>
              <a:gd name="connsiteY12" fmla="*/ 8439 h 10576"/>
              <a:gd name="connsiteX13" fmla="*/ 6089 w 10000"/>
              <a:gd name="connsiteY13" fmla="*/ 7837 h 10576"/>
              <a:gd name="connsiteX14" fmla="*/ 5672 w 10000"/>
              <a:gd name="connsiteY14" fmla="*/ 5626 h 10576"/>
              <a:gd name="connsiteX15" fmla="*/ 5411 w 10000"/>
              <a:gd name="connsiteY15" fmla="*/ 4825 h 10576"/>
              <a:gd name="connsiteX16" fmla="*/ 5306 w 10000"/>
              <a:gd name="connsiteY16" fmla="*/ 4023 h 10576"/>
              <a:gd name="connsiteX17" fmla="*/ 5254 w 10000"/>
              <a:gd name="connsiteY17" fmla="*/ 4023 h 10576"/>
              <a:gd name="connsiteX18" fmla="*/ 5149 w 10000"/>
              <a:gd name="connsiteY18" fmla="*/ 2813 h 10576"/>
              <a:gd name="connsiteX19" fmla="*/ 5045 w 10000"/>
              <a:gd name="connsiteY19" fmla="*/ 2414 h 10576"/>
              <a:gd name="connsiteX20" fmla="*/ 4837 w 10000"/>
              <a:gd name="connsiteY20" fmla="*/ 1812 h 10576"/>
              <a:gd name="connsiteX21" fmla="*/ 4785 w 10000"/>
              <a:gd name="connsiteY21" fmla="*/ 1409 h 10576"/>
              <a:gd name="connsiteX22" fmla="*/ 4628 w 10000"/>
              <a:gd name="connsiteY22" fmla="*/ 1006 h 10576"/>
              <a:gd name="connsiteX23" fmla="*/ 4419 w 10000"/>
              <a:gd name="connsiteY23" fmla="*/ 403 h 10576"/>
              <a:gd name="connsiteX24" fmla="*/ 4158 w 10000"/>
              <a:gd name="connsiteY24" fmla="*/ 204 h 10576"/>
              <a:gd name="connsiteX25" fmla="*/ 4002 w 10000"/>
              <a:gd name="connsiteY25" fmla="*/ 0 h 10576"/>
              <a:gd name="connsiteX26" fmla="*/ 3793 w 10000"/>
              <a:gd name="connsiteY26" fmla="*/ 204 h 10576"/>
              <a:gd name="connsiteX27" fmla="*/ 3532 w 10000"/>
              <a:gd name="connsiteY27" fmla="*/ 0 h 10576"/>
              <a:gd name="connsiteX28" fmla="*/ 3325 w 10000"/>
              <a:gd name="connsiteY28" fmla="*/ 403 h 10576"/>
              <a:gd name="connsiteX29" fmla="*/ 3220 w 10000"/>
              <a:gd name="connsiteY29" fmla="*/ 2011 h 10576"/>
              <a:gd name="connsiteX30" fmla="*/ 3010 w 10000"/>
              <a:gd name="connsiteY30" fmla="*/ 3216 h 10576"/>
              <a:gd name="connsiteX31" fmla="*/ 2907 w 10000"/>
              <a:gd name="connsiteY31" fmla="*/ 3619 h 10576"/>
              <a:gd name="connsiteX32" fmla="*/ 2490 w 10000"/>
              <a:gd name="connsiteY32" fmla="*/ 4421 h 10576"/>
              <a:gd name="connsiteX33" fmla="*/ 2360 w 10000"/>
              <a:gd name="connsiteY33" fmla="*/ 4978 h 10576"/>
              <a:gd name="connsiteX34" fmla="*/ 2040 w 10000"/>
              <a:gd name="connsiteY34" fmla="*/ 5959 h 10576"/>
              <a:gd name="connsiteX35" fmla="*/ 1626 w 10000"/>
              <a:gd name="connsiteY35" fmla="*/ 5615 h 10576"/>
              <a:gd name="connsiteX36" fmla="*/ 1423 w 10000"/>
              <a:gd name="connsiteY36" fmla="*/ 5753 h 10576"/>
              <a:gd name="connsiteX37" fmla="*/ 1364 w 10000"/>
              <a:gd name="connsiteY37" fmla="*/ 6647 h 10576"/>
              <a:gd name="connsiteX38" fmla="*/ 856 w 10000"/>
              <a:gd name="connsiteY38" fmla="*/ 9037 h 10576"/>
              <a:gd name="connsiteX39" fmla="*/ 583 w 10000"/>
              <a:gd name="connsiteY39" fmla="*/ 9466 h 10576"/>
              <a:gd name="connsiteX40" fmla="*/ 399 w 10000"/>
              <a:gd name="connsiteY40" fmla="*/ 8813 h 10576"/>
              <a:gd name="connsiteX41" fmla="*/ 117 w 10000"/>
              <a:gd name="connsiteY41" fmla="*/ 8832 h 10576"/>
              <a:gd name="connsiteX42" fmla="*/ 0 w 10000"/>
              <a:gd name="connsiteY42" fmla="*/ 9083 h 10576"/>
              <a:gd name="connsiteX0" fmla="*/ 10000 w 10000"/>
              <a:gd name="connsiteY0" fmla="*/ 7348 h 10576"/>
              <a:gd name="connsiteX1" fmla="*/ 9473 w 10000"/>
              <a:gd name="connsiteY1" fmla="*/ 8693 h 10576"/>
              <a:gd name="connsiteX2" fmla="*/ 9187 w 10000"/>
              <a:gd name="connsiteY2" fmla="*/ 9123 h 10576"/>
              <a:gd name="connsiteX3" fmla="*/ 8965 w 10000"/>
              <a:gd name="connsiteY3" fmla="*/ 9140 h 10576"/>
              <a:gd name="connsiteX4" fmla="*/ 8507 w 10000"/>
              <a:gd name="connsiteY4" fmla="*/ 9794 h 10576"/>
              <a:gd name="connsiteX5" fmla="*/ 8398 w 10000"/>
              <a:gd name="connsiteY5" fmla="*/ 10189 h 10576"/>
              <a:gd name="connsiteX6" fmla="*/ 7995 w 10000"/>
              <a:gd name="connsiteY6" fmla="*/ 10224 h 10576"/>
              <a:gd name="connsiteX7" fmla="*/ 7800 w 10000"/>
              <a:gd name="connsiteY7" fmla="*/ 10567 h 10576"/>
              <a:gd name="connsiteX8" fmla="*/ 7124 w 10000"/>
              <a:gd name="connsiteY8" fmla="*/ 10000 h 10576"/>
              <a:gd name="connsiteX9" fmla="*/ 6975 w 10000"/>
              <a:gd name="connsiteY9" fmla="*/ 9848 h 10576"/>
              <a:gd name="connsiteX10" fmla="*/ 6819 w 10000"/>
              <a:gd name="connsiteY10" fmla="*/ 9444 h 10576"/>
              <a:gd name="connsiteX11" fmla="*/ 6714 w 10000"/>
              <a:gd name="connsiteY11" fmla="*/ 9047 h 10576"/>
              <a:gd name="connsiteX12" fmla="*/ 6506 w 10000"/>
              <a:gd name="connsiteY12" fmla="*/ 8439 h 10576"/>
              <a:gd name="connsiteX13" fmla="*/ 6349 w 10000"/>
              <a:gd name="connsiteY13" fmla="*/ 8439 h 10576"/>
              <a:gd name="connsiteX14" fmla="*/ 6089 w 10000"/>
              <a:gd name="connsiteY14" fmla="*/ 7837 h 10576"/>
              <a:gd name="connsiteX15" fmla="*/ 5672 w 10000"/>
              <a:gd name="connsiteY15" fmla="*/ 5626 h 10576"/>
              <a:gd name="connsiteX16" fmla="*/ 5411 w 10000"/>
              <a:gd name="connsiteY16" fmla="*/ 4825 h 10576"/>
              <a:gd name="connsiteX17" fmla="*/ 5306 w 10000"/>
              <a:gd name="connsiteY17" fmla="*/ 4023 h 10576"/>
              <a:gd name="connsiteX18" fmla="*/ 5254 w 10000"/>
              <a:gd name="connsiteY18" fmla="*/ 4023 h 10576"/>
              <a:gd name="connsiteX19" fmla="*/ 5149 w 10000"/>
              <a:gd name="connsiteY19" fmla="*/ 2813 h 10576"/>
              <a:gd name="connsiteX20" fmla="*/ 5045 w 10000"/>
              <a:gd name="connsiteY20" fmla="*/ 2414 h 10576"/>
              <a:gd name="connsiteX21" fmla="*/ 4837 w 10000"/>
              <a:gd name="connsiteY21" fmla="*/ 1812 h 10576"/>
              <a:gd name="connsiteX22" fmla="*/ 4785 w 10000"/>
              <a:gd name="connsiteY22" fmla="*/ 1409 h 10576"/>
              <a:gd name="connsiteX23" fmla="*/ 4628 w 10000"/>
              <a:gd name="connsiteY23" fmla="*/ 1006 h 10576"/>
              <a:gd name="connsiteX24" fmla="*/ 4419 w 10000"/>
              <a:gd name="connsiteY24" fmla="*/ 403 h 10576"/>
              <a:gd name="connsiteX25" fmla="*/ 4158 w 10000"/>
              <a:gd name="connsiteY25" fmla="*/ 204 h 10576"/>
              <a:gd name="connsiteX26" fmla="*/ 4002 w 10000"/>
              <a:gd name="connsiteY26" fmla="*/ 0 h 10576"/>
              <a:gd name="connsiteX27" fmla="*/ 3793 w 10000"/>
              <a:gd name="connsiteY27" fmla="*/ 204 h 10576"/>
              <a:gd name="connsiteX28" fmla="*/ 3532 w 10000"/>
              <a:gd name="connsiteY28" fmla="*/ 0 h 10576"/>
              <a:gd name="connsiteX29" fmla="*/ 3325 w 10000"/>
              <a:gd name="connsiteY29" fmla="*/ 403 h 10576"/>
              <a:gd name="connsiteX30" fmla="*/ 3220 w 10000"/>
              <a:gd name="connsiteY30" fmla="*/ 2011 h 10576"/>
              <a:gd name="connsiteX31" fmla="*/ 3010 w 10000"/>
              <a:gd name="connsiteY31" fmla="*/ 3216 h 10576"/>
              <a:gd name="connsiteX32" fmla="*/ 2907 w 10000"/>
              <a:gd name="connsiteY32" fmla="*/ 3619 h 10576"/>
              <a:gd name="connsiteX33" fmla="*/ 2490 w 10000"/>
              <a:gd name="connsiteY33" fmla="*/ 4421 h 10576"/>
              <a:gd name="connsiteX34" fmla="*/ 2360 w 10000"/>
              <a:gd name="connsiteY34" fmla="*/ 4978 h 10576"/>
              <a:gd name="connsiteX35" fmla="*/ 2040 w 10000"/>
              <a:gd name="connsiteY35" fmla="*/ 5959 h 10576"/>
              <a:gd name="connsiteX36" fmla="*/ 1626 w 10000"/>
              <a:gd name="connsiteY36" fmla="*/ 5615 h 10576"/>
              <a:gd name="connsiteX37" fmla="*/ 1423 w 10000"/>
              <a:gd name="connsiteY37" fmla="*/ 5753 h 10576"/>
              <a:gd name="connsiteX38" fmla="*/ 1364 w 10000"/>
              <a:gd name="connsiteY38" fmla="*/ 6647 h 10576"/>
              <a:gd name="connsiteX39" fmla="*/ 856 w 10000"/>
              <a:gd name="connsiteY39" fmla="*/ 9037 h 10576"/>
              <a:gd name="connsiteX40" fmla="*/ 583 w 10000"/>
              <a:gd name="connsiteY40" fmla="*/ 9466 h 10576"/>
              <a:gd name="connsiteX41" fmla="*/ 399 w 10000"/>
              <a:gd name="connsiteY41" fmla="*/ 8813 h 10576"/>
              <a:gd name="connsiteX42" fmla="*/ 117 w 10000"/>
              <a:gd name="connsiteY42" fmla="*/ 8832 h 10576"/>
              <a:gd name="connsiteX43" fmla="*/ 0 w 10000"/>
              <a:gd name="connsiteY43" fmla="*/ 9083 h 10576"/>
              <a:gd name="connsiteX0" fmla="*/ 10000 w 10000"/>
              <a:gd name="connsiteY0" fmla="*/ 7348 h 10576"/>
              <a:gd name="connsiteX1" fmla="*/ 9867 w 10000"/>
              <a:gd name="connsiteY1" fmla="*/ 7335 h 10576"/>
              <a:gd name="connsiteX2" fmla="*/ 9473 w 10000"/>
              <a:gd name="connsiteY2" fmla="*/ 8693 h 10576"/>
              <a:gd name="connsiteX3" fmla="*/ 9187 w 10000"/>
              <a:gd name="connsiteY3" fmla="*/ 9123 h 10576"/>
              <a:gd name="connsiteX4" fmla="*/ 8965 w 10000"/>
              <a:gd name="connsiteY4" fmla="*/ 9140 h 10576"/>
              <a:gd name="connsiteX5" fmla="*/ 8507 w 10000"/>
              <a:gd name="connsiteY5" fmla="*/ 9794 h 10576"/>
              <a:gd name="connsiteX6" fmla="*/ 8398 w 10000"/>
              <a:gd name="connsiteY6" fmla="*/ 10189 h 10576"/>
              <a:gd name="connsiteX7" fmla="*/ 7995 w 10000"/>
              <a:gd name="connsiteY7" fmla="*/ 10224 h 10576"/>
              <a:gd name="connsiteX8" fmla="*/ 7800 w 10000"/>
              <a:gd name="connsiteY8" fmla="*/ 10567 h 10576"/>
              <a:gd name="connsiteX9" fmla="*/ 7124 w 10000"/>
              <a:gd name="connsiteY9" fmla="*/ 10000 h 10576"/>
              <a:gd name="connsiteX10" fmla="*/ 6975 w 10000"/>
              <a:gd name="connsiteY10" fmla="*/ 9848 h 10576"/>
              <a:gd name="connsiteX11" fmla="*/ 6819 w 10000"/>
              <a:gd name="connsiteY11" fmla="*/ 9444 h 10576"/>
              <a:gd name="connsiteX12" fmla="*/ 6714 w 10000"/>
              <a:gd name="connsiteY12" fmla="*/ 9047 h 10576"/>
              <a:gd name="connsiteX13" fmla="*/ 6506 w 10000"/>
              <a:gd name="connsiteY13" fmla="*/ 8439 h 10576"/>
              <a:gd name="connsiteX14" fmla="*/ 6349 w 10000"/>
              <a:gd name="connsiteY14" fmla="*/ 8439 h 10576"/>
              <a:gd name="connsiteX15" fmla="*/ 6089 w 10000"/>
              <a:gd name="connsiteY15" fmla="*/ 7837 h 10576"/>
              <a:gd name="connsiteX16" fmla="*/ 5672 w 10000"/>
              <a:gd name="connsiteY16" fmla="*/ 5626 h 10576"/>
              <a:gd name="connsiteX17" fmla="*/ 5411 w 10000"/>
              <a:gd name="connsiteY17" fmla="*/ 4825 h 10576"/>
              <a:gd name="connsiteX18" fmla="*/ 5306 w 10000"/>
              <a:gd name="connsiteY18" fmla="*/ 4023 h 10576"/>
              <a:gd name="connsiteX19" fmla="*/ 5254 w 10000"/>
              <a:gd name="connsiteY19" fmla="*/ 4023 h 10576"/>
              <a:gd name="connsiteX20" fmla="*/ 5149 w 10000"/>
              <a:gd name="connsiteY20" fmla="*/ 2813 h 10576"/>
              <a:gd name="connsiteX21" fmla="*/ 5045 w 10000"/>
              <a:gd name="connsiteY21" fmla="*/ 2414 h 10576"/>
              <a:gd name="connsiteX22" fmla="*/ 4837 w 10000"/>
              <a:gd name="connsiteY22" fmla="*/ 1812 h 10576"/>
              <a:gd name="connsiteX23" fmla="*/ 4785 w 10000"/>
              <a:gd name="connsiteY23" fmla="*/ 1409 h 10576"/>
              <a:gd name="connsiteX24" fmla="*/ 4628 w 10000"/>
              <a:gd name="connsiteY24" fmla="*/ 1006 h 10576"/>
              <a:gd name="connsiteX25" fmla="*/ 4419 w 10000"/>
              <a:gd name="connsiteY25" fmla="*/ 403 h 10576"/>
              <a:gd name="connsiteX26" fmla="*/ 4158 w 10000"/>
              <a:gd name="connsiteY26" fmla="*/ 204 h 10576"/>
              <a:gd name="connsiteX27" fmla="*/ 4002 w 10000"/>
              <a:gd name="connsiteY27" fmla="*/ 0 h 10576"/>
              <a:gd name="connsiteX28" fmla="*/ 3793 w 10000"/>
              <a:gd name="connsiteY28" fmla="*/ 204 h 10576"/>
              <a:gd name="connsiteX29" fmla="*/ 3532 w 10000"/>
              <a:gd name="connsiteY29" fmla="*/ 0 h 10576"/>
              <a:gd name="connsiteX30" fmla="*/ 3325 w 10000"/>
              <a:gd name="connsiteY30" fmla="*/ 403 h 10576"/>
              <a:gd name="connsiteX31" fmla="*/ 3220 w 10000"/>
              <a:gd name="connsiteY31" fmla="*/ 2011 h 10576"/>
              <a:gd name="connsiteX32" fmla="*/ 3010 w 10000"/>
              <a:gd name="connsiteY32" fmla="*/ 3216 h 10576"/>
              <a:gd name="connsiteX33" fmla="*/ 2907 w 10000"/>
              <a:gd name="connsiteY33" fmla="*/ 3619 h 10576"/>
              <a:gd name="connsiteX34" fmla="*/ 2490 w 10000"/>
              <a:gd name="connsiteY34" fmla="*/ 4421 h 10576"/>
              <a:gd name="connsiteX35" fmla="*/ 2360 w 10000"/>
              <a:gd name="connsiteY35" fmla="*/ 4978 h 10576"/>
              <a:gd name="connsiteX36" fmla="*/ 2040 w 10000"/>
              <a:gd name="connsiteY36" fmla="*/ 5959 h 10576"/>
              <a:gd name="connsiteX37" fmla="*/ 1626 w 10000"/>
              <a:gd name="connsiteY37" fmla="*/ 5615 h 10576"/>
              <a:gd name="connsiteX38" fmla="*/ 1423 w 10000"/>
              <a:gd name="connsiteY38" fmla="*/ 5753 h 10576"/>
              <a:gd name="connsiteX39" fmla="*/ 1364 w 10000"/>
              <a:gd name="connsiteY39" fmla="*/ 6647 h 10576"/>
              <a:gd name="connsiteX40" fmla="*/ 856 w 10000"/>
              <a:gd name="connsiteY40" fmla="*/ 9037 h 10576"/>
              <a:gd name="connsiteX41" fmla="*/ 583 w 10000"/>
              <a:gd name="connsiteY41" fmla="*/ 9466 h 10576"/>
              <a:gd name="connsiteX42" fmla="*/ 399 w 10000"/>
              <a:gd name="connsiteY42" fmla="*/ 8813 h 10576"/>
              <a:gd name="connsiteX43" fmla="*/ 117 w 10000"/>
              <a:gd name="connsiteY43" fmla="*/ 8832 h 10576"/>
              <a:gd name="connsiteX44" fmla="*/ 0 w 10000"/>
              <a:gd name="connsiteY44" fmla="*/ 9083 h 10576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5 w 10000"/>
              <a:gd name="connsiteY4" fmla="*/ 9140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5 w 10000"/>
              <a:gd name="connsiteY4" fmla="*/ 9140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5 w 10000"/>
              <a:gd name="connsiteY4" fmla="*/ 9140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5 w 10000"/>
              <a:gd name="connsiteY4" fmla="*/ 9140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5 w 10000"/>
              <a:gd name="connsiteY4" fmla="*/ 9140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57 w 10000"/>
              <a:gd name="connsiteY4" fmla="*/ 9157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57 w 10000"/>
              <a:gd name="connsiteY4" fmla="*/ 9088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73 w 10000"/>
              <a:gd name="connsiteY2" fmla="*/ 8693 h 10567"/>
              <a:gd name="connsiteX3" fmla="*/ 9187 w 10000"/>
              <a:gd name="connsiteY3" fmla="*/ 9123 h 10567"/>
              <a:gd name="connsiteX4" fmla="*/ 8961 w 10000"/>
              <a:gd name="connsiteY4" fmla="*/ 9122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0000 w 10000"/>
              <a:gd name="connsiteY0" fmla="*/ 7348 h 10567"/>
              <a:gd name="connsiteX1" fmla="*/ 9867 w 10000"/>
              <a:gd name="connsiteY1" fmla="*/ 7335 h 10567"/>
              <a:gd name="connsiteX2" fmla="*/ 9469 w 10000"/>
              <a:gd name="connsiteY2" fmla="*/ 8676 h 10567"/>
              <a:gd name="connsiteX3" fmla="*/ 9187 w 10000"/>
              <a:gd name="connsiteY3" fmla="*/ 9123 h 10567"/>
              <a:gd name="connsiteX4" fmla="*/ 8961 w 10000"/>
              <a:gd name="connsiteY4" fmla="*/ 9122 h 10567"/>
              <a:gd name="connsiteX5" fmla="*/ 8507 w 10000"/>
              <a:gd name="connsiteY5" fmla="*/ 9794 h 10567"/>
              <a:gd name="connsiteX6" fmla="*/ 8398 w 10000"/>
              <a:gd name="connsiteY6" fmla="*/ 10189 h 10567"/>
              <a:gd name="connsiteX7" fmla="*/ 7995 w 10000"/>
              <a:gd name="connsiteY7" fmla="*/ 10224 h 10567"/>
              <a:gd name="connsiteX8" fmla="*/ 7800 w 10000"/>
              <a:gd name="connsiteY8" fmla="*/ 10567 h 10567"/>
              <a:gd name="connsiteX9" fmla="*/ 7124 w 10000"/>
              <a:gd name="connsiteY9" fmla="*/ 10000 h 10567"/>
              <a:gd name="connsiteX10" fmla="*/ 6975 w 10000"/>
              <a:gd name="connsiteY10" fmla="*/ 9848 h 10567"/>
              <a:gd name="connsiteX11" fmla="*/ 6819 w 10000"/>
              <a:gd name="connsiteY11" fmla="*/ 9444 h 10567"/>
              <a:gd name="connsiteX12" fmla="*/ 6714 w 10000"/>
              <a:gd name="connsiteY12" fmla="*/ 9047 h 10567"/>
              <a:gd name="connsiteX13" fmla="*/ 6506 w 10000"/>
              <a:gd name="connsiteY13" fmla="*/ 8439 h 10567"/>
              <a:gd name="connsiteX14" fmla="*/ 6349 w 10000"/>
              <a:gd name="connsiteY14" fmla="*/ 8439 h 10567"/>
              <a:gd name="connsiteX15" fmla="*/ 6089 w 10000"/>
              <a:gd name="connsiteY15" fmla="*/ 7837 h 10567"/>
              <a:gd name="connsiteX16" fmla="*/ 5672 w 10000"/>
              <a:gd name="connsiteY16" fmla="*/ 5626 h 10567"/>
              <a:gd name="connsiteX17" fmla="*/ 5411 w 10000"/>
              <a:gd name="connsiteY17" fmla="*/ 4825 h 10567"/>
              <a:gd name="connsiteX18" fmla="*/ 5306 w 10000"/>
              <a:gd name="connsiteY18" fmla="*/ 4023 h 10567"/>
              <a:gd name="connsiteX19" fmla="*/ 5254 w 10000"/>
              <a:gd name="connsiteY19" fmla="*/ 4023 h 10567"/>
              <a:gd name="connsiteX20" fmla="*/ 5149 w 10000"/>
              <a:gd name="connsiteY20" fmla="*/ 2813 h 10567"/>
              <a:gd name="connsiteX21" fmla="*/ 5045 w 10000"/>
              <a:gd name="connsiteY21" fmla="*/ 2414 h 10567"/>
              <a:gd name="connsiteX22" fmla="*/ 4837 w 10000"/>
              <a:gd name="connsiteY22" fmla="*/ 1812 h 10567"/>
              <a:gd name="connsiteX23" fmla="*/ 4785 w 10000"/>
              <a:gd name="connsiteY23" fmla="*/ 1409 h 10567"/>
              <a:gd name="connsiteX24" fmla="*/ 4628 w 10000"/>
              <a:gd name="connsiteY24" fmla="*/ 1006 h 10567"/>
              <a:gd name="connsiteX25" fmla="*/ 4419 w 10000"/>
              <a:gd name="connsiteY25" fmla="*/ 403 h 10567"/>
              <a:gd name="connsiteX26" fmla="*/ 4158 w 10000"/>
              <a:gd name="connsiteY26" fmla="*/ 204 h 10567"/>
              <a:gd name="connsiteX27" fmla="*/ 4002 w 10000"/>
              <a:gd name="connsiteY27" fmla="*/ 0 h 10567"/>
              <a:gd name="connsiteX28" fmla="*/ 3793 w 10000"/>
              <a:gd name="connsiteY28" fmla="*/ 204 h 10567"/>
              <a:gd name="connsiteX29" fmla="*/ 3532 w 10000"/>
              <a:gd name="connsiteY29" fmla="*/ 0 h 10567"/>
              <a:gd name="connsiteX30" fmla="*/ 3325 w 10000"/>
              <a:gd name="connsiteY30" fmla="*/ 403 h 10567"/>
              <a:gd name="connsiteX31" fmla="*/ 3220 w 10000"/>
              <a:gd name="connsiteY31" fmla="*/ 2011 h 10567"/>
              <a:gd name="connsiteX32" fmla="*/ 3010 w 10000"/>
              <a:gd name="connsiteY32" fmla="*/ 3216 h 10567"/>
              <a:gd name="connsiteX33" fmla="*/ 2907 w 10000"/>
              <a:gd name="connsiteY33" fmla="*/ 3619 h 10567"/>
              <a:gd name="connsiteX34" fmla="*/ 2490 w 10000"/>
              <a:gd name="connsiteY34" fmla="*/ 4421 h 10567"/>
              <a:gd name="connsiteX35" fmla="*/ 2360 w 10000"/>
              <a:gd name="connsiteY35" fmla="*/ 4978 h 10567"/>
              <a:gd name="connsiteX36" fmla="*/ 2040 w 10000"/>
              <a:gd name="connsiteY36" fmla="*/ 5959 h 10567"/>
              <a:gd name="connsiteX37" fmla="*/ 1626 w 10000"/>
              <a:gd name="connsiteY37" fmla="*/ 5615 h 10567"/>
              <a:gd name="connsiteX38" fmla="*/ 1423 w 10000"/>
              <a:gd name="connsiteY38" fmla="*/ 5753 h 10567"/>
              <a:gd name="connsiteX39" fmla="*/ 1364 w 10000"/>
              <a:gd name="connsiteY39" fmla="*/ 6647 h 10567"/>
              <a:gd name="connsiteX40" fmla="*/ 856 w 10000"/>
              <a:gd name="connsiteY40" fmla="*/ 9037 h 10567"/>
              <a:gd name="connsiteX41" fmla="*/ 583 w 10000"/>
              <a:gd name="connsiteY41" fmla="*/ 9466 h 10567"/>
              <a:gd name="connsiteX42" fmla="*/ 399 w 10000"/>
              <a:gd name="connsiteY42" fmla="*/ 8813 h 10567"/>
              <a:gd name="connsiteX43" fmla="*/ 117 w 10000"/>
              <a:gd name="connsiteY43" fmla="*/ 8832 h 10567"/>
              <a:gd name="connsiteX44" fmla="*/ 0 w 10000"/>
              <a:gd name="connsiteY44" fmla="*/ 9083 h 10567"/>
              <a:gd name="connsiteX0" fmla="*/ 11790 w 11790"/>
              <a:gd name="connsiteY0" fmla="*/ 3754 h 10567"/>
              <a:gd name="connsiteX1" fmla="*/ 9867 w 11790"/>
              <a:gd name="connsiteY1" fmla="*/ 7335 h 10567"/>
              <a:gd name="connsiteX2" fmla="*/ 9469 w 11790"/>
              <a:gd name="connsiteY2" fmla="*/ 8676 h 10567"/>
              <a:gd name="connsiteX3" fmla="*/ 9187 w 11790"/>
              <a:gd name="connsiteY3" fmla="*/ 9123 h 10567"/>
              <a:gd name="connsiteX4" fmla="*/ 8961 w 11790"/>
              <a:gd name="connsiteY4" fmla="*/ 9122 h 10567"/>
              <a:gd name="connsiteX5" fmla="*/ 8507 w 11790"/>
              <a:gd name="connsiteY5" fmla="*/ 9794 h 10567"/>
              <a:gd name="connsiteX6" fmla="*/ 8398 w 11790"/>
              <a:gd name="connsiteY6" fmla="*/ 10189 h 10567"/>
              <a:gd name="connsiteX7" fmla="*/ 7995 w 11790"/>
              <a:gd name="connsiteY7" fmla="*/ 10224 h 10567"/>
              <a:gd name="connsiteX8" fmla="*/ 7800 w 11790"/>
              <a:gd name="connsiteY8" fmla="*/ 10567 h 10567"/>
              <a:gd name="connsiteX9" fmla="*/ 7124 w 11790"/>
              <a:gd name="connsiteY9" fmla="*/ 10000 h 10567"/>
              <a:gd name="connsiteX10" fmla="*/ 6975 w 11790"/>
              <a:gd name="connsiteY10" fmla="*/ 9848 h 10567"/>
              <a:gd name="connsiteX11" fmla="*/ 6819 w 11790"/>
              <a:gd name="connsiteY11" fmla="*/ 9444 h 10567"/>
              <a:gd name="connsiteX12" fmla="*/ 6714 w 11790"/>
              <a:gd name="connsiteY12" fmla="*/ 9047 h 10567"/>
              <a:gd name="connsiteX13" fmla="*/ 6506 w 11790"/>
              <a:gd name="connsiteY13" fmla="*/ 8439 h 10567"/>
              <a:gd name="connsiteX14" fmla="*/ 6349 w 11790"/>
              <a:gd name="connsiteY14" fmla="*/ 8439 h 10567"/>
              <a:gd name="connsiteX15" fmla="*/ 6089 w 11790"/>
              <a:gd name="connsiteY15" fmla="*/ 7837 h 10567"/>
              <a:gd name="connsiteX16" fmla="*/ 5672 w 11790"/>
              <a:gd name="connsiteY16" fmla="*/ 5626 h 10567"/>
              <a:gd name="connsiteX17" fmla="*/ 5411 w 11790"/>
              <a:gd name="connsiteY17" fmla="*/ 4825 h 10567"/>
              <a:gd name="connsiteX18" fmla="*/ 5306 w 11790"/>
              <a:gd name="connsiteY18" fmla="*/ 4023 h 10567"/>
              <a:gd name="connsiteX19" fmla="*/ 5254 w 11790"/>
              <a:gd name="connsiteY19" fmla="*/ 4023 h 10567"/>
              <a:gd name="connsiteX20" fmla="*/ 5149 w 11790"/>
              <a:gd name="connsiteY20" fmla="*/ 2813 h 10567"/>
              <a:gd name="connsiteX21" fmla="*/ 5045 w 11790"/>
              <a:gd name="connsiteY21" fmla="*/ 2414 h 10567"/>
              <a:gd name="connsiteX22" fmla="*/ 4837 w 11790"/>
              <a:gd name="connsiteY22" fmla="*/ 1812 h 10567"/>
              <a:gd name="connsiteX23" fmla="*/ 4785 w 11790"/>
              <a:gd name="connsiteY23" fmla="*/ 1409 h 10567"/>
              <a:gd name="connsiteX24" fmla="*/ 4628 w 11790"/>
              <a:gd name="connsiteY24" fmla="*/ 1006 h 10567"/>
              <a:gd name="connsiteX25" fmla="*/ 4419 w 11790"/>
              <a:gd name="connsiteY25" fmla="*/ 403 h 10567"/>
              <a:gd name="connsiteX26" fmla="*/ 4158 w 11790"/>
              <a:gd name="connsiteY26" fmla="*/ 204 h 10567"/>
              <a:gd name="connsiteX27" fmla="*/ 4002 w 11790"/>
              <a:gd name="connsiteY27" fmla="*/ 0 h 10567"/>
              <a:gd name="connsiteX28" fmla="*/ 3793 w 11790"/>
              <a:gd name="connsiteY28" fmla="*/ 204 h 10567"/>
              <a:gd name="connsiteX29" fmla="*/ 3532 w 11790"/>
              <a:gd name="connsiteY29" fmla="*/ 0 h 10567"/>
              <a:gd name="connsiteX30" fmla="*/ 3325 w 11790"/>
              <a:gd name="connsiteY30" fmla="*/ 403 h 10567"/>
              <a:gd name="connsiteX31" fmla="*/ 3220 w 11790"/>
              <a:gd name="connsiteY31" fmla="*/ 2011 h 10567"/>
              <a:gd name="connsiteX32" fmla="*/ 3010 w 11790"/>
              <a:gd name="connsiteY32" fmla="*/ 3216 h 10567"/>
              <a:gd name="connsiteX33" fmla="*/ 2907 w 11790"/>
              <a:gd name="connsiteY33" fmla="*/ 3619 h 10567"/>
              <a:gd name="connsiteX34" fmla="*/ 2490 w 11790"/>
              <a:gd name="connsiteY34" fmla="*/ 4421 h 10567"/>
              <a:gd name="connsiteX35" fmla="*/ 2360 w 11790"/>
              <a:gd name="connsiteY35" fmla="*/ 4978 h 10567"/>
              <a:gd name="connsiteX36" fmla="*/ 2040 w 11790"/>
              <a:gd name="connsiteY36" fmla="*/ 5959 h 10567"/>
              <a:gd name="connsiteX37" fmla="*/ 1626 w 11790"/>
              <a:gd name="connsiteY37" fmla="*/ 5615 h 10567"/>
              <a:gd name="connsiteX38" fmla="*/ 1423 w 11790"/>
              <a:gd name="connsiteY38" fmla="*/ 5753 h 10567"/>
              <a:gd name="connsiteX39" fmla="*/ 1364 w 11790"/>
              <a:gd name="connsiteY39" fmla="*/ 6647 h 10567"/>
              <a:gd name="connsiteX40" fmla="*/ 856 w 11790"/>
              <a:gd name="connsiteY40" fmla="*/ 9037 h 10567"/>
              <a:gd name="connsiteX41" fmla="*/ 583 w 11790"/>
              <a:gd name="connsiteY41" fmla="*/ 9466 h 10567"/>
              <a:gd name="connsiteX42" fmla="*/ 399 w 11790"/>
              <a:gd name="connsiteY42" fmla="*/ 8813 h 10567"/>
              <a:gd name="connsiteX43" fmla="*/ 117 w 11790"/>
              <a:gd name="connsiteY43" fmla="*/ 8832 h 10567"/>
              <a:gd name="connsiteX44" fmla="*/ 0 w 11790"/>
              <a:gd name="connsiteY44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9867 w 11790"/>
              <a:gd name="connsiteY2" fmla="*/ 7335 h 10567"/>
              <a:gd name="connsiteX3" fmla="*/ 9469 w 11790"/>
              <a:gd name="connsiteY3" fmla="*/ 8676 h 10567"/>
              <a:gd name="connsiteX4" fmla="*/ 9187 w 11790"/>
              <a:gd name="connsiteY4" fmla="*/ 9123 h 10567"/>
              <a:gd name="connsiteX5" fmla="*/ 8961 w 11790"/>
              <a:gd name="connsiteY5" fmla="*/ 9122 h 10567"/>
              <a:gd name="connsiteX6" fmla="*/ 8507 w 11790"/>
              <a:gd name="connsiteY6" fmla="*/ 9794 h 10567"/>
              <a:gd name="connsiteX7" fmla="*/ 8398 w 11790"/>
              <a:gd name="connsiteY7" fmla="*/ 10189 h 10567"/>
              <a:gd name="connsiteX8" fmla="*/ 7995 w 11790"/>
              <a:gd name="connsiteY8" fmla="*/ 10224 h 10567"/>
              <a:gd name="connsiteX9" fmla="*/ 7800 w 11790"/>
              <a:gd name="connsiteY9" fmla="*/ 10567 h 10567"/>
              <a:gd name="connsiteX10" fmla="*/ 7124 w 11790"/>
              <a:gd name="connsiteY10" fmla="*/ 10000 h 10567"/>
              <a:gd name="connsiteX11" fmla="*/ 6975 w 11790"/>
              <a:gd name="connsiteY11" fmla="*/ 9848 h 10567"/>
              <a:gd name="connsiteX12" fmla="*/ 6819 w 11790"/>
              <a:gd name="connsiteY12" fmla="*/ 9444 h 10567"/>
              <a:gd name="connsiteX13" fmla="*/ 6714 w 11790"/>
              <a:gd name="connsiteY13" fmla="*/ 9047 h 10567"/>
              <a:gd name="connsiteX14" fmla="*/ 6506 w 11790"/>
              <a:gd name="connsiteY14" fmla="*/ 8439 h 10567"/>
              <a:gd name="connsiteX15" fmla="*/ 6349 w 11790"/>
              <a:gd name="connsiteY15" fmla="*/ 8439 h 10567"/>
              <a:gd name="connsiteX16" fmla="*/ 6089 w 11790"/>
              <a:gd name="connsiteY16" fmla="*/ 7837 h 10567"/>
              <a:gd name="connsiteX17" fmla="*/ 5672 w 11790"/>
              <a:gd name="connsiteY17" fmla="*/ 5626 h 10567"/>
              <a:gd name="connsiteX18" fmla="*/ 5411 w 11790"/>
              <a:gd name="connsiteY18" fmla="*/ 4825 h 10567"/>
              <a:gd name="connsiteX19" fmla="*/ 5306 w 11790"/>
              <a:gd name="connsiteY19" fmla="*/ 4023 h 10567"/>
              <a:gd name="connsiteX20" fmla="*/ 5254 w 11790"/>
              <a:gd name="connsiteY20" fmla="*/ 4023 h 10567"/>
              <a:gd name="connsiteX21" fmla="*/ 5149 w 11790"/>
              <a:gd name="connsiteY21" fmla="*/ 2813 h 10567"/>
              <a:gd name="connsiteX22" fmla="*/ 5045 w 11790"/>
              <a:gd name="connsiteY22" fmla="*/ 2414 h 10567"/>
              <a:gd name="connsiteX23" fmla="*/ 4837 w 11790"/>
              <a:gd name="connsiteY23" fmla="*/ 1812 h 10567"/>
              <a:gd name="connsiteX24" fmla="*/ 4785 w 11790"/>
              <a:gd name="connsiteY24" fmla="*/ 1409 h 10567"/>
              <a:gd name="connsiteX25" fmla="*/ 4628 w 11790"/>
              <a:gd name="connsiteY25" fmla="*/ 1006 h 10567"/>
              <a:gd name="connsiteX26" fmla="*/ 4419 w 11790"/>
              <a:gd name="connsiteY26" fmla="*/ 403 h 10567"/>
              <a:gd name="connsiteX27" fmla="*/ 4158 w 11790"/>
              <a:gd name="connsiteY27" fmla="*/ 204 h 10567"/>
              <a:gd name="connsiteX28" fmla="*/ 4002 w 11790"/>
              <a:gd name="connsiteY28" fmla="*/ 0 h 10567"/>
              <a:gd name="connsiteX29" fmla="*/ 3793 w 11790"/>
              <a:gd name="connsiteY29" fmla="*/ 204 h 10567"/>
              <a:gd name="connsiteX30" fmla="*/ 3532 w 11790"/>
              <a:gd name="connsiteY30" fmla="*/ 0 h 10567"/>
              <a:gd name="connsiteX31" fmla="*/ 3325 w 11790"/>
              <a:gd name="connsiteY31" fmla="*/ 403 h 10567"/>
              <a:gd name="connsiteX32" fmla="*/ 3220 w 11790"/>
              <a:gd name="connsiteY32" fmla="*/ 2011 h 10567"/>
              <a:gd name="connsiteX33" fmla="*/ 3010 w 11790"/>
              <a:gd name="connsiteY33" fmla="*/ 3216 h 10567"/>
              <a:gd name="connsiteX34" fmla="*/ 2907 w 11790"/>
              <a:gd name="connsiteY34" fmla="*/ 3619 h 10567"/>
              <a:gd name="connsiteX35" fmla="*/ 2490 w 11790"/>
              <a:gd name="connsiteY35" fmla="*/ 4421 h 10567"/>
              <a:gd name="connsiteX36" fmla="*/ 2360 w 11790"/>
              <a:gd name="connsiteY36" fmla="*/ 4978 h 10567"/>
              <a:gd name="connsiteX37" fmla="*/ 2040 w 11790"/>
              <a:gd name="connsiteY37" fmla="*/ 5959 h 10567"/>
              <a:gd name="connsiteX38" fmla="*/ 1626 w 11790"/>
              <a:gd name="connsiteY38" fmla="*/ 5615 h 10567"/>
              <a:gd name="connsiteX39" fmla="*/ 1423 w 11790"/>
              <a:gd name="connsiteY39" fmla="*/ 5753 h 10567"/>
              <a:gd name="connsiteX40" fmla="*/ 1364 w 11790"/>
              <a:gd name="connsiteY40" fmla="*/ 6647 h 10567"/>
              <a:gd name="connsiteX41" fmla="*/ 856 w 11790"/>
              <a:gd name="connsiteY41" fmla="*/ 9037 h 10567"/>
              <a:gd name="connsiteX42" fmla="*/ 583 w 11790"/>
              <a:gd name="connsiteY42" fmla="*/ 9466 h 10567"/>
              <a:gd name="connsiteX43" fmla="*/ 399 w 11790"/>
              <a:gd name="connsiteY43" fmla="*/ 8813 h 10567"/>
              <a:gd name="connsiteX44" fmla="*/ 117 w 11790"/>
              <a:gd name="connsiteY44" fmla="*/ 8832 h 10567"/>
              <a:gd name="connsiteX45" fmla="*/ 0 w 11790"/>
              <a:gd name="connsiteY45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9867 w 11790"/>
              <a:gd name="connsiteY2" fmla="*/ 7335 h 10567"/>
              <a:gd name="connsiteX3" fmla="*/ 9469 w 11790"/>
              <a:gd name="connsiteY3" fmla="*/ 8676 h 10567"/>
              <a:gd name="connsiteX4" fmla="*/ 9187 w 11790"/>
              <a:gd name="connsiteY4" fmla="*/ 9123 h 10567"/>
              <a:gd name="connsiteX5" fmla="*/ 8961 w 11790"/>
              <a:gd name="connsiteY5" fmla="*/ 9122 h 10567"/>
              <a:gd name="connsiteX6" fmla="*/ 8507 w 11790"/>
              <a:gd name="connsiteY6" fmla="*/ 9794 h 10567"/>
              <a:gd name="connsiteX7" fmla="*/ 8398 w 11790"/>
              <a:gd name="connsiteY7" fmla="*/ 10189 h 10567"/>
              <a:gd name="connsiteX8" fmla="*/ 7995 w 11790"/>
              <a:gd name="connsiteY8" fmla="*/ 10224 h 10567"/>
              <a:gd name="connsiteX9" fmla="*/ 7800 w 11790"/>
              <a:gd name="connsiteY9" fmla="*/ 10567 h 10567"/>
              <a:gd name="connsiteX10" fmla="*/ 7124 w 11790"/>
              <a:gd name="connsiteY10" fmla="*/ 10000 h 10567"/>
              <a:gd name="connsiteX11" fmla="*/ 6975 w 11790"/>
              <a:gd name="connsiteY11" fmla="*/ 9848 h 10567"/>
              <a:gd name="connsiteX12" fmla="*/ 6819 w 11790"/>
              <a:gd name="connsiteY12" fmla="*/ 9444 h 10567"/>
              <a:gd name="connsiteX13" fmla="*/ 6714 w 11790"/>
              <a:gd name="connsiteY13" fmla="*/ 9047 h 10567"/>
              <a:gd name="connsiteX14" fmla="*/ 6506 w 11790"/>
              <a:gd name="connsiteY14" fmla="*/ 8439 h 10567"/>
              <a:gd name="connsiteX15" fmla="*/ 6349 w 11790"/>
              <a:gd name="connsiteY15" fmla="*/ 8439 h 10567"/>
              <a:gd name="connsiteX16" fmla="*/ 6089 w 11790"/>
              <a:gd name="connsiteY16" fmla="*/ 7837 h 10567"/>
              <a:gd name="connsiteX17" fmla="*/ 5672 w 11790"/>
              <a:gd name="connsiteY17" fmla="*/ 5626 h 10567"/>
              <a:gd name="connsiteX18" fmla="*/ 5411 w 11790"/>
              <a:gd name="connsiteY18" fmla="*/ 4825 h 10567"/>
              <a:gd name="connsiteX19" fmla="*/ 5306 w 11790"/>
              <a:gd name="connsiteY19" fmla="*/ 4023 h 10567"/>
              <a:gd name="connsiteX20" fmla="*/ 5254 w 11790"/>
              <a:gd name="connsiteY20" fmla="*/ 4023 h 10567"/>
              <a:gd name="connsiteX21" fmla="*/ 5149 w 11790"/>
              <a:gd name="connsiteY21" fmla="*/ 2813 h 10567"/>
              <a:gd name="connsiteX22" fmla="*/ 5045 w 11790"/>
              <a:gd name="connsiteY22" fmla="*/ 2414 h 10567"/>
              <a:gd name="connsiteX23" fmla="*/ 4837 w 11790"/>
              <a:gd name="connsiteY23" fmla="*/ 1812 h 10567"/>
              <a:gd name="connsiteX24" fmla="*/ 4785 w 11790"/>
              <a:gd name="connsiteY24" fmla="*/ 1409 h 10567"/>
              <a:gd name="connsiteX25" fmla="*/ 4628 w 11790"/>
              <a:gd name="connsiteY25" fmla="*/ 1006 h 10567"/>
              <a:gd name="connsiteX26" fmla="*/ 4419 w 11790"/>
              <a:gd name="connsiteY26" fmla="*/ 403 h 10567"/>
              <a:gd name="connsiteX27" fmla="*/ 4158 w 11790"/>
              <a:gd name="connsiteY27" fmla="*/ 204 h 10567"/>
              <a:gd name="connsiteX28" fmla="*/ 4002 w 11790"/>
              <a:gd name="connsiteY28" fmla="*/ 0 h 10567"/>
              <a:gd name="connsiteX29" fmla="*/ 3793 w 11790"/>
              <a:gd name="connsiteY29" fmla="*/ 204 h 10567"/>
              <a:gd name="connsiteX30" fmla="*/ 3532 w 11790"/>
              <a:gd name="connsiteY30" fmla="*/ 0 h 10567"/>
              <a:gd name="connsiteX31" fmla="*/ 3325 w 11790"/>
              <a:gd name="connsiteY31" fmla="*/ 403 h 10567"/>
              <a:gd name="connsiteX32" fmla="*/ 3220 w 11790"/>
              <a:gd name="connsiteY32" fmla="*/ 2011 h 10567"/>
              <a:gd name="connsiteX33" fmla="*/ 3010 w 11790"/>
              <a:gd name="connsiteY33" fmla="*/ 3216 h 10567"/>
              <a:gd name="connsiteX34" fmla="*/ 2907 w 11790"/>
              <a:gd name="connsiteY34" fmla="*/ 3619 h 10567"/>
              <a:gd name="connsiteX35" fmla="*/ 2490 w 11790"/>
              <a:gd name="connsiteY35" fmla="*/ 4421 h 10567"/>
              <a:gd name="connsiteX36" fmla="*/ 2360 w 11790"/>
              <a:gd name="connsiteY36" fmla="*/ 4978 h 10567"/>
              <a:gd name="connsiteX37" fmla="*/ 2040 w 11790"/>
              <a:gd name="connsiteY37" fmla="*/ 5959 h 10567"/>
              <a:gd name="connsiteX38" fmla="*/ 1626 w 11790"/>
              <a:gd name="connsiteY38" fmla="*/ 5615 h 10567"/>
              <a:gd name="connsiteX39" fmla="*/ 1423 w 11790"/>
              <a:gd name="connsiteY39" fmla="*/ 5753 h 10567"/>
              <a:gd name="connsiteX40" fmla="*/ 1364 w 11790"/>
              <a:gd name="connsiteY40" fmla="*/ 6647 h 10567"/>
              <a:gd name="connsiteX41" fmla="*/ 856 w 11790"/>
              <a:gd name="connsiteY41" fmla="*/ 9037 h 10567"/>
              <a:gd name="connsiteX42" fmla="*/ 583 w 11790"/>
              <a:gd name="connsiteY42" fmla="*/ 9466 h 10567"/>
              <a:gd name="connsiteX43" fmla="*/ 399 w 11790"/>
              <a:gd name="connsiteY43" fmla="*/ 8813 h 10567"/>
              <a:gd name="connsiteX44" fmla="*/ 117 w 11790"/>
              <a:gd name="connsiteY44" fmla="*/ 8832 h 10567"/>
              <a:gd name="connsiteX45" fmla="*/ 0 w 11790"/>
              <a:gd name="connsiteY45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10070 w 11790"/>
              <a:gd name="connsiteY2" fmla="*/ 6096 h 10567"/>
              <a:gd name="connsiteX3" fmla="*/ 9867 w 11790"/>
              <a:gd name="connsiteY3" fmla="*/ 7335 h 10567"/>
              <a:gd name="connsiteX4" fmla="*/ 9469 w 11790"/>
              <a:gd name="connsiteY4" fmla="*/ 8676 h 10567"/>
              <a:gd name="connsiteX5" fmla="*/ 9187 w 11790"/>
              <a:gd name="connsiteY5" fmla="*/ 9123 h 10567"/>
              <a:gd name="connsiteX6" fmla="*/ 8961 w 11790"/>
              <a:gd name="connsiteY6" fmla="*/ 9122 h 10567"/>
              <a:gd name="connsiteX7" fmla="*/ 8507 w 11790"/>
              <a:gd name="connsiteY7" fmla="*/ 9794 h 10567"/>
              <a:gd name="connsiteX8" fmla="*/ 8398 w 11790"/>
              <a:gd name="connsiteY8" fmla="*/ 10189 h 10567"/>
              <a:gd name="connsiteX9" fmla="*/ 7995 w 11790"/>
              <a:gd name="connsiteY9" fmla="*/ 10224 h 10567"/>
              <a:gd name="connsiteX10" fmla="*/ 7800 w 11790"/>
              <a:gd name="connsiteY10" fmla="*/ 10567 h 10567"/>
              <a:gd name="connsiteX11" fmla="*/ 7124 w 11790"/>
              <a:gd name="connsiteY11" fmla="*/ 10000 h 10567"/>
              <a:gd name="connsiteX12" fmla="*/ 6975 w 11790"/>
              <a:gd name="connsiteY12" fmla="*/ 9848 h 10567"/>
              <a:gd name="connsiteX13" fmla="*/ 6819 w 11790"/>
              <a:gd name="connsiteY13" fmla="*/ 9444 h 10567"/>
              <a:gd name="connsiteX14" fmla="*/ 6714 w 11790"/>
              <a:gd name="connsiteY14" fmla="*/ 9047 h 10567"/>
              <a:gd name="connsiteX15" fmla="*/ 6506 w 11790"/>
              <a:gd name="connsiteY15" fmla="*/ 8439 h 10567"/>
              <a:gd name="connsiteX16" fmla="*/ 6349 w 11790"/>
              <a:gd name="connsiteY16" fmla="*/ 8439 h 10567"/>
              <a:gd name="connsiteX17" fmla="*/ 6089 w 11790"/>
              <a:gd name="connsiteY17" fmla="*/ 7837 h 10567"/>
              <a:gd name="connsiteX18" fmla="*/ 5672 w 11790"/>
              <a:gd name="connsiteY18" fmla="*/ 5626 h 10567"/>
              <a:gd name="connsiteX19" fmla="*/ 5411 w 11790"/>
              <a:gd name="connsiteY19" fmla="*/ 4825 h 10567"/>
              <a:gd name="connsiteX20" fmla="*/ 5306 w 11790"/>
              <a:gd name="connsiteY20" fmla="*/ 4023 h 10567"/>
              <a:gd name="connsiteX21" fmla="*/ 5254 w 11790"/>
              <a:gd name="connsiteY21" fmla="*/ 4023 h 10567"/>
              <a:gd name="connsiteX22" fmla="*/ 5149 w 11790"/>
              <a:gd name="connsiteY22" fmla="*/ 2813 h 10567"/>
              <a:gd name="connsiteX23" fmla="*/ 5045 w 11790"/>
              <a:gd name="connsiteY23" fmla="*/ 2414 h 10567"/>
              <a:gd name="connsiteX24" fmla="*/ 4837 w 11790"/>
              <a:gd name="connsiteY24" fmla="*/ 1812 h 10567"/>
              <a:gd name="connsiteX25" fmla="*/ 4785 w 11790"/>
              <a:gd name="connsiteY25" fmla="*/ 1409 h 10567"/>
              <a:gd name="connsiteX26" fmla="*/ 4628 w 11790"/>
              <a:gd name="connsiteY26" fmla="*/ 1006 h 10567"/>
              <a:gd name="connsiteX27" fmla="*/ 4419 w 11790"/>
              <a:gd name="connsiteY27" fmla="*/ 403 h 10567"/>
              <a:gd name="connsiteX28" fmla="*/ 4158 w 11790"/>
              <a:gd name="connsiteY28" fmla="*/ 204 h 10567"/>
              <a:gd name="connsiteX29" fmla="*/ 4002 w 11790"/>
              <a:gd name="connsiteY29" fmla="*/ 0 h 10567"/>
              <a:gd name="connsiteX30" fmla="*/ 3793 w 11790"/>
              <a:gd name="connsiteY30" fmla="*/ 204 h 10567"/>
              <a:gd name="connsiteX31" fmla="*/ 3532 w 11790"/>
              <a:gd name="connsiteY31" fmla="*/ 0 h 10567"/>
              <a:gd name="connsiteX32" fmla="*/ 3325 w 11790"/>
              <a:gd name="connsiteY32" fmla="*/ 403 h 10567"/>
              <a:gd name="connsiteX33" fmla="*/ 3220 w 11790"/>
              <a:gd name="connsiteY33" fmla="*/ 2011 h 10567"/>
              <a:gd name="connsiteX34" fmla="*/ 3010 w 11790"/>
              <a:gd name="connsiteY34" fmla="*/ 3216 h 10567"/>
              <a:gd name="connsiteX35" fmla="*/ 2907 w 11790"/>
              <a:gd name="connsiteY35" fmla="*/ 3619 h 10567"/>
              <a:gd name="connsiteX36" fmla="*/ 2490 w 11790"/>
              <a:gd name="connsiteY36" fmla="*/ 4421 h 10567"/>
              <a:gd name="connsiteX37" fmla="*/ 2360 w 11790"/>
              <a:gd name="connsiteY37" fmla="*/ 4978 h 10567"/>
              <a:gd name="connsiteX38" fmla="*/ 2040 w 11790"/>
              <a:gd name="connsiteY38" fmla="*/ 5959 h 10567"/>
              <a:gd name="connsiteX39" fmla="*/ 1626 w 11790"/>
              <a:gd name="connsiteY39" fmla="*/ 5615 h 10567"/>
              <a:gd name="connsiteX40" fmla="*/ 1423 w 11790"/>
              <a:gd name="connsiteY40" fmla="*/ 5753 h 10567"/>
              <a:gd name="connsiteX41" fmla="*/ 1364 w 11790"/>
              <a:gd name="connsiteY41" fmla="*/ 6647 h 10567"/>
              <a:gd name="connsiteX42" fmla="*/ 856 w 11790"/>
              <a:gd name="connsiteY42" fmla="*/ 9037 h 10567"/>
              <a:gd name="connsiteX43" fmla="*/ 583 w 11790"/>
              <a:gd name="connsiteY43" fmla="*/ 9466 h 10567"/>
              <a:gd name="connsiteX44" fmla="*/ 399 w 11790"/>
              <a:gd name="connsiteY44" fmla="*/ 8813 h 10567"/>
              <a:gd name="connsiteX45" fmla="*/ 117 w 11790"/>
              <a:gd name="connsiteY45" fmla="*/ 8832 h 10567"/>
              <a:gd name="connsiteX46" fmla="*/ 0 w 11790"/>
              <a:gd name="connsiteY46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10070 w 11790"/>
              <a:gd name="connsiteY2" fmla="*/ 6096 h 10567"/>
              <a:gd name="connsiteX3" fmla="*/ 9867 w 11790"/>
              <a:gd name="connsiteY3" fmla="*/ 7335 h 10567"/>
              <a:gd name="connsiteX4" fmla="*/ 9469 w 11790"/>
              <a:gd name="connsiteY4" fmla="*/ 8676 h 10567"/>
              <a:gd name="connsiteX5" fmla="*/ 9187 w 11790"/>
              <a:gd name="connsiteY5" fmla="*/ 9123 h 10567"/>
              <a:gd name="connsiteX6" fmla="*/ 8961 w 11790"/>
              <a:gd name="connsiteY6" fmla="*/ 9122 h 10567"/>
              <a:gd name="connsiteX7" fmla="*/ 8507 w 11790"/>
              <a:gd name="connsiteY7" fmla="*/ 9794 h 10567"/>
              <a:gd name="connsiteX8" fmla="*/ 8398 w 11790"/>
              <a:gd name="connsiteY8" fmla="*/ 10189 h 10567"/>
              <a:gd name="connsiteX9" fmla="*/ 7995 w 11790"/>
              <a:gd name="connsiteY9" fmla="*/ 10224 h 10567"/>
              <a:gd name="connsiteX10" fmla="*/ 7800 w 11790"/>
              <a:gd name="connsiteY10" fmla="*/ 10567 h 10567"/>
              <a:gd name="connsiteX11" fmla="*/ 7124 w 11790"/>
              <a:gd name="connsiteY11" fmla="*/ 10000 h 10567"/>
              <a:gd name="connsiteX12" fmla="*/ 6975 w 11790"/>
              <a:gd name="connsiteY12" fmla="*/ 9848 h 10567"/>
              <a:gd name="connsiteX13" fmla="*/ 6819 w 11790"/>
              <a:gd name="connsiteY13" fmla="*/ 9444 h 10567"/>
              <a:gd name="connsiteX14" fmla="*/ 6714 w 11790"/>
              <a:gd name="connsiteY14" fmla="*/ 9047 h 10567"/>
              <a:gd name="connsiteX15" fmla="*/ 6506 w 11790"/>
              <a:gd name="connsiteY15" fmla="*/ 8439 h 10567"/>
              <a:gd name="connsiteX16" fmla="*/ 6349 w 11790"/>
              <a:gd name="connsiteY16" fmla="*/ 8439 h 10567"/>
              <a:gd name="connsiteX17" fmla="*/ 6089 w 11790"/>
              <a:gd name="connsiteY17" fmla="*/ 7837 h 10567"/>
              <a:gd name="connsiteX18" fmla="*/ 5672 w 11790"/>
              <a:gd name="connsiteY18" fmla="*/ 5626 h 10567"/>
              <a:gd name="connsiteX19" fmla="*/ 5411 w 11790"/>
              <a:gd name="connsiteY19" fmla="*/ 4825 h 10567"/>
              <a:gd name="connsiteX20" fmla="*/ 5306 w 11790"/>
              <a:gd name="connsiteY20" fmla="*/ 4023 h 10567"/>
              <a:gd name="connsiteX21" fmla="*/ 5254 w 11790"/>
              <a:gd name="connsiteY21" fmla="*/ 4023 h 10567"/>
              <a:gd name="connsiteX22" fmla="*/ 5149 w 11790"/>
              <a:gd name="connsiteY22" fmla="*/ 2813 h 10567"/>
              <a:gd name="connsiteX23" fmla="*/ 5045 w 11790"/>
              <a:gd name="connsiteY23" fmla="*/ 2414 h 10567"/>
              <a:gd name="connsiteX24" fmla="*/ 4837 w 11790"/>
              <a:gd name="connsiteY24" fmla="*/ 1812 h 10567"/>
              <a:gd name="connsiteX25" fmla="*/ 4785 w 11790"/>
              <a:gd name="connsiteY25" fmla="*/ 1409 h 10567"/>
              <a:gd name="connsiteX26" fmla="*/ 4628 w 11790"/>
              <a:gd name="connsiteY26" fmla="*/ 1006 h 10567"/>
              <a:gd name="connsiteX27" fmla="*/ 4419 w 11790"/>
              <a:gd name="connsiteY27" fmla="*/ 403 h 10567"/>
              <a:gd name="connsiteX28" fmla="*/ 4158 w 11790"/>
              <a:gd name="connsiteY28" fmla="*/ 204 h 10567"/>
              <a:gd name="connsiteX29" fmla="*/ 4002 w 11790"/>
              <a:gd name="connsiteY29" fmla="*/ 0 h 10567"/>
              <a:gd name="connsiteX30" fmla="*/ 3793 w 11790"/>
              <a:gd name="connsiteY30" fmla="*/ 204 h 10567"/>
              <a:gd name="connsiteX31" fmla="*/ 3532 w 11790"/>
              <a:gd name="connsiteY31" fmla="*/ 0 h 10567"/>
              <a:gd name="connsiteX32" fmla="*/ 3325 w 11790"/>
              <a:gd name="connsiteY32" fmla="*/ 403 h 10567"/>
              <a:gd name="connsiteX33" fmla="*/ 3220 w 11790"/>
              <a:gd name="connsiteY33" fmla="*/ 2011 h 10567"/>
              <a:gd name="connsiteX34" fmla="*/ 3010 w 11790"/>
              <a:gd name="connsiteY34" fmla="*/ 3216 h 10567"/>
              <a:gd name="connsiteX35" fmla="*/ 2907 w 11790"/>
              <a:gd name="connsiteY35" fmla="*/ 3619 h 10567"/>
              <a:gd name="connsiteX36" fmla="*/ 2490 w 11790"/>
              <a:gd name="connsiteY36" fmla="*/ 4421 h 10567"/>
              <a:gd name="connsiteX37" fmla="*/ 2360 w 11790"/>
              <a:gd name="connsiteY37" fmla="*/ 4978 h 10567"/>
              <a:gd name="connsiteX38" fmla="*/ 2040 w 11790"/>
              <a:gd name="connsiteY38" fmla="*/ 5959 h 10567"/>
              <a:gd name="connsiteX39" fmla="*/ 1626 w 11790"/>
              <a:gd name="connsiteY39" fmla="*/ 5615 h 10567"/>
              <a:gd name="connsiteX40" fmla="*/ 1423 w 11790"/>
              <a:gd name="connsiteY40" fmla="*/ 5753 h 10567"/>
              <a:gd name="connsiteX41" fmla="*/ 1364 w 11790"/>
              <a:gd name="connsiteY41" fmla="*/ 6647 h 10567"/>
              <a:gd name="connsiteX42" fmla="*/ 856 w 11790"/>
              <a:gd name="connsiteY42" fmla="*/ 9037 h 10567"/>
              <a:gd name="connsiteX43" fmla="*/ 583 w 11790"/>
              <a:gd name="connsiteY43" fmla="*/ 9466 h 10567"/>
              <a:gd name="connsiteX44" fmla="*/ 399 w 11790"/>
              <a:gd name="connsiteY44" fmla="*/ 8813 h 10567"/>
              <a:gd name="connsiteX45" fmla="*/ 117 w 11790"/>
              <a:gd name="connsiteY45" fmla="*/ 8832 h 10567"/>
              <a:gd name="connsiteX46" fmla="*/ 0 w 11790"/>
              <a:gd name="connsiteY46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10078 w 11790"/>
              <a:gd name="connsiteY2" fmla="*/ 6096 h 10567"/>
              <a:gd name="connsiteX3" fmla="*/ 9867 w 11790"/>
              <a:gd name="connsiteY3" fmla="*/ 7335 h 10567"/>
              <a:gd name="connsiteX4" fmla="*/ 9469 w 11790"/>
              <a:gd name="connsiteY4" fmla="*/ 8676 h 10567"/>
              <a:gd name="connsiteX5" fmla="*/ 9187 w 11790"/>
              <a:gd name="connsiteY5" fmla="*/ 9123 h 10567"/>
              <a:gd name="connsiteX6" fmla="*/ 8961 w 11790"/>
              <a:gd name="connsiteY6" fmla="*/ 9122 h 10567"/>
              <a:gd name="connsiteX7" fmla="*/ 8507 w 11790"/>
              <a:gd name="connsiteY7" fmla="*/ 9794 h 10567"/>
              <a:gd name="connsiteX8" fmla="*/ 8398 w 11790"/>
              <a:gd name="connsiteY8" fmla="*/ 10189 h 10567"/>
              <a:gd name="connsiteX9" fmla="*/ 7995 w 11790"/>
              <a:gd name="connsiteY9" fmla="*/ 10224 h 10567"/>
              <a:gd name="connsiteX10" fmla="*/ 7800 w 11790"/>
              <a:gd name="connsiteY10" fmla="*/ 10567 h 10567"/>
              <a:gd name="connsiteX11" fmla="*/ 7124 w 11790"/>
              <a:gd name="connsiteY11" fmla="*/ 10000 h 10567"/>
              <a:gd name="connsiteX12" fmla="*/ 6975 w 11790"/>
              <a:gd name="connsiteY12" fmla="*/ 9848 h 10567"/>
              <a:gd name="connsiteX13" fmla="*/ 6819 w 11790"/>
              <a:gd name="connsiteY13" fmla="*/ 9444 h 10567"/>
              <a:gd name="connsiteX14" fmla="*/ 6714 w 11790"/>
              <a:gd name="connsiteY14" fmla="*/ 9047 h 10567"/>
              <a:gd name="connsiteX15" fmla="*/ 6506 w 11790"/>
              <a:gd name="connsiteY15" fmla="*/ 8439 h 10567"/>
              <a:gd name="connsiteX16" fmla="*/ 6349 w 11790"/>
              <a:gd name="connsiteY16" fmla="*/ 8439 h 10567"/>
              <a:gd name="connsiteX17" fmla="*/ 6089 w 11790"/>
              <a:gd name="connsiteY17" fmla="*/ 7837 h 10567"/>
              <a:gd name="connsiteX18" fmla="*/ 5672 w 11790"/>
              <a:gd name="connsiteY18" fmla="*/ 5626 h 10567"/>
              <a:gd name="connsiteX19" fmla="*/ 5411 w 11790"/>
              <a:gd name="connsiteY19" fmla="*/ 4825 h 10567"/>
              <a:gd name="connsiteX20" fmla="*/ 5306 w 11790"/>
              <a:gd name="connsiteY20" fmla="*/ 4023 h 10567"/>
              <a:gd name="connsiteX21" fmla="*/ 5254 w 11790"/>
              <a:gd name="connsiteY21" fmla="*/ 4023 h 10567"/>
              <a:gd name="connsiteX22" fmla="*/ 5149 w 11790"/>
              <a:gd name="connsiteY22" fmla="*/ 2813 h 10567"/>
              <a:gd name="connsiteX23" fmla="*/ 5045 w 11790"/>
              <a:gd name="connsiteY23" fmla="*/ 2414 h 10567"/>
              <a:gd name="connsiteX24" fmla="*/ 4837 w 11790"/>
              <a:gd name="connsiteY24" fmla="*/ 1812 h 10567"/>
              <a:gd name="connsiteX25" fmla="*/ 4785 w 11790"/>
              <a:gd name="connsiteY25" fmla="*/ 1409 h 10567"/>
              <a:gd name="connsiteX26" fmla="*/ 4628 w 11790"/>
              <a:gd name="connsiteY26" fmla="*/ 1006 h 10567"/>
              <a:gd name="connsiteX27" fmla="*/ 4419 w 11790"/>
              <a:gd name="connsiteY27" fmla="*/ 403 h 10567"/>
              <a:gd name="connsiteX28" fmla="*/ 4158 w 11790"/>
              <a:gd name="connsiteY28" fmla="*/ 204 h 10567"/>
              <a:gd name="connsiteX29" fmla="*/ 4002 w 11790"/>
              <a:gd name="connsiteY29" fmla="*/ 0 h 10567"/>
              <a:gd name="connsiteX30" fmla="*/ 3793 w 11790"/>
              <a:gd name="connsiteY30" fmla="*/ 204 h 10567"/>
              <a:gd name="connsiteX31" fmla="*/ 3532 w 11790"/>
              <a:gd name="connsiteY31" fmla="*/ 0 h 10567"/>
              <a:gd name="connsiteX32" fmla="*/ 3325 w 11790"/>
              <a:gd name="connsiteY32" fmla="*/ 403 h 10567"/>
              <a:gd name="connsiteX33" fmla="*/ 3220 w 11790"/>
              <a:gd name="connsiteY33" fmla="*/ 2011 h 10567"/>
              <a:gd name="connsiteX34" fmla="*/ 3010 w 11790"/>
              <a:gd name="connsiteY34" fmla="*/ 3216 h 10567"/>
              <a:gd name="connsiteX35" fmla="*/ 2907 w 11790"/>
              <a:gd name="connsiteY35" fmla="*/ 3619 h 10567"/>
              <a:gd name="connsiteX36" fmla="*/ 2490 w 11790"/>
              <a:gd name="connsiteY36" fmla="*/ 4421 h 10567"/>
              <a:gd name="connsiteX37" fmla="*/ 2360 w 11790"/>
              <a:gd name="connsiteY37" fmla="*/ 4978 h 10567"/>
              <a:gd name="connsiteX38" fmla="*/ 2040 w 11790"/>
              <a:gd name="connsiteY38" fmla="*/ 5959 h 10567"/>
              <a:gd name="connsiteX39" fmla="*/ 1626 w 11790"/>
              <a:gd name="connsiteY39" fmla="*/ 5615 h 10567"/>
              <a:gd name="connsiteX40" fmla="*/ 1423 w 11790"/>
              <a:gd name="connsiteY40" fmla="*/ 5753 h 10567"/>
              <a:gd name="connsiteX41" fmla="*/ 1364 w 11790"/>
              <a:gd name="connsiteY41" fmla="*/ 6647 h 10567"/>
              <a:gd name="connsiteX42" fmla="*/ 856 w 11790"/>
              <a:gd name="connsiteY42" fmla="*/ 9037 h 10567"/>
              <a:gd name="connsiteX43" fmla="*/ 583 w 11790"/>
              <a:gd name="connsiteY43" fmla="*/ 9466 h 10567"/>
              <a:gd name="connsiteX44" fmla="*/ 399 w 11790"/>
              <a:gd name="connsiteY44" fmla="*/ 8813 h 10567"/>
              <a:gd name="connsiteX45" fmla="*/ 117 w 11790"/>
              <a:gd name="connsiteY45" fmla="*/ 8832 h 10567"/>
              <a:gd name="connsiteX46" fmla="*/ 0 w 11790"/>
              <a:gd name="connsiteY46" fmla="*/ 9083 h 10567"/>
              <a:gd name="connsiteX0" fmla="*/ 11790 w 11790"/>
              <a:gd name="connsiteY0" fmla="*/ 3754 h 10567"/>
              <a:gd name="connsiteX1" fmla="*/ 10266 w 11790"/>
              <a:gd name="connsiteY1" fmla="*/ 5615 h 10567"/>
              <a:gd name="connsiteX2" fmla="*/ 10078 w 11790"/>
              <a:gd name="connsiteY2" fmla="*/ 6096 h 10567"/>
              <a:gd name="connsiteX3" fmla="*/ 9875 w 11790"/>
              <a:gd name="connsiteY3" fmla="*/ 7335 h 10567"/>
              <a:gd name="connsiteX4" fmla="*/ 9469 w 11790"/>
              <a:gd name="connsiteY4" fmla="*/ 8676 h 10567"/>
              <a:gd name="connsiteX5" fmla="*/ 9187 w 11790"/>
              <a:gd name="connsiteY5" fmla="*/ 9123 h 10567"/>
              <a:gd name="connsiteX6" fmla="*/ 8961 w 11790"/>
              <a:gd name="connsiteY6" fmla="*/ 9122 h 10567"/>
              <a:gd name="connsiteX7" fmla="*/ 8507 w 11790"/>
              <a:gd name="connsiteY7" fmla="*/ 9794 h 10567"/>
              <a:gd name="connsiteX8" fmla="*/ 8398 w 11790"/>
              <a:gd name="connsiteY8" fmla="*/ 10189 h 10567"/>
              <a:gd name="connsiteX9" fmla="*/ 7995 w 11790"/>
              <a:gd name="connsiteY9" fmla="*/ 10224 h 10567"/>
              <a:gd name="connsiteX10" fmla="*/ 7800 w 11790"/>
              <a:gd name="connsiteY10" fmla="*/ 10567 h 10567"/>
              <a:gd name="connsiteX11" fmla="*/ 7124 w 11790"/>
              <a:gd name="connsiteY11" fmla="*/ 10000 h 10567"/>
              <a:gd name="connsiteX12" fmla="*/ 6975 w 11790"/>
              <a:gd name="connsiteY12" fmla="*/ 9848 h 10567"/>
              <a:gd name="connsiteX13" fmla="*/ 6819 w 11790"/>
              <a:gd name="connsiteY13" fmla="*/ 9444 h 10567"/>
              <a:gd name="connsiteX14" fmla="*/ 6714 w 11790"/>
              <a:gd name="connsiteY14" fmla="*/ 9047 h 10567"/>
              <a:gd name="connsiteX15" fmla="*/ 6506 w 11790"/>
              <a:gd name="connsiteY15" fmla="*/ 8439 h 10567"/>
              <a:gd name="connsiteX16" fmla="*/ 6349 w 11790"/>
              <a:gd name="connsiteY16" fmla="*/ 8439 h 10567"/>
              <a:gd name="connsiteX17" fmla="*/ 6089 w 11790"/>
              <a:gd name="connsiteY17" fmla="*/ 7837 h 10567"/>
              <a:gd name="connsiteX18" fmla="*/ 5672 w 11790"/>
              <a:gd name="connsiteY18" fmla="*/ 5626 h 10567"/>
              <a:gd name="connsiteX19" fmla="*/ 5411 w 11790"/>
              <a:gd name="connsiteY19" fmla="*/ 4825 h 10567"/>
              <a:gd name="connsiteX20" fmla="*/ 5306 w 11790"/>
              <a:gd name="connsiteY20" fmla="*/ 4023 h 10567"/>
              <a:gd name="connsiteX21" fmla="*/ 5254 w 11790"/>
              <a:gd name="connsiteY21" fmla="*/ 4023 h 10567"/>
              <a:gd name="connsiteX22" fmla="*/ 5149 w 11790"/>
              <a:gd name="connsiteY22" fmla="*/ 2813 h 10567"/>
              <a:gd name="connsiteX23" fmla="*/ 5045 w 11790"/>
              <a:gd name="connsiteY23" fmla="*/ 2414 h 10567"/>
              <a:gd name="connsiteX24" fmla="*/ 4837 w 11790"/>
              <a:gd name="connsiteY24" fmla="*/ 1812 h 10567"/>
              <a:gd name="connsiteX25" fmla="*/ 4785 w 11790"/>
              <a:gd name="connsiteY25" fmla="*/ 1409 h 10567"/>
              <a:gd name="connsiteX26" fmla="*/ 4628 w 11790"/>
              <a:gd name="connsiteY26" fmla="*/ 1006 h 10567"/>
              <a:gd name="connsiteX27" fmla="*/ 4419 w 11790"/>
              <a:gd name="connsiteY27" fmla="*/ 403 h 10567"/>
              <a:gd name="connsiteX28" fmla="*/ 4158 w 11790"/>
              <a:gd name="connsiteY28" fmla="*/ 204 h 10567"/>
              <a:gd name="connsiteX29" fmla="*/ 4002 w 11790"/>
              <a:gd name="connsiteY29" fmla="*/ 0 h 10567"/>
              <a:gd name="connsiteX30" fmla="*/ 3793 w 11790"/>
              <a:gd name="connsiteY30" fmla="*/ 204 h 10567"/>
              <a:gd name="connsiteX31" fmla="*/ 3532 w 11790"/>
              <a:gd name="connsiteY31" fmla="*/ 0 h 10567"/>
              <a:gd name="connsiteX32" fmla="*/ 3325 w 11790"/>
              <a:gd name="connsiteY32" fmla="*/ 403 h 10567"/>
              <a:gd name="connsiteX33" fmla="*/ 3220 w 11790"/>
              <a:gd name="connsiteY33" fmla="*/ 2011 h 10567"/>
              <a:gd name="connsiteX34" fmla="*/ 3010 w 11790"/>
              <a:gd name="connsiteY34" fmla="*/ 3216 h 10567"/>
              <a:gd name="connsiteX35" fmla="*/ 2907 w 11790"/>
              <a:gd name="connsiteY35" fmla="*/ 3619 h 10567"/>
              <a:gd name="connsiteX36" fmla="*/ 2490 w 11790"/>
              <a:gd name="connsiteY36" fmla="*/ 4421 h 10567"/>
              <a:gd name="connsiteX37" fmla="*/ 2360 w 11790"/>
              <a:gd name="connsiteY37" fmla="*/ 4978 h 10567"/>
              <a:gd name="connsiteX38" fmla="*/ 2040 w 11790"/>
              <a:gd name="connsiteY38" fmla="*/ 5959 h 10567"/>
              <a:gd name="connsiteX39" fmla="*/ 1626 w 11790"/>
              <a:gd name="connsiteY39" fmla="*/ 5615 h 10567"/>
              <a:gd name="connsiteX40" fmla="*/ 1423 w 11790"/>
              <a:gd name="connsiteY40" fmla="*/ 5753 h 10567"/>
              <a:gd name="connsiteX41" fmla="*/ 1364 w 11790"/>
              <a:gd name="connsiteY41" fmla="*/ 6647 h 10567"/>
              <a:gd name="connsiteX42" fmla="*/ 856 w 11790"/>
              <a:gd name="connsiteY42" fmla="*/ 9037 h 10567"/>
              <a:gd name="connsiteX43" fmla="*/ 583 w 11790"/>
              <a:gd name="connsiteY43" fmla="*/ 9466 h 10567"/>
              <a:gd name="connsiteX44" fmla="*/ 399 w 11790"/>
              <a:gd name="connsiteY44" fmla="*/ 8813 h 10567"/>
              <a:gd name="connsiteX45" fmla="*/ 117 w 11790"/>
              <a:gd name="connsiteY45" fmla="*/ 8832 h 10567"/>
              <a:gd name="connsiteX46" fmla="*/ 0 w 11790"/>
              <a:gd name="connsiteY46" fmla="*/ 9083 h 10567"/>
              <a:gd name="connsiteX0" fmla="*/ 12818 w 12818"/>
              <a:gd name="connsiteY0" fmla="*/ 1037 h 10567"/>
              <a:gd name="connsiteX1" fmla="*/ 10266 w 12818"/>
              <a:gd name="connsiteY1" fmla="*/ 5615 h 10567"/>
              <a:gd name="connsiteX2" fmla="*/ 10078 w 12818"/>
              <a:gd name="connsiteY2" fmla="*/ 6096 h 10567"/>
              <a:gd name="connsiteX3" fmla="*/ 9875 w 12818"/>
              <a:gd name="connsiteY3" fmla="*/ 7335 h 10567"/>
              <a:gd name="connsiteX4" fmla="*/ 9469 w 12818"/>
              <a:gd name="connsiteY4" fmla="*/ 8676 h 10567"/>
              <a:gd name="connsiteX5" fmla="*/ 9187 w 12818"/>
              <a:gd name="connsiteY5" fmla="*/ 9123 h 10567"/>
              <a:gd name="connsiteX6" fmla="*/ 8961 w 12818"/>
              <a:gd name="connsiteY6" fmla="*/ 9122 h 10567"/>
              <a:gd name="connsiteX7" fmla="*/ 8507 w 12818"/>
              <a:gd name="connsiteY7" fmla="*/ 9794 h 10567"/>
              <a:gd name="connsiteX8" fmla="*/ 8398 w 12818"/>
              <a:gd name="connsiteY8" fmla="*/ 10189 h 10567"/>
              <a:gd name="connsiteX9" fmla="*/ 7995 w 12818"/>
              <a:gd name="connsiteY9" fmla="*/ 10224 h 10567"/>
              <a:gd name="connsiteX10" fmla="*/ 7800 w 12818"/>
              <a:gd name="connsiteY10" fmla="*/ 10567 h 10567"/>
              <a:gd name="connsiteX11" fmla="*/ 7124 w 12818"/>
              <a:gd name="connsiteY11" fmla="*/ 10000 h 10567"/>
              <a:gd name="connsiteX12" fmla="*/ 6975 w 12818"/>
              <a:gd name="connsiteY12" fmla="*/ 9848 h 10567"/>
              <a:gd name="connsiteX13" fmla="*/ 6819 w 12818"/>
              <a:gd name="connsiteY13" fmla="*/ 9444 h 10567"/>
              <a:gd name="connsiteX14" fmla="*/ 6714 w 12818"/>
              <a:gd name="connsiteY14" fmla="*/ 9047 h 10567"/>
              <a:gd name="connsiteX15" fmla="*/ 6506 w 12818"/>
              <a:gd name="connsiteY15" fmla="*/ 8439 h 10567"/>
              <a:gd name="connsiteX16" fmla="*/ 6349 w 12818"/>
              <a:gd name="connsiteY16" fmla="*/ 8439 h 10567"/>
              <a:gd name="connsiteX17" fmla="*/ 6089 w 12818"/>
              <a:gd name="connsiteY17" fmla="*/ 7837 h 10567"/>
              <a:gd name="connsiteX18" fmla="*/ 5672 w 12818"/>
              <a:gd name="connsiteY18" fmla="*/ 5626 h 10567"/>
              <a:gd name="connsiteX19" fmla="*/ 5411 w 12818"/>
              <a:gd name="connsiteY19" fmla="*/ 4825 h 10567"/>
              <a:gd name="connsiteX20" fmla="*/ 5306 w 12818"/>
              <a:gd name="connsiteY20" fmla="*/ 4023 h 10567"/>
              <a:gd name="connsiteX21" fmla="*/ 5254 w 12818"/>
              <a:gd name="connsiteY21" fmla="*/ 4023 h 10567"/>
              <a:gd name="connsiteX22" fmla="*/ 5149 w 12818"/>
              <a:gd name="connsiteY22" fmla="*/ 2813 h 10567"/>
              <a:gd name="connsiteX23" fmla="*/ 5045 w 12818"/>
              <a:gd name="connsiteY23" fmla="*/ 2414 h 10567"/>
              <a:gd name="connsiteX24" fmla="*/ 4837 w 12818"/>
              <a:gd name="connsiteY24" fmla="*/ 1812 h 10567"/>
              <a:gd name="connsiteX25" fmla="*/ 4785 w 12818"/>
              <a:gd name="connsiteY25" fmla="*/ 1409 h 10567"/>
              <a:gd name="connsiteX26" fmla="*/ 4628 w 12818"/>
              <a:gd name="connsiteY26" fmla="*/ 1006 h 10567"/>
              <a:gd name="connsiteX27" fmla="*/ 4419 w 12818"/>
              <a:gd name="connsiteY27" fmla="*/ 403 h 10567"/>
              <a:gd name="connsiteX28" fmla="*/ 4158 w 12818"/>
              <a:gd name="connsiteY28" fmla="*/ 204 h 10567"/>
              <a:gd name="connsiteX29" fmla="*/ 4002 w 12818"/>
              <a:gd name="connsiteY29" fmla="*/ 0 h 10567"/>
              <a:gd name="connsiteX30" fmla="*/ 3793 w 12818"/>
              <a:gd name="connsiteY30" fmla="*/ 204 h 10567"/>
              <a:gd name="connsiteX31" fmla="*/ 3532 w 12818"/>
              <a:gd name="connsiteY31" fmla="*/ 0 h 10567"/>
              <a:gd name="connsiteX32" fmla="*/ 3325 w 12818"/>
              <a:gd name="connsiteY32" fmla="*/ 403 h 10567"/>
              <a:gd name="connsiteX33" fmla="*/ 3220 w 12818"/>
              <a:gd name="connsiteY33" fmla="*/ 2011 h 10567"/>
              <a:gd name="connsiteX34" fmla="*/ 3010 w 12818"/>
              <a:gd name="connsiteY34" fmla="*/ 3216 h 10567"/>
              <a:gd name="connsiteX35" fmla="*/ 2907 w 12818"/>
              <a:gd name="connsiteY35" fmla="*/ 3619 h 10567"/>
              <a:gd name="connsiteX36" fmla="*/ 2490 w 12818"/>
              <a:gd name="connsiteY36" fmla="*/ 4421 h 10567"/>
              <a:gd name="connsiteX37" fmla="*/ 2360 w 12818"/>
              <a:gd name="connsiteY37" fmla="*/ 4978 h 10567"/>
              <a:gd name="connsiteX38" fmla="*/ 2040 w 12818"/>
              <a:gd name="connsiteY38" fmla="*/ 5959 h 10567"/>
              <a:gd name="connsiteX39" fmla="*/ 1626 w 12818"/>
              <a:gd name="connsiteY39" fmla="*/ 5615 h 10567"/>
              <a:gd name="connsiteX40" fmla="*/ 1423 w 12818"/>
              <a:gd name="connsiteY40" fmla="*/ 5753 h 10567"/>
              <a:gd name="connsiteX41" fmla="*/ 1364 w 12818"/>
              <a:gd name="connsiteY41" fmla="*/ 6647 h 10567"/>
              <a:gd name="connsiteX42" fmla="*/ 856 w 12818"/>
              <a:gd name="connsiteY42" fmla="*/ 9037 h 10567"/>
              <a:gd name="connsiteX43" fmla="*/ 583 w 12818"/>
              <a:gd name="connsiteY43" fmla="*/ 9466 h 10567"/>
              <a:gd name="connsiteX44" fmla="*/ 399 w 12818"/>
              <a:gd name="connsiteY44" fmla="*/ 8813 h 10567"/>
              <a:gd name="connsiteX45" fmla="*/ 117 w 12818"/>
              <a:gd name="connsiteY45" fmla="*/ 8832 h 10567"/>
              <a:gd name="connsiteX46" fmla="*/ 0 w 12818"/>
              <a:gd name="connsiteY46" fmla="*/ 9083 h 10567"/>
              <a:gd name="connsiteX0" fmla="*/ 12818 w 12818"/>
              <a:gd name="connsiteY0" fmla="*/ 1037 h 10567"/>
              <a:gd name="connsiteX1" fmla="*/ 10543 w 12818"/>
              <a:gd name="connsiteY1" fmla="*/ 4084 h 10567"/>
              <a:gd name="connsiteX2" fmla="*/ 10266 w 12818"/>
              <a:gd name="connsiteY2" fmla="*/ 5615 h 10567"/>
              <a:gd name="connsiteX3" fmla="*/ 10078 w 12818"/>
              <a:gd name="connsiteY3" fmla="*/ 6096 h 10567"/>
              <a:gd name="connsiteX4" fmla="*/ 9875 w 12818"/>
              <a:gd name="connsiteY4" fmla="*/ 7335 h 10567"/>
              <a:gd name="connsiteX5" fmla="*/ 9469 w 12818"/>
              <a:gd name="connsiteY5" fmla="*/ 8676 h 10567"/>
              <a:gd name="connsiteX6" fmla="*/ 9187 w 12818"/>
              <a:gd name="connsiteY6" fmla="*/ 9123 h 10567"/>
              <a:gd name="connsiteX7" fmla="*/ 8961 w 12818"/>
              <a:gd name="connsiteY7" fmla="*/ 9122 h 10567"/>
              <a:gd name="connsiteX8" fmla="*/ 8507 w 12818"/>
              <a:gd name="connsiteY8" fmla="*/ 9794 h 10567"/>
              <a:gd name="connsiteX9" fmla="*/ 8398 w 12818"/>
              <a:gd name="connsiteY9" fmla="*/ 10189 h 10567"/>
              <a:gd name="connsiteX10" fmla="*/ 7995 w 12818"/>
              <a:gd name="connsiteY10" fmla="*/ 10224 h 10567"/>
              <a:gd name="connsiteX11" fmla="*/ 7800 w 12818"/>
              <a:gd name="connsiteY11" fmla="*/ 10567 h 10567"/>
              <a:gd name="connsiteX12" fmla="*/ 7124 w 12818"/>
              <a:gd name="connsiteY12" fmla="*/ 10000 h 10567"/>
              <a:gd name="connsiteX13" fmla="*/ 6975 w 12818"/>
              <a:gd name="connsiteY13" fmla="*/ 9848 h 10567"/>
              <a:gd name="connsiteX14" fmla="*/ 6819 w 12818"/>
              <a:gd name="connsiteY14" fmla="*/ 9444 h 10567"/>
              <a:gd name="connsiteX15" fmla="*/ 6714 w 12818"/>
              <a:gd name="connsiteY15" fmla="*/ 9047 h 10567"/>
              <a:gd name="connsiteX16" fmla="*/ 6506 w 12818"/>
              <a:gd name="connsiteY16" fmla="*/ 8439 h 10567"/>
              <a:gd name="connsiteX17" fmla="*/ 6349 w 12818"/>
              <a:gd name="connsiteY17" fmla="*/ 8439 h 10567"/>
              <a:gd name="connsiteX18" fmla="*/ 6089 w 12818"/>
              <a:gd name="connsiteY18" fmla="*/ 7837 h 10567"/>
              <a:gd name="connsiteX19" fmla="*/ 5672 w 12818"/>
              <a:gd name="connsiteY19" fmla="*/ 5626 h 10567"/>
              <a:gd name="connsiteX20" fmla="*/ 5411 w 12818"/>
              <a:gd name="connsiteY20" fmla="*/ 4825 h 10567"/>
              <a:gd name="connsiteX21" fmla="*/ 5306 w 12818"/>
              <a:gd name="connsiteY21" fmla="*/ 4023 h 10567"/>
              <a:gd name="connsiteX22" fmla="*/ 5254 w 12818"/>
              <a:gd name="connsiteY22" fmla="*/ 4023 h 10567"/>
              <a:gd name="connsiteX23" fmla="*/ 5149 w 12818"/>
              <a:gd name="connsiteY23" fmla="*/ 2813 h 10567"/>
              <a:gd name="connsiteX24" fmla="*/ 5045 w 12818"/>
              <a:gd name="connsiteY24" fmla="*/ 2414 h 10567"/>
              <a:gd name="connsiteX25" fmla="*/ 4837 w 12818"/>
              <a:gd name="connsiteY25" fmla="*/ 1812 h 10567"/>
              <a:gd name="connsiteX26" fmla="*/ 4785 w 12818"/>
              <a:gd name="connsiteY26" fmla="*/ 1409 h 10567"/>
              <a:gd name="connsiteX27" fmla="*/ 4628 w 12818"/>
              <a:gd name="connsiteY27" fmla="*/ 1006 h 10567"/>
              <a:gd name="connsiteX28" fmla="*/ 4419 w 12818"/>
              <a:gd name="connsiteY28" fmla="*/ 403 h 10567"/>
              <a:gd name="connsiteX29" fmla="*/ 4158 w 12818"/>
              <a:gd name="connsiteY29" fmla="*/ 204 h 10567"/>
              <a:gd name="connsiteX30" fmla="*/ 4002 w 12818"/>
              <a:gd name="connsiteY30" fmla="*/ 0 h 10567"/>
              <a:gd name="connsiteX31" fmla="*/ 3793 w 12818"/>
              <a:gd name="connsiteY31" fmla="*/ 204 h 10567"/>
              <a:gd name="connsiteX32" fmla="*/ 3532 w 12818"/>
              <a:gd name="connsiteY32" fmla="*/ 0 h 10567"/>
              <a:gd name="connsiteX33" fmla="*/ 3325 w 12818"/>
              <a:gd name="connsiteY33" fmla="*/ 403 h 10567"/>
              <a:gd name="connsiteX34" fmla="*/ 3220 w 12818"/>
              <a:gd name="connsiteY34" fmla="*/ 2011 h 10567"/>
              <a:gd name="connsiteX35" fmla="*/ 3010 w 12818"/>
              <a:gd name="connsiteY35" fmla="*/ 3216 h 10567"/>
              <a:gd name="connsiteX36" fmla="*/ 2907 w 12818"/>
              <a:gd name="connsiteY36" fmla="*/ 3619 h 10567"/>
              <a:gd name="connsiteX37" fmla="*/ 2490 w 12818"/>
              <a:gd name="connsiteY37" fmla="*/ 4421 h 10567"/>
              <a:gd name="connsiteX38" fmla="*/ 2360 w 12818"/>
              <a:gd name="connsiteY38" fmla="*/ 4978 h 10567"/>
              <a:gd name="connsiteX39" fmla="*/ 2040 w 12818"/>
              <a:gd name="connsiteY39" fmla="*/ 5959 h 10567"/>
              <a:gd name="connsiteX40" fmla="*/ 1626 w 12818"/>
              <a:gd name="connsiteY40" fmla="*/ 5615 h 10567"/>
              <a:gd name="connsiteX41" fmla="*/ 1423 w 12818"/>
              <a:gd name="connsiteY41" fmla="*/ 5753 h 10567"/>
              <a:gd name="connsiteX42" fmla="*/ 1364 w 12818"/>
              <a:gd name="connsiteY42" fmla="*/ 6647 h 10567"/>
              <a:gd name="connsiteX43" fmla="*/ 856 w 12818"/>
              <a:gd name="connsiteY43" fmla="*/ 9037 h 10567"/>
              <a:gd name="connsiteX44" fmla="*/ 583 w 12818"/>
              <a:gd name="connsiteY44" fmla="*/ 9466 h 10567"/>
              <a:gd name="connsiteX45" fmla="*/ 399 w 12818"/>
              <a:gd name="connsiteY45" fmla="*/ 8813 h 10567"/>
              <a:gd name="connsiteX46" fmla="*/ 117 w 12818"/>
              <a:gd name="connsiteY46" fmla="*/ 8832 h 10567"/>
              <a:gd name="connsiteX47" fmla="*/ 0 w 12818"/>
              <a:gd name="connsiteY47" fmla="*/ 9083 h 10567"/>
              <a:gd name="connsiteX0" fmla="*/ 12818 w 12818"/>
              <a:gd name="connsiteY0" fmla="*/ 1037 h 10567"/>
              <a:gd name="connsiteX1" fmla="*/ 10543 w 12818"/>
              <a:gd name="connsiteY1" fmla="*/ 4084 h 10567"/>
              <a:gd name="connsiteX2" fmla="*/ 10266 w 12818"/>
              <a:gd name="connsiteY2" fmla="*/ 5615 h 10567"/>
              <a:gd name="connsiteX3" fmla="*/ 10078 w 12818"/>
              <a:gd name="connsiteY3" fmla="*/ 6096 h 10567"/>
              <a:gd name="connsiteX4" fmla="*/ 9875 w 12818"/>
              <a:gd name="connsiteY4" fmla="*/ 7335 h 10567"/>
              <a:gd name="connsiteX5" fmla="*/ 9469 w 12818"/>
              <a:gd name="connsiteY5" fmla="*/ 8676 h 10567"/>
              <a:gd name="connsiteX6" fmla="*/ 9187 w 12818"/>
              <a:gd name="connsiteY6" fmla="*/ 9123 h 10567"/>
              <a:gd name="connsiteX7" fmla="*/ 8961 w 12818"/>
              <a:gd name="connsiteY7" fmla="*/ 9122 h 10567"/>
              <a:gd name="connsiteX8" fmla="*/ 8507 w 12818"/>
              <a:gd name="connsiteY8" fmla="*/ 9794 h 10567"/>
              <a:gd name="connsiteX9" fmla="*/ 8398 w 12818"/>
              <a:gd name="connsiteY9" fmla="*/ 10189 h 10567"/>
              <a:gd name="connsiteX10" fmla="*/ 7995 w 12818"/>
              <a:gd name="connsiteY10" fmla="*/ 10224 h 10567"/>
              <a:gd name="connsiteX11" fmla="*/ 7800 w 12818"/>
              <a:gd name="connsiteY11" fmla="*/ 10567 h 10567"/>
              <a:gd name="connsiteX12" fmla="*/ 7124 w 12818"/>
              <a:gd name="connsiteY12" fmla="*/ 10000 h 10567"/>
              <a:gd name="connsiteX13" fmla="*/ 6975 w 12818"/>
              <a:gd name="connsiteY13" fmla="*/ 9848 h 10567"/>
              <a:gd name="connsiteX14" fmla="*/ 6819 w 12818"/>
              <a:gd name="connsiteY14" fmla="*/ 9444 h 10567"/>
              <a:gd name="connsiteX15" fmla="*/ 6714 w 12818"/>
              <a:gd name="connsiteY15" fmla="*/ 9047 h 10567"/>
              <a:gd name="connsiteX16" fmla="*/ 6506 w 12818"/>
              <a:gd name="connsiteY16" fmla="*/ 8439 h 10567"/>
              <a:gd name="connsiteX17" fmla="*/ 6349 w 12818"/>
              <a:gd name="connsiteY17" fmla="*/ 8439 h 10567"/>
              <a:gd name="connsiteX18" fmla="*/ 6089 w 12818"/>
              <a:gd name="connsiteY18" fmla="*/ 7837 h 10567"/>
              <a:gd name="connsiteX19" fmla="*/ 5672 w 12818"/>
              <a:gd name="connsiteY19" fmla="*/ 5626 h 10567"/>
              <a:gd name="connsiteX20" fmla="*/ 5411 w 12818"/>
              <a:gd name="connsiteY20" fmla="*/ 4825 h 10567"/>
              <a:gd name="connsiteX21" fmla="*/ 5306 w 12818"/>
              <a:gd name="connsiteY21" fmla="*/ 4023 h 10567"/>
              <a:gd name="connsiteX22" fmla="*/ 5254 w 12818"/>
              <a:gd name="connsiteY22" fmla="*/ 4023 h 10567"/>
              <a:gd name="connsiteX23" fmla="*/ 5149 w 12818"/>
              <a:gd name="connsiteY23" fmla="*/ 2813 h 10567"/>
              <a:gd name="connsiteX24" fmla="*/ 5045 w 12818"/>
              <a:gd name="connsiteY24" fmla="*/ 2414 h 10567"/>
              <a:gd name="connsiteX25" fmla="*/ 4837 w 12818"/>
              <a:gd name="connsiteY25" fmla="*/ 1812 h 10567"/>
              <a:gd name="connsiteX26" fmla="*/ 4785 w 12818"/>
              <a:gd name="connsiteY26" fmla="*/ 1409 h 10567"/>
              <a:gd name="connsiteX27" fmla="*/ 4628 w 12818"/>
              <a:gd name="connsiteY27" fmla="*/ 1006 h 10567"/>
              <a:gd name="connsiteX28" fmla="*/ 4419 w 12818"/>
              <a:gd name="connsiteY28" fmla="*/ 403 h 10567"/>
              <a:gd name="connsiteX29" fmla="*/ 4158 w 12818"/>
              <a:gd name="connsiteY29" fmla="*/ 204 h 10567"/>
              <a:gd name="connsiteX30" fmla="*/ 4002 w 12818"/>
              <a:gd name="connsiteY30" fmla="*/ 0 h 10567"/>
              <a:gd name="connsiteX31" fmla="*/ 3793 w 12818"/>
              <a:gd name="connsiteY31" fmla="*/ 204 h 10567"/>
              <a:gd name="connsiteX32" fmla="*/ 3532 w 12818"/>
              <a:gd name="connsiteY32" fmla="*/ 0 h 10567"/>
              <a:gd name="connsiteX33" fmla="*/ 3325 w 12818"/>
              <a:gd name="connsiteY33" fmla="*/ 403 h 10567"/>
              <a:gd name="connsiteX34" fmla="*/ 3220 w 12818"/>
              <a:gd name="connsiteY34" fmla="*/ 2011 h 10567"/>
              <a:gd name="connsiteX35" fmla="*/ 3010 w 12818"/>
              <a:gd name="connsiteY35" fmla="*/ 3216 h 10567"/>
              <a:gd name="connsiteX36" fmla="*/ 2907 w 12818"/>
              <a:gd name="connsiteY36" fmla="*/ 3619 h 10567"/>
              <a:gd name="connsiteX37" fmla="*/ 2490 w 12818"/>
              <a:gd name="connsiteY37" fmla="*/ 4421 h 10567"/>
              <a:gd name="connsiteX38" fmla="*/ 2360 w 12818"/>
              <a:gd name="connsiteY38" fmla="*/ 4978 h 10567"/>
              <a:gd name="connsiteX39" fmla="*/ 2040 w 12818"/>
              <a:gd name="connsiteY39" fmla="*/ 5959 h 10567"/>
              <a:gd name="connsiteX40" fmla="*/ 1626 w 12818"/>
              <a:gd name="connsiteY40" fmla="*/ 5615 h 10567"/>
              <a:gd name="connsiteX41" fmla="*/ 1423 w 12818"/>
              <a:gd name="connsiteY41" fmla="*/ 5753 h 10567"/>
              <a:gd name="connsiteX42" fmla="*/ 1364 w 12818"/>
              <a:gd name="connsiteY42" fmla="*/ 6647 h 10567"/>
              <a:gd name="connsiteX43" fmla="*/ 856 w 12818"/>
              <a:gd name="connsiteY43" fmla="*/ 9037 h 10567"/>
              <a:gd name="connsiteX44" fmla="*/ 583 w 12818"/>
              <a:gd name="connsiteY44" fmla="*/ 9466 h 10567"/>
              <a:gd name="connsiteX45" fmla="*/ 399 w 12818"/>
              <a:gd name="connsiteY45" fmla="*/ 8813 h 10567"/>
              <a:gd name="connsiteX46" fmla="*/ 117 w 12818"/>
              <a:gd name="connsiteY46" fmla="*/ 8832 h 10567"/>
              <a:gd name="connsiteX47" fmla="*/ 0 w 12818"/>
              <a:gd name="connsiteY47" fmla="*/ 9083 h 10567"/>
              <a:gd name="connsiteX0" fmla="*/ 12818 w 12818"/>
              <a:gd name="connsiteY0" fmla="*/ 1037 h 10567"/>
              <a:gd name="connsiteX1" fmla="*/ 10543 w 12818"/>
              <a:gd name="connsiteY1" fmla="*/ 4084 h 10567"/>
              <a:gd name="connsiteX2" fmla="*/ 10434 w 12818"/>
              <a:gd name="connsiteY2" fmla="*/ 4979 h 10567"/>
              <a:gd name="connsiteX3" fmla="*/ 10266 w 12818"/>
              <a:gd name="connsiteY3" fmla="*/ 5615 h 10567"/>
              <a:gd name="connsiteX4" fmla="*/ 10078 w 12818"/>
              <a:gd name="connsiteY4" fmla="*/ 6096 h 10567"/>
              <a:gd name="connsiteX5" fmla="*/ 9875 w 12818"/>
              <a:gd name="connsiteY5" fmla="*/ 7335 h 10567"/>
              <a:gd name="connsiteX6" fmla="*/ 9469 w 12818"/>
              <a:gd name="connsiteY6" fmla="*/ 8676 h 10567"/>
              <a:gd name="connsiteX7" fmla="*/ 9187 w 12818"/>
              <a:gd name="connsiteY7" fmla="*/ 9123 h 10567"/>
              <a:gd name="connsiteX8" fmla="*/ 8961 w 12818"/>
              <a:gd name="connsiteY8" fmla="*/ 9122 h 10567"/>
              <a:gd name="connsiteX9" fmla="*/ 8507 w 12818"/>
              <a:gd name="connsiteY9" fmla="*/ 9794 h 10567"/>
              <a:gd name="connsiteX10" fmla="*/ 8398 w 12818"/>
              <a:gd name="connsiteY10" fmla="*/ 10189 h 10567"/>
              <a:gd name="connsiteX11" fmla="*/ 7995 w 12818"/>
              <a:gd name="connsiteY11" fmla="*/ 10224 h 10567"/>
              <a:gd name="connsiteX12" fmla="*/ 7800 w 12818"/>
              <a:gd name="connsiteY12" fmla="*/ 10567 h 10567"/>
              <a:gd name="connsiteX13" fmla="*/ 7124 w 12818"/>
              <a:gd name="connsiteY13" fmla="*/ 10000 h 10567"/>
              <a:gd name="connsiteX14" fmla="*/ 6975 w 12818"/>
              <a:gd name="connsiteY14" fmla="*/ 9848 h 10567"/>
              <a:gd name="connsiteX15" fmla="*/ 6819 w 12818"/>
              <a:gd name="connsiteY15" fmla="*/ 9444 h 10567"/>
              <a:gd name="connsiteX16" fmla="*/ 6714 w 12818"/>
              <a:gd name="connsiteY16" fmla="*/ 9047 h 10567"/>
              <a:gd name="connsiteX17" fmla="*/ 6506 w 12818"/>
              <a:gd name="connsiteY17" fmla="*/ 8439 h 10567"/>
              <a:gd name="connsiteX18" fmla="*/ 6349 w 12818"/>
              <a:gd name="connsiteY18" fmla="*/ 8439 h 10567"/>
              <a:gd name="connsiteX19" fmla="*/ 6089 w 12818"/>
              <a:gd name="connsiteY19" fmla="*/ 7837 h 10567"/>
              <a:gd name="connsiteX20" fmla="*/ 5672 w 12818"/>
              <a:gd name="connsiteY20" fmla="*/ 5626 h 10567"/>
              <a:gd name="connsiteX21" fmla="*/ 5411 w 12818"/>
              <a:gd name="connsiteY21" fmla="*/ 4825 h 10567"/>
              <a:gd name="connsiteX22" fmla="*/ 5306 w 12818"/>
              <a:gd name="connsiteY22" fmla="*/ 4023 h 10567"/>
              <a:gd name="connsiteX23" fmla="*/ 5254 w 12818"/>
              <a:gd name="connsiteY23" fmla="*/ 4023 h 10567"/>
              <a:gd name="connsiteX24" fmla="*/ 5149 w 12818"/>
              <a:gd name="connsiteY24" fmla="*/ 2813 h 10567"/>
              <a:gd name="connsiteX25" fmla="*/ 5045 w 12818"/>
              <a:gd name="connsiteY25" fmla="*/ 2414 h 10567"/>
              <a:gd name="connsiteX26" fmla="*/ 4837 w 12818"/>
              <a:gd name="connsiteY26" fmla="*/ 1812 h 10567"/>
              <a:gd name="connsiteX27" fmla="*/ 4785 w 12818"/>
              <a:gd name="connsiteY27" fmla="*/ 1409 h 10567"/>
              <a:gd name="connsiteX28" fmla="*/ 4628 w 12818"/>
              <a:gd name="connsiteY28" fmla="*/ 1006 h 10567"/>
              <a:gd name="connsiteX29" fmla="*/ 4419 w 12818"/>
              <a:gd name="connsiteY29" fmla="*/ 403 h 10567"/>
              <a:gd name="connsiteX30" fmla="*/ 4158 w 12818"/>
              <a:gd name="connsiteY30" fmla="*/ 204 h 10567"/>
              <a:gd name="connsiteX31" fmla="*/ 4002 w 12818"/>
              <a:gd name="connsiteY31" fmla="*/ 0 h 10567"/>
              <a:gd name="connsiteX32" fmla="*/ 3793 w 12818"/>
              <a:gd name="connsiteY32" fmla="*/ 204 h 10567"/>
              <a:gd name="connsiteX33" fmla="*/ 3532 w 12818"/>
              <a:gd name="connsiteY33" fmla="*/ 0 h 10567"/>
              <a:gd name="connsiteX34" fmla="*/ 3325 w 12818"/>
              <a:gd name="connsiteY34" fmla="*/ 403 h 10567"/>
              <a:gd name="connsiteX35" fmla="*/ 3220 w 12818"/>
              <a:gd name="connsiteY35" fmla="*/ 2011 h 10567"/>
              <a:gd name="connsiteX36" fmla="*/ 3010 w 12818"/>
              <a:gd name="connsiteY36" fmla="*/ 3216 h 10567"/>
              <a:gd name="connsiteX37" fmla="*/ 2907 w 12818"/>
              <a:gd name="connsiteY37" fmla="*/ 3619 h 10567"/>
              <a:gd name="connsiteX38" fmla="*/ 2490 w 12818"/>
              <a:gd name="connsiteY38" fmla="*/ 4421 h 10567"/>
              <a:gd name="connsiteX39" fmla="*/ 2360 w 12818"/>
              <a:gd name="connsiteY39" fmla="*/ 4978 h 10567"/>
              <a:gd name="connsiteX40" fmla="*/ 2040 w 12818"/>
              <a:gd name="connsiteY40" fmla="*/ 5959 h 10567"/>
              <a:gd name="connsiteX41" fmla="*/ 1626 w 12818"/>
              <a:gd name="connsiteY41" fmla="*/ 5615 h 10567"/>
              <a:gd name="connsiteX42" fmla="*/ 1423 w 12818"/>
              <a:gd name="connsiteY42" fmla="*/ 5753 h 10567"/>
              <a:gd name="connsiteX43" fmla="*/ 1364 w 12818"/>
              <a:gd name="connsiteY43" fmla="*/ 6647 h 10567"/>
              <a:gd name="connsiteX44" fmla="*/ 856 w 12818"/>
              <a:gd name="connsiteY44" fmla="*/ 9037 h 10567"/>
              <a:gd name="connsiteX45" fmla="*/ 583 w 12818"/>
              <a:gd name="connsiteY45" fmla="*/ 9466 h 10567"/>
              <a:gd name="connsiteX46" fmla="*/ 399 w 12818"/>
              <a:gd name="connsiteY46" fmla="*/ 8813 h 10567"/>
              <a:gd name="connsiteX47" fmla="*/ 117 w 12818"/>
              <a:gd name="connsiteY47" fmla="*/ 8832 h 10567"/>
              <a:gd name="connsiteX48" fmla="*/ 0 w 12818"/>
              <a:gd name="connsiteY48" fmla="*/ 9083 h 10567"/>
              <a:gd name="connsiteX0" fmla="*/ 12818 w 12818"/>
              <a:gd name="connsiteY0" fmla="*/ 1037 h 10567"/>
              <a:gd name="connsiteX1" fmla="*/ 10543 w 12818"/>
              <a:gd name="connsiteY1" fmla="*/ 4084 h 10567"/>
              <a:gd name="connsiteX2" fmla="*/ 10434 w 12818"/>
              <a:gd name="connsiteY2" fmla="*/ 4979 h 10567"/>
              <a:gd name="connsiteX3" fmla="*/ 10266 w 12818"/>
              <a:gd name="connsiteY3" fmla="*/ 5615 h 10567"/>
              <a:gd name="connsiteX4" fmla="*/ 10078 w 12818"/>
              <a:gd name="connsiteY4" fmla="*/ 6096 h 10567"/>
              <a:gd name="connsiteX5" fmla="*/ 9875 w 12818"/>
              <a:gd name="connsiteY5" fmla="*/ 7335 h 10567"/>
              <a:gd name="connsiteX6" fmla="*/ 9469 w 12818"/>
              <a:gd name="connsiteY6" fmla="*/ 8676 h 10567"/>
              <a:gd name="connsiteX7" fmla="*/ 9187 w 12818"/>
              <a:gd name="connsiteY7" fmla="*/ 9123 h 10567"/>
              <a:gd name="connsiteX8" fmla="*/ 8961 w 12818"/>
              <a:gd name="connsiteY8" fmla="*/ 9122 h 10567"/>
              <a:gd name="connsiteX9" fmla="*/ 8507 w 12818"/>
              <a:gd name="connsiteY9" fmla="*/ 9794 h 10567"/>
              <a:gd name="connsiteX10" fmla="*/ 8398 w 12818"/>
              <a:gd name="connsiteY10" fmla="*/ 10189 h 10567"/>
              <a:gd name="connsiteX11" fmla="*/ 7995 w 12818"/>
              <a:gd name="connsiteY11" fmla="*/ 10224 h 10567"/>
              <a:gd name="connsiteX12" fmla="*/ 7800 w 12818"/>
              <a:gd name="connsiteY12" fmla="*/ 10567 h 10567"/>
              <a:gd name="connsiteX13" fmla="*/ 7124 w 12818"/>
              <a:gd name="connsiteY13" fmla="*/ 10000 h 10567"/>
              <a:gd name="connsiteX14" fmla="*/ 6975 w 12818"/>
              <a:gd name="connsiteY14" fmla="*/ 9848 h 10567"/>
              <a:gd name="connsiteX15" fmla="*/ 6819 w 12818"/>
              <a:gd name="connsiteY15" fmla="*/ 9444 h 10567"/>
              <a:gd name="connsiteX16" fmla="*/ 6714 w 12818"/>
              <a:gd name="connsiteY16" fmla="*/ 9047 h 10567"/>
              <a:gd name="connsiteX17" fmla="*/ 6506 w 12818"/>
              <a:gd name="connsiteY17" fmla="*/ 8439 h 10567"/>
              <a:gd name="connsiteX18" fmla="*/ 6349 w 12818"/>
              <a:gd name="connsiteY18" fmla="*/ 8439 h 10567"/>
              <a:gd name="connsiteX19" fmla="*/ 6089 w 12818"/>
              <a:gd name="connsiteY19" fmla="*/ 7837 h 10567"/>
              <a:gd name="connsiteX20" fmla="*/ 5672 w 12818"/>
              <a:gd name="connsiteY20" fmla="*/ 5626 h 10567"/>
              <a:gd name="connsiteX21" fmla="*/ 5411 w 12818"/>
              <a:gd name="connsiteY21" fmla="*/ 4825 h 10567"/>
              <a:gd name="connsiteX22" fmla="*/ 5306 w 12818"/>
              <a:gd name="connsiteY22" fmla="*/ 4023 h 10567"/>
              <a:gd name="connsiteX23" fmla="*/ 5254 w 12818"/>
              <a:gd name="connsiteY23" fmla="*/ 4023 h 10567"/>
              <a:gd name="connsiteX24" fmla="*/ 5149 w 12818"/>
              <a:gd name="connsiteY24" fmla="*/ 2813 h 10567"/>
              <a:gd name="connsiteX25" fmla="*/ 5045 w 12818"/>
              <a:gd name="connsiteY25" fmla="*/ 2414 h 10567"/>
              <a:gd name="connsiteX26" fmla="*/ 4837 w 12818"/>
              <a:gd name="connsiteY26" fmla="*/ 1812 h 10567"/>
              <a:gd name="connsiteX27" fmla="*/ 4785 w 12818"/>
              <a:gd name="connsiteY27" fmla="*/ 1409 h 10567"/>
              <a:gd name="connsiteX28" fmla="*/ 4628 w 12818"/>
              <a:gd name="connsiteY28" fmla="*/ 1006 h 10567"/>
              <a:gd name="connsiteX29" fmla="*/ 4419 w 12818"/>
              <a:gd name="connsiteY29" fmla="*/ 403 h 10567"/>
              <a:gd name="connsiteX30" fmla="*/ 4158 w 12818"/>
              <a:gd name="connsiteY30" fmla="*/ 204 h 10567"/>
              <a:gd name="connsiteX31" fmla="*/ 4002 w 12818"/>
              <a:gd name="connsiteY31" fmla="*/ 0 h 10567"/>
              <a:gd name="connsiteX32" fmla="*/ 3793 w 12818"/>
              <a:gd name="connsiteY32" fmla="*/ 204 h 10567"/>
              <a:gd name="connsiteX33" fmla="*/ 3532 w 12818"/>
              <a:gd name="connsiteY33" fmla="*/ 0 h 10567"/>
              <a:gd name="connsiteX34" fmla="*/ 3325 w 12818"/>
              <a:gd name="connsiteY34" fmla="*/ 403 h 10567"/>
              <a:gd name="connsiteX35" fmla="*/ 3220 w 12818"/>
              <a:gd name="connsiteY35" fmla="*/ 2011 h 10567"/>
              <a:gd name="connsiteX36" fmla="*/ 3010 w 12818"/>
              <a:gd name="connsiteY36" fmla="*/ 3216 h 10567"/>
              <a:gd name="connsiteX37" fmla="*/ 2907 w 12818"/>
              <a:gd name="connsiteY37" fmla="*/ 3619 h 10567"/>
              <a:gd name="connsiteX38" fmla="*/ 2490 w 12818"/>
              <a:gd name="connsiteY38" fmla="*/ 4421 h 10567"/>
              <a:gd name="connsiteX39" fmla="*/ 2360 w 12818"/>
              <a:gd name="connsiteY39" fmla="*/ 4978 h 10567"/>
              <a:gd name="connsiteX40" fmla="*/ 2040 w 12818"/>
              <a:gd name="connsiteY40" fmla="*/ 5959 h 10567"/>
              <a:gd name="connsiteX41" fmla="*/ 1626 w 12818"/>
              <a:gd name="connsiteY41" fmla="*/ 5615 h 10567"/>
              <a:gd name="connsiteX42" fmla="*/ 1423 w 12818"/>
              <a:gd name="connsiteY42" fmla="*/ 5753 h 10567"/>
              <a:gd name="connsiteX43" fmla="*/ 1364 w 12818"/>
              <a:gd name="connsiteY43" fmla="*/ 6647 h 10567"/>
              <a:gd name="connsiteX44" fmla="*/ 856 w 12818"/>
              <a:gd name="connsiteY44" fmla="*/ 9037 h 10567"/>
              <a:gd name="connsiteX45" fmla="*/ 583 w 12818"/>
              <a:gd name="connsiteY45" fmla="*/ 9466 h 10567"/>
              <a:gd name="connsiteX46" fmla="*/ 399 w 12818"/>
              <a:gd name="connsiteY46" fmla="*/ 8813 h 10567"/>
              <a:gd name="connsiteX47" fmla="*/ 117 w 12818"/>
              <a:gd name="connsiteY47" fmla="*/ 8832 h 10567"/>
              <a:gd name="connsiteX48" fmla="*/ 0 w 12818"/>
              <a:gd name="connsiteY48" fmla="*/ 9083 h 10567"/>
              <a:gd name="connsiteX0" fmla="*/ 12818 w 12818"/>
              <a:gd name="connsiteY0" fmla="*/ 1037 h 10567"/>
              <a:gd name="connsiteX1" fmla="*/ 11239 w 12818"/>
              <a:gd name="connsiteY1" fmla="*/ 3207 h 10567"/>
              <a:gd name="connsiteX2" fmla="*/ 10543 w 12818"/>
              <a:gd name="connsiteY2" fmla="*/ 4084 h 10567"/>
              <a:gd name="connsiteX3" fmla="*/ 10434 w 12818"/>
              <a:gd name="connsiteY3" fmla="*/ 4979 h 10567"/>
              <a:gd name="connsiteX4" fmla="*/ 10266 w 12818"/>
              <a:gd name="connsiteY4" fmla="*/ 5615 h 10567"/>
              <a:gd name="connsiteX5" fmla="*/ 10078 w 12818"/>
              <a:gd name="connsiteY5" fmla="*/ 6096 h 10567"/>
              <a:gd name="connsiteX6" fmla="*/ 9875 w 12818"/>
              <a:gd name="connsiteY6" fmla="*/ 7335 h 10567"/>
              <a:gd name="connsiteX7" fmla="*/ 9469 w 12818"/>
              <a:gd name="connsiteY7" fmla="*/ 8676 h 10567"/>
              <a:gd name="connsiteX8" fmla="*/ 9187 w 12818"/>
              <a:gd name="connsiteY8" fmla="*/ 9123 h 10567"/>
              <a:gd name="connsiteX9" fmla="*/ 8961 w 12818"/>
              <a:gd name="connsiteY9" fmla="*/ 9122 h 10567"/>
              <a:gd name="connsiteX10" fmla="*/ 8507 w 12818"/>
              <a:gd name="connsiteY10" fmla="*/ 9794 h 10567"/>
              <a:gd name="connsiteX11" fmla="*/ 8398 w 12818"/>
              <a:gd name="connsiteY11" fmla="*/ 10189 h 10567"/>
              <a:gd name="connsiteX12" fmla="*/ 7995 w 12818"/>
              <a:gd name="connsiteY12" fmla="*/ 10224 h 10567"/>
              <a:gd name="connsiteX13" fmla="*/ 7800 w 12818"/>
              <a:gd name="connsiteY13" fmla="*/ 10567 h 10567"/>
              <a:gd name="connsiteX14" fmla="*/ 7124 w 12818"/>
              <a:gd name="connsiteY14" fmla="*/ 10000 h 10567"/>
              <a:gd name="connsiteX15" fmla="*/ 6975 w 12818"/>
              <a:gd name="connsiteY15" fmla="*/ 9848 h 10567"/>
              <a:gd name="connsiteX16" fmla="*/ 6819 w 12818"/>
              <a:gd name="connsiteY16" fmla="*/ 9444 h 10567"/>
              <a:gd name="connsiteX17" fmla="*/ 6714 w 12818"/>
              <a:gd name="connsiteY17" fmla="*/ 9047 h 10567"/>
              <a:gd name="connsiteX18" fmla="*/ 6506 w 12818"/>
              <a:gd name="connsiteY18" fmla="*/ 8439 h 10567"/>
              <a:gd name="connsiteX19" fmla="*/ 6349 w 12818"/>
              <a:gd name="connsiteY19" fmla="*/ 8439 h 10567"/>
              <a:gd name="connsiteX20" fmla="*/ 6089 w 12818"/>
              <a:gd name="connsiteY20" fmla="*/ 7837 h 10567"/>
              <a:gd name="connsiteX21" fmla="*/ 5672 w 12818"/>
              <a:gd name="connsiteY21" fmla="*/ 5626 h 10567"/>
              <a:gd name="connsiteX22" fmla="*/ 5411 w 12818"/>
              <a:gd name="connsiteY22" fmla="*/ 4825 h 10567"/>
              <a:gd name="connsiteX23" fmla="*/ 5306 w 12818"/>
              <a:gd name="connsiteY23" fmla="*/ 4023 h 10567"/>
              <a:gd name="connsiteX24" fmla="*/ 5254 w 12818"/>
              <a:gd name="connsiteY24" fmla="*/ 4023 h 10567"/>
              <a:gd name="connsiteX25" fmla="*/ 5149 w 12818"/>
              <a:gd name="connsiteY25" fmla="*/ 2813 h 10567"/>
              <a:gd name="connsiteX26" fmla="*/ 5045 w 12818"/>
              <a:gd name="connsiteY26" fmla="*/ 2414 h 10567"/>
              <a:gd name="connsiteX27" fmla="*/ 4837 w 12818"/>
              <a:gd name="connsiteY27" fmla="*/ 1812 h 10567"/>
              <a:gd name="connsiteX28" fmla="*/ 4785 w 12818"/>
              <a:gd name="connsiteY28" fmla="*/ 1409 h 10567"/>
              <a:gd name="connsiteX29" fmla="*/ 4628 w 12818"/>
              <a:gd name="connsiteY29" fmla="*/ 1006 h 10567"/>
              <a:gd name="connsiteX30" fmla="*/ 4419 w 12818"/>
              <a:gd name="connsiteY30" fmla="*/ 403 h 10567"/>
              <a:gd name="connsiteX31" fmla="*/ 4158 w 12818"/>
              <a:gd name="connsiteY31" fmla="*/ 204 h 10567"/>
              <a:gd name="connsiteX32" fmla="*/ 4002 w 12818"/>
              <a:gd name="connsiteY32" fmla="*/ 0 h 10567"/>
              <a:gd name="connsiteX33" fmla="*/ 3793 w 12818"/>
              <a:gd name="connsiteY33" fmla="*/ 204 h 10567"/>
              <a:gd name="connsiteX34" fmla="*/ 3532 w 12818"/>
              <a:gd name="connsiteY34" fmla="*/ 0 h 10567"/>
              <a:gd name="connsiteX35" fmla="*/ 3325 w 12818"/>
              <a:gd name="connsiteY35" fmla="*/ 403 h 10567"/>
              <a:gd name="connsiteX36" fmla="*/ 3220 w 12818"/>
              <a:gd name="connsiteY36" fmla="*/ 2011 h 10567"/>
              <a:gd name="connsiteX37" fmla="*/ 3010 w 12818"/>
              <a:gd name="connsiteY37" fmla="*/ 3216 h 10567"/>
              <a:gd name="connsiteX38" fmla="*/ 2907 w 12818"/>
              <a:gd name="connsiteY38" fmla="*/ 3619 h 10567"/>
              <a:gd name="connsiteX39" fmla="*/ 2490 w 12818"/>
              <a:gd name="connsiteY39" fmla="*/ 4421 h 10567"/>
              <a:gd name="connsiteX40" fmla="*/ 2360 w 12818"/>
              <a:gd name="connsiteY40" fmla="*/ 4978 h 10567"/>
              <a:gd name="connsiteX41" fmla="*/ 2040 w 12818"/>
              <a:gd name="connsiteY41" fmla="*/ 5959 h 10567"/>
              <a:gd name="connsiteX42" fmla="*/ 1626 w 12818"/>
              <a:gd name="connsiteY42" fmla="*/ 5615 h 10567"/>
              <a:gd name="connsiteX43" fmla="*/ 1423 w 12818"/>
              <a:gd name="connsiteY43" fmla="*/ 5753 h 10567"/>
              <a:gd name="connsiteX44" fmla="*/ 1364 w 12818"/>
              <a:gd name="connsiteY44" fmla="*/ 6647 h 10567"/>
              <a:gd name="connsiteX45" fmla="*/ 856 w 12818"/>
              <a:gd name="connsiteY45" fmla="*/ 9037 h 10567"/>
              <a:gd name="connsiteX46" fmla="*/ 583 w 12818"/>
              <a:gd name="connsiteY46" fmla="*/ 9466 h 10567"/>
              <a:gd name="connsiteX47" fmla="*/ 399 w 12818"/>
              <a:gd name="connsiteY47" fmla="*/ 8813 h 10567"/>
              <a:gd name="connsiteX48" fmla="*/ 117 w 12818"/>
              <a:gd name="connsiteY48" fmla="*/ 8832 h 10567"/>
              <a:gd name="connsiteX49" fmla="*/ 0 w 12818"/>
              <a:gd name="connsiteY49" fmla="*/ 9083 h 10567"/>
              <a:gd name="connsiteX0" fmla="*/ 12818 w 12818"/>
              <a:gd name="connsiteY0" fmla="*/ 1037 h 10567"/>
              <a:gd name="connsiteX1" fmla="*/ 11442 w 12818"/>
              <a:gd name="connsiteY1" fmla="*/ 3637 h 10567"/>
              <a:gd name="connsiteX2" fmla="*/ 11239 w 12818"/>
              <a:gd name="connsiteY2" fmla="*/ 3207 h 10567"/>
              <a:gd name="connsiteX3" fmla="*/ 10543 w 12818"/>
              <a:gd name="connsiteY3" fmla="*/ 4084 h 10567"/>
              <a:gd name="connsiteX4" fmla="*/ 10434 w 12818"/>
              <a:gd name="connsiteY4" fmla="*/ 4979 h 10567"/>
              <a:gd name="connsiteX5" fmla="*/ 10266 w 12818"/>
              <a:gd name="connsiteY5" fmla="*/ 5615 h 10567"/>
              <a:gd name="connsiteX6" fmla="*/ 10078 w 12818"/>
              <a:gd name="connsiteY6" fmla="*/ 6096 h 10567"/>
              <a:gd name="connsiteX7" fmla="*/ 9875 w 12818"/>
              <a:gd name="connsiteY7" fmla="*/ 7335 h 10567"/>
              <a:gd name="connsiteX8" fmla="*/ 9469 w 12818"/>
              <a:gd name="connsiteY8" fmla="*/ 8676 h 10567"/>
              <a:gd name="connsiteX9" fmla="*/ 9187 w 12818"/>
              <a:gd name="connsiteY9" fmla="*/ 9123 h 10567"/>
              <a:gd name="connsiteX10" fmla="*/ 8961 w 12818"/>
              <a:gd name="connsiteY10" fmla="*/ 9122 h 10567"/>
              <a:gd name="connsiteX11" fmla="*/ 8507 w 12818"/>
              <a:gd name="connsiteY11" fmla="*/ 9794 h 10567"/>
              <a:gd name="connsiteX12" fmla="*/ 8398 w 12818"/>
              <a:gd name="connsiteY12" fmla="*/ 10189 h 10567"/>
              <a:gd name="connsiteX13" fmla="*/ 7995 w 12818"/>
              <a:gd name="connsiteY13" fmla="*/ 10224 h 10567"/>
              <a:gd name="connsiteX14" fmla="*/ 7800 w 12818"/>
              <a:gd name="connsiteY14" fmla="*/ 10567 h 10567"/>
              <a:gd name="connsiteX15" fmla="*/ 7124 w 12818"/>
              <a:gd name="connsiteY15" fmla="*/ 10000 h 10567"/>
              <a:gd name="connsiteX16" fmla="*/ 6975 w 12818"/>
              <a:gd name="connsiteY16" fmla="*/ 9848 h 10567"/>
              <a:gd name="connsiteX17" fmla="*/ 6819 w 12818"/>
              <a:gd name="connsiteY17" fmla="*/ 9444 h 10567"/>
              <a:gd name="connsiteX18" fmla="*/ 6714 w 12818"/>
              <a:gd name="connsiteY18" fmla="*/ 9047 h 10567"/>
              <a:gd name="connsiteX19" fmla="*/ 6506 w 12818"/>
              <a:gd name="connsiteY19" fmla="*/ 8439 h 10567"/>
              <a:gd name="connsiteX20" fmla="*/ 6349 w 12818"/>
              <a:gd name="connsiteY20" fmla="*/ 8439 h 10567"/>
              <a:gd name="connsiteX21" fmla="*/ 6089 w 12818"/>
              <a:gd name="connsiteY21" fmla="*/ 7837 h 10567"/>
              <a:gd name="connsiteX22" fmla="*/ 5672 w 12818"/>
              <a:gd name="connsiteY22" fmla="*/ 5626 h 10567"/>
              <a:gd name="connsiteX23" fmla="*/ 5411 w 12818"/>
              <a:gd name="connsiteY23" fmla="*/ 4825 h 10567"/>
              <a:gd name="connsiteX24" fmla="*/ 5306 w 12818"/>
              <a:gd name="connsiteY24" fmla="*/ 4023 h 10567"/>
              <a:gd name="connsiteX25" fmla="*/ 5254 w 12818"/>
              <a:gd name="connsiteY25" fmla="*/ 4023 h 10567"/>
              <a:gd name="connsiteX26" fmla="*/ 5149 w 12818"/>
              <a:gd name="connsiteY26" fmla="*/ 2813 h 10567"/>
              <a:gd name="connsiteX27" fmla="*/ 5045 w 12818"/>
              <a:gd name="connsiteY27" fmla="*/ 2414 h 10567"/>
              <a:gd name="connsiteX28" fmla="*/ 4837 w 12818"/>
              <a:gd name="connsiteY28" fmla="*/ 1812 h 10567"/>
              <a:gd name="connsiteX29" fmla="*/ 4785 w 12818"/>
              <a:gd name="connsiteY29" fmla="*/ 1409 h 10567"/>
              <a:gd name="connsiteX30" fmla="*/ 4628 w 12818"/>
              <a:gd name="connsiteY30" fmla="*/ 1006 h 10567"/>
              <a:gd name="connsiteX31" fmla="*/ 4419 w 12818"/>
              <a:gd name="connsiteY31" fmla="*/ 403 h 10567"/>
              <a:gd name="connsiteX32" fmla="*/ 4158 w 12818"/>
              <a:gd name="connsiteY32" fmla="*/ 204 h 10567"/>
              <a:gd name="connsiteX33" fmla="*/ 4002 w 12818"/>
              <a:gd name="connsiteY33" fmla="*/ 0 h 10567"/>
              <a:gd name="connsiteX34" fmla="*/ 3793 w 12818"/>
              <a:gd name="connsiteY34" fmla="*/ 204 h 10567"/>
              <a:gd name="connsiteX35" fmla="*/ 3532 w 12818"/>
              <a:gd name="connsiteY35" fmla="*/ 0 h 10567"/>
              <a:gd name="connsiteX36" fmla="*/ 3325 w 12818"/>
              <a:gd name="connsiteY36" fmla="*/ 403 h 10567"/>
              <a:gd name="connsiteX37" fmla="*/ 3220 w 12818"/>
              <a:gd name="connsiteY37" fmla="*/ 2011 h 10567"/>
              <a:gd name="connsiteX38" fmla="*/ 3010 w 12818"/>
              <a:gd name="connsiteY38" fmla="*/ 3216 h 10567"/>
              <a:gd name="connsiteX39" fmla="*/ 2907 w 12818"/>
              <a:gd name="connsiteY39" fmla="*/ 3619 h 10567"/>
              <a:gd name="connsiteX40" fmla="*/ 2490 w 12818"/>
              <a:gd name="connsiteY40" fmla="*/ 4421 h 10567"/>
              <a:gd name="connsiteX41" fmla="*/ 2360 w 12818"/>
              <a:gd name="connsiteY41" fmla="*/ 4978 h 10567"/>
              <a:gd name="connsiteX42" fmla="*/ 2040 w 12818"/>
              <a:gd name="connsiteY42" fmla="*/ 5959 h 10567"/>
              <a:gd name="connsiteX43" fmla="*/ 1626 w 12818"/>
              <a:gd name="connsiteY43" fmla="*/ 5615 h 10567"/>
              <a:gd name="connsiteX44" fmla="*/ 1423 w 12818"/>
              <a:gd name="connsiteY44" fmla="*/ 5753 h 10567"/>
              <a:gd name="connsiteX45" fmla="*/ 1364 w 12818"/>
              <a:gd name="connsiteY45" fmla="*/ 6647 h 10567"/>
              <a:gd name="connsiteX46" fmla="*/ 856 w 12818"/>
              <a:gd name="connsiteY46" fmla="*/ 9037 h 10567"/>
              <a:gd name="connsiteX47" fmla="*/ 583 w 12818"/>
              <a:gd name="connsiteY47" fmla="*/ 9466 h 10567"/>
              <a:gd name="connsiteX48" fmla="*/ 399 w 12818"/>
              <a:gd name="connsiteY48" fmla="*/ 8813 h 10567"/>
              <a:gd name="connsiteX49" fmla="*/ 117 w 12818"/>
              <a:gd name="connsiteY49" fmla="*/ 8832 h 10567"/>
              <a:gd name="connsiteX50" fmla="*/ 0 w 12818"/>
              <a:gd name="connsiteY50" fmla="*/ 9083 h 10567"/>
              <a:gd name="connsiteX0" fmla="*/ 12818 w 12818"/>
              <a:gd name="connsiteY0" fmla="*/ 1037 h 10567"/>
              <a:gd name="connsiteX1" fmla="*/ 11798 w 12818"/>
              <a:gd name="connsiteY1" fmla="*/ 3792 h 10567"/>
              <a:gd name="connsiteX2" fmla="*/ 11442 w 12818"/>
              <a:gd name="connsiteY2" fmla="*/ 3637 h 10567"/>
              <a:gd name="connsiteX3" fmla="*/ 11239 w 12818"/>
              <a:gd name="connsiteY3" fmla="*/ 3207 h 10567"/>
              <a:gd name="connsiteX4" fmla="*/ 10543 w 12818"/>
              <a:gd name="connsiteY4" fmla="*/ 4084 h 10567"/>
              <a:gd name="connsiteX5" fmla="*/ 10434 w 12818"/>
              <a:gd name="connsiteY5" fmla="*/ 4979 h 10567"/>
              <a:gd name="connsiteX6" fmla="*/ 10266 w 12818"/>
              <a:gd name="connsiteY6" fmla="*/ 5615 h 10567"/>
              <a:gd name="connsiteX7" fmla="*/ 10078 w 12818"/>
              <a:gd name="connsiteY7" fmla="*/ 6096 h 10567"/>
              <a:gd name="connsiteX8" fmla="*/ 9875 w 12818"/>
              <a:gd name="connsiteY8" fmla="*/ 7335 h 10567"/>
              <a:gd name="connsiteX9" fmla="*/ 9469 w 12818"/>
              <a:gd name="connsiteY9" fmla="*/ 8676 h 10567"/>
              <a:gd name="connsiteX10" fmla="*/ 9187 w 12818"/>
              <a:gd name="connsiteY10" fmla="*/ 9123 h 10567"/>
              <a:gd name="connsiteX11" fmla="*/ 8961 w 12818"/>
              <a:gd name="connsiteY11" fmla="*/ 9122 h 10567"/>
              <a:gd name="connsiteX12" fmla="*/ 8507 w 12818"/>
              <a:gd name="connsiteY12" fmla="*/ 9794 h 10567"/>
              <a:gd name="connsiteX13" fmla="*/ 8398 w 12818"/>
              <a:gd name="connsiteY13" fmla="*/ 10189 h 10567"/>
              <a:gd name="connsiteX14" fmla="*/ 7995 w 12818"/>
              <a:gd name="connsiteY14" fmla="*/ 10224 h 10567"/>
              <a:gd name="connsiteX15" fmla="*/ 7800 w 12818"/>
              <a:gd name="connsiteY15" fmla="*/ 10567 h 10567"/>
              <a:gd name="connsiteX16" fmla="*/ 7124 w 12818"/>
              <a:gd name="connsiteY16" fmla="*/ 10000 h 10567"/>
              <a:gd name="connsiteX17" fmla="*/ 6975 w 12818"/>
              <a:gd name="connsiteY17" fmla="*/ 9848 h 10567"/>
              <a:gd name="connsiteX18" fmla="*/ 6819 w 12818"/>
              <a:gd name="connsiteY18" fmla="*/ 9444 h 10567"/>
              <a:gd name="connsiteX19" fmla="*/ 6714 w 12818"/>
              <a:gd name="connsiteY19" fmla="*/ 9047 h 10567"/>
              <a:gd name="connsiteX20" fmla="*/ 6506 w 12818"/>
              <a:gd name="connsiteY20" fmla="*/ 8439 h 10567"/>
              <a:gd name="connsiteX21" fmla="*/ 6349 w 12818"/>
              <a:gd name="connsiteY21" fmla="*/ 8439 h 10567"/>
              <a:gd name="connsiteX22" fmla="*/ 6089 w 12818"/>
              <a:gd name="connsiteY22" fmla="*/ 7837 h 10567"/>
              <a:gd name="connsiteX23" fmla="*/ 5672 w 12818"/>
              <a:gd name="connsiteY23" fmla="*/ 5626 h 10567"/>
              <a:gd name="connsiteX24" fmla="*/ 5411 w 12818"/>
              <a:gd name="connsiteY24" fmla="*/ 4825 h 10567"/>
              <a:gd name="connsiteX25" fmla="*/ 5306 w 12818"/>
              <a:gd name="connsiteY25" fmla="*/ 4023 h 10567"/>
              <a:gd name="connsiteX26" fmla="*/ 5254 w 12818"/>
              <a:gd name="connsiteY26" fmla="*/ 4023 h 10567"/>
              <a:gd name="connsiteX27" fmla="*/ 5149 w 12818"/>
              <a:gd name="connsiteY27" fmla="*/ 2813 h 10567"/>
              <a:gd name="connsiteX28" fmla="*/ 5045 w 12818"/>
              <a:gd name="connsiteY28" fmla="*/ 2414 h 10567"/>
              <a:gd name="connsiteX29" fmla="*/ 4837 w 12818"/>
              <a:gd name="connsiteY29" fmla="*/ 1812 h 10567"/>
              <a:gd name="connsiteX30" fmla="*/ 4785 w 12818"/>
              <a:gd name="connsiteY30" fmla="*/ 1409 h 10567"/>
              <a:gd name="connsiteX31" fmla="*/ 4628 w 12818"/>
              <a:gd name="connsiteY31" fmla="*/ 1006 h 10567"/>
              <a:gd name="connsiteX32" fmla="*/ 4419 w 12818"/>
              <a:gd name="connsiteY32" fmla="*/ 403 h 10567"/>
              <a:gd name="connsiteX33" fmla="*/ 4158 w 12818"/>
              <a:gd name="connsiteY33" fmla="*/ 204 h 10567"/>
              <a:gd name="connsiteX34" fmla="*/ 4002 w 12818"/>
              <a:gd name="connsiteY34" fmla="*/ 0 h 10567"/>
              <a:gd name="connsiteX35" fmla="*/ 3793 w 12818"/>
              <a:gd name="connsiteY35" fmla="*/ 204 h 10567"/>
              <a:gd name="connsiteX36" fmla="*/ 3532 w 12818"/>
              <a:gd name="connsiteY36" fmla="*/ 0 h 10567"/>
              <a:gd name="connsiteX37" fmla="*/ 3325 w 12818"/>
              <a:gd name="connsiteY37" fmla="*/ 403 h 10567"/>
              <a:gd name="connsiteX38" fmla="*/ 3220 w 12818"/>
              <a:gd name="connsiteY38" fmla="*/ 2011 h 10567"/>
              <a:gd name="connsiteX39" fmla="*/ 3010 w 12818"/>
              <a:gd name="connsiteY39" fmla="*/ 3216 h 10567"/>
              <a:gd name="connsiteX40" fmla="*/ 2907 w 12818"/>
              <a:gd name="connsiteY40" fmla="*/ 3619 h 10567"/>
              <a:gd name="connsiteX41" fmla="*/ 2490 w 12818"/>
              <a:gd name="connsiteY41" fmla="*/ 4421 h 10567"/>
              <a:gd name="connsiteX42" fmla="*/ 2360 w 12818"/>
              <a:gd name="connsiteY42" fmla="*/ 4978 h 10567"/>
              <a:gd name="connsiteX43" fmla="*/ 2040 w 12818"/>
              <a:gd name="connsiteY43" fmla="*/ 5959 h 10567"/>
              <a:gd name="connsiteX44" fmla="*/ 1626 w 12818"/>
              <a:gd name="connsiteY44" fmla="*/ 5615 h 10567"/>
              <a:gd name="connsiteX45" fmla="*/ 1423 w 12818"/>
              <a:gd name="connsiteY45" fmla="*/ 5753 h 10567"/>
              <a:gd name="connsiteX46" fmla="*/ 1364 w 12818"/>
              <a:gd name="connsiteY46" fmla="*/ 6647 h 10567"/>
              <a:gd name="connsiteX47" fmla="*/ 856 w 12818"/>
              <a:gd name="connsiteY47" fmla="*/ 9037 h 10567"/>
              <a:gd name="connsiteX48" fmla="*/ 583 w 12818"/>
              <a:gd name="connsiteY48" fmla="*/ 9466 h 10567"/>
              <a:gd name="connsiteX49" fmla="*/ 399 w 12818"/>
              <a:gd name="connsiteY49" fmla="*/ 8813 h 10567"/>
              <a:gd name="connsiteX50" fmla="*/ 117 w 12818"/>
              <a:gd name="connsiteY50" fmla="*/ 8832 h 10567"/>
              <a:gd name="connsiteX51" fmla="*/ 0 w 12818"/>
              <a:gd name="connsiteY51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543 w 12818"/>
              <a:gd name="connsiteY5" fmla="*/ 4084 h 10567"/>
              <a:gd name="connsiteX6" fmla="*/ 10434 w 12818"/>
              <a:gd name="connsiteY6" fmla="*/ 4979 h 10567"/>
              <a:gd name="connsiteX7" fmla="*/ 10266 w 12818"/>
              <a:gd name="connsiteY7" fmla="*/ 5615 h 10567"/>
              <a:gd name="connsiteX8" fmla="*/ 10078 w 12818"/>
              <a:gd name="connsiteY8" fmla="*/ 6096 h 10567"/>
              <a:gd name="connsiteX9" fmla="*/ 9875 w 12818"/>
              <a:gd name="connsiteY9" fmla="*/ 7335 h 10567"/>
              <a:gd name="connsiteX10" fmla="*/ 9469 w 12818"/>
              <a:gd name="connsiteY10" fmla="*/ 8676 h 10567"/>
              <a:gd name="connsiteX11" fmla="*/ 9187 w 12818"/>
              <a:gd name="connsiteY11" fmla="*/ 9123 h 10567"/>
              <a:gd name="connsiteX12" fmla="*/ 8961 w 12818"/>
              <a:gd name="connsiteY12" fmla="*/ 9122 h 10567"/>
              <a:gd name="connsiteX13" fmla="*/ 8507 w 12818"/>
              <a:gd name="connsiteY13" fmla="*/ 9794 h 10567"/>
              <a:gd name="connsiteX14" fmla="*/ 8398 w 12818"/>
              <a:gd name="connsiteY14" fmla="*/ 10189 h 10567"/>
              <a:gd name="connsiteX15" fmla="*/ 7995 w 12818"/>
              <a:gd name="connsiteY15" fmla="*/ 10224 h 10567"/>
              <a:gd name="connsiteX16" fmla="*/ 7800 w 12818"/>
              <a:gd name="connsiteY16" fmla="*/ 10567 h 10567"/>
              <a:gd name="connsiteX17" fmla="*/ 7124 w 12818"/>
              <a:gd name="connsiteY17" fmla="*/ 10000 h 10567"/>
              <a:gd name="connsiteX18" fmla="*/ 6975 w 12818"/>
              <a:gd name="connsiteY18" fmla="*/ 9848 h 10567"/>
              <a:gd name="connsiteX19" fmla="*/ 6819 w 12818"/>
              <a:gd name="connsiteY19" fmla="*/ 9444 h 10567"/>
              <a:gd name="connsiteX20" fmla="*/ 6714 w 12818"/>
              <a:gd name="connsiteY20" fmla="*/ 9047 h 10567"/>
              <a:gd name="connsiteX21" fmla="*/ 6506 w 12818"/>
              <a:gd name="connsiteY21" fmla="*/ 8439 h 10567"/>
              <a:gd name="connsiteX22" fmla="*/ 6349 w 12818"/>
              <a:gd name="connsiteY22" fmla="*/ 8439 h 10567"/>
              <a:gd name="connsiteX23" fmla="*/ 6089 w 12818"/>
              <a:gd name="connsiteY23" fmla="*/ 7837 h 10567"/>
              <a:gd name="connsiteX24" fmla="*/ 5672 w 12818"/>
              <a:gd name="connsiteY24" fmla="*/ 5626 h 10567"/>
              <a:gd name="connsiteX25" fmla="*/ 5411 w 12818"/>
              <a:gd name="connsiteY25" fmla="*/ 4825 h 10567"/>
              <a:gd name="connsiteX26" fmla="*/ 5306 w 12818"/>
              <a:gd name="connsiteY26" fmla="*/ 4023 h 10567"/>
              <a:gd name="connsiteX27" fmla="*/ 5254 w 12818"/>
              <a:gd name="connsiteY27" fmla="*/ 4023 h 10567"/>
              <a:gd name="connsiteX28" fmla="*/ 5149 w 12818"/>
              <a:gd name="connsiteY28" fmla="*/ 2813 h 10567"/>
              <a:gd name="connsiteX29" fmla="*/ 5045 w 12818"/>
              <a:gd name="connsiteY29" fmla="*/ 2414 h 10567"/>
              <a:gd name="connsiteX30" fmla="*/ 4837 w 12818"/>
              <a:gd name="connsiteY30" fmla="*/ 1812 h 10567"/>
              <a:gd name="connsiteX31" fmla="*/ 4785 w 12818"/>
              <a:gd name="connsiteY31" fmla="*/ 1409 h 10567"/>
              <a:gd name="connsiteX32" fmla="*/ 4628 w 12818"/>
              <a:gd name="connsiteY32" fmla="*/ 1006 h 10567"/>
              <a:gd name="connsiteX33" fmla="*/ 4419 w 12818"/>
              <a:gd name="connsiteY33" fmla="*/ 403 h 10567"/>
              <a:gd name="connsiteX34" fmla="*/ 4158 w 12818"/>
              <a:gd name="connsiteY34" fmla="*/ 204 h 10567"/>
              <a:gd name="connsiteX35" fmla="*/ 4002 w 12818"/>
              <a:gd name="connsiteY35" fmla="*/ 0 h 10567"/>
              <a:gd name="connsiteX36" fmla="*/ 3793 w 12818"/>
              <a:gd name="connsiteY36" fmla="*/ 204 h 10567"/>
              <a:gd name="connsiteX37" fmla="*/ 3532 w 12818"/>
              <a:gd name="connsiteY37" fmla="*/ 0 h 10567"/>
              <a:gd name="connsiteX38" fmla="*/ 3325 w 12818"/>
              <a:gd name="connsiteY38" fmla="*/ 403 h 10567"/>
              <a:gd name="connsiteX39" fmla="*/ 3220 w 12818"/>
              <a:gd name="connsiteY39" fmla="*/ 2011 h 10567"/>
              <a:gd name="connsiteX40" fmla="*/ 3010 w 12818"/>
              <a:gd name="connsiteY40" fmla="*/ 3216 h 10567"/>
              <a:gd name="connsiteX41" fmla="*/ 2907 w 12818"/>
              <a:gd name="connsiteY41" fmla="*/ 3619 h 10567"/>
              <a:gd name="connsiteX42" fmla="*/ 2490 w 12818"/>
              <a:gd name="connsiteY42" fmla="*/ 4421 h 10567"/>
              <a:gd name="connsiteX43" fmla="*/ 2360 w 12818"/>
              <a:gd name="connsiteY43" fmla="*/ 4978 h 10567"/>
              <a:gd name="connsiteX44" fmla="*/ 2040 w 12818"/>
              <a:gd name="connsiteY44" fmla="*/ 5959 h 10567"/>
              <a:gd name="connsiteX45" fmla="*/ 1626 w 12818"/>
              <a:gd name="connsiteY45" fmla="*/ 5615 h 10567"/>
              <a:gd name="connsiteX46" fmla="*/ 1423 w 12818"/>
              <a:gd name="connsiteY46" fmla="*/ 5753 h 10567"/>
              <a:gd name="connsiteX47" fmla="*/ 1364 w 12818"/>
              <a:gd name="connsiteY47" fmla="*/ 6647 h 10567"/>
              <a:gd name="connsiteX48" fmla="*/ 856 w 12818"/>
              <a:gd name="connsiteY48" fmla="*/ 9037 h 10567"/>
              <a:gd name="connsiteX49" fmla="*/ 583 w 12818"/>
              <a:gd name="connsiteY49" fmla="*/ 9466 h 10567"/>
              <a:gd name="connsiteX50" fmla="*/ 399 w 12818"/>
              <a:gd name="connsiteY50" fmla="*/ 8813 h 10567"/>
              <a:gd name="connsiteX51" fmla="*/ 117 w 12818"/>
              <a:gd name="connsiteY51" fmla="*/ 8832 h 10567"/>
              <a:gd name="connsiteX52" fmla="*/ 0 w 12818"/>
              <a:gd name="connsiteY52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543 w 12818"/>
              <a:gd name="connsiteY5" fmla="*/ 4084 h 10567"/>
              <a:gd name="connsiteX6" fmla="*/ 10434 w 12818"/>
              <a:gd name="connsiteY6" fmla="*/ 4979 h 10567"/>
              <a:gd name="connsiteX7" fmla="*/ 10266 w 12818"/>
              <a:gd name="connsiteY7" fmla="*/ 5615 h 10567"/>
              <a:gd name="connsiteX8" fmla="*/ 10078 w 12818"/>
              <a:gd name="connsiteY8" fmla="*/ 6096 h 10567"/>
              <a:gd name="connsiteX9" fmla="*/ 9875 w 12818"/>
              <a:gd name="connsiteY9" fmla="*/ 7335 h 10567"/>
              <a:gd name="connsiteX10" fmla="*/ 9469 w 12818"/>
              <a:gd name="connsiteY10" fmla="*/ 8676 h 10567"/>
              <a:gd name="connsiteX11" fmla="*/ 9187 w 12818"/>
              <a:gd name="connsiteY11" fmla="*/ 9123 h 10567"/>
              <a:gd name="connsiteX12" fmla="*/ 8961 w 12818"/>
              <a:gd name="connsiteY12" fmla="*/ 9122 h 10567"/>
              <a:gd name="connsiteX13" fmla="*/ 8507 w 12818"/>
              <a:gd name="connsiteY13" fmla="*/ 9794 h 10567"/>
              <a:gd name="connsiteX14" fmla="*/ 8398 w 12818"/>
              <a:gd name="connsiteY14" fmla="*/ 10189 h 10567"/>
              <a:gd name="connsiteX15" fmla="*/ 7995 w 12818"/>
              <a:gd name="connsiteY15" fmla="*/ 10224 h 10567"/>
              <a:gd name="connsiteX16" fmla="*/ 7800 w 12818"/>
              <a:gd name="connsiteY16" fmla="*/ 10567 h 10567"/>
              <a:gd name="connsiteX17" fmla="*/ 7124 w 12818"/>
              <a:gd name="connsiteY17" fmla="*/ 10000 h 10567"/>
              <a:gd name="connsiteX18" fmla="*/ 6975 w 12818"/>
              <a:gd name="connsiteY18" fmla="*/ 9848 h 10567"/>
              <a:gd name="connsiteX19" fmla="*/ 6819 w 12818"/>
              <a:gd name="connsiteY19" fmla="*/ 9444 h 10567"/>
              <a:gd name="connsiteX20" fmla="*/ 6714 w 12818"/>
              <a:gd name="connsiteY20" fmla="*/ 9047 h 10567"/>
              <a:gd name="connsiteX21" fmla="*/ 6506 w 12818"/>
              <a:gd name="connsiteY21" fmla="*/ 8439 h 10567"/>
              <a:gd name="connsiteX22" fmla="*/ 6349 w 12818"/>
              <a:gd name="connsiteY22" fmla="*/ 8439 h 10567"/>
              <a:gd name="connsiteX23" fmla="*/ 6089 w 12818"/>
              <a:gd name="connsiteY23" fmla="*/ 7837 h 10567"/>
              <a:gd name="connsiteX24" fmla="*/ 5672 w 12818"/>
              <a:gd name="connsiteY24" fmla="*/ 5626 h 10567"/>
              <a:gd name="connsiteX25" fmla="*/ 5411 w 12818"/>
              <a:gd name="connsiteY25" fmla="*/ 4825 h 10567"/>
              <a:gd name="connsiteX26" fmla="*/ 5306 w 12818"/>
              <a:gd name="connsiteY26" fmla="*/ 4023 h 10567"/>
              <a:gd name="connsiteX27" fmla="*/ 5254 w 12818"/>
              <a:gd name="connsiteY27" fmla="*/ 4023 h 10567"/>
              <a:gd name="connsiteX28" fmla="*/ 5149 w 12818"/>
              <a:gd name="connsiteY28" fmla="*/ 2813 h 10567"/>
              <a:gd name="connsiteX29" fmla="*/ 5045 w 12818"/>
              <a:gd name="connsiteY29" fmla="*/ 2414 h 10567"/>
              <a:gd name="connsiteX30" fmla="*/ 4837 w 12818"/>
              <a:gd name="connsiteY30" fmla="*/ 1812 h 10567"/>
              <a:gd name="connsiteX31" fmla="*/ 4785 w 12818"/>
              <a:gd name="connsiteY31" fmla="*/ 1409 h 10567"/>
              <a:gd name="connsiteX32" fmla="*/ 4628 w 12818"/>
              <a:gd name="connsiteY32" fmla="*/ 1006 h 10567"/>
              <a:gd name="connsiteX33" fmla="*/ 4419 w 12818"/>
              <a:gd name="connsiteY33" fmla="*/ 403 h 10567"/>
              <a:gd name="connsiteX34" fmla="*/ 4158 w 12818"/>
              <a:gd name="connsiteY34" fmla="*/ 204 h 10567"/>
              <a:gd name="connsiteX35" fmla="*/ 4002 w 12818"/>
              <a:gd name="connsiteY35" fmla="*/ 0 h 10567"/>
              <a:gd name="connsiteX36" fmla="*/ 3793 w 12818"/>
              <a:gd name="connsiteY36" fmla="*/ 204 h 10567"/>
              <a:gd name="connsiteX37" fmla="*/ 3532 w 12818"/>
              <a:gd name="connsiteY37" fmla="*/ 0 h 10567"/>
              <a:gd name="connsiteX38" fmla="*/ 3325 w 12818"/>
              <a:gd name="connsiteY38" fmla="*/ 403 h 10567"/>
              <a:gd name="connsiteX39" fmla="*/ 3220 w 12818"/>
              <a:gd name="connsiteY39" fmla="*/ 2011 h 10567"/>
              <a:gd name="connsiteX40" fmla="*/ 3010 w 12818"/>
              <a:gd name="connsiteY40" fmla="*/ 3216 h 10567"/>
              <a:gd name="connsiteX41" fmla="*/ 2907 w 12818"/>
              <a:gd name="connsiteY41" fmla="*/ 3619 h 10567"/>
              <a:gd name="connsiteX42" fmla="*/ 2490 w 12818"/>
              <a:gd name="connsiteY42" fmla="*/ 4421 h 10567"/>
              <a:gd name="connsiteX43" fmla="*/ 2360 w 12818"/>
              <a:gd name="connsiteY43" fmla="*/ 4978 h 10567"/>
              <a:gd name="connsiteX44" fmla="*/ 2040 w 12818"/>
              <a:gd name="connsiteY44" fmla="*/ 5959 h 10567"/>
              <a:gd name="connsiteX45" fmla="*/ 1626 w 12818"/>
              <a:gd name="connsiteY45" fmla="*/ 5615 h 10567"/>
              <a:gd name="connsiteX46" fmla="*/ 1423 w 12818"/>
              <a:gd name="connsiteY46" fmla="*/ 5753 h 10567"/>
              <a:gd name="connsiteX47" fmla="*/ 1364 w 12818"/>
              <a:gd name="connsiteY47" fmla="*/ 6647 h 10567"/>
              <a:gd name="connsiteX48" fmla="*/ 856 w 12818"/>
              <a:gd name="connsiteY48" fmla="*/ 9037 h 10567"/>
              <a:gd name="connsiteX49" fmla="*/ 583 w 12818"/>
              <a:gd name="connsiteY49" fmla="*/ 9466 h 10567"/>
              <a:gd name="connsiteX50" fmla="*/ 399 w 12818"/>
              <a:gd name="connsiteY50" fmla="*/ 8813 h 10567"/>
              <a:gd name="connsiteX51" fmla="*/ 117 w 12818"/>
              <a:gd name="connsiteY51" fmla="*/ 8832 h 10567"/>
              <a:gd name="connsiteX52" fmla="*/ 0 w 12818"/>
              <a:gd name="connsiteY52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543 w 12818"/>
              <a:gd name="connsiteY5" fmla="*/ 4084 h 10567"/>
              <a:gd name="connsiteX6" fmla="*/ 10434 w 12818"/>
              <a:gd name="connsiteY6" fmla="*/ 4979 h 10567"/>
              <a:gd name="connsiteX7" fmla="*/ 10266 w 12818"/>
              <a:gd name="connsiteY7" fmla="*/ 5615 h 10567"/>
              <a:gd name="connsiteX8" fmla="*/ 10078 w 12818"/>
              <a:gd name="connsiteY8" fmla="*/ 6096 h 10567"/>
              <a:gd name="connsiteX9" fmla="*/ 9875 w 12818"/>
              <a:gd name="connsiteY9" fmla="*/ 7335 h 10567"/>
              <a:gd name="connsiteX10" fmla="*/ 9469 w 12818"/>
              <a:gd name="connsiteY10" fmla="*/ 8676 h 10567"/>
              <a:gd name="connsiteX11" fmla="*/ 9187 w 12818"/>
              <a:gd name="connsiteY11" fmla="*/ 9123 h 10567"/>
              <a:gd name="connsiteX12" fmla="*/ 8961 w 12818"/>
              <a:gd name="connsiteY12" fmla="*/ 9122 h 10567"/>
              <a:gd name="connsiteX13" fmla="*/ 8507 w 12818"/>
              <a:gd name="connsiteY13" fmla="*/ 9794 h 10567"/>
              <a:gd name="connsiteX14" fmla="*/ 8398 w 12818"/>
              <a:gd name="connsiteY14" fmla="*/ 10189 h 10567"/>
              <a:gd name="connsiteX15" fmla="*/ 7995 w 12818"/>
              <a:gd name="connsiteY15" fmla="*/ 10224 h 10567"/>
              <a:gd name="connsiteX16" fmla="*/ 7800 w 12818"/>
              <a:gd name="connsiteY16" fmla="*/ 10567 h 10567"/>
              <a:gd name="connsiteX17" fmla="*/ 7124 w 12818"/>
              <a:gd name="connsiteY17" fmla="*/ 10000 h 10567"/>
              <a:gd name="connsiteX18" fmla="*/ 6975 w 12818"/>
              <a:gd name="connsiteY18" fmla="*/ 9848 h 10567"/>
              <a:gd name="connsiteX19" fmla="*/ 6819 w 12818"/>
              <a:gd name="connsiteY19" fmla="*/ 9444 h 10567"/>
              <a:gd name="connsiteX20" fmla="*/ 6714 w 12818"/>
              <a:gd name="connsiteY20" fmla="*/ 9047 h 10567"/>
              <a:gd name="connsiteX21" fmla="*/ 6506 w 12818"/>
              <a:gd name="connsiteY21" fmla="*/ 8439 h 10567"/>
              <a:gd name="connsiteX22" fmla="*/ 6349 w 12818"/>
              <a:gd name="connsiteY22" fmla="*/ 8439 h 10567"/>
              <a:gd name="connsiteX23" fmla="*/ 6089 w 12818"/>
              <a:gd name="connsiteY23" fmla="*/ 7837 h 10567"/>
              <a:gd name="connsiteX24" fmla="*/ 5672 w 12818"/>
              <a:gd name="connsiteY24" fmla="*/ 5626 h 10567"/>
              <a:gd name="connsiteX25" fmla="*/ 5411 w 12818"/>
              <a:gd name="connsiteY25" fmla="*/ 4825 h 10567"/>
              <a:gd name="connsiteX26" fmla="*/ 5306 w 12818"/>
              <a:gd name="connsiteY26" fmla="*/ 4023 h 10567"/>
              <a:gd name="connsiteX27" fmla="*/ 5254 w 12818"/>
              <a:gd name="connsiteY27" fmla="*/ 4023 h 10567"/>
              <a:gd name="connsiteX28" fmla="*/ 5149 w 12818"/>
              <a:gd name="connsiteY28" fmla="*/ 2813 h 10567"/>
              <a:gd name="connsiteX29" fmla="*/ 5045 w 12818"/>
              <a:gd name="connsiteY29" fmla="*/ 2414 h 10567"/>
              <a:gd name="connsiteX30" fmla="*/ 4837 w 12818"/>
              <a:gd name="connsiteY30" fmla="*/ 1812 h 10567"/>
              <a:gd name="connsiteX31" fmla="*/ 4785 w 12818"/>
              <a:gd name="connsiteY31" fmla="*/ 1409 h 10567"/>
              <a:gd name="connsiteX32" fmla="*/ 4628 w 12818"/>
              <a:gd name="connsiteY32" fmla="*/ 1006 h 10567"/>
              <a:gd name="connsiteX33" fmla="*/ 4419 w 12818"/>
              <a:gd name="connsiteY33" fmla="*/ 403 h 10567"/>
              <a:gd name="connsiteX34" fmla="*/ 4158 w 12818"/>
              <a:gd name="connsiteY34" fmla="*/ 204 h 10567"/>
              <a:gd name="connsiteX35" fmla="*/ 4002 w 12818"/>
              <a:gd name="connsiteY35" fmla="*/ 0 h 10567"/>
              <a:gd name="connsiteX36" fmla="*/ 3793 w 12818"/>
              <a:gd name="connsiteY36" fmla="*/ 204 h 10567"/>
              <a:gd name="connsiteX37" fmla="*/ 3532 w 12818"/>
              <a:gd name="connsiteY37" fmla="*/ 0 h 10567"/>
              <a:gd name="connsiteX38" fmla="*/ 3325 w 12818"/>
              <a:gd name="connsiteY38" fmla="*/ 403 h 10567"/>
              <a:gd name="connsiteX39" fmla="*/ 3220 w 12818"/>
              <a:gd name="connsiteY39" fmla="*/ 2011 h 10567"/>
              <a:gd name="connsiteX40" fmla="*/ 3010 w 12818"/>
              <a:gd name="connsiteY40" fmla="*/ 3216 h 10567"/>
              <a:gd name="connsiteX41" fmla="*/ 2907 w 12818"/>
              <a:gd name="connsiteY41" fmla="*/ 3619 h 10567"/>
              <a:gd name="connsiteX42" fmla="*/ 2490 w 12818"/>
              <a:gd name="connsiteY42" fmla="*/ 4421 h 10567"/>
              <a:gd name="connsiteX43" fmla="*/ 2360 w 12818"/>
              <a:gd name="connsiteY43" fmla="*/ 4978 h 10567"/>
              <a:gd name="connsiteX44" fmla="*/ 2040 w 12818"/>
              <a:gd name="connsiteY44" fmla="*/ 5959 h 10567"/>
              <a:gd name="connsiteX45" fmla="*/ 1626 w 12818"/>
              <a:gd name="connsiteY45" fmla="*/ 5615 h 10567"/>
              <a:gd name="connsiteX46" fmla="*/ 1423 w 12818"/>
              <a:gd name="connsiteY46" fmla="*/ 5753 h 10567"/>
              <a:gd name="connsiteX47" fmla="*/ 1364 w 12818"/>
              <a:gd name="connsiteY47" fmla="*/ 6647 h 10567"/>
              <a:gd name="connsiteX48" fmla="*/ 856 w 12818"/>
              <a:gd name="connsiteY48" fmla="*/ 9037 h 10567"/>
              <a:gd name="connsiteX49" fmla="*/ 583 w 12818"/>
              <a:gd name="connsiteY49" fmla="*/ 9466 h 10567"/>
              <a:gd name="connsiteX50" fmla="*/ 399 w 12818"/>
              <a:gd name="connsiteY50" fmla="*/ 8813 h 10567"/>
              <a:gd name="connsiteX51" fmla="*/ 117 w 12818"/>
              <a:gd name="connsiteY51" fmla="*/ 8832 h 10567"/>
              <a:gd name="connsiteX52" fmla="*/ 0 w 12818"/>
              <a:gd name="connsiteY52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543 w 12818"/>
              <a:gd name="connsiteY5" fmla="*/ 4084 h 10567"/>
              <a:gd name="connsiteX6" fmla="*/ 10434 w 12818"/>
              <a:gd name="connsiteY6" fmla="*/ 4979 h 10567"/>
              <a:gd name="connsiteX7" fmla="*/ 10266 w 12818"/>
              <a:gd name="connsiteY7" fmla="*/ 5615 h 10567"/>
              <a:gd name="connsiteX8" fmla="*/ 10078 w 12818"/>
              <a:gd name="connsiteY8" fmla="*/ 6096 h 10567"/>
              <a:gd name="connsiteX9" fmla="*/ 9875 w 12818"/>
              <a:gd name="connsiteY9" fmla="*/ 7335 h 10567"/>
              <a:gd name="connsiteX10" fmla="*/ 9469 w 12818"/>
              <a:gd name="connsiteY10" fmla="*/ 8676 h 10567"/>
              <a:gd name="connsiteX11" fmla="*/ 9187 w 12818"/>
              <a:gd name="connsiteY11" fmla="*/ 9123 h 10567"/>
              <a:gd name="connsiteX12" fmla="*/ 8961 w 12818"/>
              <a:gd name="connsiteY12" fmla="*/ 9122 h 10567"/>
              <a:gd name="connsiteX13" fmla="*/ 8507 w 12818"/>
              <a:gd name="connsiteY13" fmla="*/ 9794 h 10567"/>
              <a:gd name="connsiteX14" fmla="*/ 8398 w 12818"/>
              <a:gd name="connsiteY14" fmla="*/ 10189 h 10567"/>
              <a:gd name="connsiteX15" fmla="*/ 7995 w 12818"/>
              <a:gd name="connsiteY15" fmla="*/ 10224 h 10567"/>
              <a:gd name="connsiteX16" fmla="*/ 7800 w 12818"/>
              <a:gd name="connsiteY16" fmla="*/ 10567 h 10567"/>
              <a:gd name="connsiteX17" fmla="*/ 7124 w 12818"/>
              <a:gd name="connsiteY17" fmla="*/ 10000 h 10567"/>
              <a:gd name="connsiteX18" fmla="*/ 6975 w 12818"/>
              <a:gd name="connsiteY18" fmla="*/ 9848 h 10567"/>
              <a:gd name="connsiteX19" fmla="*/ 6819 w 12818"/>
              <a:gd name="connsiteY19" fmla="*/ 9444 h 10567"/>
              <a:gd name="connsiteX20" fmla="*/ 6714 w 12818"/>
              <a:gd name="connsiteY20" fmla="*/ 9047 h 10567"/>
              <a:gd name="connsiteX21" fmla="*/ 6506 w 12818"/>
              <a:gd name="connsiteY21" fmla="*/ 8439 h 10567"/>
              <a:gd name="connsiteX22" fmla="*/ 6349 w 12818"/>
              <a:gd name="connsiteY22" fmla="*/ 8439 h 10567"/>
              <a:gd name="connsiteX23" fmla="*/ 6089 w 12818"/>
              <a:gd name="connsiteY23" fmla="*/ 7837 h 10567"/>
              <a:gd name="connsiteX24" fmla="*/ 5672 w 12818"/>
              <a:gd name="connsiteY24" fmla="*/ 5626 h 10567"/>
              <a:gd name="connsiteX25" fmla="*/ 5411 w 12818"/>
              <a:gd name="connsiteY25" fmla="*/ 4825 h 10567"/>
              <a:gd name="connsiteX26" fmla="*/ 5306 w 12818"/>
              <a:gd name="connsiteY26" fmla="*/ 4023 h 10567"/>
              <a:gd name="connsiteX27" fmla="*/ 5254 w 12818"/>
              <a:gd name="connsiteY27" fmla="*/ 4023 h 10567"/>
              <a:gd name="connsiteX28" fmla="*/ 5149 w 12818"/>
              <a:gd name="connsiteY28" fmla="*/ 2813 h 10567"/>
              <a:gd name="connsiteX29" fmla="*/ 5045 w 12818"/>
              <a:gd name="connsiteY29" fmla="*/ 2414 h 10567"/>
              <a:gd name="connsiteX30" fmla="*/ 4837 w 12818"/>
              <a:gd name="connsiteY30" fmla="*/ 1812 h 10567"/>
              <a:gd name="connsiteX31" fmla="*/ 4785 w 12818"/>
              <a:gd name="connsiteY31" fmla="*/ 1409 h 10567"/>
              <a:gd name="connsiteX32" fmla="*/ 4628 w 12818"/>
              <a:gd name="connsiteY32" fmla="*/ 1006 h 10567"/>
              <a:gd name="connsiteX33" fmla="*/ 4419 w 12818"/>
              <a:gd name="connsiteY33" fmla="*/ 403 h 10567"/>
              <a:gd name="connsiteX34" fmla="*/ 4158 w 12818"/>
              <a:gd name="connsiteY34" fmla="*/ 204 h 10567"/>
              <a:gd name="connsiteX35" fmla="*/ 4002 w 12818"/>
              <a:gd name="connsiteY35" fmla="*/ 0 h 10567"/>
              <a:gd name="connsiteX36" fmla="*/ 3793 w 12818"/>
              <a:gd name="connsiteY36" fmla="*/ 204 h 10567"/>
              <a:gd name="connsiteX37" fmla="*/ 3532 w 12818"/>
              <a:gd name="connsiteY37" fmla="*/ 0 h 10567"/>
              <a:gd name="connsiteX38" fmla="*/ 3325 w 12818"/>
              <a:gd name="connsiteY38" fmla="*/ 403 h 10567"/>
              <a:gd name="connsiteX39" fmla="*/ 3220 w 12818"/>
              <a:gd name="connsiteY39" fmla="*/ 2011 h 10567"/>
              <a:gd name="connsiteX40" fmla="*/ 3010 w 12818"/>
              <a:gd name="connsiteY40" fmla="*/ 3216 h 10567"/>
              <a:gd name="connsiteX41" fmla="*/ 2907 w 12818"/>
              <a:gd name="connsiteY41" fmla="*/ 3619 h 10567"/>
              <a:gd name="connsiteX42" fmla="*/ 2490 w 12818"/>
              <a:gd name="connsiteY42" fmla="*/ 4421 h 10567"/>
              <a:gd name="connsiteX43" fmla="*/ 2360 w 12818"/>
              <a:gd name="connsiteY43" fmla="*/ 4978 h 10567"/>
              <a:gd name="connsiteX44" fmla="*/ 2040 w 12818"/>
              <a:gd name="connsiteY44" fmla="*/ 5959 h 10567"/>
              <a:gd name="connsiteX45" fmla="*/ 1626 w 12818"/>
              <a:gd name="connsiteY45" fmla="*/ 5615 h 10567"/>
              <a:gd name="connsiteX46" fmla="*/ 1423 w 12818"/>
              <a:gd name="connsiteY46" fmla="*/ 5753 h 10567"/>
              <a:gd name="connsiteX47" fmla="*/ 1364 w 12818"/>
              <a:gd name="connsiteY47" fmla="*/ 6647 h 10567"/>
              <a:gd name="connsiteX48" fmla="*/ 856 w 12818"/>
              <a:gd name="connsiteY48" fmla="*/ 9037 h 10567"/>
              <a:gd name="connsiteX49" fmla="*/ 583 w 12818"/>
              <a:gd name="connsiteY49" fmla="*/ 9466 h 10567"/>
              <a:gd name="connsiteX50" fmla="*/ 399 w 12818"/>
              <a:gd name="connsiteY50" fmla="*/ 8813 h 10567"/>
              <a:gd name="connsiteX51" fmla="*/ 117 w 12818"/>
              <a:gd name="connsiteY51" fmla="*/ 8832 h 10567"/>
              <a:gd name="connsiteX52" fmla="*/ 0 w 12818"/>
              <a:gd name="connsiteY52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9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8 w 12818"/>
              <a:gd name="connsiteY2" fmla="*/ 3792 h 10567"/>
              <a:gd name="connsiteX3" fmla="*/ 11442 w 12818"/>
              <a:gd name="connsiteY3" fmla="*/ 3637 h 10567"/>
              <a:gd name="connsiteX4" fmla="*/ 11231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82 w 12818"/>
              <a:gd name="connsiteY2" fmla="*/ 3878 h 10567"/>
              <a:gd name="connsiteX3" fmla="*/ 11442 w 12818"/>
              <a:gd name="connsiteY3" fmla="*/ 3637 h 10567"/>
              <a:gd name="connsiteX4" fmla="*/ 11231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2818 w 12818"/>
              <a:gd name="connsiteY0" fmla="*/ 1037 h 10567"/>
              <a:gd name="connsiteX1" fmla="*/ 12220 w 12818"/>
              <a:gd name="connsiteY1" fmla="*/ 4050 h 10567"/>
              <a:gd name="connsiteX2" fmla="*/ 11794 w 12818"/>
              <a:gd name="connsiteY2" fmla="*/ 3861 h 10567"/>
              <a:gd name="connsiteX3" fmla="*/ 11442 w 12818"/>
              <a:gd name="connsiteY3" fmla="*/ 3637 h 10567"/>
              <a:gd name="connsiteX4" fmla="*/ 11231 w 12818"/>
              <a:gd name="connsiteY4" fmla="*/ 3207 h 10567"/>
              <a:gd name="connsiteX5" fmla="*/ 10770 w 12818"/>
              <a:gd name="connsiteY5" fmla="*/ 3655 h 10567"/>
              <a:gd name="connsiteX6" fmla="*/ 10543 w 12818"/>
              <a:gd name="connsiteY6" fmla="*/ 4084 h 10567"/>
              <a:gd name="connsiteX7" fmla="*/ 10434 w 12818"/>
              <a:gd name="connsiteY7" fmla="*/ 4979 h 10567"/>
              <a:gd name="connsiteX8" fmla="*/ 10266 w 12818"/>
              <a:gd name="connsiteY8" fmla="*/ 5615 h 10567"/>
              <a:gd name="connsiteX9" fmla="*/ 10078 w 12818"/>
              <a:gd name="connsiteY9" fmla="*/ 6096 h 10567"/>
              <a:gd name="connsiteX10" fmla="*/ 9875 w 12818"/>
              <a:gd name="connsiteY10" fmla="*/ 7335 h 10567"/>
              <a:gd name="connsiteX11" fmla="*/ 9469 w 12818"/>
              <a:gd name="connsiteY11" fmla="*/ 8676 h 10567"/>
              <a:gd name="connsiteX12" fmla="*/ 9187 w 12818"/>
              <a:gd name="connsiteY12" fmla="*/ 9123 h 10567"/>
              <a:gd name="connsiteX13" fmla="*/ 8961 w 12818"/>
              <a:gd name="connsiteY13" fmla="*/ 9122 h 10567"/>
              <a:gd name="connsiteX14" fmla="*/ 8507 w 12818"/>
              <a:gd name="connsiteY14" fmla="*/ 9794 h 10567"/>
              <a:gd name="connsiteX15" fmla="*/ 8398 w 12818"/>
              <a:gd name="connsiteY15" fmla="*/ 10189 h 10567"/>
              <a:gd name="connsiteX16" fmla="*/ 7995 w 12818"/>
              <a:gd name="connsiteY16" fmla="*/ 10224 h 10567"/>
              <a:gd name="connsiteX17" fmla="*/ 7800 w 12818"/>
              <a:gd name="connsiteY17" fmla="*/ 10567 h 10567"/>
              <a:gd name="connsiteX18" fmla="*/ 7124 w 12818"/>
              <a:gd name="connsiteY18" fmla="*/ 10000 h 10567"/>
              <a:gd name="connsiteX19" fmla="*/ 6975 w 12818"/>
              <a:gd name="connsiteY19" fmla="*/ 9848 h 10567"/>
              <a:gd name="connsiteX20" fmla="*/ 6819 w 12818"/>
              <a:gd name="connsiteY20" fmla="*/ 9444 h 10567"/>
              <a:gd name="connsiteX21" fmla="*/ 6714 w 12818"/>
              <a:gd name="connsiteY21" fmla="*/ 9047 h 10567"/>
              <a:gd name="connsiteX22" fmla="*/ 6506 w 12818"/>
              <a:gd name="connsiteY22" fmla="*/ 8439 h 10567"/>
              <a:gd name="connsiteX23" fmla="*/ 6349 w 12818"/>
              <a:gd name="connsiteY23" fmla="*/ 8439 h 10567"/>
              <a:gd name="connsiteX24" fmla="*/ 6089 w 12818"/>
              <a:gd name="connsiteY24" fmla="*/ 7837 h 10567"/>
              <a:gd name="connsiteX25" fmla="*/ 5672 w 12818"/>
              <a:gd name="connsiteY25" fmla="*/ 5626 h 10567"/>
              <a:gd name="connsiteX26" fmla="*/ 5411 w 12818"/>
              <a:gd name="connsiteY26" fmla="*/ 4825 h 10567"/>
              <a:gd name="connsiteX27" fmla="*/ 5306 w 12818"/>
              <a:gd name="connsiteY27" fmla="*/ 4023 h 10567"/>
              <a:gd name="connsiteX28" fmla="*/ 5254 w 12818"/>
              <a:gd name="connsiteY28" fmla="*/ 4023 h 10567"/>
              <a:gd name="connsiteX29" fmla="*/ 5149 w 12818"/>
              <a:gd name="connsiteY29" fmla="*/ 2813 h 10567"/>
              <a:gd name="connsiteX30" fmla="*/ 5045 w 12818"/>
              <a:gd name="connsiteY30" fmla="*/ 2414 h 10567"/>
              <a:gd name="connsiteX31" fmla="*/ 4837 w 12818"/>
              <a:gd name="connsiteY31" fmla="*/ 1812 h 10567"/>
              <a:gd name="connsiteX32" fmla="*/ 4785 w 12818"/>
              <a:gd name="connsiteY32" fmla="*/ 1409 h 10567"/>
              <a:gd name="connsiteX33" fmla="*/ 4628 w 12818"/>
              <a:gd name="connsiteY33" fmla="*/ 1006 h 10567"/>
              <a:gd name="connsiteX34" fmla="*/ 4419 w 12818"/>
              <a:gd name="connsiteY34" fmla="*/ 403 h 10567"/>
              <a:gd name="connsiteX35" fmla="*/ 4158 w 12818"/>
              <a:gd name="connsiteY35" fmla="*/ 204 h 10567"/>
              <a:gd name="connsiteX36" fmla="*/ 4002 w 12818"/>
              <a:gd name="connsiteY36" fmla="*/ 0 h 10567"/>
              <a:gd name="connsiteX37" fmla="*/ 3793 w 12818"/>
              <a:gd name="connsiteY37" fmla="*/ 204 h 10567"/>
              <a:gd name="connsiteX38" fmla="*/ 3532 w 12818"/>
              <a:gd name="connsiteY38" fmla="*/ 0 h 10567"/>
              <a:gd name="connsiteX39" fmla="*/ 3325 w 12818"/>
              <a:gd name="connsiteY39" fmla="*/ 403 h 10567"/>
              <a:gd name="connsiteX40" fmla="*/ 3220 w 12818"/>
              <a:gd name="connsiteY40" fmla="*/ 2011 h 10567"/>
              <a:gd name="connsiteX41" fmla="*/ 3010 w 12818"/>
              <a:gd name="connsiteY41" fmla="*/ 3216 h 10567"/>
              <a:gd name="connsiteX42" fmla="*/ 2907 w 12818"/>
              <a:gd name="connsiteY42" fmla="*/ 3619 h 10567"/>
              <a:gd name="connsiteX43" fmla="*/ 2490 w 12818"/>
              <a:gd name="connsiteY43" fmla="*/ 4421 h 10567"/>
              <a:gd name="connsiteX44" fmla="*/ 2360 w 12818"/>
              <a:gd name="connsiteY44" fmla="*/ 4978 h 10567"/>
              <a:gd name="connsiteX45" fmla="*/ 2040 w 12818"/>
              <a:gd name="connsiteY45" fmla="*/ 5959 h 10567"/>
              <a:gd name="connsiteX46" fmla="*/ 1626 w 12818"/>
              <a:gd name="connsiteY46" fmla="*/ 5615 h 10567"/>
              <a:gd name="connsiteX47" fmla="*/ 1423 w 12818"/>
              <a:gd name="connsiteY47" fmla="*/ 5753 h 10567"/>
              <a:gd name="connsiteX48" fmla="*/ 1364 w 12818"/>
              <a:gd name="connsiteY48" fmla="*/ 6647 h 10567"/>
              <a:gd name="connsiteX49" fmla="*/ 856 w 12818"/>
              <a:gd name="connsiteY49" fmla="*/ 9037 h 10567"/>
              <a:gd name="connsiteX50" fmla="*/ 583 w 12818"/>
              <a:gd name="connsiteY50" fmla="*/ 9466 h 10567"/>
              <a:gd name="connsiteX51" fmla="*/ 399 w 12818"/>
              <a:gd name="connsiteY51" fmla="*/ 8813 h 10567"/>
              <a:gd name="connsiteX52" fmla="*/ 117 w 12818"/>
              <a:gd name="connsiteY52" fmla="*/ 8832 h 10567"/>
              <a:gd name="connsiteX53" fmla="*/ 0 w 12818"/>
              <a:gd name="connsiteY53" fmla="*/ 9083 h 10567"/>
              <a:gd name="connsiteX0" fmla="*/ 14381 w 14381"/>
              <a:gd name="connsiteY0" fmla="*/ 0 h 14104"/>
              <a:gd name="connsiteX1" fmla="*/ 12220 w 14381"/>
              <a:gd name="connsiteY1" fmla="*/ 7587 h 14104"/>
              <a:gd name="connsiteX2" fmla="*/ 11794 w 14381"/>
              <a:gd name="connsiteY2" fmla="*/ 7398 h 14104"/>
              <a:gd name="connsiteX3" fmla="*/ 11442 w 14381"/>
              <a:gd name="connsiteY3" fmla="*/ 7174 h 14104"/>
              <a:gd name="connsiteX4" fmla="*/ 11231 w 14381"/>
              <a:gd name="connsiteY4" fmla="*/ 6744 h 14104"/>
              <a:gd name="connsiteX5" fmla="*/ 10770 w 14381"/>
              <a:gd name="connsiteY5" fmla="*/ 7192 h 14104"/>
              <a:gd name="connsiteX6" fmla="*/ 10543 w 14381"/>
              <a:gd name="connsiteY6" fmla="*/ 7621 h 14104"/>
              <a:gd name="connsiteX7" fmla="*/ 10434 w 14381"/>
              <a:gd name="connsiteY7" fmla="*/ 8516 h 14104"/>
              <a:gd name="connsiteX8" fmla="*/ 10266 w 14381"/>
              <a:gd name="connsiteY8" fmla="*/ 9152 h 14104"/>
              <a:gd name="connsiteX9" fmla="*/ 10078 w 14381"/>
              <a:gd name="connsiteY9" fmla="*/ 9633 h 14104"/>
              <a:gd name="connsiteX10" fmla="*/ 9875 w 14381"/>
              <a:gd name="connsiteY10" fmla="*/ 10872 h 14104"/>
              <a:gd name="connsiteX11" fmla="*/ 9469 w 14381"/>
              <a:gd name="connsiteY11" fmla="*/ 12213 h 14104"/>
              <a:gd name="connsiteX12" fmla="*/ 9187 w 14381"/>
              <a:gd name="connsiteY12" fmla="*/ 12660 h 14104"/>
              <a:gd name="connsiteX13" fmla="*/ 8961 w 14381"/>
              <a:gd name="connsiteY13" fmla="*/ 12659 h 14104"/>
              <a:gd name="connsiteX14" fmla="*/ 8507 w 14381"/>
              <a:gd name="connsiteY14" fmla="*/ 13331 h 14104"/>
              <a:gd name="connsiteX15" fmla="*/ 8398 w 14381"/>
              <a:gd name="connsiteY15" fmla="*/ 13726 h 14104"/>
              <a:gd name="connsiteX16" fmla="*/ 7995 w 14381"/>
              <a:gd name="connsiteY16" fmla="*/ 13761 h 14104"/>
              <a:gd name="connsiteX17" fmla="*/ 7800 w 14381"/>
              <a:gd name="connsiteY17" fmla="*/ 14104 h 14104"/>
              <a:gd name="connsiteX18" fmla="*/ 7124 w 14381"/>
              <a:gd name="connsiteY18" fmla="*/ 13537 h 14104"/>
              <a:gd name="connsiteX19" fmla="*/ 6975 w 14381"/>
              <a:gd name="connsiteY19" fmla="*/ 13385 h 14104"/>
              <a:gd name="connsiteX20" fmla="*/ 6819 w 14381"/>
              <a:gd name="connsiteY20" fmla="*/ 12981 h 14104"/>
              <a:gd name="connsiteX21" fmla="*/ 6714 w 14381"/>
              <a:gd name="connsiteY21" fmla="*/ 12584 h 14104"/>
              <a:gd name="connsiteX22" fmla="*/ 6506 w 14381"/>
              <a:gd name="connsiteY22" fmla="*/ 11976 h 14104"/>
              <a:gd name="connsiteX23" fmla="*/ 6349 w 14381"/>
              <a:gd name="connsiteY23" fmla="*/ 11976 h 14104"/>
              <a:gd name="connsiteX24" fmla="*/ 6089 w 14381"/>
              <a:gd name="connsiteY24" fmla="*/ 11374 h 14104"/>
              <a:gd name="connsiteX25" fmla="*/ 5672 w 14381"/>
              <a:gd name="connsiteY25" fmla="*/ 9163 h 14104"/>
              <a:gd name="connsiteX26" fmla="*/ 5411 w 14381"/>
              <a:gd name="connsiteY26" fmla="*/ 8362 h 14104"/>
              <a:gd name="connsiteX27" fmla="*/ 5306 w 14381"/>
              <a:gd name="connsiteY27" fmla="*/ 7560 h 14104"/>
              <a:gd name="connsiteX28" fmla="*/ 5254 w 14381"/>
              <a:gd name="connsiteY28" fmla="*/ 7560 h 14104"/>
              <a:gd name="connsiteX29" fmla="*/ 5149 w 14381"/>
              <a:gd name="connsiteY29" fmla="*/ 6350 h 14104"/>
              <a:gd name="connsiteX30" fmla="*/ 5045 w 14381"/>
              <a:gd name="connsiteY30" fmla="*/ 5951 h 14104"/>
              <a:gd name="connsiteX31" fmla="*/ 4837 w 14381"/>
              <a:gd name="connsiteY31" fmla="*/ 5349 h 14104"/>
              <a:gd name="connsiteX32" fmla="*/ 4785 w 14381"/>
              <a:gd name="connsiteY32" fmla="*/ 4946 h 14104"/>
              <a:gd name="connsiteX33" fmla="*/ 4628 w 14381"/>
              <a:gd name="connsiteY33" fmla="*/ 4543 h 14104"/>
              <a:gd name="connsiteX34" fmla="*/ 4419 w 14381"/>
              <a:gd name="connsiteY34" fmla="*/ 3940 h 14104"/>
              <a:gd name="connsiteX35" fmla="*/ 4158 w 14381"/>
              <a:gd name="connsiteY35" fmla="*/ 3741 h 14104"/>
              <a:gd name="connsiteX36" fmla="*/ 4002 w 14381"/>
              <a:gd name="connsiteY36" fmla="*/ 3537 h 14104"/>
              <a:gd name="connsiteX37" fmla="*/ 3793 w 14381"/>
              <a:gd name="connsiteY37" fmla="*/ 3741 h 14104"/>
              <a:gd name="connsiteX38" fmla="*/ 3532 w 14381"/>
              <a:gd name="connsiteY38" fmla="*/ 3537 h 14104"/>
              <a:gd name="connsiteX39" fmla="*/ 3325 w 14381"/>
              <a:gd name="connsiteY39" fmla="*/ 3940 h 14104"/>
              <a:gd name="connsiteX40" fmla="*/ 3220 w 14381"/>
              <a:gd name="connsiteY40" fmla="*/ 5548 h 14104"/>
              <a:gd name="connsiteX41" fmla="*/ 3010 w 14381"/>
              <a:gd name="connsiteY41" fmla="*/ 6753 h 14104"/>
              <a:gd name="connsiteX42" fmla="*/ 2907 w 14381"/>
              <a:gd name="connsiteY42" fmla="*/ 7156 h 14104"/>
              <a:gd name="connsiteX43" fmla="*/ 2490 w 14381"/>
              <a:gd name="connsiteY43" fmla="*/ 7958 h 14104"/>
              <a:gd name="connsiteX44" fmla="*/ 2360 w 14381"/>
              <a:gd name="connsiteY44" fmla="*/ 8515 h 14104"/>
              <a:gd name="connsiteX45" fmla="*/ 2040 w 14381"/>
              <a:gd name="connsiteY45" fmla="*/ 9496 h 14104"/>
              <a:gd name="connsiteX46" fmla="*/ 1626 w 14381"/>
              <a:gd name="connsiteY46" fmla="*/ 9152 h 14104"/>
              <a:gd name="connsiteX47" fmla="*/ 1423 w 14381"/>
              <a:gd name="connsiteY47" fmla="*/ 9290 h 14104"/>
              <a:gd name="connsiteX48" fmla="*/ 1364 w 14381"/>
              <a:gd name="connsiteY48" fmla="*/ 10184 h 14104"/>
              <a:gd name="connsiteX49" fmla="*/ 856 w 14381"/>
              <a:gd name="connsiteY49" fmla="*/ 12574 h 14104"/>
              <a:gd name="connsiteX50" fmla="*/ 583 w 14381"/>
              <a:gd name="connsiteY50" fmla="*/ 13003 h 14104"/>
              <a:gd name="connsiteX51" fmla="*/ 399 w 14381"/>
              <a:gd name="connsiteY51" fmla="*/ 12350 h 14104"/>
              <a:gd name="connsiteX52" fmla="*/ 117 w 14381"/>
              <a:gd name="connsiteY52" fmla="*/ 12369 h 14104"/>
              <a:gd name="connsiteX53" fmla="*/ 0 w 14381"/>
              <a:gd name="connsiteY53" fmla="*/ 12620 h 14104"/>
              <a:gd name="connsiteX0" fmla="*/ 14436 w 14436"/>
              <a:gd name="connsiteY0" fmla="*/ 0 h 15205"/>
              <a:gd name="connsiteX1" fmla="*/ 12220 w 14436"/>
              <a:gd name="connsiteY1" fmla="*/ 8688 h 15205"/>
              <a:gd name="connsiteX2" fmla="*/ 11794 w 14436"/>
              <a:gd name="connsiteY2" fmla="*/ 8499 h 15205"/>
              <a:gd name="connsiteX3" fmla="*/ 11442 w 14436"/>
              <a:gd name="connsiteY3" fmla="*/ 8275 h 15205"/>
              <a:gd name="connsiteX4" fmla="*/ 11231 w 14436"/>
              <a:gd name="connsiteY4" fmla="*/ 7845 h 15205"/>
              <a:gd name="connsiteX5" fmla="*/ 10770 w 14436"/>
              <a:gd name="connsiteY5" fmla="*/ 8293 h 15205"/>
              <a:gd name="connsiteX6" fmla="*/ 10543 w 14436"/>
              <a:gd name="connsiteY6" fmla="*/ 8722 h 15205"/>
              <a:gd name="connsiteX7" fmla="*/ 10434 w 14436"/>
              <a:gd name="connsiteY7" fmla="*/ 9617 h 15205"/>
              <a:gd name="connsiteX8" fmla="*/ 10266 w 14436"/>
              <a:gd name="connsiteY8" fmla="*/ 10253 h 15205"/>
              <a:gd name="connsiteX9" fmla="*/ 10078 w 14436"/>
              <a:gd name="connsiteY9" fmla="*/ 10734 h 15205"/>
              <a:gd name="connsiteX10" fmla="*/ 9875 w 14436"/>
              <a:gd name="connsiteY10" fmla="*/ 11973 h 15205"/>
              <a:gd name="connsiteX11" fmla="*/ 9469 w 14436"/>
              <a:gd name="connsiteY11" fmla="*/ 13314 h 15205"/>
              <a:gd name="connsiteX12" fmla="*/ 9187 w 14436"/>
              <a:gd name="connsiteY12" fmla="*/ 13761 h 15205"/>
              <a:gd name="connsiteX13" fmla="*/ 8961 w 14436"/>
              <a:gd name="connsiteY13" fmla="*/ 13760 h 15205"/>
              <a:gd name="connsiteX14" fmla="*/ 8507 w 14436"/>
              <a:gd name="connsiteY14" fmla="*/ 14432 h 15205"/>
              <a:gd name="connsiteX15" fmla="*/ 8398 w 14436"/>
              <a:gd name="connsiteY15" fmla="*/ 14827 h 15205"/>
              <a:gd name="connsiteX16" fmla="*/ 7995 w 14436"/>
              <a:gd name="connsiteY16" fmla="*/ 14862 h 15205"/>
              <a:gd name="connsiteX17" fmla="*/ 7800 w 14436"/>
              <a:gd name="connsiteY17" fmla="*/ 15205 h 15205"/>
              <a:gd name="connsiteX18" fmla="*/ 7124 w 14436"/>
              <a:gd name="connsiteY18" fmla="*/ 14638 h 15205"/>
              <a:gd name="connsiteX19" fmla="*/ 6975 w 14436"/>
              <a:gd name="connsiteY19" fmla="*/ 14486 h 15205"/>
              <a:gd name="connsiteX20" fmla="*/ 6819 w 14436"/>
              <a:gd name="connsiteY20" fmla="*/ 14082 h 15205"/>
              <a:gd name="connsiteX21" fmla="*/ 6714 w 14436"/>
              <a:gd name="connsiteY21" fmla="*/ 13685 h 15205"/>
              <a:gd name="connsiteX22" fmla="*/ 6506 w 14436"/>
              <a:gd name="connsiteY22" fmla="*/ 13077 h 15205"/>
              <a:gd name="connsiteX23" fmla="*/ 6349 w 14436"/>
              <a:gd name="connsiteY23" fmla="*/ 13077 h 15205"/>
              <a:gd name="connsiteX24" fmla="*/ 6089 w 14436"/>
              <a:gd name="connsiteY24" fmla="*/ 12475 h 15205"/>
              <a:gd name="connsiteX25" fmla="*/ 5672 w 14436"/>
              <a:gd name="connsiteY25" fmla="*/ 10264 h 15205"/>
              <a:gd name="connsiteX26" fmla="*/ 5411 w 14436"/>
              <a:gd name="connsiteY26" fmla="*/ 9463 h 15205"/>
              <a:gd name="connsiteX27" fmla="*/ 5306 w 14436"/>
              <a:gd name="connsiteY27" fmla="*/ 8661 h 15205"/>
              <a:gd name="connsiteX28" fmla="*/ 5254 w 14436"/>
              <a:gd name="connsiteY28" fmla="*/ 8661 h 15205"/>
              <a:gd name="connsiteX29" fmla="*/ 5149 w 14436"/>
              <a:gd name="connsiteY29" fmla="*/ 7451 h 15205"/>
              <a:gd name="connsiteX30" fmla="*/ 5045 w 14436"/>
              <a:gd name="connsiteY30" fmla="*/ 7052 h 15205"/>
              <a:gd name="connsiteX31" fmla="*/ 4837 w 14436"/>
              <a:gd name="connsiteY31" fmla="*/ 6450 h 15205"/>
              <a:gd name="connsiteX32" fmla="*/ 4785 w 14436"/>
              <a:gd name="connsiteY32" fmla="*/ 6047 h 15205"/>
              <a:gd name="connsiteX33" fmla="*/ 4628 w 14436"/>
              <a:gd name="connsiteY33" fmla="*/ 5644 h 15205"/>
              <a:gd name="connsiteX34" fmla="*/ 4419 w 14436"/>
              <a:gd name="connsiteY34" fmla="*/ 5041 h 15205"/>
              <a:gd name="connsiteX35" fmla="*/ 4158 w 14436"/>
              <a:gd name="connsiteY35" fmla="*/ 4842 h 15205"/>
              <a:gd name="connsiteX36" fmla="*/ 4002 w 14436"/>
              <a:gd name="connsiteY36" fmla="*/ 4638 h 15205"/>
              <a:gd name="connsiteX37" fmla="*/ 3793 w 14436"/>
              <a:gd name="connsiteY37" fmla="*/ 4842 h 15205"/>
              <a:gd name="connsiteX38" fmla="*/ 3532 w 14436"/>
              <a:gd name="connsiteY38" fmla="*/ 4638 h 15205"/>
              <a:gd name="connsiteX39" fmla="*/ 3325 w 14436"/>
              <a:gd name="connsiteY39" fmla="*/ 5041 h 15205"/>
              <a:gd name="connsiteX40" fmla="*/ 3220 w 14436"/>
              <a:gd name="connsiteY40" fmla="*/ 6649 h 15205"/>
              <a:gd name="connsiteX41" fmla="*/ 3010 w 14436"/>
              <a:gd name="connsiteY41" fmla="*/ 7854 h 15205"/>
              <a:gd name="connsiteX42" fmla="*/ 2907 w 14436"/>
              <a:gd name="connsiteY42" fmla="*/ 8257 h 15205"/>
              <a:gd name="connsiteX43" fmla="*/ 2490 w 14436"/>
              <a:gd name="connsiteY43" fmla="*/ 9059 h 15205"/>
              <a:gd name="connsiteX44" fmla="*/ 2360 w 14436"/>
              <a:gd name="connsiteY44" fmla="*/ 9616 h 15205"/>
              <a:gd name="connsiteX45" fmla="*/ 2040 w 14436"/>
              <a:gd name="connsiteY45" fmla="*/ 10597 h 15205"/>
              <a:gd name="connsiteX46" fmla="*/ 1626 w 14436"/>
              <a:gd name="connsiteY46" fmla="*/ 10253 h 15205"/>
              <a:gd name="connsiteX47" fmla="*/ 1423 w 14436"/>
              <a:gd name="connsiteY47" fmla="*/ 10391 h 15205"/>
              <a:gd name="connsiteX48" fmla="*/ 1364 w 14436"/>
              <a:gd name="connsiteY48" fmla="*/ 11285 h 15205"/>
              <a:gd name="connsiteX49" fmla="*/ 856 w 14436"/>
              <a:gd name="connsiteY49" fmla="*/ 13675 h 15205"/>
              <a:gd name="connsiteX50" fmla="*/ 583 w 14436"/>
              <a:gd name="connsiteY50" fmla="*/ 14104 h 15205"/>
              <a:gd name="connsiteX51" fmla="*/ 399 w 14436"/>
              <a:gd name="connsiteY51" fmla="*/ 13451 h 15205"/>
              <a:gd name="connsiteX52" fmla="*/ 117 w 14436"/>
              <a:gd name="connsiteY52" fmla="*/ 13470 h 15205"/>
              <a:gd name="connsiteX53" fmla="*/ 0 w 14436"/>
              <a:gd name="connsiteY53" fmla="*/ 13721 h 15205"/>
              <a:gd name="connsiteX0" fmla="*/ 14436 w 14535"/>
              <a:gd name="connsiteY0" fmla="*/ 0 h 15205"/>
              <a:gd name="connsiteX1" fmla="*/ 14361 w 14535"/>
              <a:gd name="connsiteY1" fmla="*/ 1036 h 15205"/>
              <a:gd name="connsiteX2" fmla="*/ 12220 w 14535"/>
              <a:gd name="connsiteY2" fmla="*/ 8688 h 15205"/>
              <a:gd name="connsiteX3" fmla="*/ 11794 w 14535"/>
              <a:gd name="connsiteY3" fmla="*/ 8499 h 15205"/>
              <a:gd name="connsiteX4" fmla="*/ 11442 w 14535"/>
              <a:gd name="connsiteY4" fmla="*/ 8275 h 15205"/>
              <a:gd name="connsiteX5" fmla="*/ 11231 w 14535"/>
              <a:gd name="connsiteY5" fmla="*/ 7845 h 15205"/>
              <a:gd name="connsiteX6" fmla="*/ 10770 w 14535"/>
              <a:gd name="connsiteY6" fmla="*/ 8293 h 15205"/>
              <a:gd name="connsiteX7" fmla="*/ 10543 w 14535"/>
              <a:gd name="connsiteY7" fmla="*/ 8722 h 15205"/>
              <a:gd name="connsiteX8" fmla="*/ 10434 w 14535"/>
              <a:gd name="connsiteY8" fmla="*/ 9617 h 15205"/>
              <a:gd name="connsiteX9" fmla="*/ 10266 w 14535"/>
              <a:gd name="connsiteY9" fmla="*/ 10253 h 15205"/>
              <a:gd name="connsiteX10" fmla="*/ 10078 w 14535"/>
              <a:gd name="connsiteY10" fmla="*/ 10734 h 15205"/>
              <a:gd name="connsiteX11" fmla="*/ 9875 w 14535"/>
              <a:gd name="connsiteY11" fmla="*/ 11973 h 15205"/>
              <a:gd name="connsiteX12" fmla="*/ 9469 w 14535"/>
              <a:gd name="connsiteY12" fmla="*/ 13314 h 15205"/>
              <a:gd name="connsiteX13" fmla="*/ 9187 w 14535"/>
              <a:gd name="connsiteY13" fmla="*/ 13761 h 15205"/>
              <a:gd name="connsiteX14" fmla="*/ 8961 w 14535"/>
              <a:gd name="connsiteY14" fmla="*/ 13760 h 15205"/>
              <a:gd name="connsiteX15" fmla="*/ 8507 w 14535"/>
              <a:gd name="connsiteY15" fmla="*/ 14432 h 15205"/>
              <a:gd name="connsiteX16" fmla="*/ 8398 w 14535"/>
              <a:gd name="connsiteY16" fmla="*/ 14827 h 15205"/>
              <a:gd name="connsiteX17" fmla="*/ 7995 w 14535"/>
              <a:gd name="connsiteY17" fmla="*/ 14862 h 15205"/>
              <a:gd name="connsiteX18" fmla="*/ 7800 w 14535"/>
              <a:gd name="connsiteY18" fmla="*/ 15205 h 15205"/>
              <a:gd name="connsiteX19" fmla="*/ 7124 w 14535"/>
              <a:gd name="connsiteY19" fmla="*/ 14638 h 15205"/>
              <a:gd name="connsiteX20" fmla="*/ 6975 w 14535"/>
              <a:gd name="connsiteY20" fmla="*/ 14486 h 15205"/>
              <a:gd name="connsiteX21" fmla="*/ 6819 w 14535"/>
              <a:gd name="connsiteY21" fmla="*/ 14082 h 15205"/>
              <a:gd name="connsiteX22" fmla="*/ 6714 w 14535"/>
              <a:gd name="connsiteY22" fmla="*/ 13685 h 15205"/>
              <a:gd name="connsiteX23" fmla="*/ 6506 w 14535"/>
              <a:gd name="connsiteY23" fmla="*/ 13077 h 15205"/>
              <a:gd name="connsiteX24" fmla="*/ 6349 w 14535"/>
              <a:gd name="connsiteY24" fmla="*/ 13077 h 15205"/>
              <a:gd name="connsiteX25" fmla="*/ 6089 w 14535"/>
              <a:gd name="connsiteY25" fmla="*/ 12475 h 15205"/>
              <a:gd name="connsiteX26" fmla="*/ 5672 w 14535"/>
              <a:gd name="connsiteY26" fmla="*/ 10264 h 15205"/>
              <a:gd name="connsiteX27" fmla="*/ 5411 w 14535"/>
              <a:gd name="connsiteY27" fmla="*/ 9463 h 15205"/>
              <a:gd name="connsiteX28" fmla="*/ 5306 w 14535"/>
              <a:gd name="connsiteY28" fmla="*/ 8661 h 15205"/>
              <a:gd name="connsiteX29" fmla="*/ 5254 w 14535"/>
              <a:gd name="connsiteY29" fmla="*/ 8661 h 15205"/>
              <a:gd name="connsiteX30" fmla="*/ 5149 w 14535"/>
              <a:gd name="connsiteY30" fmla="*/ 7451 h 15205"/>
              <a:gd name="connsiteX31" fmla="*/ 5045 w 14535"/>
              <a:gd name="connsiteY31" fmla="*/ 7052 h 15205"/>
              <a:gd name="connsiteX32" fmla="*/ 4837 w 14535"/>
              <a:gd name="connsiteY32" fmla="*/ 6450 h 15205"/>
              <a:gd name="connsiteX33" fmla="*/ 4785 w 14535"/>
              <a:gd name="connsiteY33" fmla="*/ 6047 h 15205"/>
              <a:gd name="connsiteX34" fmla="*/ 4628 w 14535"/>
              <a:gd name="connsiteY34" fmla="*/ 5644 h 15205"/>
              <a:gd name="connsiteX35" fmla="*/ 4419 w 14535"/>
              <a:gd name="connsiteY35" fmla="*/ 5041 h 15205"/>
              <a:gd name="connsiteX36" fmla="*/ 4158 w 14535"/>
              <a:gd name="connsiteY36" fmla="*/ 4842 h 15205"/>
              <a:gd name="connsiteX37" fmla="*/ 4002 w 14535"/>
              <a:gd name="connsiteY37" fmla="*/ 4638 h 15205"/>
              <a:gd name="connsiteX38" fmla="*/ 3793 w 14535"/>
              <a:gd name="connsiteY38" fmla="*/ 4842 h 15205"/>
              <a:gd name="connsiteX39" fmla="*/ 3532 w 14535"/>
              <a:gd name="connsiteY39" fmla="*/ 4638 h 15205"/>
              <a:gd name="connsiteX40" fmla="*/ 3325 w 14535"/>
              <a:gd name="connsiteY40" fmla="*/ 5041 h 15205"/>
              <a:gd name="connsiteX41" fmla="*/ 3220 w 14535"/>
              <a:gd name="connsiteY41" fmla="*/ 6649 h 15205"/>
              <a:gd name="connsiteX42" fmla="*/ 3010 w 14535"/>
              <a:gd name="connsiteY42" fmla="*/ 7854 h 15205"/>
              <a:gd name="connsiteX43" fmla="*/ 2907 w 14535"/>
              <a:gd name="connsiteY43" fmla="*/ 8257 h 15205"/>
              <a:gd name="connsiteX44" fmla="*/ 2490 w 14535"/>
              <a:gd name="connsiteY44" fmla="*/ 9059 h 15205"/>
              <a:gd name="connsiteX45" fmla="*/ 2360 w 14535"/>
              <a:gd name="connsiteY45" fmla="*/ 9616 h 15205"/>
              <a:gd name="connsiteX46" fmla="*/ 2040 w 14535"/>
              <a:gd name="connsiteY46" fmla="*/ 10597 h 15205"/>
              <a:gd name="connsiteX47" fmla="*/ 1626 w 14535"/>
              <a:gd name="connsiteY47" fmla="*/ 10253 h 15205"/>
              <a:gd name="connsiteX48" fmla="*/ 1423 w 14535"/>
              <a:gd name="connsiteY48" fmla="*/ 10391 h 15205"/>
              <a:gd name="connsiteX49" fmla="*/ 1364 w 14535"/>
              <a:gd name="connsiteY49" fmla="*/ 11285 h 15205"/>
              <a:gd name="connsiteX50" fmla="*/ 856 w 14535"/>
              <a:gd name="connsiteY50" fmla="*/ 13675 h 15205"/>
              <a:gd name="connsiteX51" fmla="*/ 583 w 14535"/>
              <a:gd name="connsiteY51" fmla="*/ 14104 h 15205"/>
              <a:gd name="connsiteX52" fmla="*/ 399 w 14535"/>
              <a:gd name="connsiteY52" fmla="*/ 13451 h 15205"/>
              <a:gd name="connsiteX53" fmla="*/ 117 w 14535"/>
              <a:gd name="connsiteY53" fmla="*/ 13470 h 15205"/>
              <a:gd name="connsiteX54" fmla="*/ 0 w 14535"/>
              <a:gd name="connsiteY54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2220 w 14436"/>
              <a:gd name="connsiteY2" fmla="*/ 8688 h 15205"/>
              <a:gd name="connsiteX3" fmla="*/ 11794 w 14436"/>
              <a:gd name="connsiteY3" fmla="*/ 8499 h 15205"/>
              <a:gd name="connsiteX4" fmla="*/ 11442 w 14436"/>
              <a:gd name="connsiteY4" fmla="*/ 8275 h 15205"/>
              <a:gd name="connsiteX5" fmla="*/ 11231 w 14436"/>
              <a:gd name="connsiteY5" fmla="*/ 7845 h 15205"/>
              <a:gd name="connsiteX6" fmla="*/ 10770 w 14436"/>
              <a:gd name="connsiteY6" fmla="*/ 8293 h 15205"/>
              <a:gd name="connsiteX7" fmla="*/ 10543 w 14436"/>
              <a:gd name="connsiteY7" fmla="*/ 8722 h 15205"/>
              <a:gd name="connsiteX8" fmla="*/ 10434 w 14436"/>
              <a:gd name="connsiteY8" fmla="*/ 9617 h 15205"/>
              <a:gd name="connsiteX9" fmla="*/ 10266 w 14436"/>
              <a:gd name="connsiteY9" fmla="*/ 10253 h 15205"/>
              <a:gd name="connsiteX10" fmla="*/ 10078 w 14436"/>
              <a:gd name="connsiteY10" fmla="*/ 10734 h 15205"/>
              <a:gd name="connsiteX11" fmla="*/ 9875 w 14436"/>
              <a:gd name="connsiteY11" fmla="*/ 11973 h 15205"/>
              <a:gd name="connsiteX12" fmla="*/ 9469 w 14436"/>
              <a:gd name="connsiteY12" fmla="*/ 13314 h 15205"/>
              <a:gd name="connsiteX13" fmla="*/ 9187 w 14436"/>
              <a:gd name="connsiteY13" fmla="*/ 13761 h 15205"/>
              <a:gd name="connsiteX14" fmla="*/ 8961 w 14436"/>
              <a:gd name="connsiteY14" fmla="*/ 13760 h 15205"/>
              <a:gd name="connsiteX15" fmla="*/ 8507 w 14436"/>
              <a:gd name="connsiteY15" fmla="*/ 14432 h 15205"/>
              <a:gd name="connsiteX16" fmla="*/ 8398 w 14436"/>
              <a:gd name="connsiteY16" fmla="*/ 14827 h 15205"/>
              <a:gd name="connsiteX17" fmla="*/ 7995 w 14436"/>
              <a:gd name="connsiteY17" fmla="*/ 14862 h 15205"/>
              <a:gd name="connsiteX18" fmla="*/ 7800 w 14436"/>
              <a:gd name="connsiteY18" fmla="*/ 15205 h 15205"/>
              <a:gd name="connsiteX19" fmla="*/ 7124 w 14436"/>
              <a:gd name="connsiteY19" fmla="*/ 14638 h 15205"/>
              <a:gd name="connsiteX20" fmla="*/ 6975 w 14436"/>
              <a:gd name="connsiteY20" fmla="*/ 14486 h 15205"/>
              <a:gd name="connsiteX21" fmla="*/ 6819 w 14436"/>
              <a:gd name="connsiteY21" fmla="*/ 14082 h 15205"/>
              <a:gd name="connsiteX22" fmla="*/ 6714 w 14436"/>
              <a:gd name="connsiteY22" fmla="*/ 13685 h 15205"/>
              <a:gd name="connsiteX23" fmla="*/ 6506 w 14436"/>
              <a:gd name="connsiteY23" fmla="*/ 13077 h 15205"/>
              <a:gd name="connsiteX24" fmla="*/ 6349 w 14436"/>
              <a:gd name="connsiteY24" fmla="*/ 13077 h 15205"/>
              <a:gd name="connsiteX25" fmla="*/ 6089 w 14436"/>
              <a:gd name="connsiteY25" fmla="*/ 12475 h 15205"/>
              <a:gd name="connsiteX26" fmla="*/ 5672 w 14436"/>
              <a:gd name="connsiteY26" fmla="*/ 10264 h 15205"/>
              <a:gd name="connsiteX27" fmla="*/ 5411 w 14436"/>
              <a:gd name="connsiteY27" fmla="*/ 9463 h 15205"/>
              <a:gd name="connsiteX28" fmla="*/ 5306 w 14436"/>
              <a:gd name="connsiteY28" fmla="*/ 8661 h 15205"/>
              <a:gd name="connsiteX29" fmla="*/ 5254 w 14436"/>
              <a:gd name="connsiteY29" fmla="*/ 8661 h 15205"/>
              <a:gd name="connsiteX30" fmla="*/ 5149 w 14436"/>
              <a:gd name="connsiteY30" fmla="*/ 7451 h 15205"/>
              <a:gd name="connsiteX31" fmla="*/ 5045 w 14436"/>
              <a:gd name="connsiteY31" fmla="*/ 7052 h 15205"/>
              <a:gd name="connsiteX32" fmla="*/ 4837 w 14436"/>
              <a:gd name="connsiteY32" fmla="*/ 6450 h 15205"/>
              <a:gd name="connsiteX33" fmla="*/ 4785 w 14436"/>
              <a:gd name="connsiteY33" fmla="*/ 6047 h 15205"/>
              <a:gd name="connsiteX34" fmla="*/ 4628 w 14436"/>
              <a:gd name="connsiteY34" fmla="*/ 5644 h 15205"/>
              <a:gd name="connsiteX35" fmla="*/ 4419 w 14436"/>
              <a:gd name="connsiteY35" fmla="*/ 5041 h 15205"/>
              <a:gd name="connsiteX36" fmla="*/ 4158 w 14436"/>
              <a:gd name="connsiteY36" fmla="*/ 4842 h 15205"/>
              <a:gd name="connsiteX37" fmla="*/ 4002 w 14436"/>
              <a:gd name="connsiteY37" fmla="*/ 4638 h 15205"/>
              <a:gd name="connsiteX38" fmla="*/ 3793 w 14436"/>
              <a:gd name="connsiteY38" fmla="*/ 4842 h 15205"/>
              <a:gd name="connsiteX39" fmla="*/ 3532 w 14436"/>
              <a:gd name="connsiteY39" fmla="*/ 4638 h 15205"/>
              <a:gd name="connsiteX40" fmla="*/ 3325 w 14436"/>
              <a:gd name="connsiteY40" fmla="*/ 5041 h 15205"/>
              <a:gd name="connsiteX41" fmla="*/ 3220 w 14436"/>
              <a:gd name="connsiteY41" fmla="*/ 6649 h 15205"/>
              <a:gd name="connsiteX42" fmla="*/ 3010 w 14436"/>
              <a:gd name="connsiteY42" fmla="*/ 7854 h 15205"/>
              <a:gd name="connsiteX43" fmla="*/ 2907 w 14436"/>
              <a:gd name="connsiteY43" fmla="*/ 8257 h 15205"/>
              <a:gd name="connsiteX44" fmla="*/ 2490 w 14436"/>
              <a:gd name="connsiteY44" fmla="*/ 9059 h 15205"/>
              <a:gd name="connsiteX45" fmla="*/ 2360 w 14436"/>
              <a:gd name="connsiteY45" fmla="*/ 9616 h 15205"/>
              <a:gd name="connsiteX46" fmla="*/ 2040 w 14436"/>
              <a:gd name="connsiteY46" fmla="*/ 10597 h 15205"/>
              <a:gd name="connsiteX47" fmla="*/ 1626 w 14436"/>
              <a:gd name="connsiteY47" fmla="*/ 10253 h 15205"/>
              <a:gd name="connsiteX48" fmla="*/ 1423 w 14436"/>
              <a:gd name="connsiteY48" fmla="*/ 10391 h 15205"/>
              <a:gd name="connsiteX49" fmla="*/ 1364 w 14436"/>
              <a:gd name="connsiteY49" fmla="*/ 11285 h 15205"/>
              <a:gd name="connsiteX50" fmla="*/ 856 w 14436"/>
              <a:gd name="connsiteY50" fmla="*/ 13675 h 15205"/>
              <a:gd name="connsiteX51" fmla="*/ 583 w 14436"/>
              <a:gd name="connsiteY51" fmla="*/ 14104 h 15205"/>
              <a:gd name="connsiteX52" fmla="*/ 399 w 14436"/>
              <a:gd name="connsiteY52" fmla="*/ 13451 h 15205"/>
              <a:gd name="connsiteX53" fmla="*/ 117 w 14436"/>
              <a:gd name="connsiteY53" fmla="*/ 13470 h 15205"/>
              <a:gd name="connsiteX54" fmla="*/ 0 w 14436"/>
              <a:gd name="connsiteY54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81 w 14436"/>
              <a:gd name="connsiteY2" fmla="*/ 1311 h 15205"/>
              <a:gd name="connsiteX3" fmla="*/ 12220 w 14436"/>
              <a:gd name="connsiteY3" fmla="*/ 8688 h 15205"/>
              <a:gd name="connsiteX4" fmla="*/ 11794 w 14436"/>
              <a:gd name="connsiteY4" fmla="*/ 8499 h 15205"/>
              <a:gd name="connsiteX5" fmla="*/ 11442 w 14436"/>
              <a:gd name="connsiteY5" fmla="*/ 8275 h 15205"/>
              <a:gd name="connsiteX6" fmla="*/ 11231 w 14436"/>
              <a:gd name="connsiteY6" fmla="*/ 7845 h 15205"/>
              <a:gd name="connsiteX7" fmla="*/ 10770 w 14436"/>
              <a:gd name="connsiteY7" fmla="*/ 8293 h 15205"/>
              <a:gd name="connsiteX8" fmla="*/ 10543 w 14436"/>
              <a:gd name="connsiteY8" fmla="*/ 8722 h 15205"/>
              <a:gd name="connsiteX9" fmla="*/ 10434 w 14436"/>
              <a:gd name="connsiteY9" fmla="*/ 9617 h 15205"/>
              <a:gd name="connsiteX10" fmla="*/ 10266 w 14436"/>
              <a:gd name="connsiteY10" fmla="*/ 10253 h 15205"/>
              <a:gd name="connsiteX11" fmla="*/ 10078 w 14436"/>
              <a:gd name="connsiteY11" fmla="*/ 10734 h 15205"/>
              <a:gd name="connsiteX12" fmla="*/ 9875 w 14436"/>
              <a:gd name="connsiteY12" fmla="*/ 11973 h 15205"/>
              <a:gd name="connsiteX13" fmla="*/ 9469 w 14436"/>
              <a:gd name="connsiteY13" fmla="*/ 13314 h 15205"/>
              <a:gd name="connsiteX14" fmla="*/ 9187 w 14436"/>
              <a:gd name="connsiteY14" fmla="*/ 13761 h 15205"/>
              <a:gd name="connsiteX15" fmla="*/ 8961 w 14436"/>
              <a:gd name="connsiteY15" fmla="*/ 13760 h 15205"/>
              <a:gd name="connsiteX16" fmla="*/ 8507 w 14436"/>
              <a:gd name="connsiteY16" fmla="*/ 14432 h 15205"/>
              <a:gd name="connsiteX17" fmla="*/ 8398 w 14436"/>
              <a:gd name="connsiteY17" fmla="*/ 14827 h 15205"/>
              <a:gd name="connsiteX18" fmla="*/ 7995 w 14436"/>
              <a:gd name="connsiteY18" fmla="*/ 14862 h 15205"/>
              <a:gd name="connsiteX19" fmla="*/ 7800 w 14436"/>
              <a:gd name="connsiteY19" fmla="*/ 15205 h 15205"/>
              <a:gd name="connsiteX20" fmla="*/ 7124 w 14436"/>
              <a:gd name="connsiteY20" fmla="*/ 14638 h 15205"/>
              <a:gd name="connsiteX21" fmla="*/ 6975 w 14436"/>
              <a:gd name="connsiteY21" fmla="*/ 14486 h 15205"/>
              <a:gd name="connsiteX22" fmla="*/ 6819 w 14436"/>
              <a:gd name="connsiteY22" fmla="*/ 14082 h 15205"/>
              <a:gd name="connsiteX23" fmla="*/ 6714 w 14436"/>
              <a:gd name="connsiteY23" fmla="*/ 13685 h 15205"/>
              <a:gd name="connsiteX24" fmla="*/ 6506 w 14436"/>
              <a:gd name="connsiteY24" fmla="*/ 13077 h 15205"/>
              <a:gd name="connsiteX25" fmla="*/ 6349 w 14436"/>
              <a:gd name="connsiteY25" fmla="*/ 13077 h 15205"/>
              <a:gd name="connsiteX26" fmla="*/ 6089 w 14436"/>
              <a:gd name="connsiteY26" fmla="*/ 12475 h 15205"/>
              <a:gd name="connsiteX27" fmla="*/ 5672 w 14436"/>
              <a:gd name="connsiteY27" fmla="*/ 10264 h 15205"/>
              <a:gd name="connsiteX28" fmla="*/ 5411 w 14436"/>
              <a:gd name="connsiteY28" fmla="*/ 9463 h 15205"/>
              <a:gd name="connsiteX29" fmla="*/ 5306 w 14436"/>
              <a:gd name="connsiteY29" fmla="*/ 8661 h 15205"/>
              <a:gd name="connsiteX30" fmla="*/ 5254 w 14436"/>
              <a:gd name="connsiteY30" fmla="*/ 8661 h 15205"/>
              <a:gd name="connsiteX31" fmla="*/ 5149 w 14436"/>
              <a:gd name="connsiteY31" fmla="*/ 7451 h 15205"/>
              <a:gd name="connsiteX32" fmla="*/ 5045 w 14436"/>
              <a:gd name="connsiteY32" fmla="*/ 7052 h 15205"/>
              <a:gd name="connsiteX33" fmla="*/ 4837 w 14436"/>
              <a:gd name="connsiteY33" fmla="*/ 6450 h 15205"/>
              <a:gd name="connsiteX34" fmla="*/ 4785 w 14436"/>
              <a:gd name="connsiteY34" fmla="*/ 6047 h 15205"/>
              <a:gd name="connsiteX35" fmla="*/ 4628 w 14436"/>
              <a:gd name="connsiteY35" fmla="*/ 5644 h 15205"/>
              <a:gd name="connsiteX36" fmla="*/ 4419 w 14436"/>
              <a:gd name="connsiteY36" fmla="*/ 5041 h 15205"/>
              <a:gd name="connsiteX37" fmla="*/ 4158 w 14436"/>
              <a:gd name="connsiteY37" fmla="*/ 4842 h 15205"/>
              <a:gd name="connsiteX38" fmla="*/ 4002 w 14436"/>
              <a:gd name="connsiteY38" fmla="*/ 4638 h 15205"/>
              <a:gd name="connsiteX39" fmla="*/ 3793 w 14436"/>
              <a:gd name="connsiteY39" fmla="*/ 4842 h 15205"/>
              <a:gd name="connsiteX40" fmla="*/ 3532 w 14436"/>
              <a:gd name="connsiteY40" fmla="*/ 4638 h 15205"/>
              <a:gd name="connsiteX41" fmla="*/ 3325 w 14436"/>
              <a:gd name="connsiteY41" fmla="*/ 5041 h 15205"/>
              <a:gd name="connsiteX42" fmla="*/ 3220 w 14436"/>
              <a:gd name="connsiteY42" fmla="*/ 6649 h 15205"/>
              <a:gd name="connsiteX43" fmla="*/ 3010 w 14436"/>
              <a:gd name="connsiteY43" fmla="*/ 7854 h 15205"/>
              <a:gd name="connsiteX44" fmla="*/ 2907 w 14436"/>
              <a:gd name="connsiteY44" fmla="*/ 8257 h 15205"/>
              <a:gd name="connsiteX45" fmla="*/ 2490 w 14436"/>
              <a:gd name="connsiteY45" fmla="*/ 9059 h 15205"/>
              <a:gd name="connsiteX46" fmla="*/ 2360 w 14436"/>
              <a:gd name="connsiteY46" fmla="*/ 9616 h 15205"/>
              <a:gd name="connsiteX47" fmla="*/ 2040 w 14436"/>
              <a:gd name="connsiteY47" fmla="*/ 10597 h 15205"/>
              <a:gd name="connsiteX48" fmla="*/ 1626 w 14436"/>
              <a:gd name="connsiteY48" fmla="*/ 10253 h 15205"/>
              <a:gd name="connsiteX49" fmla="*/ 1423 w 14436"/>
              <a:gd name="connsiteY49" fmla="*/ 10391 h 15205"/>
              <a:gd name="connsiteX50" fmla="*/ 1364 w 14436"/>
              <a:gd name="connsiteY50" fmla="*/ 11285 h 15205"/>
              <a:gd name="connsiteX51" fmla="*/ 856 w 14436"/>
              <a:gd name="connsiteY51" fmla="*/ 13675 h 15205"/>
              <a:gd name="connsiteX52" fmla="*/ 583 w 14436"/>
              <a:gd name="connsiteY52" fmla="*/ 14104 h 15205"/>
              <a:gd name="connsiteX53" fmla="*/ 399 w 14436"/>
              <a:gd name="connsiteY53" fmla="*/ 13451 h 15205"/>
              <a:gd name="connsiteX54" fmla="*/ 117 w 14436"/>
              <a:gd name="connsiteY54" fmla="*/ 13470 h 15205"/>
              <a:gd name="connsiteX55" fmla="*/ 0 w 14436"/>
              <a:gd name="connsiteY55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81 w 14436"/>
              <a:gd name="connsiteY2" fmla="*/ 1311 h 15205"/>
              <a:gd name="connsiteX3" fmla="*/ 12220 w 14436"/>
              <a:gd name="connsiteY3" fmla="*/ 8688 h 15205"/>
              <a:gd name="connsiteX4" fmla="*/ 11794 w 14436"/>
              <a:gd name="connsiteY4" fmla="*/ 8499 h 15205"/>
              <a:gd name="connsiteX5" fmla="*/ 11442 w 14436"/>
              <a:gd name="connsiteY5" fmla="*/ 8275 h 15205"/>
              <a:gd name="connsiteX6" fmla="*/ 11231 w 14436"/>
              <a:gd name="connsiteY6" fmla="*/ 7845 h 15205"/>
              <a:gd name="connsiteX7" fmla="*/ 10770 w 14436"/>
              <a:gd name="connsiteY7" fmla="*/ 8293 h 15205"/>
              <a:gd name="connsiteX8" fmla="*/ 10543 w 14436"/>
              <a:gd name="connsiteY8" fmla="*/ 8722 h 15205"/>
              <a:gd name="connsiteX9" fmla="*/ 10434 w 14436"/>
              <a:gd name="connsiteY9" fmla="*/ 9617 h 15205"/>
              <a:gd name="connsiteX10" fmla="*/ 10266 w 14436"/>
              <a:gd name="connsiteY10" fmla="*/ 10253 h 15205"/>
              <a:gd name="connsiteX11" fmla="*/ 10078 w 14436"/>
              <a:gd name="connsiteY11" fmla="*/ 10734 h 15205"/>
              <a:gd name="connsiteX12" fmla="*/ 9875 w 14436"/>
              <a:gd name="connsiteY12" fmla="*/ 11973 h 15205"/>
              <a:gd name="connsiteX13" fmla="*/ 9469 w 14436"/>
              <a:gd name="connsiteY13" fmla="*/ 13314 h 15205"/>
              <a:gd name="connsiteX14" fmla="*/ 9187 w 14436"/>
              <a:gd name="connsiteY14" fmla="*/ 13761 h 15205"/>
              <a:gd name="connsiteX15" fmla="*/ 8961 w 14436"/>
              <a:gd name="connsiteY15" fmla="*/ 13760 h 15205"/>
              <a:gd name="connsiteX16" fmla="*/ 8507 w 14436"/>
              <a:gd name="connsiteY16" fmla="*/ 14432 h 15205"/>
              <a:gd name="connsiteX17" fmla="*/ 8398 w 14436"/>
              <a:gd name="connsiteY17" fmla="*/ 14827 h 15205"/>
              <a:gd name="connsiteX18" fmla="*/ 7995 w 14436"/>
              <a:gd name="connsiteY18" fmla="*/ 14862 h 15205"/>
              <a:gd name="connsiteX19" fmla="*/ 7800 w 14436"/>
              <a:gd name="connsiteY19" fmla="*/ 15205 h 15205"/>
              <a:gd name="connsiteX20" fmla="*/ 7124 w 14436"/>
              <a:gd name="connsiteY20" fmla="*/ 14638 h 15205"/>
              <a:gd name="connsiteX21" fmla="*/ 6975 w 14436"/>
              <a:gd name="connsiteY21" fmla="*/ 14486 h 15205"/>
              <a:gd name="connsiteX22" fmla="*/ 6819 w 14436"/>
              <a:gd name="connsiteY22" fmla="*/ 14082 h 15205"/>
              <a:gd name="connsiteX23" fmla="*/ 6714 w 14436"/>
              <a:gd name="connsiteY23" fmla="*/ 13685 h 15205"/>
              <a:gd name="connsiteX24" fmla="*/ 6506 w 14436"/>
              <a:gd name="connsiteY24" fmla="*/ 13077 h 15205"/>
              <a:gd name="connsiteX25" fmla="*/ 6349 w 14436"/>
              <a:gd name="connsiteY25" fmla="*/ 13077 h 15205"/>
              <a:gd name="connsiteX26" fmla="*/ 6089 w 14436"/>
              <a:gd name="connsiteY26" fmla="*/ 12475 h 15205"/>
              <a:gd name="connsiteX27" fmla="*/ 5672 w 14436"/>
              <a:gd name="connsiteY27" fmla="*/ 10264 h 15205"/>
              <a:gd name="connsiteX28" fmla="*/ 5411 w 14436"/>
              <a:gd name="connsiteY28" fmla="*/ 9463 h 15205"/>
              <a:gd name="connsiteX29" fmla="*/ 5306 w 14436"/>
              <a:gd name="connsiteY29" fmla="*/ 8661 h 15205"/>
              <a:gd name="connsiteX30" fmla="*/ 5254 w 14436"/>
              <a:gd name="connsiteY30" fmla="*/ 8661 h 15205"/>
              <a:gd name="connsiteX31" fmla="*/ 5149 w 14436"/>
              <a:gd name="connsiteY31" fmla="*/ 7451 h 15205"/>
              <a:gd name="connsiteX32" fmla="*/ 5045 w 14436"/>
              <a:gd name="connsiteY32" fmla="*/ 7052 h 15205"/>
              <a:gd name="connsiteX33" fmla="*/ 4837 w 14436"/>
              <a:gd name="connsiteY33" fmla="*/ 6450 h 15205"/>
              <a:gd name="connsiteX34" fmla="*/ 4785 w 14436"/>
              <a:gd name="connsiteY34" fmla="*/ 6047 h 15205"/>
              <a:gd name="connsiteX35" fmla="*/ 4628 w 14436"/>
              <a:gd name="connsiteY35" fmla="*/ 5644 h 15205"/>
              <a:gd name="connsiteX36" fmla="*/ 4419 w 14436"/>
              <a:gd name="connsiteY36" fmla="*/ 5041 h 15205"/>
              <a:gd name="connsiteX37" fmla="*/ 4158 w 14436"/>
              <a:gd name="connsiteY37" fmla="*/ 4842 h 15205"/>
              <a:gd name="connsiteX38" fmla="*/ 4002 w 14436"/>
              <a:gd name="connsiteY38" fmla="*/ 4638 h 15205"/>
              <a:gd name="connsiteX39" fmla="*/ 3793 w 14436"/>
              <a:gd name="connsiteY39" fmla="*/ 4842 h 15205"/>
              <a:gd name="connsiteX40" fmla="*/ 3532 w 14436"/>
              <a:gd name="connsiteY40" fmla="*/ 4638 h 15205"/>
              <a:gd name="connsiteX41" fmla="*/ 3325 w 14436"/>
              <a:gd name="connsiteY41" fmla="*/ 5041 h 15205"/>
              <a:gd name="connsiteX42" fmla="*/ 3220 w 14436"/>
              <a:gd name="connsiteY42" fmla="*/ 6649 h 15205"/>
              <a:gd name="connsiteX43" fmla="*/ 3010 w 14436"/>
              <a:gd name="connsiteY43" fmla="*/ 7854 h 15205"/>
              <a:gd name="connsiteX44" fmla="*/ 2907 w 14436"/>
              <a:gd name="connsiteY44" fmla="*/ 8257 h 15205"/>
              <a:gd name="connsiteX45" fmla="*/ 2490 w 14436"/>
              <a:gd name="connsiteY45" fmla="*/ 9059 h 15205"/>
              <a:gd name="connsiteX46" fmla="*/ 2360 w 14436"/>
              <a:gd name="connsiteY46" fmla="*/ 9616 h 15205"/>
              <a:gd name="connsiteX47" fmla="*/ 2040 w 14436"/>
              <a:gd name="connsiteY47" fmla="*/ 10597 h 15205"/>
              <a:gd name="connsiteX48" fmla="*/ 1626 w 14436"/>
              <a:gd name="connsiteY48" fmla="*/ 10253 h 15205"/>
              <a:gd name="connsiteX49" fmla="*/ 1423 w 14436"/>
              <a:gd name="connsiteY49" fmla="*/ 10391 h 15205"/>
              <a:gd name="connsiteX50" fmla="*/ 1364 w 14436"/>
              <a:gd name="connsiteY50" fmla="*/ 11285 h 15205"/>
              <a:gd name="connsiteX51" fmla="*/ 856 w 14436"/>
              <a:gd name="connsiteY51" fmla="*/ 13675 h 15205"/>
              <a:gd name="connsiteX52" fmla="*/ 583 w 14436"/>
              <a:gd name="connsiteY52" fmla="*/ 14104 h 15205"/>
              <a:gd name="connsiteX53" fmla="*/ 399 w 14436"/>
              <a:gd name="connsiteY53" fmla="*/ 13451 h 15205"/>
              <a:gd name="connsiteX54" fmla="*/ 117 w 14436"/>
              <a:gd name="connsiteY54" fmla="*/ 13470 h 15205"/>
              <a:gd name="connsiteX55" fmla="*/ 0 w 14436"/>
              <a:gd name="connsiteY55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81 w 14436"/>
              <a:gd name="connsiteY2" fmla="*/ 1311 h 15205"/>
              <a:gd name="connsiteX3" fmla="*/ 13998 w 14436"/>
              <a:gd name="connsiteY3" fmla="*/ 2652 h 15205"/>
              <a:gd name="connsiteX4" fmla="*/ 12220 w 14436"/>
              <a:gd name="connsiteY4" fmla="*/ 8688 h 15205"/>
              <a:gd name="connsiteX5" fmla="*/ 11794 w 14436"/>
              <a:gd name="connsiteY5" fmla="*/ 8499 h 15205"/>
              <a:gd name="connsiteX6" fmla="*/ 11442 w 14436"/>
              <a:gd name="connsiteY6" fmla="*/ 8275 h 15205"/>
              <a:gd name="connsiteX7" fmla="*/ 11231 w 14436"/>
              <a:gd name="connsiteY7" fmla="*/ 7845 h 15205"/>
              <a:gd name="connsiteX8" fmla="*/ 10770 w 14436"/>
              <a:gd name="connsiteY8" fmla="*/ 8293 h 15205"/>
              <a:gd name="connsiteX9" fmla="*/ 10543 w 14436"/>
              <a:gd name="connsiteY9" fmla="*/ 8722 h 15205"/>
              <a:gd name="connsiteX10" fmla="*/ 10434 w 14436"/>
              <a:gd name="connsiteY10" fmla="*/ 9617 h 15205"/>
              <a:gd name="connsiteX11" fmla="*/ 10266 w 14436"/>
              <a:gd name="connsiteY11" fmla="*/ 10253 h 15205"/>
              <a:gd name="connsiteX12" fmla="*/ 10078 w 14436"/>
              <a:gd name="connsiteY12" fmla="*/ 10734 h 15205"/>
              <a:gd name="connsiteX13" fmla="*/ 9875 w 14436"/>
              <a:gd name="connsiteY13" fmla="*/ 11973 h 15205"/>
              <a:gd name="connsiteX14" fmla="*/ 9469 w 14436"/>
              <a:gd name="connsiteY14" fmla="*/ 13314 h 15205"/>
              <a:gd name="connsiteX15" fmla="*/ 9187 w 14436"/>
              <a:gd name="connsiteY15" fmla="*/ 13761 h 15205"/>
              <a:gd name="connsiteX16" fmla="*/ 8961 w 14436"/>
              <a:gd name="connsiteY16" fmla="*/ 13760 h 15205"/>
              <a:gd name="connsiteX17" fmla="*/ 8507 w 14436"/>
              <a:gd name="connsiteY17" fmla="*/ 14432 h 15205"/>
              <a:gd name="connsiteX18" fmla="*/ 8398 w 14436"/>
              <a:gd name="connsiteY18" fmla="*/ 14827 h 15205"/>
              <a:gd name="connsiteX19" fmla="*/ 7995 w 14436"/>
              <a:gd name="connsiteY19" fmla="*/ 14862 h 15205"/>
              <a:gd name="connsiteX20" fmla="*/ 7800 w 14436"/>
              <a:gd name="connsiteY20" fmla="*/ 15205 h 15205"/>
              <a:gd name="connsiteX21" fmla="*/ 7124 w 14436"/>
              <a:gd name="connsiteY21" fmla="*/ 14638 h 15205"/>
              <a:gd name="connsiteX22" fmla="*/ 6975 w 14436"/>
              <a:gd name="connsiteY22" fmla="*/ 14486 h 15205"/>
              <a:gd name="connsiteX23" fmla="*/ 6819 w 14436"/>
              <a:gd name="connsiteY23" fmla="*/ 14082 h 15205"/>
              <a:gd name="connsiteX24" fmla="*/ 6714 w 14436"/>
              <a:gd name="connsiteY24" fmla="*/ 13685 h 15205"/>
              <a:gd name="connsiteX25" fmla="*/ 6506 w 14436"/>
              <a:gd name="connsiteY25" fmla="*/ 13077 h 15205"/>
              <a:gd name="connsiteX26" fmla="*/ 6349 w 14436"/>
              <a:gd name="connsiteY26" fmla="*/ 13077 h 15205"/>
              <a:gd name="connsiteX27" fmla="*/ 6089 w 14436"/>
              <a:gd name="connsiteY27" fmla="*/ 12475 h 15205"/>
              <a:gd name="connsiteX28" fmla="*/ 5672 w 14436"/>
              <a:gd name="connsiteY28" fmla="*/ 10264 h 15205"/>
              <a:gd name="connsiteX29" fmla="*/ 5411 w 14436"/>
              <a:gd name="connsiteY29" fmla="*/ 9463 h 15205"/>
              <a:gd name="connsiteX30" fmla="*/ 5306 w 14436"/>
              <a:gd name="connsiteY30" fmla="*/ 8661 h 15205"/>
              <a:gd name="connsiteX31" fmla="*/ 5254 w 14436"/>
              <a:gd name="connsiteY31" fmla="*/ 8661 h 15205"/>
              <a:gd name="connsiteX32" fmla="*/ 5149 w 14436"/>
              <a:gd name="connsiteY32" fmla="*/ 7451 h 15205"/>
              <a:gd name="connsiteX33" fmla="*/ 5045 w 14436"/>
              <a:gd name="connsiteY33" fmla="*/ 7052 h 15205"/>
              <a:gd name="connsiteX34" fmla="*/ 4837 w 14436"/>
              <a:gd name="connsiteY34" fmla="*/ 6450 h 15205"/>
              <a:gd name="connsiteX35" fmla="*/ 4785 w 14436"/>
              <a:gd name="connsiteY35" fmla="*/ 6047 h 15205"/>
              <a:gd name="connsiteX36" fmla="*/ 4628 w 14436"/>
              <a:gd name="connsiteY36" fmla="*/ 5644 h 15205"/>
              <a:gd name="connsiteX37" fmla="*/ 4419 w 14436"/>
              <a:gd name="connsiteY37" fmla="*/ 5041 h 15205"/>
              <a:gd name="connsiteX38" fmla="*/ 4158 w 14436"/>
              <a:gd name="connsiteY38" fmla="*/ 4842 h 15205"/>
              <a:gd name="connsiteX39" fmla="*/ 4002 w 14436"/>
              <a:gd name="connsiteY39" fmla="*/ 4638 h 15205"/>
              <a:gd name="connsiteX40" fmla="*/ 3793 w 14436"/>
              <a:gd name="connsiteY40" fmla="*/ 4842 h 15205"/>
              <a:gd name="connsiteX41" fmla="*/ 3532 w 14436"/>
              <a:gd name="connsiteY41" fmla="*/ 4638 h 15205"/>
              <a:gd name="connsiteX42" fmla="*/ 3325 w 14436"/>
              <a:gd name="connsiteY42" fmla="*/ 5041 h 15205"/>
              <a:gd name="connsiteX43" fmla="*/ 3220 w 14436"/>
              <a:gd name="connsiteY43" fmla="*/ 6649 h 15205"/>
              <a:gd name="connsiteX44" fmla="*/ 3010 w 14436"/>
              <a:gd name="connsiteY44" fmla="*/ 7854 h 15205"/>
              <a:gd name="connsiteX45" fmla="*/ 2907 w 14436"/>
              <a:gd name="connsiteY45" fmla="*/ 8257 h 15205"/>
              <a:gd name="connsiteX46" fmla="*/ 2490 w 14436"/>
              <a:gd name="connsiteY46" fmla="*/ 9059 h 15205"/>
              <a:gd name="connsiteX47" fmla="*/ 2360 w 14436"/>
              <a:gd name="connsiteY47" fmla="*/ 9616 h 15205"/>
              <a:gd name="connsiteX48" fmla="*/ 2040 w 14436"/>
              <a:gd name="connsiteY48" fmla="*/ 10597 h 15205"/>
              <a:gd name="connsiteX49" fmla="*/ 1626 w 14436"/>
              <a:gd name="connsiteY49" fmla="*/ 10253 h 15205"/>
              <a:gd name="connsiteX50" fmla="*/ 1423 w 14436"/>
              <a:gd name="connsiteY50" fmla="*/ 10391 h 15205"/>
              <a:gd name="connsiteX51" fmla="*/ 1364 w 14436"/>
              <a:gd name="connsiteY51" fmla="*/ 11285 h 15205"/>
              <a:gd name="connsiteX52" fmla="*/ 856 w 14436"/>
              <a:gd name="connsiteY52" fmla="*/ 13675 h 15205"/>
              <a:gd name="connsiteX53" fmla="*/ 583 w 14436"/>
              <a:gd name="connsiteY53" fmla="*/ 14104 h 15205"/>
              <a:gd name="connsiteX54" fmla="*/ 399 w 14436"/>
              <a:gd name="connsiteY54" fmla="*/ 13451 h 15205"/>
              <a:gd name="connsiteX55" fmla="*/ 117 w 14436"/>
              <a:gd name="connsiteY55" fmla="*/ 13470 h 15205"/>
              <a:gd name="connsiteX56" fmla="*/ 0 w 14436"/>
              <a:gd name="connsiteY56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81 w 14436"/>
              <a:gd name="connsiteY2" fmla="*/ 1311 h 15205"/>
              <a:gd name="connsiteX3" fmla="*/ 13998 w 14436"/>
              <a:gd name="connsiteY3" fmla="*/ 2652 h 15205"/>
              <a:gd name="connsiteX4" fmla="*/ 12220 w 14436"/>
              <a:gd name="connsiteY4" fmla="*/ 8688 h 15205"/>
              <a:gd name="connsiteX5" fmla="*/ 11794 w 14436"/>
              <a:gd name="connsiteY5" fmla="*/ 8499 h 15205"/>
              <a:gd name="connsiteX6" fmla="*/ 11442 w 14436"/>
              <a:gd name="connsiteY6" fmla="*/ 8275 h 15205"/>
              <a:gd name="connsiteX7" fmla="*/ 11231 w 14436"/>
              <a:gd name="connsiteY7" fmla="*/ 7845 h 15205"/>
              <a:gd name="connsiteX8" fmla="*/ 10770 w 14436"/>
              <a:gd name="connsiteY8" fmla="*/ 8293 h 15205"/>
              <a:gd name="connsiteX9" fmla="*/ 10543 w 14436"/>
              <a:gd name="connsiteY9" fmla="*/ 8722 h 15205"/>
              <a:gd name="connsiteX10" fmla="*/ 10434 w 14436"/>
              <a:gd name="connsiteY10" fmla="*/ 9617 h 15205"/>
              <a:gd name="connsiteX11" fmla="*/ 10266 w 14436"/>
              <a:gd name="connsiteY11" fmla="*/ 10253 h 15205"/>
              <a:gd name="connsiteX12" fmla="*/ 10078 w 14436"/>
              <a:gd name="connsiteY12" fmla="*/ 10734 h 15205"/>
              <a:gd name="connsiteX13" fmla="*/ 9875 w 14436"/>
              <a:gd name="connsiteY13" fmla="*/ 11973 h 15205"/>
              <a:gd name="connsiteX14" fmla="*/ 9469 w 14436"/>
              <a:gd name="connsiteY14" fmla="*/ 13314 h 15205"/>
              <a:gd name="connsiteX15" fmla="*/ 9187 w 14436"/>
              <a:gd name="connsiteY15" fmla="*/ 13761 h 15205"/>
              <a:gd name="connsiteX16" fmla="*/ 8961 w 14436"/>
              <a:gd name="connsiteY16" fmla="*/ 13760 h 15205"/>
              <a:gd name="connsiteX17" fmla="*/ 8507 w 14436"/>
              <a:gd name="connsiteY17" fmla="*/ 14432 h 15205"/>
              <a:gd name="connsiteX18" fmla="*/ 8398 w 14436"/>
              <a:gd name="connsiteY18" fmla="*/ 14827 h 15205"/>
              <a:gd name="connsiteX19" fmla="*/ 7995 w 14436"/>
              <a:gd name="connsiteY19" fmla="*/ 14862 h 15205"/>
              <a:gd name="connsiteX20" fmla="*/ 7800 w 14436"/>
              <a:gd name="connsiteY20" fmla="*/ 15205 h 15205"/>
              <a:gd name="connsiteX21" fmla="*/ 7124 w 14436"/>
              <a:gd name="connsiteY21" fmla="*/ 14638 h 15205"/>
              <a:gd name="connsiteX22" fmla="*/ 6975 w 14436"/>
              <a:gd name="connsiteY22" fmla="*/ 14486 h 15205"/>
              <a:gd name="connsiteX23" fmla="*/ 6819 w 14436"/>
              <a:gd name="connsiteY23" fmla="*/ 14082 h 15205"/>
              <a:gd name="connsiteX24" fmla="*/ 6714 w 14436"/>
              <a:gd name="connsiteY24" fmla="*/ 13685 h 15205"/>
              <a:gd name="connsiteX25" fmla="*/ 6506 w 14436"/>
              <a:gd name="connsiteY25" fmla="*/ 13077 h 15205"/>
              <a:gd name="connsiteX26" fmla="*/ 6349 w 14436"/>
              <a:gd name="connsiteY26" fmla="*/ 13077 h 15205"/>
              <a:gd name="connsiteX27" fmla="*/ 6089 w 14436"/>
              <a:gd name="connsiteY27" fmla="*/ 12475 h 15205"/>
              <a:gd name="connsiteX28" fmla="*/ 5672 w 14436"/>
              <a:gd name="connsiteY28" fmla="*/ 10264 h 15205"/>
              <a:gd name="connsiteX29" fmla="*/ 5411 w 14436"/>
              <a:gd name="connsiteY29" fmla="*/ 9463 h 15205"/>
              <a:gd name="connsiteX30" fmla="*/ 5306 w 14436"/>
              <a:gd name="connsiteY30" fmla="*/ 8661 h 15205"/>
              <a:gd name="connsiteX31" fmla="*/ 5254 w 14436"/>
              <a:gd name="connsiteY31" fmla="*/ 8661 h 15205"/>
              <a:gd name="connsiteX32" fmla="*/ 5149 w 14436"/>
              <a:gd name="connsiteY32" fmla="*/ 7451 h 15205"/>
              <a:gd name="connsiteX33" fmla="*/ 5045 w 14436"/>
              <a:gd name="connsiteY33" fmla="*/ 7052 h 15205"/>
              <a:gd name="connsiteX34" fmla="*/ 4837 w 14436"/>
              <a:gd name="connsiteY34" fmla="*/ 6450 h 15205"/>
              <a:gd name="connsiteX35" fmla="*/ 4785 w 14436"/>
              <a:gd name="connsiteY35" fmla="*/ 6047 h 15205"/>
              <a:gd name="connsiteX36" fmla="*/ 4628 w 14436"/>
              <a:gd name="connsiteY36" fmla="*/ 5644 h 15205"/>
              <a:gd name="connsiteX37" fmla="*/ 4419 w 14436"/>
              <a:gd name="connsiteY37" fmla="*/ 5041 h 15205"/>
              <a:gd name="connsiteX38" fmla="*/ 4158 w 14436"/>
              <a:gd name="connsiteY38" fmla="*/ 4842 h 15205"/>
              <a:gd name="connsiteX39" fmla="*/ 4002 w 14436"/>
              <a:gd name="connsiteY39" fmla="*/ 4638 h 15205"/>
              <a:gd name="connsiteX40" fmla="*/ 3793 w 14436"/>
              <a:gd name="connsiteY40" fmla="*/ 4842 h 15205"/>
              <a:gd name="connsiteX41" fmla="*/ 3532 w 14436"/>
              <a:gd name="connsiteY41" fmla="*/ 4638 h 15205"/>
              <a:gd name="connsiteX42" fmla="*/ 3325 w 14436"/>
              <a:gd name="connsiteY42" fmla="*/ 5041 h 15205"/>
              <a:gd name="connsiteX43" fmla="*/ 3220 w 14436"/>
              <a:gd name="connsiteY43" fmla="*/ 6649 h 15205"/>
              <a:gd name="connsiteX44" fmla="*/ 3010 w 14436"/>
              <a:gd name="connsiteY44" fmla="*/ 7854 h 15205"/>
              <a:gd name="connsiteX45" fmla="*/ 2907 w 14436"/>
              <a:gd name="connsiteY45" fmla="*/ 8257 h 15205"/>
              <a:gd name="connsiteX46" fmla="*/ 2490 w 14436"/>
              <a:gd name="connsiteY46" fmla="*/ 9059 h 15205"/>
              <a:gd name="connsiteX47" fmla="*/ 2360 w 14436"/>
              <a:gd name="connsiteY47" fmla="*/ 9616 h 15205"/>
              <a:gd name="connsiteX48" fmla="*/ 2040 w 14436"/>
              <a:gd name="connsiteY48" fmla="*/ 10597 h 15205"/>
              <a:gd name="connsiteX49" fmla="*/ 1626 w 14436"/>
              <a:gd name="connsiteY49" fmla="*/ 10253 h 15205"/>
              <a:gd name="connsiteX50" fmla="*/ 1423 w 14436"/>
              <a:gd name="connsiteY50" fmla="*/ 10391 h 15205"/>
              <a:gd name="connsiteX51" fmla="*/ 1364 w 14436"/>
              <a:gd name="connsiteY51" fmla="*/ 11285 h 15205"/>
              <a:gd name="connsiteX52" fmla="*/ 856 w 14436"/>
              <a:gd name="connsiteY52" fmla="*/ 13675 h 15205"/>
              <a:gd name="connsiteX53" fmla="*/ 583 w 14436"/>
              <a:gd name="connsiteY53" fmla="*/ 14104 h 15205"/>
              <a:gd name="connsiteX54" fmla="*/ 399 w 14436"/>
              <a:gd name="connsiteY54" fmla="*/ 13451 h 15205"/>
              <a:gd name="connsiteX55" fmla="*/ 117 w 14436"/>
              <a:gd name="connsiteY55" fmla="*/ 13470 h 15205"/>
              <a:gd name="connsiteX56" fmla="*/ 0 w 14436"/>
              <a:gd name="connsiteY56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65 w 14436"/>
              <a:gd name="connsiteY2" fmla="*/ 1328 h 15205"/>
              <a:gd name="connsiteX3" fmla="*/ 13998 w 14436"/>
              <a:gd name="connsiteY3" fmla="*/ 2652 h 15205"/>
              <a:gd name="connsiteX4" fmla="*/ 12220 w 14436"/>
              <a:gd name="connsiteY4" fmla="*/ 8688 h 15205"/>
              <a:gd name="connsiteX5" fmla="*/ 11794 w 14436"/>
              <a:gd name="connsiteY5" fmla="*/ 8499 h 15205"/>
              <a:gd name="connsiteX6" fmla="*/ 11442 w 14436"/>
              <a:gd name="connsiteY6" fmla="*/ 8275 h 15205"/>
              <a:gd name="connsiteX7" fmla="*/ 11231 w 14436"/>
              <a:gd name="connsiteY7" fmla="*/ 7845 h 15205"/>
              <a:gd name="connsiteX8" fmla="*/ 10770 w 14436"/>
              <a:gd name="connsiteY8" fmla="*/ 8293 h 15205"/>
              <a:gd name="connsiteX9" fmla="*/ 10543 w 14436"/>
              <a:gd name="connsiteY9" fmla="*/ 8722 h 15205"/>
              <a:gd name="connsiteX10" fmla="*/ 10434 w 14436"/>
              <a:gd name="connsiteY10" fmla="*/ 9617 h 15205"/>
              <a:gd name="connsiteX11" fmla="*/ 10266 w 14436"/>
              <a:gd name="connsiteY11" fmla="*/ 10253 h 15205"/>
              <a:gd name="connsiteX12" fmla="*/ 10078 w 14436"/>
              <a:gd name="connsiteY12" fmla="*/ 10734 h 15205"/>
              <a:gd name="connsiteX13" fmla="*/ 9875 w 14436"/>
              <a:gd name="connsiteY13" fmla="*/ 11973 h 15205"/>
              <a:gd name="connsiteX14" fmla="*/ 9469 w 14436"/>
              <a:gd name="connsiteY14" fmla="*/ 13314 h 15205"/>
              <a:gd name="connsiteX15" fmla="*/ 9187 w 14436"/>
              <a:gd name="connsiteY15" fmla="*/ 13761 h 15205"/>
              <a:gd name="connsiteX16" fmla="*/ 8961 w 14436"/>
              <a:gd name="connsiteY16" fmla="*/ 13760 h 15205"/>
              <a:gd name="connsiteX17" fmla="*/ 8507 w 14436"/>
              <a:gd name="connsiteY17" fmla="*/ 14432 h 15205"/>
              <a:gd name="connsiteX18" fmla="*/ 8398 w 14436"/>
              <a:gd name="connsiteY18" fmla="*/ 14827 h 15205"/>
              <a:gd name="connsiteX19" fmla="*/ 7995 w 14436"/>
              <a:gd name="connsiteY19" fmla="*/ 14862 h 15205"/>
              <a:gd name="connsiteX20" fmla="*/ 7800 w 14436"/>
              <a:gd name="connsiteY20" fmla="*/ 15205 h 15205"/>
              <a:gd name="connsiteX21" fmla="*/ 7124 w 14436"/>
              <a:gd name="connsiteY21" fmla="*/ 14638 h 15205"/>
              <a:gd name="connsiteX22" fmla="*/ 6975 w 14436"/>
              <a:gd name="connsiteY22" fmla="*/ 14486 h 15205"/>
              <a:gd name="connsiteX23" fmla="*/ 6819 w 14436"/>
              <a:gd name="connsiteY23" fmla="*/ 14082 h 15205"/>
              <a:gd name="connsiteX24" fmla="*/ 6714 w 14436"/>
              <a:gd name="connsiteY24" fmla="*/ 13685 h 15205"/>
              <a:gd name="connsiteX25" fmla="*/ 6506 w 14436"/>
              <a:gd name="connsiteY25" fmla="*/ 13077 h 15205"/>
              <a:gd name="connsiteX26" fmla="*/ 6349 w 14436"/>
              <a:gd name="connsiteY26" fmla="*/ 13077 h 15205"/>
              <a:gd name="connsiteX27" fmla="*/ 6089 w 14436"/>
              <a:gd name="connsiteY27" fmla="*/ 12475 h 15205"/>
              <a:gd name="connsiteX28" fmla="*/ 5672 w 14436"/>
              <a:gd name="connsiteY28" fmla="*/ 10264 h 15205"/>
              <a:gd name="connsiteX29" fmla="*/ 5411 w 14436"/>
              <a:gd name="connsiteY29" fmla="*/ 9463 h 15205"/>
              <a:gd name="connsiteX30" fmla="*/ 5306 w 14436"/>
              <a:gd name="connsiteY30" fmla="*/ 8661 h 15205"/>
              <a:gd name="connsiteX31" fmla="*/ 5254 w 14436"/>
              <a:gd name="connsiteY31" fmla="*/ 8661 h 15205"/>
              <a:gd name="connsiteX32" fmla="*/ 5149 w 14436"/>
              <a:gd name="connsiteY32" fmla="*/ 7451 h 15205"/>
              <a:gd name="connsiteX33" fmla="*/ 5045 w 14436"/>
              <a:gd name="connsiteY33" fmla="*/ 7052 h 15205"/>
              <a:gd name="connsiteX34" fmla="*/ 4837 w 14436"/>
              <a:gd name="connsiteY34" fmla="*/ 6450 h 15205"/>
              <a:gd name="connsiteX35" fmla="*/ 4785 w 14436"/>
              <a:gd name="connsiteY35" fmla="*/ 6047 h 15205"/>
              <a:gd name="connsiteX36" fmla="*/ 4628 w 14436"/>
              <a:gd name="connsiteY36" fmla="*/ 5644 h 15205"/>
              <a:gd name="connsiteX37" fmla="*/ 4419 w 14436"/>
              <a:gd name="connsiteY37" fmla="*/ 5041 h 15205"/>
              <a:gd name="connsiteX38" fmla="*/ 4158 w 14436"/>
              <a:gd name="connsiteY38" fmla="*/ 4842 h 15205"/>
              <a:gd name="connsiteX39" fmla="*/ 4002 w 14436"/>
              <a:gd name="connsiteY39" fmla="*/ 4638 h 15205"/>
              <a:gd name="connsiteX40" fmla="*/ 3793 w 14436"/>
              <a:gd name="connsiteY40" fmla="*/ 4842 h 15205"/>
              <a:gd name="connsiteX41" fmla="*/ 3532 w 14436"/>
              <a:gd name="connsiteY41" fmla="*/ 4638 h 15205"/>
              <a:gd name="connsiteX42" fmla="*/ 3325 w 14436"/>
              <a:gd name="connsiteY42" fmla="*/ 5041 h 15205"/>
              <a:gd name="connsiteX43" fmla="*/ 3220 w 14436"/>
              <a:gd name="connsiteY43" fmla="*/ 6649 h 15205"/>
              <a:gd name="connsiteX44" fmla="*/ 3010 w 14436"/>
              <a:gd name="connsiteY44" fmla="*/ 7854 h 15205"/>
              <a:gd name="connsiteX45" fmla="*/ 2907 w 14436"/>
              <a:gd name="connsiteY45" fmla="*/ 8257 h 15205"/>
              <a:gd name="connsiteX46" fmla="*/ 2490 w 14436"/>
              <a:gd name="connsiteY46" fmla="*/ 9059 h 15205"/>
              <a:gd name="connsiteX47" fmla="*/ 2360 w 14436"/>
              <a:gd name="connsiteY47" fmla="*/ 9616 h 15205"/>
              <a:gd name="connsiteX48" fmla="*/ 2040 w 14436"/>
              <a:gd name="connsiteY48" fmla="*/ 10597 h 15205"/>
              <a:gd name="connsiteX49" fmla="*/ 1626 w 14436"/>
              <a:gd name="connsiteY49" fmla="*/ 10253 h 15205"/>
              <a:gd name="connsiteX50" fmla="*/ 1423 w 14436"/>
              <a:gd name="connsiteY50" fmla="*/ 10391 h 15205"/>
              <a:gd name="connsiteX51" fmla="*/ 1364 w 14436"/>
              <a:gd name="connsiteY51" fmla="*/ 11285 h 15205"/>
              <a:gd name="connsiteX52" fmla="*/ 856 w 14436"/>
              <a:gd name="connsiteY52" fmla="*/ 13675 h 15205"/>
              <a:gd name="connsiteX53" fmla="*/ 583 w 14436"/>
              <a:gd name="connsiteY53" fmla="*/ 14104 h 15205"/>
              <a:gd name="connsiteX54" fmla="*/ 399 w 14436"/>
              <a:gd name="connsiteY54" fmla="*/ 13451 h 15205"/>
              <a:gd name="connsiteX55" fmla="*/ 117 w 14436"/>
              <a:gd name="connsiteY55" fmla="*/ 13470 h 15205"/>
              <a:gd name="connsiteX56" fmla="*/ 0 w 14436"/>
              <a:gd name="connsiteY56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8 w 14436"/>
              <a:gd name="connsiteY3" fmla="*/ 2652 h 15205"/>
              <a:gd name="connsiteX4" fmla="*/ 12220 w 14436"/>
              <a:gd name="connsiteY4" fmla="*/ 8688 h 15205"/>
              <a:gd name="connsiteX5" fmla="*/ 11794 w 14436"/>
              <a:gd name="connsiteY5" fmla="*/ 8499 h 15205"/>
              <a:gd name="connsiteX6" fmla="*/ 11442 w 14436"/>
              <a:gd name="connsiteY6" fmla="*/ 8275 h 15205"/>
              <a:gd name="connsiteX7" fmla="*/ 11231 w 14436"/>
              <a:gd name="connsiteY7" fmla="*/ 7845 h 15205"/>
              <a:gd name="connsiteX8" fmla="*/ 10770 w 14436"/>
              <a:gd name="connsiteY8" fmla="*/ 8293 h 15205"/>
              <a:gd name="connsiteX9" fmla="*/ 10543 w 14436"/>
              <a:gd name="connsiteY9" fmla="*/ 8722 h 15205"/>
              <a:gd name="connsiteX10" fmla="*/ 10434 w 14436"/>
              <a:gd name="connsiteY10" fmla="*/ 9617 h 15205"/>
              <a:gd name="connsiteX11" fmla="*/ 10266 w 14436"/>
              <a:gd name="connsiteY11" fmla="*/ 10253 h 15205"/>
              <a:gd name="connsiteX12" fmla="*/ 10078 w 14436"/>
              <a:gd name="connsiteY12" fmla="*/ 10734 h 15205"/>
              <a:gd name="connsiteX13" fmla="*/ 9875 w 14436"/>
              <a:gd name="connsiteY13" fmla="*/ 11973 h 15205"/>
              <a:gd name="connsiteX14" fmla="*/ 9469 w 14436"/>
              <a:gd name="connsiteY14" fmla="*/ 13314 h 15205"/>
              <a:gd name="connsiteX15" fmla="*/ 9187 w 14436"/>
              <a:gd name="connsiteY15" fmla="*/ 13761 h 15205"/>
              <a:gd name="connsiteX16" fmla="*/ 8961 w 14436"/>
              <a:gd name="connsiteY16" fmla="*/ 13760 h 15205"/>
              <a:gd name="connsiteX17" fmla="*/ 8507 w 14436"/>
              <a:gd name="connsiteY17" fmla="*/ 14432 h 15205"/>
              <a:gd name="connsiteX18" fmla="*/ 8398 w 14436"/>
              <a:gd name="connsiteY18" fmla="*/ 14827 h 15205"/>
              <a:gd name="connsiteX19" fmla="*/ 7995 w 14436"/>
              <a:gd name="connsiteY19" fmla="*/ 14862 h 15205"/>
              <a:gd name="connsiteX20" fmla="*/ 7800 w 14436"/>
              <a:gd name="connsiteY20" fmla="*/ 15205 h 15205"/>
              <a:gd name="connsiteX21" fmla="*/ 7124 w 14436"/>
              <a:gd name="connsiteY21" fmla="*/ 14638 h 15205"/>
              <a:gd name="connsiteX22" fmla="*/ 6975 w 14436"/>
              <a:gd name="connsiteY22" fmla="*/ 14486 h 15205"/>
              <a:gd name="connsiteX23" fmla="*/ 6819 w 14436"/>
              <a:gd name="connsiteY23" fmla="*/ 14082 h 15205"/>
              <a:gd name="connsiteX24" fmla="*/ 6714 w 14436"/>
              <a:gd name="connsiteY24" fmla="*/ 13685 h 15205"/>
              <a:gd name="connsiteX25" fmla="*/ 6506 w 14436"/>
              <a:gd name="connsiteY25" fmla="*/ 13077 h 15205"/>
              <a:gd name="connsiteX26" fmla="*/ 6349 w 14436"/>
              <a:gd name="connsiteY26" fmla="*/ 13077 h 15205"/>
              <a:gd name="connsiteX27" fmla="*/ 6089 w 14436"/>
              <a:gd name="connsiteY27" fmla="*/ 12475 h 15205"/>
              <a:gd name="connsiteX28" fmla="*/ 5672 w 14436"/>
              <a:gd name="connsiteY28" fmla="*/ 10264 h 15205"/>
              <a:gd name="connsiteX29" fmla="*/ 5411 w 14436"/>
              <a:gd name="connsiteY29" fmla="*/ 9463 h 15205"/>
              <a:gd name="connsiteX30" fmla="*/ 5306 w 14436"/>
              <a:gd name="connsiteY30" fmla="*/ 8661 h 15205"/>
              <a:gd name="connsiteX31" fmla="*/ 5254 w 14436"/>
              <a:gd name="connsiteY31" fmla="*/ 8661 h 15205"/>
              <a:gd name="connsiteX32" fmla="*/ 5149 w 14436"/>
              <a:gd name="connsiteY32" fmla="*/ 7451 h 15205"/>
              <a:gd name="connsiteX33" fmla="*/ 5045 w 14436"/>
              <a:gd name="connsiteY33" fmla="*/ 7052 h 15205"/>
              <a:gd name="connsiteX34" fmla="*/ 4837 w 14436"/>
              <a:gd name="connsiteY34" fmla="*/ 6450 h 15205"/>
              <a:gd name="connsiteX35" fmla="*/ 4785 w 14436"/>
              <a:gd name="connsiteY35" fmla="*/ 6047 h 15205"/>
              <a:gd name="connsiteX36" fmla="*/ 4628 w 14436"/>
              <a:gd name="connsiteY36" fmla="*/ 5644 h 15205"/>
              <a:gd name="connsiteX37" fmla="*/ 4419 w 14436"/>
              <a:gd name="connsiteY37" fmla="*/ 5041 h 15205"/>
              <a:gd name="connsiteX38" fmla="*/ 4158 w 14436"/>
              <a:gd name="connsiteY38" fmla="*/ 4842 h 15205"/>
              <a:gd name="connsiteX39" fmla="*/ 4002 w 14436"/>
              <a:gd name="connsiteY39" fmla="*/ 4638 h 15205"/>
              <a:gd name="connsiteX40" fmla="*/ 3793 w 14436"/>
              <a:gd name="connsiteY40" fmla="*/ 4842 h 15205"/>
              <a:gd name="connsiteX41" fmla="*/ 3532 w 14436"/>
              <a:gd name="connsiteY41" fmla="*/ 4638 h 15205"/>
              <a:gd name="connsiteX42" fmla="*/ 3325 w 14436"/>
              <a:gd name="connsiteY42" fmla="*/ 5041 h 15205"/>
              <a:gd name="connsiteX43" fmla="*/ 3220 w 14436"/>
              <a:gd name="connsiteY43" fmla="*/ 6649 h 15205"/>
              <a:gd name="connsiteX44" fmla="*/ 3010 w 14436"/>
              <a:gd name="connsiteY44" fmla="*/ 7854 h 15205"/>
              <a:gd name="connsiteX45" fmla="*/ 2907 w 14436"/>
              <a:gd name="connsiteY45" fmla="*/ 8257 h 15205"/>
              <a:gd name="connsiteX46" fmla="*/ 2490 w 14436"/>
              <a:gd name="connsiteY46" fmla="*/ 9059 h 15205"/>
              <a:gd name="connsiteX47" fmla="*/ 2360 w 14436"/>
              <a:gd name="connsiteY47" fmla="*/ 9616 h 15205"/>
              <a:gd name="connsiteX48" fmla="*/ 2040 w 14436"/>
              <a:gd name="connsiteY48" fmla="*/ 10597 h 15205"/>
              <a:gd name="connsiteX49" fmla="*/ 1626 w 14436"/>
              <a:gd name="connsiteY49" fmla="*/ 10253 h 15205"/>
              <a:gd name="connsiteX50" fmla="*/ 1423 w 14436"/>
              <a:gd name="connsiteY50" fmla="*/ 10391 h 15205"/>
              <a:gd name="connsiteX51" fmla="*/ 1364 w 14436"/>
              <a:gd name="connsiteY51" fmla="*/ 11285 h 15205"/>
              <a:gd name="connsiteX52" fmla="*/ 856 w 14436"/>
              <a:gd name="connsiteY52" fmla="*/ 13675 h 15205"/>
              <a:gd name="connsiteX53" fmla="*/ 583 w 14436"/>
              <a:gd name="connsiteY53" fmla="*/ 14104 h 15205"/>
              <a:gd name="connsiteX54" fmla="*/ 399 w 14436"/>
              <a:gd name="connsiteY54" fmla="*/ 13451 h 15205"/>
              <a:gd name="connsiteX55" fmla="*/ 117 w 14436"/>
              <a:gd name="connsiteY55" fmla="*/ 13470 h 15205"/>
              <a:gd name="connsiteX56" fmla="*/ 0 w 14436"/>
              <a:gd name="connsiteY56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8 w 14436"/>
              <a:gd name="connsiteY3" fmla="*/ 2652 h 15205"/>
              <a:gd name="connsiteX4" fmla="*/ 12532 w 14436"/>
              <a:gd name="connsiteY4" fmla="*/ 6315 h 15205"/>
              <a:gd name="connsiteX5" fmla="*/ 12220 w 14436"/>
              <a:gd name="connsiteY5" fmla="*/ 8688 h 15205"/>
              <a:gd name="connsiteX6" fmla="*/ 11794 w 14436"/>
              <a:gd name="connsiteY6" fmla="*/ 8499 h 15205"/>
              <a:gd name="connsiteX7" fmla="*/ 11442 w 14436"/>
              <a:gd name="connsiteY7" fmla="*/ 8275 h 15205"/>
              <a:gd name="connsiteX8" fmla="*/ 11231 w 14436"/>
              <a:gd name="connsiteY8" fmla="*/ 7845 h 15205"/>
              <a:gd name="connsiteX9" fmla="*/ 10770 w 14436"/>
              <a:gd name="connsiteY9" fmla="*/ 8293 h 15205"/>
              <a:gd name="connsiteX10" fmla="*/ 10543 w 14436"/>
              <a:gd name="connsiteY10" fmla="*/ 8722 h 15205"/>
              <a:gd name="connsiteX11" fmla="*/ 10434 w 14436"/>
              <a:gd name="connsiteY11" fmla="*/ 9617 h 15205"/>
              <a:gd name="connsiteX12" fmla="*/ 10266 w 14436"/>
              <a:gd name="connsiteY12" fmla="*/ 10253 h 15205"/>
              <a:gd name="connsiteX13" fmla="*/ 10078 w 14436"/>
              <a:gd name="connsiteY13" fmla="*/ 10734 h 15205"/>
              <a:gd name="connsiteX14" fmla="*/ 9875 w 14436"/>
              <a:gd name="connsiteY14" fmla="*/ 11973 h 15205"/>
              <a:gd name="connsiteX15" fmla="*/ 9469 w 14436"/>
              <a:gd name="connsiteY15" fmla="*/ 13314 h 15205"/>
              <a:gd name="connsiteX16" fmla="*/ 9187 w 14436"/>
              <a:gd name="connsiteY16" fmla="*/ 13761 h 15205"/>
              <a:gd name="connsiteX17" fmla="*/ 8961 w 14436"/>
              <a:gd name="connsiteY17" fmla="*/ 13760 h 15205"/>
              <a:gd name="connsiteX18" fmla="*/ 8507 w 14436"/>
              <a:gd name="connsiteY18" fmla="*/ 14432 h 15205"/>
              <a:gd name="connsiteX19" fmla="*/ 8398 w 14436"/>
              <a:gd name="connsiteY19" fmla="*/ 14827 h 15205"/>
              <a:gd name="connsiteX20" fmla="*/ 7995 w 14436"/>
              <a:gd name="connsiteY20" fmla="*/ 14862 h 15205"/>
              <a:gd name="connsiteX21" fmla="*/ 7800 w 14436"/>
              <a:gd name="connsiteY21" fmla="*/ 15205 h 15205"/>
              <a:gd name="connsiteX22" fmla="*/ 7124 w 14436"/>
              <a:gd name="connsiteY22" fmla="*/ 14638 h 15205"/>
              <a:gd name="connsiteX23" fmla="*/ 6975 w 14436"/>
              <a:gd name="connsiteY23" fmla="*/ 14486 h 15205"/>
              <a:gd name="connsiteX24" fmla="*/ 6819 w 14436"/>
              <a:gd name="connsiteY24" fmla="*/ 14082 h 15205"/>
              <a:gd name="connsiteX25" fmla="*/ 6714 w 14436"/>
              <a:gd name="connsiteY25" fmla="*/ 13685 h 15205"/>
              <a:gd name="connsiteX26" fmla="*/ 6506 w 14436"/>
              <a:gd name="connsiteY26" fmla="*/ 13077 h 15205"/>
              <a:gd name="connsiteX27" fmla="*/ 6349 w 14436"/>
              <a:gd name="connsiteY27" fmla="*/ 13077 h 15205"/>
              <a:gd name="connsiteX28" fmla="*/ 6089 w 14436"/>
              <a:gd name="connsiteY28" fmla="*/ 12475 h 15205"/>
              <a:gd name="connsiteX29" fmla="*/ 5672 w 14436"/>
              <a:gd name="connsiteY29" fmla="*/ 10264 h 15205"/>
              <a:gd name="connsiteX30" fmla="*/ 5411 w 14436"/>
              <a:gd name="connsiteY30" fmla="*/ 9463 h 15205"/>
              <a:gd name="connsiteX31" fmla="*/ 5306 w 14436"/>
              <a:gd name="connsiteY31" fmla="*/ 8661 h 15205"/>
              <a:gd name="connsiteX32" fmla="*/ 5254 w 14436"/>
              <a:gd name="connsiteY32" fmla="*/ 8661 h 15205"/>
              <a:gd name="connsiteX33" fmla="*/ 5149 w 14436"/>
              <a:gd name="connsiteY33" fmla="*/ 7451 h 15205"/>
              <a:gd name="connsiteX34" fmla="*/ 5045 w 14436"/>
              <a:gd name="connsiteY34" fmla="*/ 7052 h 15205"/>
              <a:gd name="connsiteX35" fmla="*/ 4837 w 14436"/>
              <a:gd name="connsiteY35" fmla="*/ 6450 h 15205"/>
              <a:gd name="connsiteX36" fmla="*/ 4785 w 14436"/>
              <a:gd name="connsiteY36" fmla="*/ 6047 h 15205"/>
              <a:gd name="connsiteX37" fmla="*/ 4628 w 14436"/>
              <a:gd name="connsiteY37" fmla="*/ 5644 h 15205"/>
              <a:gd name="connsiteX38" fmla="*/ 4419 w 14436"/>
              <a:gd name="connsiteY38" fmla="*/ 5041 h 15205"/>
              <a:gd name="connsiteX39" fmla="*/ 4158 w 14436"/>
              <a:gd name="connsiteY39" fmla="*/ 4842 h 15205"/>
              <a:gd name="connsiteX40" fmla="*/ 4002 w 14436"/>
              <a:gd name="connsiteY40" fmla="*/ 4638 h 15205"/>
              <a:gd name="connsiteX41" fmla="*/ 3793 w 14436"/>
              <a:gd name="connsiteY41" fmla="*/ 4842 h 15205"/>
              <a:gd name="connsiteX42" fmla="*/ 3532 w 14436"/>
              <a:gd name="connsiteY42" fmla="*/ 4638 h 15205"/>
              <a:gd name="connsiteX43" fmla="*/ 3325 w 14436"/>
              <a:gd name="connsiteY43" fmla="*/ 5041 h 15205"/>
              <a:gd name="connsiteX44" fmla="*/ 3220 w 14436"/>
              <a:gd name="connsiteY44" fmla="*/ 6649 h 15205"/>
              <a:gd name="connsiteX45" fmla="*/ 3010 w 14436"/>
              <a:gd name="connsiteY45" fmla="*/ 7854 h 15205"/>
              <a:gd name="connsiteX46" fmla="*/ 2907 w 14436"/>
              <a:gd name="connsiteY46" fmla="*/ 8257 h 15205"/>
              <a:gd name="connsiteX47" fmla="*/ 2490 w 14436"/>
              <a:gd name="connsiteY47" fmla="*/ 9059 h 15205"/>
              <a:gd name="connsiteX48" fmla="*/ 2360 w 14436"/>
              <a:gd name="connsiteY48" fmla="*/ 9616 h 15205"/>
              <a:gd name="connsiteX49" fmla="*/ 2040 w 14436"/>
              <a:gd name="connsiteY49" fmla="*/ 10597 h 15205"/>
              <a:gd name="connsiteX50" fmla="*/ 1626 w 14436"/>
              <a:gd name="connsiteY50" fmla="*/ 10253 h 15205"/>
              <a:gd name="connsiteX51" fmla="*/ 1423 w 14436"/>
              <a:gd name="connsiteY51" fmla="*/ 10391 h 15205"/>
              <a:gd name="connsiteX52" fmla="*/ 1364 w 14436"/>
              <a:gd name="connsiteY52" fmla="*/ 11285 h 15205"/>
              <a:gd name="connsiteX53" fmla="*/ 856 w 14436"/>
              <a:gd name="connsiteY53" fmla="*/ 13675 h 15205"/>
              <a:gd name="connsiteX54" fmla="*/ 583 w 14436"/>
              <a:gd name="connsiteY54" fmla="*/ 14104 h 15205"/>
              <a:gd name="connsiteX55" fmla="*/ 399 w 14436"/>
              <a:gd name="connsiteY55" fmla="*/ 13451 h 15205"/>
              <a:gd name="connsiteX56" fmla="*/ 117 w 14436"/>
              <a:gd name="connsiteY56" fmla="*/ 13470 h 15205"/>
              <a:gd name="connsiteX57" fmla="*/ 0 w 14436"/>
              <a:gd name="connsiteY57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8 w 14436"/>
              <a:gd name="connsiteY3" fmla="*/ 2652 h 15205"/>
              <a:gd name="connsiteX4" fmla="*/ 12532 w 14436"/>
              <a:gd name="connsiteY4" fmla="*/ 6315 h 15205"/>
              <a:gd name="connsiteX5" fmla="*/ 12220 w 14436"/>
              <a:gd name="connsiteY5" fmla="*/ 8688 h 15205"/>
              <a:gd name="connsiteX6" fmla="*/ 11794 w 14436"/>
              <a:gd name="connsiteY6" fmla="*/ 8499 h 15205"/>
              <a:gd name="connsiteX7" fmla="*/ 11442 w 14436"/>
              <a:gd name="connsiteY7" fmla="*/ 8275 h 15205"/>
              <a:gd name="connsiteX8" fmla="*/ 11231 w 14436"/>
              <a:gd name="connsiteY8" fmla="*/ 7845 h 15205"/>
              <a:gd name="connsiteX9" fmla="*/ 10770 w 14436"/>
              <a:gd name="connsiteY9" fmla="*/ 8293 h 15205"/>
              <a:gd name="connsiteX10" fmla="*/ 10543 w 14436"/>
              <a:gd name="connsiteY10" fmla="*/ 8722 h 15205"/>
              <a:gd name="connsiteX11" fmla="*/ 10434 w 14436"/>
              <a:gd name="connsiteY11" fmla="*/ 9617 h 15205"/>
              <a:gd name="connsiteX12" fmla="*/ 10266 w 14436"/>
              <a:gd name="connsiteY12" fmla="*/ 10253 h 15205"/>
              <a:gd name="connsiteX13" fmla="*/ 10078 w 14436"/>
              <a:gd name="connsiteY13" fmla="*/ 10734 h 15205"/>
              <a:gd name="connsiteX14" fmla="*/ 9875 w 14436"/>
              <a:gd name="connsiteY14" fmla="*/ 11973 h 15205"/>
              <a:gd name="connsiteX15" fmla="*/ 9469 w 14436"/>
              <a:gd name="connsiteY15" fmla="*/ 13314 h 15205"/>
              <a:gd name="connsiteX16" fmla="*/ 9187 w 14436"/>
              <a:gd name="connsiteY16" fmla="*/ 13761 h 15205"/>
              <a:gd name="connsiteX17" fmla="*/ 8961 w 14436"/>
              <a:gd name="connsiteY17" fmla="*/ 13760 h 15205"/>
              <a:gd name="connsiteX18" fmla="*/ 8507 w 14436"/>
              <a:gd name="connsiteY18" fmla="*/ 14432 h 15205"/>
              <a:gd name="connsiteX19" fmla="*/ 8398 w 14436"/>
              <a:gd name="connsiteY19" fmla="*/ 14827 h 15205"/>
              <a:gd name="connsiteX20" fmla="*/ 7995 w 14436"/>
              <a:gd name="connsiteY20" fmla="*/ 14862 h 15205"/>
              <a:gd name="connsiteX21" fmla="*/ 7800 w 14436"/>
              <a:gd name="connsiteY21" fmla="*/ 15205 h 15205"/>
              <a:gd name="connsiteX22" fmla="*/ 7124 w 14436"/>
              <a:gd name="connsiteY22" fmla="*/ 14638 h 15205"/>
              <a:gd name="connsiteX23" fmla="*/ 6975 w 14436"/>
              <a:gd name="connsiteY23" fmla="*/ 14486 h 15205"/>
              <a:gd name="connsiteX24" fmla="*/ 6819 w 14436"/>
              <a:gd name="connsiteY24" fmla="*/ 14082 h 15205"/>
              <a:gd name="connsiteX25" fmla="*/ 6714 w 14436"/>
              <a:gd name="connsiteY25" fmla="*/ 13685 h 15205"/>
              <a:gd name="connsiteX26" fmla="*/ 6506 w 14436"/>
              <a:gd name="connsiteY26" fmla="*/ 13077 h 15205"/>
              <a:gd name="connsiteX27" fmla="*/ 6349 w 14436"/>
              <a:gd name="connsiteY27" fmla="*/ 13077 h 15205"/>
              <a:gd name="connsiteX28" fmla="*/ 6089 w 14436"/>
              <a:gd name="connsiteY28" fmla="*/ 12475 h 15205"/>
              <a:gd name="connsiteX29" fmla="*/ 5672 w 14436"/>
              <a:gd name="connsiteY29" fmla="*/ 10264 h 15205"/>
              <a:gd name="connsiteX30" fmla="*/ 5411 w 14436"/>
              <a:gd name="connsiteY30" fmla="*/ 9463 h 15205"/>
              <a:gd name="connsiteX31" fmla="*/ 5306 w 14436"/>
              <a:gd name="connsiteY31" fmla="*/ 8661 h 15205"/>
              <a:gd name="connsiteX32" fmla="*/ 5254 w 14436"/>
              <a:gd name="connsiteY32" fmla="*/ 8661 h 15205"/>
              <a:gd name="connsiteX33" fmla="*/ 5149 w 14436"/>
              <a:gd name="connsiteY33" fmla="*/ 7451 h 15205"/>
              <a:gd name="connsiteX34" fmla="*/ 5045 w 14436"/>
              <a:gd name="connsiteY34" fmla="*/ 7052 h 15205"/>
              <a:gd name="connsiteX35" fmla="*/ 4837 w 14436"/>
              <a:gd name="connsiteY35" fmla="*/ 6450 h 15205"/>
              <a:gd name="connsiteX36" fmla="*/ 4785 w 14436"/>
              <a:gd name="connsiteY36" fmla="*/ 6047 h 15205"/>
              <a:gd name="connsiteX37" fmla="*/ 4628 w 14436"/>
              <a:gd name="connsiteY37" fmla="*/ 5644 h 15205"/>
              <a:gd name="connsiteX38" fmla="*/ 4419 w 14436"/>
              <a:gd name="connsiteY38" fmla="*/ 5041 h 15205"/>
              <a:gd name="connsiteX39" fmla="*/ 4158 w 14436"/>
              <a:gd name="connsiteY39" fmla="*/ 4842 h 15205"/>
              <a:gd name="connsiteX40" fmla="*/ 4002 w 14436"/>
              <a:gd name="connsiteY40" fmla="*/ 4638 h 15205"/>
              <a:gd name="connsiteX41" fmla="*/ 3793 w 14436"/>
              <a:gd name="connsiteY41" fmla="*/ 4842 h 15205"/>
              <a:gd name="connsiteX42" fmla="*/ 3532 w 14436"/>
              <a:gd name="connsiteY42" fmla="*/ 4638 h 15205"/>
              <a:gd name="connsiteX43" fmla="*/ 3325 w 14436"/>
              <a:gd name="connsiteY43" fmla="*/ 5041 h 15205"/>
              <a:gd name="connsiteX44" fmla="*/ 3220 w 14436"/>
              <a:gd name="connsiteY44" fmla="*/ 6649 h 15205"/>
              <a:gd name="connsiteX45" fmla="*/ 3010 w 14436"/>
              <a:gd name="connsiteY45" fmla="*/ 7854 h 15205"/>
              <a:gd name="connsiteX46" fmla="*/ 2907 w 14436"/>
              <a:gd name="connsiteY46" fmla="*/ 8257 h 15205"/>
              <a:gd name="connsiteX47" fmla="*/ 2490 w 14436"/>
              <a:gd name="connsiteY47" fmla="*/ 9059 h 15205"/>
              <a:gd name="connsiteX48" fmla="*/ 2360 w 14436"/>
              <a:gd name="connsiteY48" fmla="*/ 9616 h 15205"/>
              <a:gd name="connsiteX49" fmla="*/ 2040 w 14436"/>
              <a:gd name="connsiteY49" fmla="*/ 10597 h 15205"/>
              <a:gd name="connsiteX50" fmla="*/ 1626 w 14436"/>
              <a:gd name="connsiteY50" fmla="*/ 10253 h 15205"/>
              <a:gd name="connsiteX51" fmla="*/ 1423 w 14436"/>
              <a:gd name="connsiteY51" fmla="*/ 10391 h 15205"/>
              <a:gd name="connsiteX52" fmla="*/ 1364 w 14436"/>
              <a:gd name="connsiteY52" fmla="*/ 11285 h 15205"/>
              <a:gd name="connsiteX53" fmla="*/ 856 w 14436"/>
              <a:gd name="connsiteY53" fmla="*/ 13675 h 15205"/>
              <a:gd name="connsiteX54" fmla="*/ 583 w 14436"/>
              <a:gd name="connsiteY54" fmla="*/ 14104 h 15205"/>
              <a:gd name="connsiteX55" fmla="*/ 399 w 14436"/>
              <a:gd name="connsiteY55" fmla="*/ 13451 h 15205"/>
              <a:gd name="connsiteX56" fmla="*/ 117 w 14436"/>
              <a:gd name="connsiteY56" fmla="*/ 13470 h 15205"/>
              <a:gd name="connsiteX57" fmla="*/ 0 w 14436"/>
              <a:gd name="connsiteY57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8 w 14436"/>
              <a:gd name="connsiteY3" fmla="*/ 2652 h 15205"/>
              <a:gd name="connsiteX4" fmla="*/ 13111 w 14436"/>
              <a:gd name="connsiteY4" fmla="*/ 4802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8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4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220 w 14436"/>
              <a:gd name="connsiteY6" fmla="*/ 8688 h 15205"/>
              <a:gd name="connsiteX7" fmla="*/ 11794 w 14436"/>
              <a:gd name="connsiteY7" fmla="*/ 8499 h 15205"/>
              <a:gd name="connsiteX8" fmla="*/ 11442 w 14436"/>
              <a:gd name="connsiteY8" fmla="*/ 8275 h 15205"/>
              <a:gd name="connsiteX9" fmla="*/ 11231 w 14436"/>
              <a:gd name="connsiteY9" fmla="*/ 7845 h 15205"/>
              <a:gd name="connsiteX10" fmla="*/ 10770 w 14436"/>
              <a:gd name="connsiteY10" fmla="*/ 8293 h 15205"/>
              <a:gd name="connsiteX11" fmla="*/ 10543 w 14436"/>
              <a:gd name="connsiteY11" fmla="*/ 8722 h 15205"/>
              <a:gd name="connsiteX12" fmla="*/ 10434 w 14436"/>
              <a:gd name="connsiteY12" fmla="*/ 9617 h 15205"/>
              <a:gd name="connsiteX13" fmla="*/ 10266 w 14436"/>
              <a:gd name="connsiteY13" fmla="*/ 10253 h 15205"/>
              <a:gd name="connsiteX14" fmla="*/ 10078 w 14436"/>
              <a:gd name="connsiteY14" fmla="*/ 10734 h 15205"/>
              <a:gd name="connsiteX15" fmla="*/ 9875 w 14436"/>
              <a:gd name="connsiteY15" fmla="*/ 11973 h 15205"/>
              <a:gd name="connsiteX16" fmla="*/ 9469 w 14436"/>
              <a:gd name="connsiteY16" fmla="*/ 13314 h 15205"/>
              <a:gd name="connsiteX17" fmla="*/ 9187 w 14436"/>
              <a:gd name="connsiteY17" fmla="*/ 13761 h 15205"/>
              <a:gd name="connsiteX18" fmla="*/ 8961 w 14436"/>
              <a:gd name="connsiteY18" fmla="*/ 13760 h 15205"/>
              <a:gd name="connsiteX19" fmla="*/ 8507 w 14436"/>
              <a:gd name="connsiteY19" fmla="*/ 14432 h 15205"/>
              <a:gd name="connsiteX20" fmla="*/ 8398 w 14436"/>
              <a:gd name="connsiteY20" fmla="*/ 14827 h 15205"/>
              <a:gd name="connsiteX21" fmla="*/ 7995 w 14436"/>
              <a:gd name="connsiteY21" fmla="*/ 14862 h 15205"/>
              <a:gd name="connsiteX22" fmla="*/ 7800 w 14436"/>
              <a:gd name="connsiteY22" fmla="*/ 15205 h 15205"/>
              <a:gd name="connsiteX23" fmla="*/ 7124 w 14436"/>
              <a:gd name="connsiteY23" fmla="*/ 14638 h 15205"/>
              <a:gd name="connsiteX24" fmla="*/ 6975 w 14436"/>
              <a:gd name="connsiteY24" fmla="*/ 14486 h 15205"/>
              <a:gd name="connsiteX25" fmla="*/ 6819 w 14436"/>
              <a:gd name="connsiteY25" fmla="*/ 14082 h 15205"/>
              <a:gd name="connsiteX26" fmla="*/ 6714 w 14436"/>
              <a:gd name="connsiteY26" fmla="*/ 13685 h 15205"/>
              <a:gd name="connsiteX27" fmla="*/ 6506 w 14436"/>
              <a:gd name="connsiteY27" fmla="*/ 13077 h 15205"/>
              <a:gd name="connsiteX28" fmla="*/ 6349 w 14436"/>
              <a:gd name="connsiteY28" fmla="*/ 13077 h 15205"/>
              <a:gd name="connsiteX29" fmla="*/ 6089 w 14436"/>
              <a:gd name="connsiteY29" fmla="*/ 12475 h 15205"/>
              <a:gd name="connsiteX30" fmla="*/ 5672 w 14436"/>
              <a:gd name="connsiteY30" fmla="*/ 10264 h 15205"/>
              <a:gd name="connsiteX31" fmla="*/ 5411 w 14436"/>
              <a:gd name="connsiteY31" fmla="*/ 9463 h 15205"/>
              <a:gd name="connsiteX32" fmla="*/ 5306 w 14436"/>
              <a:gd name="connsiteY32" fmla="*/ 8661 h 15205"/>
              <a:gd name="connsiteX33" fmla="*/ 5254 w 14436"/>
              <a:gd name="connsiteY33" fmla="*/ 8661 h 15205"/>
              <a:gd name="connsiteX34" fmla="*/ 5149 w 14436"/>
              <a:gd name="connsiteY34" fmla="*/ 7451 h 15205"/>
              <a:gd name="connsiteX35" fmla="*/ 5045 w 14436"/>
              <a:gd name="connsiteY35" fmla="*/ 7052 h 15205"/>
              <a:gd name="connsiteX36" fmla="*/ 4837 w 14436"/>
              <a:gd name="connsiteY36" fmla="*/ 6450 h 15205"/>
              <a:gd name="connsiteX37" fmla="*/ 4785 w 14436"/>
              <a:gd name="connsiteY37" fmla="*/ 6047 h 15205"/>
              <a:gd name="connsiteX38" fmla="*/ 4628 w 14436"/>
              <a:gd name="connsiteY38" fmla="*/ 5644 h 15205"/>
              <a:gd name="connsiteX39" fmla="*/ 4419 w 14436"/>
              <a:gd name="connsiteY39" fmla="*/ 5041 h 15205"/>
              <a:gd name="connsiteX40" fmla="*/ 4158 w 14436"/>
              <a:gd name="connsiteY40" fmla="*/ 4842 h 15205"/>
              <a:gd name="connsiteX41" fmla="*/ 4002 w 14436"/>
              <a:gd name="connsiteY41" fmla="*/ 4638 h 15205"/>
              <a:gd name="connsiteX42" fmla="*/ 3793 w 14436"/>
              <a:gd name="connsiteY42" fmla="*/ 4842 h 15205"/>
              <a:gd name="connsiteX43" fmla="*/ 3532 w 14436"/>
              <a:gd name="connsiteY43" fmla="*/ 4638 h 15205"/>
              <a:gd name="connsiteX44" fmla="*/ 3325 w 14436"/>
              <a:gd name="connsiteY44" fmla="*/ 5041 h 15205"/>
              <a:gd name="connsiteX45" fmla="*/ 3220 w 14436"/>
              <a:gd name="connsiteY45" fmla="*/ 6649 h 15205"/>
              <a:gd name="connsiteX46" fmla="*/ 3010 w 14436"/>
              <a:gd name="connsiteY46" fmla="*/ 7854 h 15205"/>
              <a:gd name="connsiteX47" fmla="*/ 2907 w 14436"/>
              <a:gd name="connsiteY47" fmla="*/ 8257 h 15205"/>
              <a:gd name="connsiteX48" fmla="*/ 2490 w 14436"/>
              <a:gd name="connsiteY48" fmla="*/ 9059 h 15205"/>
              <a:gd name="connsiteX49" fmla="*/ 2360 w 14436"/>
              <a:gd name="connsiteY49" fmla="*/ 9616 h 15205"/>
              <a:gd name="connsiteX50" fmla="*/ 2040 w 14436"/>
              <a:gd name="connsiteY50" fmla="*/ 10597 h 15205"/>
              <a:gd name="connsiteX51" fmla="*/ 1626 w 14436"/>
              <a:gd name="connsiteY51" fmla="*/ 10253 h 15205"/>
              <a:gd name="connsiteX52" fmla="*/ 1423 w 14436"/>
              <a:gd name="connsiteY52" fmla="*/ 10391 h 15205"/>
              <a:gd name="connsiteX53" fmla="*/ 1364 w 14436"/>
              <a:gd name="connsiteY53" fmla="*/ 11285 h 15205"/>
              <a:gd name="connsiteX54" fmla="*/ 856 w 14436"/>
              <a:gd name="connsiteY54" fmla="*/ 13675 h 15205"/>
              <a:gd name="connsiteX55" fmla="*/ 583 w 14436"/>
              <a:gd name="connsiteY55" fmla="*/ 14104 h 15205"/>
              <a:gd name="connsiteX56" fmla="*/ 399 w 14436"/>
              <a:gd name="connsiteY56" fmla="*/ 13451 h 15205"/>
              <a:gd name="connsiteX57" fmla="*/ 117 w 14436"/>
              <a:gd name="connsiteY57" fmla="*/ 13470 h 15205"/>
              <a:gd name="connsiteX58" fmla="*/ 0 w 14436"/>
              <a:gd name="connsiteY58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470 w 14436"/>
              <a:gd name="connsiteY6" fmla="*/ 7450 h 15205"/>
              <a:gd name="connsiteX7" fmla="*/ 12220 w 14436"/>
              <a:gd name="connsiteY7" fmla="*/ 8688 h 15205"/>
              <a:gd name="connsiteX8" fmla="*/ 11794 w 14436"/>
              <a:gd name="connsiteY8" fmla="*/ 8499 h 15205"/>
              <a:gd name="connsiteX9" fmla="*/ 11442 w 14436"/>
              <a:gd name="connsiteY9" fmla="*/ 8275 h 15205"/>
              <a:gd name="connsiteX10" fmla="*/ 11231 w 14436"/>
              <a:gd name="connsiteY10" fmla="*/ 7845 h 15205"/>
              <a:gd name="connsiteX11" fmla="*/ 10770 w 14436"/>
              <a:gd name="connsiteY11" fmla="*/ 8293 h 15205"/>
              <a:gd name="connsiteX12" fmla="*/ 10543 w 14436"/>
              <a:gd name="connsiteY12" fmla="*/ 8722 h 15205"/>
              <a:gd name="connsiteX13" fmla="*/ 10434 w 14436"/>
              <a:gd name="connsiteY13" fmla="*/ 9617 h 15205"/>
              <a:gd name="connsiteX14" fmla="*/ 10266 w 14436"/>
              <a:gd name="connsiteY14" fmla="*/ 10253 h 15205"/>
              <a:gd name="connsiteX15" fmla="*/ 10078 w 14436"/>
              <a:gd name="connsiteY15" fmla="*/ 10734 h 15205"/>
              <a:gd name="connsiteX16" fmla="*/ 9875 w 14436"/>
              <a:gd name="connsiteY16" fmla="*/ 11973 h 15205"/>
              <a:gd name="connsiteX17" fmla="*/ 9469 w 14436"/>
              <a:gd name="connsiteY17" fmla="*/ 13314 h 15205"/>
              <a:gd name="connsiteX18" fmla="*/ 9187 w 14436"/>
              <a:gd name="connsiteY18" fmla="*/ 13761 h 15205"/>
              <a:gd name="connsiteX19" fmla="*/ 8961 w 14436"/>
              <a:gd name="connsiteY19" fmla="*/ 13760 h 15205"/>
              <a:gd name="connsiteX20" fmla="*/ 8507 w 14436"/>
              <a:gd name="connsiteY20" fmla="*/ 14432 h 15205"/>
              <a:gd name="connsiteX21" fmla="*/ 8398 w 14436"/>
              <a:gd name="connsiteY21" fmla="*/ 14827 h 15205"/>
              <a:gd name="connsiteX22" fmla="*/ 7995 w 14436"/>
              <a:gd name="connsiteY22" fmla="*/ 14862 h 15205"/>
              <a:gd name="connsiteX23" fmla="*/ 7800 w 14436"/>
              <a:gd name="connsiteY23" fmla="*/ 15205 h 15205"/>
              <a:gd name="connsiteX24" fmla="*/ 7124 w 14436"/>
              <a:gd name="connsiteY24" fmla="*/ 14638 h 15205"/>
              <a:gd name="connsiteX25" fmla="*/ 6975 w 14436"/>
              <a:gd name="connsiteY25" fmla="*/ 14486 h 15205"/>
              <a:gd name="connsiteX26" fmla="*/ 6819 w 14436"/>
              <a:gd name="connsiteY26" fmla="*/ 14082 h 15205"/>
              <a:gd name="connsiteX27" fmla="*/ 6714 w 14436"/>
              <a:gd name="connsiteY27" fmla="*/ 13685 h 15205"/>
              <a:gd name="connsiteX28" fmla="*/ 6506 w 14436"/>
              <a:gd name="connsiteY28" fmla="*/ 13077 h 15205"/>
              <a:gd name="connsiteX29" fmla="*/ 6349 w 14436"/>
              <a:gd name="connsiteY29" fmla="*/ 13077 h 15205"/>
              <a:gd name="connsiteX30" fmla="*/ 6089 w 14436"/>
              <a:gd name="connsiteY30" fmla="*/ 12475 h 15205"/>
              <a:gd name="connsiteX31" fmla="*/ 5672 w 14436"/>
              <a:gd name="connsiteY31" fmla="*/ 10264 h 15205"/>
              <a:gd name="connsiteX32" fmla="*/ 5411 w 14436"/>
              <a:gd name="connsiteY32" fmla="*/ 9463 h 15205"/>
              <a:gd name="connsiteX33" fmla="*/ 5306 w 14436"/>
              <a:gd name="connsiteY33" fmla="*/ 8661 h 15205"/>
              <a:gd name="connsiteX34" fmla="*/ 5254 w 14436"/>
              <a:gd name="connsiteY34" fmla="*/ 8661 h 15205"/>
              <a:gd name="connsiteX35" fmla="*/ 5149 w 14436"/>
              <a:gd name="connsiteY35" fmla="*/ 7451 h 15205"/>
              <a:gd name="connsiteX36" fmla="*/ 5045 w 14436"/>
              <a:gd name="connsiteY36" fmla="*/ 7052 h 15205"/>
              <a:gd name="connsiteX37" fmla="*/ 4837 w 14436"/>
              <a:gd name="connsiteY37" fmla="*/ 6450 h 15205"/>
              <a:gd name="connsiteX38" fmla="*/ 4785 w 14436"/>
              <a:gd name="connsiteY38" fmla="*/ 6047 h 15205"/>
              <a:gd name="connsiteX39" fmla="*/ 4628 w 14436"/>
              <a:gd name="connsiteY39" fmla="*/ 5644 h 15205"/>
              <a:gd name="connsiteX40" fmla="*/ 4419 w 14436"/>
              <a:gd name="connsiteY40" fmla="*/ 5041 h 15205"/>
              <a:gd name="connsiteX41" fmla="*/ 4158 w 14436"/>
              <a:gd name="connsiteY41" fmla="*/ 4842 h 15205"/>
              <a:gd name="connsiteX42" fmla="*/ 4002 w 14436"/>
              <a:gd name="connsiteY42" fmla="*/ 4638 h 15205"/>
              <a:gd name="connsiteX43" fmla="*/ 3793 w 14436"/>
              <a:gd name="connsiteY43" fmla="*/ 4842 h 15205"/>
              <a:gd name="connsiteX44" fmla="*/ 3532 w 14436"/>
              <a:gd name="connsiteY44" fmla="*/ 4638 h 15205"/>
              <a:gd name="connsiteX45" fmla="*/ 3325 w 14436"/>
              <a:gd name="connsiteY45" fmla="*/ 5041 h 15205"/>
              <a:gd name="connsiteX46" fmla="*/ 3220 w 14436"/>
              <a:gd name="connsiteY46" fmla="*/ 6649 h 15205"/>
              <a:gd name="connsiteX47" fmla="*/ 3010 w 14436"/>
              <a:gd name="connsiteY47" fmla="*/ 7854 h 15205"/>
              <a:gd name="connsiteX48" fmla="*/ 2907 w 14436"/>
              <a:gd name="connsiteY48" fmla="*/ 8257 h 15205"/>
              <a:gd name="connsiteX49" fmla="*/ 2490 w 14436"/>
              <a:gd name="connsiteY49" fmla="*/ 9059 h 15205"/>
              <a:gd name="connsiteX50" fmla="*/ 2360 w 14436"/>
              <a:gd name="connsiteY50" fmla="*/ 9616 h 15205"/>
              <a:gd name="connsiteX51" fmla="*/ 2040 w 14436"/>
              <a:gd name="connsiteY51" fmla="*/ 10597 h 15205"/>
              <a:gd name="connsiteX52" fmla="*/ 1626 w 14436"/>
              <a:gd name="connsiteY52" fmla="*/ 10253 h 15205"/>
              <a:gd name="connsiteX53" fmla="*/ 1423 w 14436"/>
              <a:gd name="connsiteY53" fmla="*/ 10391 h 15205"/>
              <a:gd name="connsiteX54" fmla="*/ 1364 w 14436"/>
              <a:gd name="connsiteY54" fmla="*/ 11285 h 15205"/>
              <a:gd name="connsiteX55" fmla="*/ 856 w 14436"/>
              <a:gd name="connsiteY55" fmla="*/ 13675 h 15205"/>
              <a:gd name="connsiteX56" fmla="*/ 583 w 14436"/>
              <a:gd name="connsiteY56" fmla="*/ 14104 h 15205"/>
              <a:gd name="connsiteX57" fmla="*/ 399 w 14436"/>
              <a:gd name="connsiteY57" fmla="*/ 13451 h 15205"/>
              <a:gd name="connsiteX58" fmla="*/ 117 w 14436"/>
              <a:gd name="connsiteY58" fmla="*/ 13470 h 15205"/>
              <a:gd name="connsiteX59" fmla="*/ 0 w 14436"/>
              <a:gd name="connsiteY59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32 w 14436"/>
              <a:gd name="connsiteY5" fmla="*/ 6315 h 15205"/>
              <a:gd name="connsiteX6" fmla="*/ 12470 w 14436"/>
              <a:gd name="connsiteY6" fmla="*/ 7450 h 15205"/>
              <a:gd name="connsiteX7" fmla="*/ 12220 w 14436"/>
              <a:gd name="connsiteY7" fmla="*/ 8688 h 15205"/>
              <a:gd name="connsiteX8" fmla="*/ 11794 w 14436"/>
              <a:gd name="connsiteY8" fmla="*/ 8499 h 15205"/>
              <a:gd name="connsiteX9" fmla="*/ 11442 w 14436"/>
              <a:gd name="connsiteY9" fmla="*/ 8275 h 15205"/>
              <a:gd name="connsiteX10" fmla="*/ 11231 w 14436"/>
              <a:gd name="connsiteY10" fmla="*/ 7845 h 15205"/>
              <a:gd name="connsiteX11" fmla="*/ 10770 w 14436"/>
              <a:gd name="connsiteY11" fmla="*/ 8293 h 15205"/>
              <a:gd name="connsiteX12" fmla="*/ 10543 w 14436"/>
              <a:gd name="connsiteY12" fmla="*/ 8722 h 15205"/>
              <a:gd name="connsiteX13" fmla="*/ 10434 w 14436"/>
              <a:gd name="connsiteY13" fmla="*/ 9617 h 15205"/>
              <a:gd name="connsiteX14" fmla="*/ 10266 w 14436"/>
              <a:gd name="connsiteY14" fmla="*/ 10253 h 15205"/>
              <a:gd name="connsiteX15" fmla="*/ 10078 w 14436"/>
              <a:gd name="connsiteY15" fmla="*/ 10734 h 15205"/>
              <a:gd name="connsiteX16" fmla="*/ 9875 w 14436"/>
              <a:gd name="connsiteY16" fmla="*/ 11973 h 15205"/>
              <a:gd name="connsiteX17" fmla="*/ 9469 w 14436"/>
              <a:gd name="connsiteY17" fmla="*/ 13314 h 15205"/>
              <a:gd name="connsiteX18" fmla="*/ 9187 w 14436"/>
              <a:gd name="connsiteY18" fmla="*/ 13761 h 15205"/>
              <a:gd name="connsiteX19" fmla="*/ 8961 w 14436"/>
              <a:gd name="connsiteY19" fmla="*/ 13760 h 15205"/>
              <a:gd name="connsiteX20" fmla="*/ 8507 w 14436"/>
              <a:gd name="connsiteY20" fmla="*/ 14432 h 15205"/>
              <a:gd name="connsiteX21" fmla="*/ 8398 w 14436"/>
              <a:gd name="connsiteY21" fmla="*/ 14827 h 15205"/>
              <a:gd name="connsiteX22" fmla="*/ 7995 w 14436"/>
              <a:gd name="connsiteY22" fmla="*/ 14862 h 15205"/>
              <a:gd name="connsiteX23" fmla="*/ 7800 w 14436"/>
              <a:gd name="connsiteY23" fmla="*/ 15205 h 15205"/>
              <a:gd name="connsiteX24" fmla="*/ 7124 w 14436"/>
              <a:gd name="connsiteY24" fmla="*/ 14638 h 15205"/>
              <a:gd name="connsiteX25" fmla="*/ 6975 w 14436"/>
              <a:gd name="connsiteY25" fmla="*/ 14486 h 15205"/>
              <a:gd name="connsiteX26" fmla="*/ 6819 w 14436"/>
              <a:gd name="connsiteY26" fmla="*/ 14082 h 15205"/>
              <a:gd name="connsiteX27" fmla="*/ 6714 w 14436"/>
              <a:gd name="connsiteY27" fmla="*/ 13685 h 15205"/>
              <a:gd name="connsiteX28" fmla="*/ 6506 w 14436"/>
              <a:gd name="connsiteY28" fmla="*/ 13077 h 15205"/>
              <a:gd name="connsiteX29" fmla="*/ 6349 w 14436"/>
              <a:gd name="connsiteY29" fmla="*/ 13077 h 15205"/>
              <a:gd name="connsiteX30" fmla="*/ 6089 w 14436"/>
              <a:gd name="connsiteY30" fmla="*/ 12475 h 15205"/>
              <a:gd name="connsiteX31" fmla="*/ 5672 w 14436"/>
              <a:gd name="connsiteY31" fmla="*/ 10264 h 15205"/>
              <a:gd name="connsiteX32" fmla="*/ 5411 w 14436"/>
              <a:gd name="connsiteY32" fmla="*/ 9463 h 15205"/>
              <a:gd name="connsiteX33" fmla="*/ 5306 w 14436"/>
              <a:gd name="connsiteY33" fmla="*/ 8661 h 15205"/>
              <a:gd name="connsiteX34" fmla="*/ 5254 w 14436"/>
              <a:gd name="connsiteY34" fmla="*/ 8661 h 15205"/>
              <a:gd name="connsiteX35" fmla="*/ 5149 w 14436"/>
              <a:gd name="connsiteY35" fmla="*/ 7451 h 15205"/>
              <a:gd name="connsiteX36" fmla="*/ 5045 w 14436"/>
              <a:gd name="connsiteY36" fmla="*/ 7052 h 15205"/>
              <a:gd name="connsiteX37" fmla="*/ 4837 w 14436"/>
              <a:gd name="connsiteY37" fmla="*/ 6450 h 15205"/>
              <a:gd name="connsiteX38" fmla="*/ 4785 w 14436"/>
              <a:gd name="connsiteY38" fmla="*/ 6047 h 15205"/>
              <a:gd name="connsiteX39" fmla="*/ 4628 w 14436"/>
              <a:gd name="connsiteY39" fmla="*/ 5644 h 15205"/>
              <a:gd name="connsiteX40" fmla="*/ 4419 w 14436"/>
              <a:gd name="connsiteY40" fmla="*/ 5041 h 15205"/>
              <a:gd name="connsiteX41" fmla="*/ 4158 w 14436"/>
              <a:gd name="connsiteY41" fmla="*/ 4842 h 15205"/>
              <a:gd name="connsiteX42" fmla="*/ 4002 w 14436"/>
              <a:gd name="connsiteY42" fmla="*/ 4638 h 15205"/>
              <a:gd name="connsiteX43" fmla="*/ 3793 w 14436"/>
              <a:gd name="connsiteY43" fmla="*/ 4842 h 15205"/>
              <a:gd name="connsiteX44" fmla="*/ 3532 w 14436"/>
              <a:gd name="connsiteY44" fmla="*/ 4638 h 15205"/>
              <a:gd name="connsiteX45" fmla="*/ 3325 w 14436"/>
              <a:gd name="connsiteY45" fmla="*/ 5041 h 15205"/>
              <a:gd name="connsiteX46" fmla="*/ 3220 w 14436"/>
              <a:gd name="connsiteY46" fmla="*/ 6649 h 15205"/>
              <a:gd name="connsiteX47" fmla="*/ 3010 w 14436"/>
              <a:gd name="connsiteY47" fmla="*/ 7854 h 15205"/>
              <a:gd name="connsiteX48" fmla="*/ 2907 w 14436"/>
              <a:gd name="connsiteY48" fmla="*/ 8257 h 15205"/>
              <a:gd name="connsiteX49" fmla="*/ 2490 w 14436"/>
              <a:gd name="connsiteY49" fmla="*/ 9059 h 15205"/>
              <a:gd name="connsiteX50" fmla="*/ 2360 w 14436"/>
              <a:gd name="connsiteY50" fmla="*/ 9616 h 15205"/>
              <a:gd name="connsiteX51" fmla="*/ 2040 w 14436"/>
              <a:gd name="connsiteY51" fmla="*/ 10597 h 15205"/>
              <a:gd name="connsiteX52" fmla="*/ 1626 w 14436"/>
              <a:gd name="connsiteY52" fmla="*/ 10253 h 15205"/>
              <a:gd name="connsiteX53" fmla="*/ 1423 w 14436"/>
              <a:gd name="connsiteY53" fmla="*/ 10391 h 15205"/>
              <a:gd name="connsiteX54" fmla="*/ 1364 w 14436"/>
              <a:gd name="connsiteY54" fmla="*/ 11285 h 15205"/>
              <a:gd name="connsiteX55" fmla="*/ 856 w 14436"/>
              <a:gd name="connsiteY55" fmla="*/ 13675 h 15205"/>
              <a:gd name="connsiteX56" fmla="*/ 583 w 14436"/>
              <a:gd name="connsiteY56" fmla="*/ 14104 h 15205"/>
              <a:gd name="connsiteX57" fmla="*/ 399 w 14436"/>
              <a:gd name="connsiteY57" fmla="*/ 13451 h 15205"/>
              <a:gd name="connsiteX58" fmla="*/ 117 w 14436"/>
              <a:gd name="connsiteY58" fmla="*/ 13470 h 15205"/>
              <a:gd name="connsiteX59" fmla="*/ 0 w 14436"/>
              <a:gd name="connsiteY59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501 w 14436"/>
              <a:gd name="connsiteY5" fmla="*/ 6332 h 15205"/>
              <a:gd name="connsiteX6" fmla="*/ 12470 w 14436"/>
              <a:gd name="connsiteY6" fmla="*/ 7450 h 15205"/>
              <a:gd name="connsiteX7" fmla="*/ 12220 w 14436"/>
              <a:gd name="connsiteY7" fmla="*/ 8688 h 15205"/>
              <a:gd name="connsiteX8" fmla="*/ 11794 w 14436"/>
              <a:gd name="connsiteY8" fmla="*/ 8499 h 15205"/>
              <a:gd name="connsiteX9" fmla="*/ 11442 w 14436"/>
              <a:gd name="connsiteY9" fmla="*/ 8275 h 15205"/>
              <a:gd name="connsiteX10" fmla="*/ 11231 w 14436"/>
              <a:gd name="connsiteY10" fmla="*/ 7845 h 15205"/>
              <a:gd name="connsiteX11" fmla="*/ 10770 w 14436"/>
              <a:gd name="connsiteY11" fmla="*/ 8293 h 15205"/>
              <a:gd name="connsiteX12" fmla="*/ 10543 w 14436"/>
              <a:gd name="connsiteY12" fmla="*/ 8722 h 15205"/>
              <a:gd name="connsiteX13" fmla="*/ 10434 w 14436"/>
              <a:gd name="connsiteY13" fmla="*/ 9617 h 15205"/>
              <a:gd name="connsiteX14" fmla="*/ 10266 w 14436"/>
              <a:gd name="connsiteY14" fmla="*/ 10253 h 15205"/>
              <a:gd name="connsiteX15" fmla="*/ 10078 w 14436"/>
              <a:gd name="connsiteY15" fmla="*/ 10734 h 15205"/>
              <a:gd name="connsiteX16" fmla="*/ 9875 w 14436"/>
              <a:gd name="connsiteY16" fmla="*/ 11973 h 15205"/>
              <a:gd name="connsiteX17" fmla="*/ 9469 w 14436"/>
              <a:gd name="connsiteY17" fmla="*/ 13314 h 15205"/>
              <a:gd name="connsiteX18" fmla="*/ 9187 w 14436"/>
              <a:gd name="connsiteY18" fmla="*/ 13761 h 15205"/>
              <a:gd name="connsiteX19" fmla="*/ 8961 w 14436"/>
              <a:gd name="connsiteY19" fmla="*/ 13760 h 15205"/>
              <a:gd name="connsiteX20" fmla="*/ 8507 w 14436"/>
              <a:gd name="connsiteY20" fmla="*/ 14432 h 15205"/>
              <a:gd name="connsiteX21" fmla="*/ 8398 w 14436"/>
              <a:gd name="connsiteY21" fmla="*/ 14827 h 15205"/>
              <a:gd name="connsiteX22" fmla="*/ 7995 w 14436"/>
              <a:gd name="connsiteY22" fmla="*/ 14862 h 15205"/>
              <a:gd name="connsiteX23" fmla="*/ 7800 w 14436"/>
              <a:gd name="connsiteY23" fmla="*/ 15205 h 15205"/>
              <a:gd name="connsiteX24" fmla="*/ 7124 w 14436"/>
              <a:gd name="connsiteY24" fmla="*/ 14638 h 15205"/>
              <a:gd name="connsiteX25" fmla="*/ 6975 w 14436"/>
              <a:gd name="connsiteY25" fmla="*/ 14486 h 15205"/>
              <a:gd name="connsiteX26" fmla="*/ 6819 w 14436"/>
              <a:gd name="connsiteY26" fmla="*/ 14082 h 15205"/>
              <a:gd name="connsiteX27" fmla="*/ 6714 w 14436"/>
              <a:gd name="connsiteY27" fmla="*/ 13685 h 15205"/>
              <a:gd name="connsiteX28" fmla="*/ 6506 w 14436"/>
              <a:gd name="connsiteY28" fmla="*/ 13077 h 15205"/>
              <a:gd name="connsiteX29" fmla="*/ 6349 w 14436"/>
              <a:gd name="connsiteY29" fmla="*/ 13077 h 15205"/>
              <a:gd name="connsiteX30" fmla="*/ 6089 w 14436"/>
              <a:gd name="connsiteY30" fmla="*/ 12475 h 15205"/>
              <a:gd name="connsiteX31" fmla="*/ 5672 w 14436"/>
              <a:gd name="connsiteY31" fmla="*/ 10264 h 15205"/>
              <a:gd name="connsiteX32" fmla="*/ 5411 w 14436"/>
              <a:gd name="connsiteY32" fmla="*/ 9463 h 15205"/>
              <a:gd name="connsiteX33" fmla="*/ 5306 w 14436"/>
              <a:gd name="connsiteY33" fmla="*/ 8661 h 15205"/>
              <a:gd name="connsiteX34" fmla="*/ 5254 w 14436"/>
              <a:gd name="connsiteY34" fmla="*/ 8661 h 15205"/>
              <a:gd name="connsiteX35" fmla="*/ 5149 w 14436"/>
              <a:gd name="connsiteY35" fmla="*/ 7451 h 15205"/>
              <a:gd name="connsiteX36" fmla="*/ 5045 w 14436"/>
              <a:gd name="connsiteY36" fmla="*/ 7052 h 15205"/>
              <a:gd name="connsiteX37" fmla="*/ 4837 w 14436"/>
              <a:gd name="connsiteY37" fmla="*/ 6450 h 15205"/>
              <a:gd name="connsiteX38" fmla="*/ 4785 w 14436"/>
              <a:gd name="connsiteY38" fmla="*/ 6047 h 15205"/>
              <a:gd name="connsiteX39" fmla="*/ 4628 w 14436"/>
              <a:gd name="connsiteY39" fmla="*/ 5644 h 15205"/>
              <a:gd name="connsiteX40" fmla="*/ 4419 w 14436"/>
              <a:gd name="connsiteY40" fmla="*/ 5041 h 15205"/>
              <a:gd name="connsiteX41" fmla="*/ 4158 w 14436"/>
              <a:gd name="connsiteY41" fmla="*/ 4842 h 15205"/>
              <a:gd name="connsiteX42" fmla="*/ 4002 w 14436"/>
              <a:gd name="connsiteY42" fmla="*/ 4638 h 15205"/>
              <a:gd name="connsiteX43" fmla="*/ 3793 w 14436"/>
              <a:gd name="connsiteY43" fmla="*/ 4842 h 15205"/>
              <a:gd name="connsiteX44" fmla="*/ 3532 w 14436"/>
              <a:gd name="connsiteY44" fmla="*/ 4638 h 15205"/>
              <a:gd name="connsiteX45" fmla="*/ 3325 w 14436"/>
              <a:gd name="connsiteY45" fmla="*/ 5041 h 15205"/>
              <a:gd name="connsiteX46" fmla="*/ 3220 w 14436"/>
              <a:gd name="connsiteY46" fmla="*/ 6649 h 15205"/>
              <a:gd name="connsiteX47" fmla="*/ 3010 w 14436"/>
              <a:gd name="connsiteY47" fmla="*/ 7854 h 15205"/>
              <a:gd name="connsiteX48" fmla="*/ 2907 w 14436"/>
              <a:gd name="connsiteY48" fmla="*/ 8257 h 15205"/>
              <a:gd name="connsiteX49" fmla="*/ 2490 w 14436"/>
              <a:gd name="connsiteY49" fmla="*/ 9059 h 15205"/>
              <a:gd name="connsiteX50" fmla="*/ 2360 w 14436"/>
              <a:gd name="connsiteY50" fmla="*/ 9616 h 15205"/>
              <a:gd name="connsiteX51" fmla="*/ 2040 w 14436"/>
              <a:gd name="connsiteY51" fmla="*/ 10597 h 15205"/>
              <a:gd name="connsiteX52" fmla="*/ 1626 w 14436"/>
              <a:gd name="connsiteY52" fmla="*/ 10253 h 15205"/>
              <a:gd name="connsiteX53" fmla="*/ 1423 w 14436"/>
              <a:gd name="connsiteY53" fmla="*/ 10391 h 15205"/>
              <a:gd name="connsiteX54" fmla="*/ 1364 w 14436"/>
              <a:gd name="connsiteY54" fmla="*/ 11285 h 15205"/>
              <a:gd name="connsiteX55" fmla="*/ 856 w 14436"/>
              <a:gd name="connsiteY55" fmla="*/ 13675 h 15205"/>
              <a:gd name="connsiteX56" fmla="*/ 583 w 14436"/>
              <a:gd name="connsiteY56" fmla="*/ 14104 h 15205"/>
              <a:gd name="connsiteX57" fmla="*/ 399 w 14436"/>
              <a:gd name="connsiteY57" fmla="*/ 13451 h 15205"/>
              <a:gd name="connsiteX58" fmla="*/ 117 w 14436"/>
              <a:gd name="connsiteY58" fmla="*/ 13470 h 15205"/>
              <a:gd name="connsiteX59" fmla="*/ 0 w 14436"/>
              <a:gd name="connsiteY59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2818 w 14436"/>
              <a:gd name="connsiteY5" fmla="*/ 5661 h 15205"/>
              <a:gd name="connsiteX6" fmla="*/ 12501 w 14436"/>
              <a:gd name="connsiteY6" fmla="*/ 6332 h 15205"/>
              <a:gd name="connsiteX7" fmla="*/ 12470 w 14436"/>
              <a:gd name="connsiteY7" fmla="*/ 7450 h 15205"/>
              <a:gd name="connsiteX8" fmla="*/ 12220 w 14436"/>
              <a:gd name="connsiteY8" fmla="*/ 8688 h 15205"/>
              <a:gd name="connsiteX9" fmla="*/ 11794 w 14436"/>
              <a:gd name="connsiteY9" fmla="*/ 8499 h 15205"/>
              <a:gd name="connsiteX10" fmla="*/ 11442 w 14436"/>
              <a:gd name="connsiteY10" fmla="*/ 8275 h 15205"/>
              <a:gd name="connsiteX11" fmla="*/ 11231 w 14436"/>
              <a:gd name="connsiteY11" fmla="*/ 7845 h 15205"/>
              <a:gd name="connsiteX12" fmla="*/ 10770 w 14436"/>
              <a:gd name="connsiteY12" fmla="*/ 8293 h 15205"/>
              <a:gd name="connsiteX13" fmla="*/ 10543 w 14436"/>
              <a:gd name="connsiteY13" fmla="*/ 8722 h 15205"/>
              <a:gd name="connsiteX14" fmla="*/ 10434 w 14436"/>
              <a:gd name="connsiteY14" fmla="*/ 9617 h 15205"/>
              <a:gd name="connsiteX15" fmla="*/ 10266 w 14436"/>
              <a:gd name="connsiteY15" fmla="*/ 10253 h 15205"/>
              <a:gd name="connsiteX16" fmla="*/ 10078 w 14436"/>
              <a:gd name="connsiteY16" fmla="*/ 10734 h 15205"/>
              <a:gd name="connsiteX17" fmla="*/ 9875 w 14436"/>
              <a:gd name="connsiteY17" fmla="*/ 11973 h 15205"/>
              <a:gd name="connsiteX18" fmla="*/ 9469 w 14436"/>
              <a:gd name="connsiteY18" fmla="*/ 13314 h 15205"/>
              <a:gd name="connsiteX19" fmla="*/ 9187 w 14436"/>
              <a:gd name="connsiteY19" fmla="*/ 13761 h 15205"/>
              <a:gd name="connsiteX20" fmla="*/ 8961 w 14436"/>
              <a:gd name="connsiteY20" fmla="*/ 13760 h 15205"/>
              <a:gd name="connsiteX21" fmla="*/ 8507 w 14436"/>
              <a:gd name="connsiteY21" fmla="*/ 14432 h 15205"/>
              <a:gd name="connsiteX22" fmla="*/ 8398 w 14436"/>
              <a:gd name="connsiteY22" fmla="*/ 14827 h 15205"/>
              <a:gd name="connsiteX23" fmla="*/ 7995 w 14436"/>
              <a:gd name="connsiteY23" fmla="*/ 14862 h 15205"/>
              <a:gd name="connsiteX24" fmla="*/ 7800 w 14436"/>
              <a:gd name="connsiteY24" fmla="*/ 15205 h 15205"/>
              <a:gd name="connsiteX25" fmla="*/ 7124 w 14436"/>
              <a:gd name="connsiteY25" fmla="*/ 14638 h 15205"/>
              <a:gd name="connsiteX26" fmla="*/ 6975 w 14436"/>
              <a:gd name="connsiteY26" fmla="*/ 14486 h 15205"/>
              <a:gd name="connsiteX27" fmla="*/ 6819 w 14436"/>
              <a:gd name="connsiteY27" fmla="*/ 14082 h 15205"/>
              <a:gd name="connsiteX28" fmla="*/ 6714 w 14436"/>
              <a:gd name="connsiteY28" fmla="*/ 13685 h 15205"/>
              <a:gd name="connsiteX29" fmla="*/ 6506 w 14436"/>
              <a:gd name="connsiteY29" fmla="*/ 13077 h 15205"/>
              <a:gd name="connsiteX30" fmla="*/ 6349 w 14436"/>
              <a:gd name="connsiteY30" fmla="*/ 13077 h 15205"/>
              <a:gd name="connsiteX31" fmla="*/ 6089 w 14436"/>
              <a:gd name="connsiteY31" fmla="*/ 12475 h 15205"/>
              <a:gd name="connsiteX32" fmla="*/ 5672 w 14436"/>
              <a:gd name="connsiteY32" fmla="*/ 10264 h 15205"/>
              <a:gd name="connsiteX33" fmla="*/ 5411 w 14436"/>
              <a:gd name="connsiteY33" fmla="*/ 9463 h 15205"/>
              <a:gd name="connsiteX34" fmla="*/ 5306 w 14436"/>
              <a:gd name="connsiteY34" fmla="*/ 8661 h 15205"/>
              <a:gd name="connsiteX35" fmla="*/ 5254 w 14436"/>
              <a:gd name="connsiteY35" fmla="*/ 8661 h 15205"/>
              <a:gd name="connsiteX36" fmla="*/ 5149 w 14436"/>
              <a:gd name="connsiteY36" fmla="*/ 7451 h 15205"/>
              <a:gd name="connsiteX37" fmla="*/ 5045 w 14436"/>
              <a:gd name="connsiteY37" fmla="*/ 7052 h 15205"/>
              <a:gd name="connsiteX38" fmla="*/ 4837 w 14436"/>
              <a:gd name="connsiteY38" fmla="*/ 6450 h 15205"/>
              <a:gd name="connsiteX39" fmla="*/ 4785 w 14436"/>
              <a:gd name="connsiteY39" fmla="*/ 6047 h 15205"/>
              <a:gd name="connsiteX40" fmla="*/ 4628 w 14436"/>
              <a:gd name="connsiteY40" fmla="*/ 5644 h 15205"/>
              <a:gd name="connsiteX41" fmla="*/ 4419 w 14436"/>
              <a:gd name="connsiteY41" fmla="*/ 5041 h 15205"/>
              <a:gd name="connsiteX42" fmla="*/ 4158 w 14436"/>
              <a:gd name="connsiteY42" fmla="*/ 4842 h 15205"/>
              <a:gd name="connsiteX43" fmla="*/ 4002 w 14436"/>
              <a:gd name="connsiteY43" fmla="*/ 4638 h 15205"/>
              <a:gd name="connsiteX44" fmla="*/ 3793 w 14436"/>
              <a:gd name="connsiteY44" fmla="*/ 4842 h 15205"/>
              <a:gd name="connsiteX45" fmla="*/ 3532 w 14436"/>
              <a:gd name="connsiteY45" fmla="*/ 4638 h 15205"/>
              <a:gd name="connsiteX46" fmla="*/ 3325 w 14436"/>
              <a:gd name="connsiteY46" fmla="*/ 5041 h 15205"/>
              <a:gd name="connsiteX47" fmla="*/ 3220 w 14436"/>
              <a:gd name="connsiteY47" fmla="*/ 6649 h 15205"/>
              <a:gd name="connsiteX48" fmla="*/ 3010 w 14436"/>
              <a:gd name="connsiteY48" fmla="*/ 7854 h 15205"/>
              <a:gd name="connsiteX49" fmla="*/ 2907 w 14436"/>
              <a:gd name="connsiteY49" fmla="*/ 8257 h 15205"/>
              <a:gd name="connsiteX50" fmla="*/ 2490 w 14436"/>
              <a:gd name="connsiteY50" fmla="*/ 9059 h 15205"/>
              <a:gd name="connsiteX51" fmla="*/ 2360 w 14436"/>
              <a:gd name="connsiteY51" fmla="*/ 9616 h 15205"/>
              <a:gd name="connsiteX52" fmla="*/ 2040 w 14436"/>
              <a:gd name="connsiteY52" fmla="*/ 10597 h 15205"/>
              <a:gd name="connsiteX53" fmla="*/ 1626 w 14436"/>
              <a:gd name="connsiteY53" fmla="*/ 10253 h 15205"/>
              <a:gd name="connsiteX54" fmla="*/ 1423 w 14436"/>
              <a:gd name="connsiteY54" fmla="*/ 10391 h 15205"/>
              <a:gd name="connsiteX55" fmla="*/ 1364 w 14436"/>
              <a:gd name="connsiteY55" fmla="*/ 11285 h 15205"/>
              <a:gd name="connsiteX56" fmla="*/ 856 w 14436"/>
              <a:gd name="connsiteY56" fmla="*/ 13675 h 15205"/>
              <a:gd name="connsiteX57" fmla="*/ 583 w 14436"/>
              <a:gd name="connsiteY57" fmla="*/ 14104 h 15205"/>
              <a:gd name="connsiteX58" fmla="*/ 399 w 14436"/>
              <a:gd name="connsiteY58" fmla="*/ 13451 h 15205"/>
              <a:gd name="connsiteX59" fmla="*/ 117 w 14436"/>
              <a:gd name="connsiteY59" fmla="*/ 13470 h 15205"/>
              <a:gd name="connsiteX60" fmla="*/ 0 w 14436"/>
              <a:gd name="connsiteY60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332 h 15205"/>
              <a:gd name="connsiteX8" fmla="*/ 12470 w 14436"/>
              <a:gd name="connsiteY8" fmla="*/ 7450 h 15205"/>
              <a:gd name="connsiteX9" fmla="*/ 12220 w 14436"/>
              <a:gd name="connsiteY9" fmla="*/ 8688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332 h 15205"/>
              <a:gd name="connsiteX8" fmla="*/ 12470 w 14436"/>
              <a:gd name="connsiteY8" fmla="*/ 7450 h 15205"/>
              <a:gd name="connsiteX9" fmla="*/ 12220 w 14436"/>
              <a:gd name="connsiteY9" fmla="*/ 8688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332 h 15205"/>
              <a:gd name="connsiteX8" fmla="*/ 12470 w 14436"/>
              <a:gd name="connsiteY8" fmla="*/ 7450 h 15205"/>
              <a:gd name="connsiteX9" fmla="*/ 12220 w 14436"/>
              <a:gd name="connsiteY9" fmla="*/ 8688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20 w 14436"/>
              <a:gd name="connsiteY9" fmla="*/ 8688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20 w 14436"/>
              <a:gd name="connsiteY9" fmla="*/ 8688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40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501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489 w 14436"/>
              <a:gd name="connsiteY7" fmla="*/ 6332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489 w 14436"/>
              <a:gd name="connsiteY7" fmla="*/ 6384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485 w 14436"/>
              <a:gd name="connsiteY7" fmla="*/ 6332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802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36 w 14436"/>
              <a:gd name="connsiteY0" fmla="*/ 0 h 15205"/>
              <a:gd name="connsiteX1" fmla="*/ 14361 w 14436"/>
              <a:gd name="connsiteY1" fmla="*/ 1036 h 15205"/>
              <a:gd name="connsiteX2" fmla="*/ 14177 w 14436"/>
              <a:gd name="connsiteY2" fmla="*/ 1311 h 15205"/>
              <a:gd name="connsiteX3" fmla="*/ 13990 w 14436"/>
              <a:gd name="connsiteY3" fmla="*/ 2652 h 15205"/>
              <a:gd name="connsiteX4" fmla="*/ 13447 w 14436"/>
              <a:gd name="connsiteY4" fmla="*/ 3908 h 15205"/>
              <a:gd name="connsiteX5" fmla="*/ 13107 w 14436"/>
              <a:gd name="connsiteY5" fmla="*/ 4768 h 15205"/>
              <a:gd name="connsiteX6" fmla="*/ 12818 w 14436"/>
              <a:gd name="connsiteY6" fmla="*/ 5661 h 15205"/>
              <a:gd name="connsiteX7" fmla="*/ 12485 w 14436"/>
              <a:gd name="connsiteY7" fmla="*/ 6298 h 15205"/>
              <a:gd name="connsiteX8" fmla="*/ 12470 w 14436"/>
              <a:gd name="connsiteY8" fmla="*/ 7450 h 15205"/>
              <a:gd name="connsiteX9" fmla="*/ 12255 w 14436"/>
              <a:gd name="connsiteY9" fmla="*/ 8723 h 15205"/>
              <a:gd name="connsiteX10" fmla="*/ 11794 w 14436"/>
              <a:gd name="connsiteY10" fmla="*/ 8499 h 15205"/>
              <a:gd name="connsiteX11" fmla="*/ 11442 w 14436"/>
              <a:gd name="connsiteY11" fmla="*/ 8275 h 15205"/>
              <a:gd name="connsiteX12" fmla="*/ 11231 w 14436"/>
              <a:gd name="connsiteY12" fmla="*/ 7845 h 15205"/>
              <a:gd name="connsiteX13" fmla="*/ 10770 w 14436"/>
              <a:gd name="connsiteY13" fmla="*/ 8293 h 15205"/>
              <a:gd name="connsiteX14" fmla="*/ 10543 w 14436"/>
              <a:gd name="connsiteY14" fmla="*/ 8722 h 15205"/>
              <a:gd name="connsiteX15" fmla="*/ 10434 w 14436"/>
              <a:gd name="connsiteY15" fmla="*/ 9617 h 15205"/>
              <a:gd name="connsiteX16" fmla="*/ 10266 w 14436"/>
              <a:gd name="connsiteY16" fmla="*/ 10253 h 15205"/>
              <a:gd name="connsiteX17" fmla="*/ 10078 w 14436"/>
              <a:gd name="connsiteY17" fmla="*/ 10734 h 15205"/>
              <a:gd name="connsiteX18" fmla="*/ 9875 w 14436"/>
              <a:gd name="connsiteY18" fmla="*/ 11973 h 15205"/>
              <a:gd name="connsiteX19" fmla="*/ 9469 w 14436"/>
              <a:gd name="connsiteY19" fmla="*/ 13314 h 15205"/>
              <a:gd name="connsiteX20" fmla="*/ 9187 w 14436"/>
              <a:gd name="connsiteY20" fmla="*/ 13761 h 15205"/>
              <a:gd name="connsiteX21" fmla="*/ 8961 w 14436"/>
              <a:gd name="connsiteY21" fmla="*/ 13760 h 15205"/>
              <a:gd name="connsiteX22" fmla="*/ 8507 w 14436"/>
              <a:gd name="connsiteY22" fmla="*/ 14432 h 15205"/>
              <a:gd name="connsiteX23" fmla="*/ 8398 w 14436"/>
              <a:gd name="connsiteY23" fmla="*/ 14827 h 15205"/>
              <a:gd name="connsiteX24" fmla="*/ 7995 w 14436"/>
              <a:gd name="connsiteY24" fmla="*/ 14862 h 15205"/>
              <a:gd name="connsiteX25" fmla="*/ 7800 w 14436"/>
              <a:gd name="connsiteY25" fmla="*/ 15205 h 15205"/>
              <a:gd name="connsiteX26" fmla="*/ 7124 w 14436"/>
              <a:gd name="connsiteY26" fmla="*/ 14638 h 15205"/>
              <a:gd name="connsiteX27" fmla="*/ 6975 w 14436"/>
              <a:gd name="connsiteY27" fmla="*/ 14486 h 15205"/>
              <a:gd name="connsiteX28" fmla="*/ 6819 w 14436"/>
              <a:gd name="connsiteY28" fmla="*/ 14082 h 15205"/>
              <a:gd name="connsiteX29" fmla="*/ 6714 w 14436"/>
              <a:gd name="connsiteY29" fmla="*/ 13685 h 15205"/>
              <a:gd name="connsiteX30" fmla="*/ 6506 w 14436"/>
              <a:gd name="connsiteY30" fmla="*/ 13077 h 15205"/>
              <a:gd name="connsiteX31" fmla="*/ 6349 w 14436"/>
              <a:gd name="connsiteY31" fmla="*/ 13077 h 15205"/>
              <a:gd name="connsiteX32" fmla="*/ 6089 w 14436"/>
              <a:gd name="connsiteY32" fmla="*/ 12475 h 15205"/>
              <a:gd name="connsiteX33" fmla="*/ 5672 w 14436"/>
              <a:gd name="connsiteY33" fmla="*/ 10264 h 15205"/>
              <a:gd name="connsiteX34" fmla="*/ 5411 w 14436"/>
              <a:gd name="connsiteY34" fmla="*/ 9463 h 15205"/>
              <a:gd name="connsiteX35" fmla="*/ 5306 w 14436"/>
              <a:gd name="connsiteY35" fmla="*/ 8661 h 15205"/>
              <a:gd name="connsiteX36" fmla="*/ 5254 w 14436"/>
              <a:gd name="connsiteY36" fmla="*/ 8661 h 15205"/>
              <a:gd name="connsiteX37" fmla="*/ 5149 w 14436"/>
              <a:gd name="connsiteY37" fmla="*/ 7451 h 15205"/>
              <a:gd name="connsiteX38" fmla="*/ 5045 w 14436"/>
              <a:gd name="connsiteY38" fmla="*/ 7052 h 15205"/>
              <a:gd name="connsiteX39" fmla="*/ 4837 w 14436"/>
              <a:gd name="connsiteY39" fmla="*/ 6450 h 15205"/>
              <a:gd name="connsiteX40" fmla="*/ 4785 w 14436"/>
              <a:gd name="connsiteY40" fmla="*/ 6047 h 15205"/>
              <a:gd name="connsiteX41" fmla="*/ 4628 w 14436"/>
              <a:gd name="connsiteY41" fmla="*/ 5644 h 15205"/>
              <a:gd name="connsiteX42" fmla="*/ 4419 w 14436"/>
              <a:gd name="connsiteY42" fmla="*/ 5041 h 15205"/>
              <a:gd name="connsiteX43" fmla="*/ 4158 w 14436"/>
              <a:gd name="connsiteY43" fmla="*/ 4842 h 15205"/>
              <a:gd name="connsiteX44" fmla="*/ 4002 w 14436"/>
              <a:gd name="connsiteY44" fmla="*/ 4638 h 15205"/>
              <a:gd name="connsiteX45" fmla="*/ 3793 w 14436"/>
              <a:gd name="connsiteY45" fmla="*/ 4842 h 15205"/>
              <a:gd name="connsiteX46" fmla="*/ 3532 w 14436"/>
              <a:gd name="connsiteY46" fmla="*/ 4638 h 15205"/>
              <a:gd name="connsiteX47" fmla="*/ 3325 w 14436"/>
              <a:gd name="connsiteY47" fmla="*/ 5041 h 15205"/>
              <a:gd name="connsiteX48" fmla="*/ 3220 w 14436"/>
              <a:gd name="connsiteY48" fmla="*/ 6649 h 15205"/>
              <a:gd name="connsiteX49" fmla="*/ 3010 w 14436"/>
              <a:gd name="connsiteY49" fmla="*/ 7854 h 15205"/>
              <a:gd name="connsiteX50" fmla="*/ 2907 w 14436"/>
              <a:gd name="connsiteY50" fmla="*/ 8257 h 15205"/>
              <a:gd name="connsiteX51" fmla="*/ 2490 w 14436"/>
              <a:gd name="connsiteY51" fmla="*/ 9059 h 15205"/>
              <a:gd name="connsiteX52" fmla="*/ 2360 w 14436"/>
              <a:gd name="connsiteY52" fmla="*/ 9616 h 15205"/>
              <a:gd name="connsiteX53" fmla="*/ 2040 w 14436"/>
              <a:gd name="connsiteY53" fmla="*/ 10597 h 15205"/>
              <a:gd name="connsiteX54" fmla="*/ 1626 w 14436"/>
              <a:gd name="connsiteY54" fmla="*/ 10253 h 15205"/>
              <a:gd name="connsiteX55" fmla="*/ 1423 w 14436"/>
              <a:gd name="connsiteY55" fmla="*/ 10391 h 15205"/>
              <a:gd name="connsiteX56" fmla="*/ 1364 w 14436"/>
              <a:gd name="connsiteY56" fmla="*/ 11285 h 15205"/>
              <a:gd name="connsiteX57" fmla="*/ 856 w 14436"/>
              <a:gd name="connsiteY57" fmla="*/ 13675 h 15205"/>
              <a:gd name="connsiteX58" fmla="*/ 583 w 14436"/>
              <a:gd name="connsiteY58" fmla="*/ 14104 h 15205"/>
              <a:gd name="connsiteX59" fmla="*/ 399 w 14436"/>
              <a:gd name="connsiteY59" fmla="*/ 13451 h 15205"/>
              <a:gd name="connsiteX60" fmla="*/ 117 w 14436"/>
              <a:gd name="connsiteY60" fmla="*/ 13470 h 15205"/>
              <a:gd name="connsiteX61" fmla="*/ 0 w 14436"/>
              <a:gd name="connsiteY61" fmla="*/ 13721 h 15205"/>
              <a:gd name="connsiteX0" fmla="*/ 14452 w 14452"/>
              <a:gd name="connsiteY0" fmla="*/ 0 h 15257"/>
              <a:gd name="connsiteX1" fmla="*/ 14361 w 14452"/>
              <a:gd name="connsiteY1" fmla="*/ 1088 h 15257"/>
              <a:gd name="connsiteX2" fmla="*/ 14177 w 14452"/>
              <a:gd name="connsiteY2" fmla="*/ 1363 h 15257"/>
              <a:gd name="connsiteX3" fmla="*/ 13990 w 14452"/>
              <a:gd name="connsiteY3" fmla="*/ 2704 h 15257"/>
              <a:gd name="connsiteX4" fmla="*/ 13447 w 14452"/>
              <a:gd name="connsiteY4" fmla="*/ 3960 h 15257"/>
              <a:gd name="connsiteX5" fmla="*/ 13107 w 14452"/>
              <a:gd name="connsiteY5" fmla="*/ 4820 h 15257"/>
              <a:gd name="connsiteX6" fmla="*/ 12818 w 14452"/>
              <a:gd name="connsiteY6" fmla="*/ 5713 h 15257"/>
              <a:gd name="connsiteX7" fmla="*/ 12485 w 14452"/>
              <a:gd name="connsiteY7" fmla="*/ 6350 h 15257"/>
              <a:gd name="connsiteX8" fmla="*/ 12470 w 14452"/>
              <a:gd name="connsiteY8" fmla="*/ 7502 h 15257"/>
              <a:gd name="connsiteX9" fmla="*/ 12255 w 14452"/>
              <a:gd name="connsiteY9" fmla="*/ 8775 h 15257"/>
              <a:gd name="connsiteX10" fmla="*/ 11794 w 14452"/>
              <a:gd name="connsiteY10" fmla="*/ 8551 h 15257"/>
              <a:gd name="connsiteX11" fmla="*/ 11442 w 14452"/>
              <a:gd name="connsiteY11" fmla="*/ 8327 h 15257"/>
              <a:gd name="connsiteX12" fmla="*/ 11231 w 14452"/>
              <a:gd name="connsiteY12" fmla="*/ 7897 h 15257"/>
              <a:gd name="connsiteX13" fmla="*/ 10770 w 14452"/>
              <a:gd name="connsiteY13" fmla="*/ 8345 h 15257"/>
              <a:gd name="connsiteX14" fmla="*/ 10543 w 14452"/>
              <a:gd name="connsiteY14" fmla="*/ 8774 h 15257"/>
              <a:gd name="connsiteX15" fmla="*/ 10434 w 14452"/>
              <a:gd name="connsiteY15" fmla="*/ 9669 h 15257"/>
              <a:gd name="connsiteX16" fmla="*/ 10266 w 14452"/>
              <a:gd name="connsiteY16" fmla="*/ 10305 h 15257"/>
              <a:gd name="connsiteX17" fmla="*/ 10078 w 14452"/>
              <a:gd name="connsiteY17" fmla="*/ 10786 h 15257"/>
              <a:gd name="connsiteX18" fmla="*/ 9875 w 14452"/>
              <a:gd name="connsiteY18" fmla="*/ 12025 h 15257"/>
              <a:gd name="connsiteX19" fmla="*/ 9469 w 14452"/>
              <a:gd name="connsiteY19" fmla="*/ 13366 h 15257"/>
              <a:gd name="connsiteX20" fmla="*/ 9187 w 14452"/>
              <a:gd name="connsiteY20" fmla="*/ 13813 h 15257"/>
              <a:gd name="connsiteX21" fmla="*/ 8961 w 14452"/>
              <a:gd name="connsiteY21" fmla="*/ 13812 h 15257"/>
              <a:gd name="connsiteX22" fmla="*/ 8507 w 14452"/>
              <a:gd name="connsiteY22" fmla="*/ 14484 h 15257"/>
              <a:gd name="connsiteX23" fmla="*/ 8398 w 14452"/>
              <a:gd name="connsiteY23" fmla="*/ 14879 h 15257"/>
              <a:gd name="connsiteX24" fmla="*/ 7995 w 14452"/>
              <a:gd name="connsiteY24" fmla="*/ 14914 h 15257"/>
              <a:gd name="connsiteX25" fmla="*/ 7800 w 14452"/>
              <a:gd name="connsiteY25" fmla="*/ 15257 h 15257"/>
              <a:gd name="connsiteX26" fmla="*/ 7124 w 14452"/>
              <a:gd name="connsiteY26" fmla="*/ 14690 h 15257"/>
              <a:gd name="connsiteX27" fmla="*/ 6975 w 14452"/>
              <a:gd name="connsiteY27" fmla="*/ 14538 h 15257"/>
              <a:gd name="connsiteX28" fmla="*/ 6819 w 14452"/>
              <a:gd name="connsiteY28" fmla="*/ 14134 h 15257"/>
              <a:gd name="connsiteX29" fmla="*/ 6714 w 14452"/>
              <a:gd name="connsiteY29" fmla="*/ 13737 h 15257"/>
              <a:gd name="connsiteX30" fmla="*/ 6506 w 14452"/>
              <a:gd name="connsiteY30" fmla="*/ 13129 h 15257"/>
              <a:gd name="connsiteX31" fmla="*/ 6349 w 14452"/>
              <a:gd name="connsiteY31" fmla="*/ 13129 h 15257"/>
              <a:gd name="connsiteX32" fmla="*/ 6089 w 14452"/>
              <a:gd name="connsiteY32" fmla="*/ 12527 h 15257"/>
              <a:gd name="connsiteX33" fmla="*/ 5672 w 14452"/>
              <a:gd name="connsiteY33" fmla="*/ 10316 h 15257"/>
              <a:gd name="connsiteX34" fmla="*/ 5411 w 14452"/>
              <a:gd name="connsiteY34" fmla="*/ 9515 h 15257"/>
              <a:gd name="connsiteX35" fmla="*/ 5306 w 14452"/>
              <a:gd name="connsiteY35" fmla="*/ 8713 h 15257"/>
              <a:gd name="connsiteX36" fmla="*/ 5254 w 14452"/>
              <a:gd name="connsiteY36" fmla="*/ 8713 h 15257"/>
              <a:gd name="connsiteX37" fmla="*/ 5149 w 14452"/>
              <a:gd name="connsiteY37" fmla="*/ 7503 h 15257"/>
              <a:gd name="connsiteX38" fmla="*/ 5045 w 14452"/>
              <a:gd name="connsiteY38" fmla="*/ 7104 h 15257"/>
              <a:gd name="connsiteX39" fmla="*/ 4837 w 14452"/>
              <a:gd name="connsiteY39" fmla="*/ 6502 h 15257"/>
              <a:gd name="connsiteX40" fmla="*/ 4785 w 14452"/>
              <a:gd name="connsiteY40" fmla="*/ 6099 h 15257"/>
              <a:gd name="connsiteX41" fmla="*/ 4628 w 14452"/>
              <a:gd name="connsiteY41" fmla="*/ 5696 h 15257"/>
              <a:gd name="connsiteX42" fmla="*/ 4419 w 14452"/>
              <a:gd name="connsiteY42" fmla="*/ 5093 h 15257"/>
              <a:gd name="connsiteX43" fmla="*/ 4158 w 14452"/>
              <a:gd name="connsiteY43" fmla="*/ 4894 h 15257"/>
              <a:gd name="connsiteX44" fmla="*/ 4002 w 14452"/>
              <a:gd name="connsiteY44" fmla="*/ 4690 h 15257"/>
              <a:gd name="connsiteX45" fmla="*/ 3793 w 14452"/>
              <a:gd name="connsiteY45" fmla="*/ 4894 h 15257"/>
              <a:gd name="connsiteX46" fmla="*/ 3532 w 14452"/>
              <a:gd name="connsiteY46" fmla="*/ 4690 h 15257"/>
              <a:gd name="connsiteX47" fmla="*/ 3325 w 14452"/>
              <a:gd name="connsiteY47" fmla="*/ 5093 h 15257"/>
              <a:gd name="connsiteX48" fmla="*/ 3220 w 14452"/>
              <a:gd name="connsiteY48" fmla="*/ 6701 h 15257"/>
              <a:gd name="connsiteX49" fmla="*/ 3010 w 14452"/>
              <a:gd name="connsiteY49" fmla="*/ 7906 h 15257"/>
              <a:gd name="connsiteX50" fmla="*/ 2907 w 14452"/>
              <a:gd name="connsiteY50" fmla="*/ 8309 h 15257"/>
              <a:gd name="connsiteX51" fmla="*/ 2490 w 14452"/>
              <a:gd name="connsiteY51" fmla="*/ 9111 h 15257"/>
              <a:gd name="connsiteX52" fmla="*/ 2360 w 14452"/>
              <a:gd name="connsiteY52" fmla="*/ 9668 h 15257"/>
              <a:gd name="connsiteX53" fmla="*/ 2040 w 14452"/>
              <a:gd name="connsiteY53" fmla="*/ 10649 h 15257"/>
              <a:gd name="connsiteX54" fmla="*/ 1626 w 14452"/>
              <a:gd name="connsiteY54" fmla="*/ 10305 h 15257"/>
              <a:gd name="connsiteX55" fmla="*/ 1423 w 14452"/>
              <a:gd name="connsiteY55" fmla="*/ 10443 h 15257"/>
              <a:gd name="connsiteX56" fmla="*/ 1364 w 14452"/>
              <a:gd name="connsiteY56" fmla="*/ 11337 h 15257"/>
              <a:gd name="connsiteX57" fmla="*/ 856 w 14452"/>
              <a:gd name="connsiteY57" fmla="*/ 13727 h 15257"/>
              <a:gd name="connsiteX58" fmla="*/ 583 w 14452"/>
              <a:gd name="connsiteY58" fmla="*/ 14156 h 15257"/>
              <a:gd name="connsiteX59" fmla="*/ 399 w 14452"/>
              <a:gd name="connsiteY59" fmla="*/ 13503 h 15257"/>
              <a:gd name="connsiteX60" fmla="*/ 117 w 14452"/>
              <a:gd name="connsiteY60" fmla="*/ 13522 h 15257"/>
              <a:gd name="connsiteX61" fmla="*/ 0 w 14452"/>
              <a:gd name="connsiteY61" fmla="*/ 13773 h 15257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90 w 14456"/>
              <a:gd name="connsiteY3" fmla="*/ 2687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90 w 14456"/>
              <a:gd name="connsiteY3" fmla="*/ 2687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90 w 14456"/>
              <a:gd name="connsiteY3" fmla="*/ 2687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90 w 14456"/>
              <a:gd name="connsiteY3" fmla="*/ 2687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90 w 14456"/>
              <a:gd name="connsiteY3" fmla="*/ 2687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447 w 14456"/>
              <a:gd name="connsiteY4" fmla="*/ 394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107 w 14456"/>
              <a:gd name="connsiteY5" fmla="*/ 4803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485 w 14456"/>
              <a:gd name="connsiteY7" fmla="*/ 6333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0 w 14456"/>
              <a:gd name="connsiteY8" fmla="*/ 748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4 w 14456"/>
              <a:gd name="connsiteY8" fmla="*/ 7365 h 15240"/>
              <a:gd name="connsiteX9" fmla="*/ 12255 w 14456"/>
              <a:gd name="connsiteY9" fmla="*/ 8758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4 w 14456"/>
              <a:gd name="connsiteY8" fmla="*/ 7365 h 15240"/>
              <a:gd name="connsiteX9" fmla="*/ 12251 w 14456"/>
              <a:gd name="connsiteY9" fmla="*/ 8655 h 15240"/>
              <a:gd name="connsiteX10" fmla="*/ 11794 w 14456"/>
              <a:gd name="connsiteY10" fmla="*/ 8534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4 w 14456"/>
              <a:gd name="connsiteY8" fmla="*/ 7365 h 15240"/>
              <a:gd name="connsiteX9" fmla="*/ 12251 w 14456"/>
              <a:gd name="connsiteY9" fmla="*/ 8655 h 15240"/>
              <a:gd name="connsiteX10" fmla="*/ 11786 w 14456"/>
              <a:gd name="connsiteY10" fmla="*/ 8500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4 w 14456"/>
              <a:gd name="connsiteY8" fmla="*/ 7365 h 15240"/>
              <a:gd name="connsiteX9" fmla="*/ 12251 w 14456"/>
              <a:gd name="connsiteY9" fmla="*/ 8655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8 w 14456"/>
              <a:gd name="connsiteY8" fmla="*/ 7176 h 15240"/>
              <a:gd name="connsiteX9" fmla="*/ 12251 w 14456"/>
              <a:gd name="connsiteY9" fmla="*/ 8655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12 w 14456"/>
              <a:gd name="connsiteY7" fmla="*/ 6385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818 w 14456"/>
              <a:gd name="connsiteY6" fmla="*/ 5696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740 w 14456"/>
              <a:gd name="connsiteY6" fmla="*/ 5576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732 w 14456"/>
              <a:gd name="connsiteY6" fmla="*/ 5507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736 w 14456"/>
              <a:gd name="connsiteY6" fmla="*/ 5524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3005 w 14456"/>
              <a:gd name="connsiteY5" fmla="*/ 5199 h 15240"/>
              <a:gd name="connsiteX6" fmla="*/ 12736 w 14456"/>
              <a:gd name="connsiteY6" fmla="*/ 5524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  <a:gd name="connsiteX0" fmla="*/ 14456 w 14456"/>
              <a:gd name="connsiteY0" fmla="*/ 0 h 15240"/>
              <a:gd name="connsiteX1" fmla="*/ 14361 w 14456"/>
              <a:gd name="connsiteY1" fmla="*/ 1071 h 15240"/>
              <a:gd name="connsiteX2" fmla="*/ 14177 w 14456"/>
              <a:gd name="connsiteY2" fmla="*/ 1346 h 15240"/>
              <a:gd name="connsiteX3" fmla="*/ 13970 w 14456"/>
              <a:gd name="connsiteY3" fmla="*/ 2790 h 15240"/>
              <a:gd name="connsiteX4" fmla="*/ 13224 w 14456"/>
              <a:gd name="connsiteY4" fmla="*/ 4253 h 15240"/>
              <a:gd name="connsiteX5" fmla="*/ 12864 w 14456"/>
              <a:gd name="connsiteY5" fmla="*/ 5405 h 15240"/>
              <a:gd name="connsiteX6" fmla="*/ 12736 w 14456"/>
              <a:gd name="connsiteY6" fmla="*/ 5524 h 15240"/>
              <a:gd name="connsiteX7" fmla="*/ 12520 w 14456"/>
              <a:gd name="connsiteY7" fmla="*/ 6333 h 15240"/>
              <a:gd name="connsiteX8" fmla="*/ 12478 w 14456"/>
              <a:gd name="connsiteY8" fmla="*/ 7176 h 15240"/>
              <a:gd name="connsiteX9" fmla="*/ 12267 w 14456"/>
              <a:gd name="connsiteY9" fmla="*/ 8621 h 15240"/>
              <a:gd name="connsiteX10" fmla="*/ 11782 w 14456"/>
              <a:gd name="connsiteY10" fmla="*/ 8483 h 15240"/>
              <a:gd name="connsiteX11" fmla="*/ 11442 w 14456"/>
              <a:gd name="connsiteY11" fmla="*/ 8310 h 15240"/>
              <a:gd name="connsiteX12" fmla="*/ 11231 w 14456"/>
              <a:gd name="connsiteY12" fmla="*/ 7880 h 15240"/>
              <a:gd name="connsiteX13" fmla="*/ 10770 w 14456"/>
              <a:gd name="connsiteY13" fmla="*/ 8328 h 15240"/>
              <a:gd name="connsiteX14" fmla="*/ 10543 w 14456"/>
              <a:gd name="connsiteY14" fmla="*/ 8757 h 15240"/>
              <a:gd name="connsiteX15" fmla="*/ 10434 w 14456"/>
              <a:gd name="connsiteY15" fmla="*/ 9652 h 15240"/>
              <a:gd name="connsiteX16" fmla="*/ 10266 w 14456"/>
              <a:gd name="connsiteY16" fmla="*/ 10288 h 15240"/>
              <a:gd name="connsiteX17" fmla="*/ 10078 w 14456"/>
              <a:gd name="connsiteY17" fmla="*/ 10769 h 15240"/>
              <a:gd name="connsiteX18" fmla="*/ 9875 w 14456"/>
              <a:gd name="connsiteY18" fmla="*/ 12008 h 15240"/>
              <a:gd name="connsiteX19" fmla="*/ 9469 w 14456"/>
              <a:gd name="connsiteY19" fmla="*/ 13349 h 15240"/>
              <a:gd name="connsiteX20" fmla="*/ 9187 w 14456"/>
              <a:gd name="connsiteY20" fmla="*/ 13796 h 15240"/>
              <a:gd name="connsiteX21" fmla="*/ 8961 w 14456"/>
              <a:gd name="connsiteY21" fmla="*/ 13795 h 15240"/>
              <a:gd name="connsiteX22" fmla="*/ 8507 w 14456"/>
              <a:gd name="connsiteY22" fmla="*/ 14467 h 15240"/>
              <a:gd name="connsiteX23" fmla="*/ 8398 w 14456"/>
              <a:gd name="connsiteY23" fmla="*/ 14862 h 15240"/>
              <a:gd name="connsiteX24" fmla="*/ 7995 w 14456"/>
              <a:gd name="connsiteY24" fmla="*/ 14897 h 15240"/>
              <a:gd name="connsiteX25" fmla="*/ 7800 w 14456"/>
              <a:gd name="connsiteY25" fmla="*/ 15240 h 15240"/>
              <a:gd name="connsiteX26" fmla="*/ 7124 w 14456"/>
              <a:gd name="connsiteY26" fmla="*/ 14673 h 15240"/>
              <a:gd name="connsiteX27" fmla="*/ 6975 w 14456"/>
              <a:gd name="connsiteY27" fmla="*/ 14521 h 15240"/>
              <a:gd name="connsiteX28" fmla="*/ 6819 w 14456"/>
              <a:gd name="connsiteY28" fmla="*/ 14117 h 15240"/>
              <a:gd name="connsiteX29" fmla="*/ 6714 w 14456"/>
              <a:gd name="connsiteY29" fmla="*/ 13720 h 15240"/>
              <a:gd name="connsiteX30" fmla="*/ 6506 w 14456"/>
              <a:gd name="connsiteY30" fmla="*/ 13112 h 15240"/>
              <a:gd name="connsiteX31" fmla="*/ 6349 w 14456"/>
              <a:gd name="connsiteY31" fmla="*/ 13112 h 15240"/>
              <a:gd name="connsiteX32" fmla="*/ 6089 w 14456"/>
              <a:gd name="connsiteY32" fmla="*/ 12510 h 15240"/>
              <a:gd name="connsiteX33" fmla="*/ 5672 w 14456"/>
              <a:gd name="connsiteY33" fmla="*/ 10299 h 15240"/>
              <a:gd name="connsiteX34" fmla="*/ 5411 w 14456"/>
              <a:gd name="connsiteY34" fmla="*/ 9498 h 15240"/>
              <a:gd name="connsiteX35" fmla="*/ 5306 w 14456"/>
              <a:gd name="connsiteY35" fmla="*/ 8696 h 15240"/>
              <a:gd name="connsiteX36" fmla="*/ 5254 w 14456"/>
              <a:gd name="connsiteY36" fmla="*/ 8696 h 15240"/>
              <a:gd name="connsiteX37" fmla="*/ 5149 w 14456"/>
              <a:gd name="connsiteY37" fmla="*/ 7486 h 15240"/>
              <a:gd name="connsiteX38" fmla="*/ 5045 w 14456"/>
              <a:gd name="connsiteY38" fmla="*/ 7087 h 15240"/>
              <a:gd name="connsiteX39" fmla="*/ 4837 w 14456"/>
              <a:gd name="connsiteY39" fmla="*/ 6485 h 15240"/>
              <a:gd name="connsiteX40" fmla="*/ 4785 w 14456"/>
              <a:gd name="connsiteY40" fmla="*/ 6082 h 15240"/>
              <a:gd name="connsiteX41" fmla="*/ 4628 w 14456"/>
              <a:gd name="connsiteY41" fmla="*/ 5679 h 15240"/>
              <a:gd name="connsiteX42" fmla="*/ 4419 w 14456"/>
              <a:gd name="connsiteY42" fmla="*/ 5076 h 15240"/>
              <a:gd name="connsiteX43" fmla="*/ 4158 w 14456"/>
              <a:gd name="connsiteY43" fmla="*/ 4877 h 15240"/>
              <a:gd name="connsiteX44" fmla="*/ 4002 w 14456"/>
              <a:gd name="connsiteY44" fmla="*/ 4673 h 15240"/>
              <a:gd name="connsiteX45" fmla="*/ 3793 w 14456"/>
              <a:gd name="connsiteY45" fmla="*/ 4877 h 15240"/>
              <a:gd name="connsiteX46" fmla="*/ 3532 w 14456"/>
              <a:gd name="connsiteY46" fmla="*/ 4673 h 15240"/>
              <a:gd name="connsiteX47" fmla="*/ 3325 w 14456"/>
              <a:gd name="connsiteY47" fmla="*/ 5076 h 15240"/>
              <a:gd name="connsiteX48" fmla="*/ 3220 w 14456"/>
              <a:gd name="connsiteY48" fmla="*/ 6684 h 15240"/>
              <a:gd name="connsiteX49" fmla="*/ 3010 w 14456"/>
              <a:gd name="connsiteY49" fmla="*/ 7889 h 15240"/>
              <a:gd name="connsiteX50" fmla="*/ 2907 w 14456"/>
              <a:gd name="connsiteY50" fmla="*/ 8292 h 15240"/>
              <a:gd name="connsiteX51" fmla="*/ 2490 w 14456"/>
              <a:gd name="connsiteY51" fmla="*/ 9094 h 15240"/>
              <a:gd name="connsiteX52" fmla="*/ 2360 w 14456"/>
              <a:gd name="connsiteY52" fmla="*/ 9651 h 15240"/>
              <a:gd name="connsiteX53" fmla="*/ 2040 w 14456"/>
              <a:gd name="connsiteY53" fmla="*/ 10632 h 15240"/>
              <a:gd name="connsiteX54" fmla="*/ 1626 w 14456"/>
              <a:gd name="connsiteY54" fmla="*/ 10288 h 15240"/>
              <a:gd name="connsiteX55" fmla="*/ 1423 w 14456"/>
              <a:gd name="connsiteY55" fmla="*/ 10426 h 15240"/>
              <a:gd name="connsiteX56" fmla="*/ 1364 w 14456"/>
              <a:gd name="connsiteY56" fmla="*/ 11320 h 15240"/>
              <a:gd name="connsiteX57" fmla="*/ 856 w 14456"/>
              <a:gd name="connsiteY57" fmla="*/ 13710 h 15240"/>
              <a:gd name="connsiteX58" fmla="*/ 583 w 14456"/>
              <a:gd name="connsiteY58" fmla="*/ 14139 h 15240"/>
              <a:gd name="connsiteX59" fmla="*/ 399 w 14456"/>
              <a:gd name="connsiteY59" fmla="*/ 13486 h 15240"/>
              <a:gd name="connsiteX60" fmla="*/ 117 w 14456"/>
              <a:gd name="connsiteY60" fmla="*/ 13505 h 15240"/>
              <a:gd name="connsiteX61" fmla="*/ 0 w 14456"/>
              <a:gd name="connsiteY61" fmla="*/ 13756 h 15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456" h="15240">
                <a:moveTo>
                  <a:pt x="14456" y="0"/>
                </a:moveTo>
                <a:cubicBezTo>
                  <a:pt x="14424" y="357"/>
                  <a:pt x="14393" y="714"/>
                  <a:pt x="14361" y="1071"/>
                </a:cubicBezTo>
                <a:cubicBezTo>
                  <a:pt x="14300" y="1163"/>
                  <a:pt x="14238" y="1254"/>
                  <a:pt x="14177" y="1346"/>
                </a:cubicBezTo>
                <a:cubicBezTo>
                  <a:pt x="14115" y="1793"/>
                  <a:pt x="14032" y="2343"/>
                  <a:pt x="13970" y="2790"/>
                </a:cubicBezTo>
                <a:lnTo>
                  <a:pt x="13224" y="4253"/>
                </a:lnTo>
                <a:lnTo>
                  <a:pt x="12864" y="5405"/>
                </a:lnTo>
                <a:lnTo>
                  <a:pt x="12736" y="5524"/>
                </a:lnTo>
                <a:cubicBezTo>
                  <a:pt x="12663" y="5776"/>
                  <a:pt x="12593" y="6081"/>
                  <a:pt x="12520" y="6333"/>
                </a:cubicBezTo>
                <a:cubicBezTo>
                  <a:pt x="12506" y="6700"/>
                  <a:pt x="12492" y="6809"/>
                  <a:pt x="12478" y="7176"/>
                </a:cubicBezTo>
                <a:cubicBezTo>
                  <a:pt x="12406" y="7600"/>
                  <a:pt x="12339" y="8197"/>
                  <a:pt x="12267" y="8621"/>
                </a:cubicBezTo>
                <a:lnTo>
                  <a:pt x="11782" y="8483"/>
                </a:lnTo>
                <a:lnTo>
                  <a:pt x="11442" y="8310"/>
                </a:lnTo>
                <a:cubicBezTo>
                  <a:pt x="11374" y="8167"/>
                  <a:pt x="11299" y="8023"/>
                  <a:pt x="11231" y="7880"/>
                </a:cubicBezTo>
                <a:lnTo>
                  <a:pt x="10770" y="8328"/>
                </a:lnTo>
                <a:lnTo>
                  <a:pt x="10543" y="8757"/>
                </a:lnTo>
                <a:cubicBezTo>
                  <a:pt x="10507" y="9055"/>
                  <a:pt x="10470" y="9354"/>
                  <a:pt x="10434" y="9652"/>
                </a:cubicBezTo>
                <a:lnTo>
                  <a:pt x="10266" y="10288"/>
                </a:lnTo>
                <a:cubicBezTo>
                  <a:pt x="10203" y="10448"/>
                  <a:pt x="10141" y="10609"/>
                  <a:pt x="10078" y="10769"/>
                </a:cubicBezTo>
                <a:cubicBezTo>
                  <a:pt x="10010" y="11182"/>
                  <a:pt x="9943" y="11595"/>
                  <a:pt x="9875" y="12008"/>
                </a:cubicBezTo>
                <a:lnTo>
                  <a:pt x="9469" y="13349"/>
                </a:lnTo>
                <a:lnTo>
                  <a:pt x="9187" y="13796"/>
                </a:lnTo>
                <a:lnTo>
                  <a:pt x="8961" y="13795"/>
                </a:lnTo>
                <a:lnTo>
                  <a:pt x="8507" y="14467"/>
                </a:lnTo>
                <a:cubicBezTo>
                  <a:pt x="8471" y="14599"/>
                  <a:pt x="8434" y="14730"/>
                  <a:pt x="8398" y="14862"/>
                </a:cubicBezTo>
                <a:lnTo>
                  <a:pt x="7995" y="14897"/>
                </a:lnTo>
                <a:lnTo>
                  <a:pt x="7800" y="15240"/>
                </a:lnTo>
                <a:lnTo>
                  <a:pt x="7124" y="14673"/>
                </a:lnTo>
                <a:lnTo>
                  <a:pt x="6975" y="14521"/>
                </a:lnTo>
                <a:lnTo>
                  <a:pt x="6819" y="14117"/>
                </a:lnTo>
                <a:lnTo>
                  <a:pt x="6714" y="13720"/>
                </a:lnTo>
                <a:cubicBezTo>
                  <a:pt x="6645" y="13517"/>
                  <a:pt x="6575" y="13315"/>
                  <a:pt x="6506" y="13112"/>
                </a:cubicBezTo>
                <a:lnTo>
                  <a:pt x="6349" y="13112"/>
                </a:lnTo>
                <a:lnTo>
                  <a:pt x="6089" y="12510"/>
                </a:lnTo>
                <a:lnTo>
                  <a:pt x="5672" y="10299"/>
                </a:lnTo>
                <a:lnTo>
                  <a:pt x="5411" y="9498"/>
                </a:lnTo>
                <a:cubicBezTo>
                  <a:pt x="5375" y="9230"/>
                  <a:pt x="5341" y="8963"/>
                  <a:pt x="5306" y="8696"/>
                </a:cubicBezTo>
                <a:lnTo>
                  <a:pt x="5254" y="8696"/>
                </a:lnTo>
                <a:cubicBezTo>
                  <a:pt x="5219" y="8293"/>
                  <a:pt x="5185" y="7889"/>
                  <a:pt x="5149" y="7486"/>
                </a:cubicBezTo>
                <a:cubicBezTo>
                  <a:pt x="5114" y="7354"/>
                  <a:pt x="5080" y="7220"/>
                  <a:pt x="5045" y="7087"/>
                </a:cubicBezTo>
                <a:cubicBezTo>
                  <a:pt x="4976" y="6886"/>
                  <a:pt x="4906" y="6686"/>
                  <a:pt x="4837" y="6485"/>
                </a:cubicBezTo>
                <a:cubicBezTo>
                  <a:pt x="4820" y="6351"/>
                  <a:pt x="4802" y="6216"/>
                  <a:pt x="4785" y="6082"/>
                </a:cubicBezTo>
                <a:cubicBezTo>
                  <a:pt x="4733" y="5948"/>
                  <a:pt x="4680" y="5813"/>
                  <a:pt x="4628" y="5679"/>
                </a:cubicBezTo>
                <a:cubicBezTo>
                  <a:pt x="4558" y="5478"/>
                  <a:pt x="4489" y="5277"/>
                  <a:pt x="4419" y="5076"/>
                </a:cubicBezTo>
                <a:lnTo>
                  <a:pt x="4158" y="4877"/>
                </a:lnTo>
                <a:lnTo>
                  <a:pt x="4002" y="4673"/>
                </a:lnTo>
                <a:lnTo>
                  <a:pt x="3793" y="4877"/>
                </a:lnTo>
                <a:lnTo>
                  <a:pt x="3532" y="4673"/>
                </a:lnTo>
                <a:lnTo>
                  <a:pt x="3325" y="5076"/>
                </a:lnTo>
                <a:lnTo>
                  <a:pt x="3220" y="6684"/>
                </a:lnTo>
                <a:lnTo>
                  <a:pt x="3010" y="7889"/>
                </a:lnTo>
                <a:cubicBezTo>
                  <a:pt x="2976" y="8023"/>
                  <a:pt x="2941" y="8158"/>
                  <a:pt x="2907" y="8292"/>
                </a:cubicBezTo>
                <a:lnTo>
                  <a:pt x="2490" y="9094"/>
                </a:lnTo>
                <a:cubicBezTo>
                  <a:pt x="2447" y="9280"/>
                  <a:pt x="2403" y="9465"/>
                  <a:pt x="2360" y="9651"/>
                </a:cubicBezTo>
                <a:lnTo>
                  <a:pt x="2040" y="10632"/>
                </a:lnTo>
                <a:cubicBezTo>
                  <a:pt x="1924" y="10586"/>
                  <a:pt x="1742" y="10335"/>
                  <a:pt x="1626" y="10288"/>
                </a:cubicBezTo>
                <a:lnTo>
                  <a:pt x="1423" y="10426"/>
                </a:lnTo>
                <a:cubicBezTo>
                  <a:pt x="1403" y="10724"/>
                  <a:pt x="1384" y="11022"/>
                  <a:pt x="1364" y="11320"/>
                </a:cubicBezTo>
                <a:cubicBezTo>
                  <a:pt x="1195" y="12117"/>
                  <a:pt x="1025" y="12913"/>
                  <a:pt x="856" y="13710"/>
                </a:cubicBezTo>
                <a:lnTo>
                  <a:pt x="583" y="14139"/>
                </a:lnTo>
                <a:cubicBezTo>
                  <a:pt x="522" y="13921"/>
                  <a:pt x="460" y="13704"/>
                  <a:pt x="399" y="13486"/>
                </a:cubicBezTo>
                <a:lnTo>
                  <a:pt x="117" y="13505"/>
                </a:lnTo>
                <a:lnTo>
                  <a:pt x="0" y="13756"/>
                </a:lnTo>
              </a:path>
            </a:pathLst>
          </a:custGeom>
          <a:noFill/>
          <a:ln w="76200">
            <a:solidFill>
              <a:srgbClr val="FFC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290" name="Freeform 275"/>
          <p:cNvSpPr>
            <a:spLocks noChangeAspect="1"/>
          </p:cNvSpPr>
          <p:nvPr/>
        </p:nvSpPr>
        <p:spPr bwMode="gray">
          <a:xfrm>
            <a:off x="8567274" y="9419204"/>
            <a:ext cx="502449" cy="1782397"/>
          </a:xfrm>
          <a:custGeom>
            <a:avLst/>
            <a:gdLst>
              <a:gd name="T0" fmla="*/ 0 w 635"/>
              <a:gd name="T1" fmla="*/ 2147483647 h 1723"/>
              <a:gd name="T2" fmla="*/ 2147483647 w 635"/>
              <a:gd name="T3" fmla="*/ 2147483647 h 1723"/>
              <a:gd name="T4" fmla="*/ 2147483647 w 635"/>
              <a:gd name="T5" fmla="*/ 2147483647 h 1723"/>
              <a:gd name="T6" fmla="*/ 2147483647 w 635"/>
              <a:gd name="T7" fmla="*/ 2147483647 h 1723"/>
              <a:gd name="T8" fmla="*/ 2147483647 w 635"/>
              <a:gd name="T9" fmla="*/ 2147483647 h 1723"/>
              <a:gd name="T10" fmla="*/ 2147483647 w 635"/>
              <a:gd name="T11" fmla="*/ 0 h 1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5"/>
              <a:gd name="T19" fmla="*/ 0 h 1723"/>
              <a:gd name="T20" fmla="*/ 635 w 635"/>
              <a:gd name="T21" fmla="*/ 1723 h 1723"/>
              <a:gd name="connsiteX0" fmla="*/ 0 w 10000"/>
              <a:gd name="connsiteY0" fmla="*/ 10000 h 10000"/>
              <a:gd name="connsiteX1" fmla="*/ 213 w 10000"/>
              <a:gd name="connsiteY1" fmla="*/ 9760 h 10000"/>
              <a:gd name="connsiteX2" fmla="*/ 4992 w 10000"/>
              <a:gd name="connsiteY2" fmla="*/ 5792 h 10000"/>
              <a:gd name="connsiteX3" fmla="*/ 5717 w 10000"/>
              <a:gd name="connsiteY3" fmla="*/ 4736 h 10000"/>
              <a:gd name="connsiteX4" fmla="*/ 7134 w 10000"/>
              <a:gd name="connsiteY4" fmla="*/ 3947 h 10000"/>
              <a:gd name="connsiteX5" fmla="*/ 9291 w 10000"/>
              <a:gd name="connsiteY5" fmla="*/ 2107 h 10000"/>
              <a:gd name="connsiteX6" fmla="*/ 10000 w 10000"/>
              <a:gd name="connsiteY6" fmla="*/ 0 h 10000"/>
              <a:gd name="connsiteX0" fmla="*/ 5689 w 9787"/>
              <a:gd name="connsiteY0" fmla="*/ 15596 h 15596"/>
              <a:gd name="connsiteX1" fmla="*/ 0 w 9787"/>
              <a:gd name="connsiteY1" fmla="*/ 9760 h 15596"/>
              <a:gd name="connsiteX2" fmla="*/ 4779 w 9787"/>
              <a:gd name="connsiteY2" fmla="*/ 5792 h 15596"/>
              <a:gd name="connsiteX3" fmla="*/ 5504 w 9787"/>
              <a:gd name="connsiteY3" fmla="*/ 4736 h 15596"/>
              <a:gd name="connsiteX4" fmla="*/ 6921 w 9787"/>
              <a:gd name="connsiteY4" fmla="*/ 3947 h 15596"/>
              <a:gd name="connsiteX5" fmla="*/ 9078 w 9787"/>
              <a:gd name="connsiteY5" fmla="*/ 2107 h 15596"/>
              <a:gd name="connsiteX6" fmla="*/ 9787 w 9787"/>
              <a:gd name="connsiteY6" fmla="*/ 0 h 15596"/>
              <a:gd name="connsiteX0" fmla="*/ 5813 w 10000"/>
              <a:gd name="connsiteY0" fmla="*/ 10000 h 10000"/>
              <a:gd name="connsiteX1" fmla="*/ 5126 w 10000"/>
              <a:gd name="connsiteY1" fmla="*/ 9541 h 10000"/>
              <a:gd name="connsiteX2" fmla="*/ 0 w 10000"/>
              <a:gd name="connsiteY2" fmla="*/ 6258 h 10000"/>
              <a:gd name="connsiteX3" fmla="*/ 4883 w 10000"/>
              <a:gd name="connsiteY3" fmla="*/ 3714 h 10000"/>
              <a:gd name="connsiteX4" fmla="*/ 5624 w 10000"/>
              <a:gd name="connsiteY4" fmla="*/ 3037 h 10000"/>
              <a:gd name="connsiteX5" fmla="*/ 7072 w 10000"/>
              <a:gd name="connsiteY5" fmla="*/ 2531 h 10000"/>
              <a:gd name="connsiteX6" fmla="*/ 9276 w 10000"/>
              <a:gd name="connsiteY6" fmla="*/ 1351 h 10000"/>
              <a:gd name="connsiteX7" fmla="*/ 10000 w 10000"/>
              <a:gd name="connsiteY7" fmla="*/ 0 h 10000"/>
              <a:gd name="connsiteX0" fmla="*/ 5813 w 10000"/>
              <a:gd name="connsiteY0" fmla="*/ 10000 h 10000"/>
              <a:gd name="connsiteX1" fmla="*/ 6282 w 10000"/>
              <a:gd name="connsiteY1" fmla="*/ 9528 h 10000"/>
              <a:gd name="connsiteX2" fmla="*/ 0 w 10000"/>
              <a:gd name="connsiteY2" fmla="*/ 6258 h 10000"/>
              <a:gd name="connsiteX3" fmla="*/ 4883 w 10000"/>
              <a:gd name="connsiteY3" fmla="*/ 3714 h 10000"/>
              <a:gd name="connsiteX4" fmla="*/ 5624 w 10000"/>
              <a:gd name="connsiteY4" fmla="*/ 3037 h 10000"/>
              <a:gd name="connsiteX5" fmla="*/ 7072 w 10000"/>
              <a:gd name="connsiteY5" fmla="*/ 2531 h 10000"/>
              <a:gd name="connsiteX6" fmla="*/ 9276 w 10000"/>
              <a:gd name="connsiteY6" fmla="*/ 1351 h 10000"/>
              <a:gd name="connsiteX7" fmla="*/ 10000 w 10000"/>
              <a:gd name="connsiteY7" fmla="*/ 0 h 10000"/>
              <a:gd name="connsiteX0" fmla="*/ 5813 w 10000"/>
              <a:gd name="connsiteY0" fmla="*/ 10000 h 10000"/>
              <a:gd name="connsiteX1" fmla="*/ 6282 w 10000"/>
              <a:gd name="connsiteY1" fmla="*/ 9528 h 10000"/>
              <a:gd name="connsiteX2" fmla="*/ 3568 w 10000"/>
              <a:gd name="connsiteY2" fmla="*/ 8119 h 10000"/>
              <a:gd name="connsiteX3" fmla="*/ 0 w 10000"/>
              <a:gd name="connsiteY3" fmla="*/ 6258 h 10000"/>
              <a:gd name="connsiteX4" fmla="*/ 4883 w 10000"/>
              <a:gd name="connsiteY4" fmla="*/ 3714 h 10000"/>
              <a:gd name="connsiteX5" fmla="*/ 5624 w 10000"/>
              <a:gd name="connsiteY5" fmla="*/ 3037 h 10000"/>
              <a:gd name="connsiteX6" fmla="*/ 7072 w 10000"/>
              <a:gd name="connsiteY6" fmla="*/ 2531 h 10000"/>
              <a:gd name="connsiteX7" fmla="*/ 9276 w 10000"/>
              <a:gd name="connsiteY7" fmla="*/ 1351 h 10000"/>
              <a:gd name="connsiteX8" fmla="*/ 10000 w 10000"/>
              <a:gd name="connsiteY8" fmla="*/ 0 h 10000"/>
              <a:gd name="connsiteX0" fmla="*/ 5813 w 10000"/>
              <a:gd name="connsiteY0" fmla="*/ 10000 h 10000"/>
              <a:gd name="connsiteX1" fmla="*/ 6282 w 10000"/>
              <a:gd name="connsiteY1" fmla="*/ 9528 h 10000"/>
              <a:gd name="connsiteX2" fmla="*/ 6935 w 10000"/>
              <a:gd name="connsiteY2" fmla="*/ 8983 h 10000"/>
              <a:gd name="connsiteX3" fmla="*/ 0 w 10000"/>
              <a:gd name="connsiteY3" fmla="*/ 6258 h 10000"/>
              <a:gd name="connsiteX4" fmla="*/ 4883 w 10000"/>
              <a:gd name="connsiteY4" fmla="*/ 3714 h 10000"/>
              <a:gd name="connsiteX5" fmla="*/ 5624 w 10000"/>
              <a:gd name="connsiteY5" fmla="*/ 3037 h 10000"/>
              <a:gd name="connsiteX6" fmla="*/ 7072 w 10000"/>
              <a:gd name="connsiteY6" fmla="*/ 2531 h 10000"/>
              <a:gd name="connsiteX7" fmla="*/ 9276 w 10000"/>
              <a:gd name="connsiteY7" fmla="*/ 1351 h 10000"/>
              <a:gd name="connsiteX8" fmla="*/ 10000 w 10000"/>
              <a:gd name="connsiteY8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6935 w 10000"/>
              <a:gd name="connsiteY2" fmla="*/ 8983 h 10000"/>
              <a:gd name="connsiteX3" fmla="*/ 0 w 10000"/>
              <a:gd name="connsiteY3" fmla="*/ 6258 h 10000"/>
              <a:gd name="connsiteX4" fmla="*/ 4883 w 10000"/>
              <a:gd name="connsiteY4" fmla="*/ 3714 h 10000"/>
              <a:gd name="connsiteX5" fmla="*/ 5624 w 10000"/>
              <a:gd name="connsiteY5" fmla="*/ 3037 h 10000"/>
              <a:gd name="connsiteX6" fmla="*/ 7072 w 10000"/>
              <a:gd name="connsiteY6" fmla="*/ 2531 h 10000"/>
              <a:gd name="connsiteX7" fmla="*/ 9276 w 10000"/>
              <a:gd name="connsiteY7" fmla="*/ 1351 h 10000"/>
              <a:gd name="connsiteX8" fmla="*/ 10000 w 10000"/>
              <a:gd name="connsiteY8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779 w 10000"/>
              <a:gd name="connsiteY2" fmla="*/ 9222 h 10000"/>
              <a:gd name="connsiteX3" fmla="*/ 0 w 10000"/>
              <a:gd name="connsiteY3" fmla="*/ 6258 h 10000"/>
              <a:gd name="connsiteX4" fmla="*/ 4883 w 10000"/>
              <a:gd name="connsiteY4" fmla="*/ 3714 h 10000"/>
              <a:gd name="connsiteX5" fmla="*/ 5624 w 10000"/>
              <a:gd name="connsiteY5" fmla="*/ 3037 h 10000"/>
              <a:gd name="connsiteX6" fmla="*/ 7072 w 10000"/>
              <a:gd name="connsiteY6" fmla="*/ 2531 h 10000"/>
              <a:gd name="connsiteX7" fmla="*/ 9276 w 10000"/>
              <a:gd name="connsiteY7" fmla="*/ 1351 h 10000"/>
              <a:gd name="connsiteX8" fmla="*/ 10000 w 10000"/>
              <a:gd name="connsiteY8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779 w 10000"/>
              <a:gd name="connsiteY2" fmla="*/ 9222 h 10000"/>
              <a:gd name="connsiteX3" fmla="*/ 2915 w 10000"/>
              <a:gd name="connsiteY3" fmla="*/ 7800 h 10000"/>
              <a:gd name="connsiteX4" fmla="*/ 0 w 10000"/>
              <a:gd name="connsiteY4" fmla="*/ 6258 h 10000"/>
              <a:gd name="connsiteX5" fmla="*/ 4883 w 10000"/>
              <a:gd name="connsiteY5" fmla="*/ 3714 h 10000"/>
              <a:gd name="connsiteX6" fmla="*/ 5624 w 10000"/>
              <a:gd name="connsiteY6" fmla="*/ 3037 h 10000"/>
              <a:gd name="connsiteX7" fmla="*/ 7072 w 10000"/>
              <a:gd name="connsiteY7" fmla="*/ 2531 h 10000"/>
              <a:gd name="connsiteX8" fmla="*/ 9276 w 10000"/>
              <a:gd name="connsiteY8" fmla="*/ 1351 h 10000"/>
              <a:gd name="connsiteX9" fmla="*/ 10000 w 10000"/>
              <a:gd name="connsiteY9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779 w 10000"/>
              <a:gd name="connsiteY2" fmla="*/ 9222 h 10000"/>
              <a:gd name="connsiteX3" fmla="*/ 4121 w 10000"/>
              <a:gd name="connsiteY3" fmla="*/ 8930 h 10000"/>
              <a:gd name="connsiteX4" fmla="*/ 0 w 10000"/>
              <a:gd name="connsiteY4" fmla="*/ 6258 h 10000"/>
              <a:gd name="connsiteX5" fmla="*/ 4883 w 10000"/>
              <a:gd name="connsiteY5" fmla="*/ 3714 h 10000"/>
              <a:gd name="connsiteX6" fmla="*/ 5624 w 10000"/>
              <a:gd name="connsiteY6" fmla="*/ 3037 h 10000"/>
              <a:gd name="connsiteX7" fmla="*/ 7072 w 10000"/>
              <a:gd name="connsiteY7" fmla="*/ 2531 h 10000"/>
              <a:gd name="connsiteX8" fmla="*/ 9276 w 10000"/>
              <a:gd name="connsiteY8" fmla="*/ 1351 h 10000"/>
              <a:gd name="connsiteX9" fmla="*/ 10000 w 10000"/>
              <a:gd name="connsiteY9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779 w 10000"/>
              <a:gd name="connsiteY2" fmla="*/ 9222 h 10000"/>
              <a:gd name="connsiteX3" fmla="*/ 3769 w 10000"/>
              <a:gd name="connsiteY3" fmla="*/ 8837 h 10000"/>
              <a:gd name="connsiteX4" fmla="*/ 0 w 10000"/>
              <a:gd name="connsiteY4" fmla="*/ 6258 h 10000"/>
              <a:gd name="connsiteX5" fmla="*/ 4883 w 10000"/>
              <a:gd name="connsiteY5" fmla="*/ 3714 h 10000"/>
              <a:gd name="connsiteX6" fmla="*/ 5624 w 10000"/>
              <a:gd name="connsiteY6" fmla="*/ 3037 h 10000"/>
              <a:gd name="connsiteX7" fmla="*/ 7072 w 10000"/>
              <a:gd name="connsiteY7" fmla="*/ 2531 h 10000"/>
              <a:gd name="connsiteX8" fmla="*/ 9276 w 10000"/>
              <a:gd name="connsiteY8" fmla="*/ 1351 h 10000"/>
              <a:gd name="connsiteX9" fmla="*/ 10000 w 10000"/>
              <a:gd name="connsiteY9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0 w 10000"/>
              <a:gd name="connsiteY4" fmla="*/ 6258 h 10000"/>
              <a:gd name="connsiteX5" fmla="*/ 4883 w 10000"/>
              <a:gd name="connsiteY5" fmla="*/ 3714 h 10000"/>
              <a:gd name="connsiteX6" fmla="*/ 5624 w 10000"/>
              <a:gd name="connsiteY6" fmla="*/ 3037 h 10000"/>
              <a:gd name="connsiteX7" fmla="*/ 7072 w 10000"/>
              <a:gd name="connsiteY7" fmla="*/ 2531 h 10000"/>
              <a:gd name="connsiteX8" fmla="*/ 9276 w 10000"/>
              <a:gd name="connsiteY8" fmla="*/ 1351 h 10000"/>
              <a:gd name="connsiteX9" fmla="*/ 10000 w 10000"/>
              <a:gd name="connsiteY9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2814 w 10000"/>
              <a:gd name="connsiteY4" fmla="*/ 8172 h 10000"/>
              <a:gd name="connsiteX5" fmla="*/ 0 w 10000"/>
              <a:gd name="connsiteY5" fmla="*/ 6258 h 10000"/>
              <a:gd name="connsiteX6" fmla="*/ 4883 w 10000"/>
              <a:gd name="connsiteY6" fmla="*/ 3714 h 10000"/>
              <a:gd name="connsiteX7" fmla="*/ 5624 w 10000"/>
              <a:gd name="connsiteY7" fmla="*/ 3037 h 10000"/>
              <a:gd name="connsiteX8" fmla="*/ 7072 w 10000"/>
              <a:gd name="connsiteY8" fmla="*/ 2531 h 10000"/>
              <a:gd name="connsiteX9" fmla="*/ 9276 w 10000"/>
              <a:gd name="connsiteY9" fmla="*/ 1351 h 10000"/>
              <a:gd name="connsiteX10" fmla="*/ 10000 w 10000"/>
              <a:gd name="connsiteY10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2513 w 10000"/>
              <a:gd name="connsiteY4" fmla="*/ 8717 h 10000"/>
              <a:gd name="connsiteX5" fmla="*/ 0 w 10000"/>
              <a:gd name="connsiteY5" fmla="*/ 6258 h 10000"/>
              <a:gd name="connsiteX6" fmla="*/ 4883 w 10000"/>
              <a:gd name="connsiteY6" fmla="*/ 3714 h 10000"/>
              <a:gd name="connsiteX7" fmla="*/ 5624 w 10000"/>
              <a:gd name="connsiteY7" fmla="*/ 3037 h 10000"/>
              <a:gd name="connsiteX8" fmla="*/ 7072 w 10000"/>
              <a:gd name="connsiteY8" fmla="*/ 2531 h 10000"/>
              <a:gd name="connsiteX9" fmla="*/ 9276 w 10000"/>
              <a:gd name="connsiteY9" fmla="*/ 1351 h 10000"/>
              <a:gd name="connsiteX10" fmla="*/ 10000 w 10000"/>
              <a:gd name="connsiteY10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2513 w 10000"/>
              <a:gd name="connsiteY4" fmla="*/ 8717 h 10000"/>
              <a:gd name="connsiteX5" fmla="*/ 1206 w 10000"/>
              <a:gd name="connsiteY5" fmla="*/ 7414 h 10000"/>
              <a:gd name="connsiteX6" fmla="*/ 0 w 10000"/>
              <a:gd name="connsiteY6" fmla="*/ 6258 h 10000"/>
              <a:gd name="connsiteX7" fmla="*/ 4883 w 10000"/>
              <a:gd name="connsiteY7" fmla="*/ 3714 h 10000"/>
              <a:gd name="connsiteX8" fmla="*/ 5624 w 10000"/>
              <a:gd name="connsiteY8" fmla="*/ 3037 h 10000"/>
              <a:gd name="connsiteX9" fmla="*/ 7072 w 10000"/>
              <a:gd name="connsiteY9" fmla="*/ 2531 h 10000"/>
              <a:gd name="connsiteX10" fmla="*/ 9276 w 10000"/>
              <a:gd name="connsiteY10" fmla="*/ 1351 h 10000"/>
              <a:gd name="connsiteX11" fmla="*/ 10000 w 10000"/>
              <a:gd name="connsiteY11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2513 w 10000"/>
              <a:gd name="connsiteY4" fmla="*/ 8717 h 10000"/>
              <a:gd name="connsiteX5" fmla="*/ 0 w 10000"/>
              <a:gd name="connsiteY5" fmla="*/ 7573 h 10000"/>
              <a:gd name="connsiteX6" fmla="*/ 0 w 10000"/>
              <a:gd name="connsiteY6" fmla="*/ 6258 h 10000"/>
              <a:gd name="connsiteX7" fmla="*/ 4883 w 10000"/>
              <a:gd name="connsiteY7" fmla="*/ 3714 h 10000"/>
              <a:gd name="connsiteX8" fmla="*/ 5624 w 10000"/>
              <a:gd name="connsiteY8" fmla="*/ 3037 h 10000"/>
              <a:gd name="connsiteX9" fmla="*/ 7072 w 10000"/>
              <a:gd name="connsiteY9" fmla="*/ 2531 h 10000"/>
              <a:gd name="connsiteX10" fmla="*/ 9276 w 10000"/>
              <a:gd name="connsiteY10" fmla="*/ 1351 h 10000"/>
              <a:gd name="connsiteX11" fmla="*/ 10000 w 10000"/>
              <a:gd name="connsiteY11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2513 w 10000"/>
              <a:gd name="connsiteY4" fmla="*/ 8717 h 10000"/>
              <a:gd name="connsiteX5" fmla="*/ 0 w 10000"/>
              <a:gd name="connsiteY5" fmla="*/ 7573 h 10000"/>
              <a:gd name="connsiteX6" fmla="*/ 0 w 10000"/>
              <a:gd name="connsiteY6" fmla="*/ 6710 h 10000"/>
              <a:gd name="connsiteX7" fmla="*/ 0 w 10000"/>
              <a:gd name="connsiteY7" fmla="*/ 6258 h 10000"/>
              <a:gd name="connsiteX8" fmla="*/ 4883 w 10000"/>
              <a:gd name="connsiteY8" fmla="*/ 3714 h 10000"/>
              <a:gd name="connsiteX9" fmla="*/ 5624 w 10000"/>
              <a:gd name="connsiteY9" fmla="*/ 3037 h 10000"/>
              <a:gd name="connsiteX10" fmla="*/ 7072 w 10000"/>
              <a:gd name="connsiteY10" fmla="*/ 2531 h 10000"/>
              <a:gd name="connsiteX11" fmla="*/ 9276 w 10000"/>
              <a:gd name="connsiteY11" fmla="*/ 1351 h 10000"/>
              <a:gd name="connsiteX12" fmla="*/ 10000 w 10000"/>
              <a:gd name="connsiteY12" fmla="*/ 0 h 10000"/>
              <a:gd name="connsiteX0" fmla="*/ 5914 w 10101"/>
              <a:gd name="connsiteY0" fmla="*/ 10000 h 10000"/>
              <a:gd name="connsiteX1" fmla="*/ 6433 w 10101"/>
              <a:gd name="connsiteY1" fmla="*/ 9475 h 10000"/>
              <a:gd name="connsiteX2" fmla="*/ 5779 w 10101"/>
              <a:gd name="connsiteY2" fmla="*/ 9222 h 10000"/>
              <a:gd name="connsiteX3" fmla="*/ 3870 w 10101"/>
              <a:gd name="connsiteY3" fmla="*/ 8837 h 10000"/>
              <a:gd name="connsiteX4" fmla="*/ 2614 w 10101"/>
              <a:gd name="connsiteY4" fmla="*/ 8717 h 10000"/>
              <a:gd name="connsiteX5" fmla="*/ 101 w 10101"/>
              <a:gd name="connsiteY5" fmla="*/ 7573 h 10000"/>
              <a:gd name="connsiteX6" fmla="*/ 0 w 10101"/>
              <a:gd name="connsiteY6" fmla="*/ 7361 h 10000"/>
              <a:gd name="connsiteX7" fmla="*/ 101 w 10101"/>
              <a:gd name="connsiteY7" fmla="*/ 6258 h 10000"/>
              <a:gd name="connsiteX8" fmla="*/ 4984 w 10101"/>
              <a:gd name="connsiteY8" fmla="*/ 3714 h 10000"/>
              <a:gd name="connsiteX9" fmla="*/ 5725 w 10101"/>
              <a:gd name="connsiteY9" fmla="*/ 3037 h 10000"/>
              <a:gd name="connsiteX10" fmla="*/ 7173 w 10101"/>
              <a:gd name="connsiteY10" fmla="*/ 2531 h 10000"/>
              <a:gd name="connsiteX11" fmla="*/ 9377 w 10101"/>
              <a:gd name="connsiteY11" fmla="*/ 1351 h 10000"/>
              <a:gd name="connsiteX12" fmla="*/ 10101 w 10101"/>
              <a:gd name="connsiteY12" fmla="*/ 0 h 10000"/>
              <a:gd name="connsiteX0" fmla="*/ 5814 w 10001"/>
              <a:gd name="connsiteY0" fmla="*/ 10000 h 10000"/>
              <a:gd name="connsiteX1" fmla="*/ 6333 w 10001"/>
              <a:gd name="connsiteY1" fmla="*/ 9475 h 10000"/>
              <a:gd name="connsiteX2" fmla="*/ 5679 w 10001"/>
              <a:gd name="connsiteY2" fmla="*/ 9222 h 10000"/>
              <a:gd name="connsiteX3" fmla="*/ 3770 w 10001"/>
              <a:gd name="connsiteY3" fmla="*/ 8837 h 10000"/>
              <a:gd name="connsiteX4" fmla="*/ 2514 w 10001"/>
              <a:gd name="connsiteY4" fmla="*/ 8717 h 10000"/>
              <a:gd name="connsiteX5" fmla="*/ 1 w 10001"/>
              <a:gd name="connsiteY5" fmla="*/ 7573 h 10000"/>
              <a:gd name="connsiteX6" fmla="*/ 3116 w 10001"/>
              <a:gd name="connsiteY6" fmla="*/ 7361 h 10000"/>
              <a:gd name="connsiteX7" fmla="*/ 1 w 10001"/>
              <a:gd name="connsiteY7" fmla="*/ 6258 h 10000"/>
              <a:gd name="connsiteX8" fmla="*/ 4884 w 10001"/>
              <a:gd name="connsiteY8" fmla="*/ 3714 h 10000"/>
              <a:gd name="connsiteX9" fmla="*/ 5625 w 10001"/>
              <a:gd name="connsiteY9" fmla="*/ 3037 h 10000"/>
              <a:gd name="connsiteX10" fmla="*/ 7073 w 10001"/>
              <a:gd name="connsiteY10" fmla="*/ 2531 h 10000"/>
              <a:gd name="connsiteX11" fmla="*/ 9277 w 10001"/>
              <a:gd name="connsiteY11" fmla="*/ 1351 h 10000"/>
              <a:gd name="connsiteX12" fmla="*/ 10001 w 10001"/>
              <a:gd name="connsiteY12" fmla="*/ 0 h 10000"/>
              <a:gd name="connsiteX0" fmla="*/ 5814 w 10001"/>
              <a:gd name="connsiteY0" fmla="*/ 10000 h 10000"/>
              <a:gd name="connsiteX1" fmla="*/ 6333 w 10001"/>
              <a:gd name="connsiteY1" fmla="*/ 9475 h 10000"/>
              <a:gd name="connsiteX2" fmla="*/ 5679 w 10001"/>
              <a:gd name="connsiteY2" fmla="*/ 9222 h 10000"/>
              <a:gd name="connsiteX3" fmla="*/ 3770 w 10001"/>
              <a:gd name="connsiteY3" fmla="*/ 8837 h 10000"/>
              <a:gd name="connsiteX4" fmla="*/ 2514 w 10001"/>
              <a:gd name="connsiteY4" fmla="*/ 8717 h 10000"/>
              <a:gd name="connsiteX5" fmla="*/ 1 w 10001"/>
              <a:gd name="connsiteY5" fmla="*/ 7573 h 10000"/>
              <a:gd name="connsiteX6" fmla="*/ 3116 w 10001"/>
              <a:gd name="connsiteY6" fmla="*/ 7361 h 10000"/>
              <a:gd name="connsiteX7" fmla="*/ 1 w 10001"/>
              <a:gd name="connsiteY7" fmla="*/ 6258 h 10000"/>
              <a:gd name="connsiteX8" fmla="*/ 4884 w 10001"/>
              <a:gd name="connsiteY8" fmla="*/ 3714 h 10000"/>
              <a:gd name="connsiteX9" fmla="*/ 5625 w 10001"/>
              <a:gd name="connsiteY9" fmla="*/ 3037 h 10000"/>
              <a:gd name="connsiteX10" fmla="*/ 7073 w 10001"/>
              <a:gd name="connsiteY10" fmla="*/ 2531 h 10000"/>
              <a:gd name="connsiteX11" fmla="*/ 9277 w 10001"/>
              <a:gd name="connsiteY11" fmla="*/ 1351 h 10000"/>
              <a:gd name="connsiteX12" fmla="*/ 10001 w 10001"/>
              <a:gd name="connsiteY12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2513 w 10000"/>
              <a:gd name="connsiteY4" fmla="*/ 8717 h 10000"/>
              <a:gd name="connsiteX5" fmla="*/ 0 w 10000"/>
              <a:gd name="connsiteY5" fmla="*/ 7573 h 10000"/>
              <a:gd name="connsiteX6" fmla="*/ 3115 w 10000"/>
              <a:gd name="connsiteY6" fmla="*/ 7361 h 10000"/>
              <a:gd name="connsiteX7" fmla="*/ 0 w 10000"/>
              <a:gd name="connsiteY7" fmla="*/ 6258 h 10000"/>
              <a:gd name="connsiteX8" fmla="*/ 4883 w 10000"/>
              <a:gd name="connsiteY8" fmla="*/ 3714 h 10000"/>
              <a:gd name="connsiteX9" fmla="*/ 5624 w 10000"/>
              <a:gd name="connsiteY9" fmla="*/ 3037 h 10000"/>
              <a:gd name="connsiteX10" fmla="*/ 7072 w 10000"/>
              <a:gd name="connsiteY10" fmla="*/ 2531 h 10000"/>
              <a:gd name="connsiteX11" fmla="*/ 9276 w 10000"/>
              <a:gd name="connsiteY11" fmla="*/ 1351 h 10000"/>
              <a:gd name="connsiteX12" fmla="*/ 10000 w 10000"/>
              <a:gd name="connsiteY12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2513 w 10000"/>
              <a:gd name="connsiteY4" fmla="*/ 8717 h 10000"/>
              <a:gd name="connsiteX5" fmla="*/ 0 w 10000"/>
              <a:gd name="connsiteY5" fmla="*/ 7573 h 10000"/>
              <a:gd name="connsiteX6" fmla="*/ 150 w 10000"/>
              <a:gd name="connsiteY6" fmla="*/ 7427 h 10000"/>
              <a:gd name="connsiteX7" fmla="*/ 0 w 10000"/>
              <a:gd name="connsiteY7" fmla="*/ 6258 h 10000"/>
              <a:gd name="connsiteX8" fmla="*/ 4883 w 10000"/>
              <a:gd name="connsiteY8" fmla="*/ 3714 h 10000"/>
              <a:gd name="connsiteX9" fmla="*/ 5624 w 10000"/>
              <a:gd name="connsiteY9" fmla="*/ 3037 h 10000"/>
              <a:gd name="connsiteX10" fmla="*/ 7072 w 10000"/>
              <a:gd name="connsiteY10" fmla="*/ 2531 h 10000"/>
              <a:gd name="connsiteX11" fmla="*/ 9276 w 10000"/>
              <a:gd name="connsiteY11" fmla="*/ 1351 h 10000"/>
              <a:gd name="connsiteX12" fmla="*/ 10000 w 10000"/>
              <a:gd name="connsiteY12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2513 w 10000"/>
              <a:gd name="connsiteY4" fmla="*/ 8717 h 10000"/>
              <a:gd name="connsiteX5" fmla="*/ 0 w 10000"/>
              <a:gd name="connsiteY5" fmla="*/ 7573 h 10000"/>
              <a:gd name="connsiteX6" fmla="*/ 150 w 10000"/>
              <a:gd name="connsiteY6" fmla="*/ 7427 h 10000"/>
              <a:gd name="connsiteX7" fmla="*/ 50 w 10000"/>
              <a:gd name="connsiteY7" fmla="*/ 6524 h 10000"/>
              <a:gd name="connsiteX8" fmla="*/ 0 w 10000"/>
              <a:gd name="connsiteY8" fmla="*/ 6258 h 10000"/>
              <a:gd name="connsiteX9" fmla="*/ 4883 w 10000"/>
              <a:gd name="connsiteY9" fmla="*/ 3714 h 10000"/>
              <a:gd name="connsiteX10" fmla="*/ 5624 w 10000"/>
              <a:gd name="connsiteY10" fmla="*/ 3037 h 10000"/>
              <a:gd name="connsiteX11" fmla="*/ 7072 w 10000"/>
              <a:gd name="connsiteY11" fmla="*/ 2531 h 10000"/>
              <a:gd name="connsiteX12" fmla="*/ 9276 w 10000"/>
              <a:gd name="connsiteY12" fmla="*/ 1351 h 10000"/>
              <a:gd name="connsiteX13" fmla="*/ 10000 w 10000"/>
              <a:gd name="connsiteY13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2513 w 10000"/>
              <a:gd name="connsiteY4" fmla="*/ 8717 h 10000"/>
              <a:gd name="connsiteX5" fmla="*/ 0 w 10000"/>
              <a:gd name="connsiteY5" fmla="*/ 7573 h 10000"/>
              <a:gd name="connsiteX6" fmla="*/ 150 w 10000"/>
              <a:gd name="connsiteY6" fmla="*/ 7427 h 10000"/>
              <a:gd name="connsiteX7" fmla="*/ 2613 w 10000"/>
              <a:gd name="connsiteY7" fmla="*/ 6537 h 10000"/>
              <a:gd name="connsiteX8" fmla="*/ 0 w 10000"/>
              <a:gd name="connsiteY8" fmla="*/ 6258 h 10000"/>
              <a:gd name="connsiteX9" fmla="*/ 4883 w 10000"/>
              <a:gd name="connsiteY9" fmla="*/ 3714 h 10000"/>
              <a:gd name="connsiteX10" fmla="*/ 5624 w 10000"/>
              <a:gd name="connsiteY10" fmla="*/ 3037 h 10000"/>
              <a:gd name="connsiteX11" fmla="*/ 7072 w 10000"/>
              <a:gd name="connsiteY11" fmla="*/ 2531 h 10000"/>
              <a:gd name="connsiteX12" fmla="*/ 9276 w 10000"/>
              <a:gd name="connsiteY12" fmla="*/ 1351 h 10000"/>
              <a:gd name="connsiteX13" fmla="*/ 10000 w 10000"/>
              <a:gd name="connsiteY13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2513 w 10000"/>
              <a:gd name="connsiteY4" fmla="*/ 8717 h 10000"/>
              <a:gd name="connsiteX5" fmla="*/ 0 w 10000"/>
              <a:gd name="connsiteY5" fmla="*/ 7573 h 10000"/>
              <a:gd name="connsiteX6" fmla="*/ 150 w 10000"/>
              <a:gd name="connsiteY6" fmla="*/ 7427 h 10000"/>
              <a:gd name="connsiteX7" fmla="*/ 2613 w 10000"/>
              <a:gd name="connsiteY7" fmla="*/ 6537 h 10000"/>
              <a:gd name="connsiteX8" fmla="*/ 0 w 10000"/>
              <a:gd name="connsiteY8" fmla="*/ 6258 h 10000"/>
              <a:gd name="connsiteX9" fmla="*/ 4883 w 10000"/>
              <a:gd name="connsiteY9" fmla="*/ 3714 h 10000"/>
              <a:gd name="connsiteX10" fmla="*/ 5624 w 10000"/>
              <a:gd name="connsiteY10" fmla="*/ 3037 h 10000"/>
              <a:gd name="connsiteX11" fmla="*/ 7072 w 10000"/>
              <a:gd name="connsiteY11" fmla="*/ 2531 h 10000"/>
              <a:gd name="connsiteX12" fmla="*/ 9276 w 10000"/>
              <a:gd name="connsiteY12" fmla="*/ 1351 h 10000"/>
              <a:gd name="connsiteX13" fmla="*/ 10000 w 10000"/>
              <a:gd name="connsiteY13" fmla="*/ 0 h 10000"/>
              <a:gd name="connsiteX0" fmla="*/ 5813 w 10000"/>
              <a:gd name="connsiteY0" fmla="*/ 10000 h 10000"/>
              <a:gd name="connsiteX1" fmla="*/ 6332 w 10000"/>
              <a:gd name="connsiteY1" fmla="*/ 9475 h 10000"/>
              <a:gd name="connsiteX2" fmla="*/ 5678 w 10000"/>
              <a:gd name="connsiteY2" fmla="*/ 9222 h 10000"/>
              <a:gd name="connsiteX3" fmla="*/ 3769 w 10000"/>
              <a:gd name="connsiteY3" fmla="*/ 8837 h 10000"/>
              <a:gd name="connsiteX4" fmla="*/ 2513 w 10000"/>
              <a:gd name="connsiteY4" fmla="*/ 8717 h 10000"/>
              <a:gd name="connsiteX5" fmla="*/ 0 w 10000"/>
              <a:gd name="connsiteY5" fmla="*/ 7573 h 10000"/>
              <a:gd name="connsiteX6" fmla="*/ 150 w 10000"/>
              <a:gd name="connsiteY6" fmla="*/ 7427 h 10000"/>
              <a:gd name="connsiteX7" fmla="*/ 2613 w 10000"/>
              <a:gd name="connsiteY7" fmla="*/ 6537 h 10000"/>
              <a:gd name="connsiteX8" fmla="*/ 0 w 10000"/>
              <a:gd name="connsiteY8" fmla="*/ 6258 h 10000"/>
              <a:gd name="connsiteX9" fmla="*/ 4883 w 10000"/>
              <a:gd name="connsiteY9" fmla="*/ 3714 h 10000"/>
              <a:gd name="connsiteX10" fmla="*/ 5624 w 10000"/>
              <a:gd name="connsiteY10" fmla="*/ 3037 h 10000"/>
              <a:gd name="connsiteX11" fmla="*/ 7072 w 10000"/>
              <a:gd name="connsiteY11" fmla="*/ 2531 h 10000"/>
              <a:gd name="connsiteX12" fmla="*/ 9276 w 10000"/>
              <a:gd name="connsiteY12" fmla="*/ 1351 h 10000"/>
              <a:gd name="connsiteX13" fmla="*/ 10000 w 10000"/>
              <a:gd name="connsiteY13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352 w 10352"/>
              <a:gd name="connsiteY8" fmla="*/ 6258 h 10000"/>
              <a:gd name="connsiteX9" fmla="*/ 5235 w 10352"/>
              <a:gd name="connsiteY9" fmla="*/ 3714 h 10000"/>
              <a:gd name="connsiteX10" fmla="*/ 5976 w 10352"/>
              <a:gd name="connsiteY10" fmla="*/ 3037 h 10000"/>
              <a:gd name="connsiteX11" fmla="*/ 7424 w 10352"/>
              <a:gd name="connsiteY11" fmla="*/ 2531 h 10000"/>
              <a:gd name="connsiteX12" fmla="*/ 9628 w 10352"/>
              <a:gd name="connsiteY12" fmla="*/ 1351 h 10000"/>
              <a:gd name="connsiteX13" fmla="*/ 10352 w 10352"/>
              <a:gd name="connsiteY13" fmla="*/ 0 h 10000"/>
              <a:gd name="connsiteX0" fmla="*/ 6195 w 10382"/>
              <a:gd name="connsiteY0" fmla="*/ 10000 h 10000"/>
              <a:gd name="connsiteX1" fmla="*/ 6714 w 10382"/>
              <a:gd name="connsiteY1" fmla="*/ 9475 h 10000"/>
              <a:gd name="connsiteX2" fmla="*/ 6060 w 10382"/>
              <a:gd name="connsiteY2" fmla="*/ 9222 h 10000"/>
              <a:gd name="connsiteX3" fmla="*/ 4151 w 10382"/>
              <a:gd name="connsiteY3" fmla="*/ 8837 h 10000"/>
              <a:gd name="connsiteX4" fmla="*/ 2895 w 10382"/>
              <a:gd name="connsiteY4" fmla="*/ 8717 h 10000"/>
              <a:gd name="connsiteX5" fmla="*/ 382 w 10382"/>
              <a:gd name="connsiteY5" fmla="*/ 7573 h 10000"/>
              <a:gd name="connsiteX6" fmla="*/ 532 w 10382"/>
              <a:gd name="connsiteY6" fmla="*/ 7427 h 10000"/>
              <a:gd name="connsiteX7" fmla="*/ 30 w 10382"/>
              <a:gd name="connsiteY7" fmla="*/ 7175 h 10000"/>
              <a:gd name="connsiteX8" fmla="*/ 282 w 10382"/>
              <a:gd name="connsiteY8" fmla="*/ 6564 h 10000"/>
              <a:gd name="connsiteX9" fmla="*/ 382 w 10382"/>
              <a:gd name="connsiteY9" fmla="*/ 6258 h 10000"/>
              <a:gd name="connsiteX10" fmla="*/ 5265 w 10382"/>
              <a:gd name="connsiteY10" fmla="*/ 3714 h 10000"/>
              <a:gd name="connsiteX11" fmla="*/ 6006 w 10382"/>
              <a:gd name="connsiteY11" fmla="*/ 3037 h 10000"/>
              <a:gd name="connsiteX12" fmla="*/ 7454 w 10382"/>
              <a:gd name="connsiteY12" fmla="*/ 2531 h 10000"/>
              <a:gd name="connsiteX13" fmla="*/ 9658 w 10382"/>
              <a:gd name="connsiteY13" fmla="*/ 1351 h 10000"/>
              <a:gd name="connsiteX14" fmla="*/ 10382 w 10382"/>
              <a:gd name="connsiteY14" fmla="*/ 0 h 10000"/>
              <a:gd name="connsiteX0" fmla="*/ 6166 w 10353"/>
              <a:gd name="connsiteY0" fmla="*/ 10000 h 10000"/>
              <a:gd name="connsiteX1" fmla="*/ 6685 w 10353"/>
              <a:gd name="connsiteY1" fmla="*/ 9475 h 10000"/>
              <a:gd name="connsiteX2" fmla="*/ 6031 w 10353"/>
              <a:gd name="connsiteY2" fmla="*/ 9222 h 10000"/>
              <a:gd name="connsiteX3" fmla="*/ 4122 w 10353"/>
              <a:gd name="connsiteY3" fmla="*/ 8837 h 10000"/>
              <a:gd name="connsiteX4" fmla="*/ 2866 w 10353"/>
              <a:gd name="connsiteY4" fmla="*/ 8717 h 10000"/>
              <a:gd name="connsiteX5" fmla="*/ 353 w 10353"/>
              <a:gd name="connsiteY5" fmla="*/ 7573 h 10000"/>
              <a:gd name="connsiteX6" fmla="*/ 503 w 10353"/>
              <a:gd name="connsiteY6" fmla="*/ 7427 h 10000"/>
              <a:gd name="connsiteX7" fmla="*/ 1 w 10353"/>
              <a:gd name="connsiteY7" fmla="*/ 7175 h 10000"/>
              <a:gd name="connsiteX8" fmla="*/ 3067 w 10353"/>
              <a:gd name="connsiteY8" fmla="*/ 6564 h 10000"/>
              <a:gd name="connsiteX9" fmla="*/ 353 w 10353"/>
              <a:gd name="connsiteY9" fmla="*/ 6258 h 10000"/>
              <a:gd name="connsiteX10" fmla="*/ 5236 w 10353"/>
              <a:gd name="connsiteY10" fmla="*/ 3714 h 10000"/>
              <a:gd name="connsiteX11" fmla="*/ 5977 w 10353"/>
              <a:gd name="connsiteY11" fmla="*/ 3037 h 10000"/>
              <a:gd name="connsiteX12" fmla="*/ 7425 w 10353"/>
              <a:gd name="connsiteY12" fmla="*/ 2531 h 10000"/>
              <a:gd name="connsiteX13" fmla="*/ 9629 w 10353"/>
              <a:gd name="connsiteY13" fmla="*/ 1351 h 10000"/>
              <a:gd name="connsiteX14" fmla="*/ 10353 w 10353"/>
              <a:gd name="connsiteY14" fmla="*/ 0 h 10000"/>
              <a:gd name="connsiteX0" fmla="*/ 6166 w 10353"/>
              <a:gd name="connsiteY0" fmla="*/ 10000 h 10000"/>
              <a:gd name="connsiteX1" fmla="*/ 6685 w 10353"/>
              <a:gd name="connsiteY1" fmla="*/ 9475 h 10000"/>
              <a:gd name="connsiteX2" fmla="*/ 6031 w 10353"/>
              <a:gd name="connsiteY2" fmla="*/ 9222 h 10000"/>
              <a:gd name="connsiteX3" fmla="*/ 4122 w 10353"/>
              <a:gd name="connsiteY3" fmla="*/ 8837 h 10000"/>
              <a:gd name="connsiteX4" fmla="*/ 2866 w 10353"/>
              <a:gd name="connsiteY4" fmla="*/ 8717 h 10000"/>
              <a:gd name="connsiteX5" fmla="*/ 353 w 10353"/>
              <a:gd name="connsiteY5" fmla="*/ 7573 h 10000"/>
              <a:gd name="connsiteX6" fmla="*/ 503 w 10353"/>
              <a:gd name="connsiteY6" fmla="*/ 7427 h 10000"/>
              <a:gd name="connsiteX7" fmla="*/ 1 w 10353"/>
              <a:gd name="connsiteY7" fmla="*/ 7175 h 10000"/>
              <a:gd name="connsiteX8" fmla="*/ 3067 w 10353"/>
              <a:gd name="connsiteY8" fmla="*/ 6564 h 10000"/>
              <a:gd name="connsiteX9" fmla="*/ 353 w 10353"/>
              <a:gd name="connsiteY9" fmla="*/ 6258 h 10000"/>
              <a:gd name="connsiteX10" fmla="*/ 5236 w 10353"/>
              <a:gd name="connsiteY10" fmla="*/ 3714 h 10000"/>
              <a:gd name="connsiteX11" fmla="*/ 5977 w 10353"/>
              <a:gd name="connsiteY11" fmla="*/ 3037 h 10000"/>
              <a:gd name="connsiteX12" fmla="*/ 7425 w 10353"/>
              <a:gd name="connsiteY12" fmla="*/ 2531 h 10000"/>
              <a:gd name="connsiteX13" fmla="*/ 9629 w 10353"/>
              <a:gd name="connsiteY13" fmla="*/ 1351 h 10000"/>
              <a:gd name="connsiteX14" fmla="*/ 10353 w 10353"/>
              <a:gd name="connsiteY14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3066 w 10352"/>
              <a:gd name="connsiteY8" fmla="*/ 6564 h 10000"/>
              <a:gd name="connsiteX9" fmla="*/ 352 w 10352"/>
              <a:gd name="connsiteY9" fmla="*/ 6258 h 10000"/>
              <a:gd name="connsiteX10" fmla="*/ 5235 w 10352"/>
              <a:gd name="connsiteY10" fmla="*/ 3714 h 10000"/>
              <a:gd name="connsiteX11" fmla="*/ 5976 w 10352"/>
              <a:gd name="connsiteY11" fmla="*/ 3037 h 10000"/>
              <a:gd name="connsiteX12" fmla="*/ 7424 w 10352"/>
              <a:gd name="connsiteY12" fmla="*/ 2531 h 10000"/>
              <a:gd name="connsiteX13" fmla="*/ 9628 w 10352"/>
              <a:gd name="connsiteY13" fmla="*/ 1351 h 10000"/>
              <a:gd name="connsiteX14" fmla="*/ 10352 w 10352"/>
              <a:gd name="connsiteY14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352 w 10352"/>
              <a:gd name="connsiteY9" fmla="*/ 6258 h 10000"/>
              <a:gd name="connsiteX10" fmla="*/ 5235 w 10352"/>
              <a:gd name="connsiteY10" fmla="*/ 3714 h 10000"/>
              <a:gd name="connsiteX11" fmla="*/ 5976 w 10352"/>
              <a:gd name="connsiteY11" fmla="*/ 3037 h 10000"/>
              <a:gd name="connsiteX12" fmla="*/ 7424 w 10352"/>
              <a:gd name="connsiteY12" fmla="*/ 2531 h 10000"/>
              <a:gd name="connsiteX13" fmla="*/ 9628 w 10352"/>
              <a:gd name="connsiteY13" fmla="*/ 1351 h 10000"/>
              <a:gd name="connsiteX14" fmla="*/ 10352 w 10352"/>
              <a:gd name="connsiteY14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352 w 10352"/>
              <a:gd name="connsiteY9" fmla="*/ 6258 h 10000"/>
              <a:gd name="connsiteX10" fmla="*/ 5235 w 10352"/>
              <a:gd name="connsiteY10" fmla="*/ 3714 h 10000"/>
              <a:gd name="connsiteX11" fmla="*/ 5976 w 10352"/>
              <a:gd name="connsiteY11" fmla="*/ 3037 h 10000"/>
              <a:gd name="connsiteX12" fmla="*/ 7173 w 10352"/>
              <a:gd name="connsiteY12" fmla="*/ 2518 h 10000"/>
              <a:gd name="connsiteX13" fmla="*/ 9628 w 10352"/>
              <a:gd name="connsiteY13" fmla="*/ 1351 h 10000"/>
              <a:gd name="connsiteX14" fmla="*/ 10352 w 10352"/>
              <a:gd name="connsiteY14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352 w 10352"/>
              <a:gd name="connsiteY9" fmla="*/ 6258 h 10000"/>
              <a:gd name="connsiteX10" fmla="*/ 5235 w 10352"/>
              <a:gd name="connsiteY10" fmla="*/ 3714 h 10000"/>
              <a:gd name="connsiteX11" fmla="*/ 6177 w 10352"/>
              <a:gd name="connsiteY11" fmla="*/ 2944 h 10000"/>
              <a:gd name="connsiteX12" fmla="*/ 7173 w 10352"/>
              <a:gd name="connsiteY12" fmla="*/ 2518 h 10000"/>
              <a:gd name="connsiteX13" fmla="*/ 9628 w 10352"/>
              <a:gd name="connsiteY13" fmla="*/ 1351 h 10000"/>
              <a:gd name="connsiteX14" fmla="*/ 10352 w 10352"/>
              <a:gd name="connsiteY14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352 w 10352"/>
              <a:gd name="connsiteY9" fmla="*/ 6258 h 10000"/>
              <a:gd name="connsiteX10" fmla="*/ 5235 w 10352"/>
              <a:gd name="connsiteY10" fmla="*/ 3714 h 10000"/>
              <a:gd name="connsiteX11" fmla="*/ 6378 w 10352"/>
              <a:gd name="connsiteY11" fmla="*/ 2917 h 10000"/>
              <a:gd name="connsiteX12" fmla="*/ 7173 w 10352"/>
              <a:gd name="connsiteY12" fmla="*/ 2518 h 10000"/>
              <a:gd name="connsiteX13" fmla="*/ 9628 w 10352"/>
              <a:gd name="connsiteY13" fmla="*/ 1351 h 10000"/>
              <a:gd name="connsiteX14" fmla="*/ 10352 w 10352"/>
              <a:gd name="connsiteY14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352 w 10352"/>
              <a:gd name="connsiteY9" fmla="*/ 6258 h 10000"/>
              <a:gd name="connsiteX10" fmla="*/ 5637 w 10352"/>
              <a:gd name="connsiteY10" fmla="*/ 3701 h 10000"/>
              <a:gd name="connsiteX11" fmla="*/ 6378 w 10352"/>
              <a:gd name="connsiteY11" fmla="*/ 2917 h 10000"/>
              <a:gd name="connsiteX12" fmla="*/ 7173 w 10352"/>
              <a:gd name="connsiteY12" fmla="*/ 2518 h 10000"/>
              <a:gd name="connsiteX13" fmla="*/ 9628 w 10352"/>
              <a:gd name="connsiteY13" fmla="*/ 1351 h 10000"/>
              <a:gd name="connsiteX14" fmla="*/ 10352 w 10352"/>
              <a:gd name="connsiteY14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352 w 10352"/>
              <a:gd name="connsiteY9" fmla="*/ 6258 h 10000"/>
              <a:gd name="connsiteX10" fmla="*/ 5285 w 10352"/>
              <a:gd name="connsiteY10" fmla="*/ 3728 h 10000"/>
              <a:gd name="connsiteX11" fmla="*/ 6378 w 10352"/>
              <a:gd name="connsiteY11" fmla="*/ 2917 h 10000"/>
              <a:gd name="connsiteX12" fmla="*/ 7173 w 10352"/>
              <a:gd name="connsiteY12" fmla="*/ 2518 h 10000"/>
              <a:gd name="connsiteX13" fmla="*/ 9628 w 10352"/>
              <a:gd name="connsiteY13" fmla="*/ 1351 h 10000"/>
              <a:gd name="connsiteX14" fmla="*/ 10352 w 10352"/>
              <a:gd name="connsiteY14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352 w 10352"/>
              <a:gd name="connsiteY9" fmla="*/ 6258 h 10000"/>
              <a:gd name="connsiteX10" fmla="*/ 3367 w 10352"/>
              <a:gd name="connsiteY10" fmla="*/ 4757 h 10000"/>
              <a:gd name="connsiteX11" fmla="*/ 5285 w 10352"/>
              <a:gd name="connsiteY11" fmla="*/ 3728 h 10000"/>
              <a:gd name="connsiteX12" fmla="*/ 6378 w 10352"/>
              <a:gd name="connsiteY12" fmla="*/ 2917 h 10000"/>
              <a:gd name="connsiteX13" fmla="*/ 7173 w 10352"/>
              <a:gd name="connsiteY13" fmla="*/ 2518 h 10000"/>
              <a:gd name="connsiteX14" fmla="*/ 9628 w 10352"/>
              <a:gd name="connsiteY14" fmla="*/ 1351 h 10000"/>
              <a:gd name="connsiteX15" fmla="*/ 10352 w 10352"/>
              <a:gd name="connsiteY15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352 w 10352"/>
              <a:gd name="connsiteY9" fmla="*/ 6258 h 10000"/>
              <a:gd name="connsiteX10" fmla="*/ 3518 w 10352"/>
              <a:gd name="connsiteY10" fmla="*/ 4730 h 10000"/>
              <a:gd name="connsiteX11" fmla="*/ 5285 w 10352"/>
              <a:gd name="connsiteY11" fmla="*/ 3728 h 10000"/>
              <a:gd name="connsiteX12" fmla="*/ 6378 w 10352"/>
              <a:gd name="connsiteY12" fmla="*/ 2917 h 10000"/>
              <a:gd name="connsiteX13" fmla="*/ 7173 w 10352"/>
              <a:gd name="connsiteY13" fmla="*/ 2518 h 10000"/>
              <a:gd name="connsiteX14" fmla="*/ 9628 w 10352"/>
              <a:gd name="connsiteY14" fmla="*/ 1351 h 10000"/>
              <a:gd name="connsiteX15" fmla="*/ 10352 w 10352"/>
              <a:gd name="connsiteY15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352 w 10352"/>
              <a:gd name="connsiteY9" fmla="*/ 6258 h 10000"/>
              <a:gd name="connsiteX10" fmla="*/ 3518 w 10352"/>
              <a:gd name="connsiteY10" fmla="*/ 4730 h 10000"/>
              <a:gd name="connsiteX11" fmla="*/ 6378 w 10352"/>
              <a:gd name="connsiteY11" fmla="*/ 2917 h 10000"/>
              <a:gd name="connsiteX12" fmla="*/ 7173 w 10352"/>
              <a:gd name="connsiteY12" fmla="*/ 2518 h 10000"/>
              <a:gd name="connsiteX13" fmla="*/ 9628 w 10352"/>
              <a:gd name="connsiteY13" fmla="*/ 1351 h 10000"/>
              <a:gd name="connsiteX14" fmla="*/ 10352 w 10352"/>
              <a:gd name="connsiteY14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3518 w 10352"/>
              <a:gd name="connsiteY9" fmla="*/ 4730 h 10000"/>
              <a:gd name="connsiteX10" fmla="*/ 6378 w 10352"/>
              <a:gd name="connsiteY10" fmla="*/ 2917 h 10000"/>
              <a:gd name="connsiteX11" fmla="*/ 7173 w 10352"/>
              <a:gd name="connsiteY11" fmla="*/ 2518 h 10000"/>
              <a:gd name="connsiteX12" fmla="*/ 9628 w 10352"/>
              <a:gd name="connsiteY12" fmla="*/ 1351 h 10000"/>
              <a:gd name="connsiteX13" fmla="*/ 10352 w 10352"/>
              <a:gd name="connsiteY13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553 w 10352"/>
              <a:gd name="connsiteY9" fmla="*/ 6325 h 10000"/>
              <a:gd name="connsiteX10" fmla="*/ 3518 w 10352"/>
              <a:gd name="connsiteY10" fmla="*/ 4730 h 10000"/>
              <a:gd name="connsiteX11" fmla="*/ 6378 w 10352"/>
              <a:gd name="connsiteY11" fmla="*/ 2917 h 10000"/>
              <a:gd name="connsiteX12" fmla="*/ 7173 w 10352"/>
              <a:gd name="connsiteY12" fmla="*/ 2518 h 10000"/>
              <a:gd name="connsiteX13" fmla="*/ 9628 w 10352"/>
              <a:gd name="connsiteY13" fmla="*/ 1351 h 10000"/>
              <a:gd name="connsiteX14" fmla="*/ 10352 w 10352"/>
              <a:gd name="connsiteY14" fmla="*/ 0 h 10000"/>
              <a:gd name="connsiteX0" fmla="*/ 6165 w 10352"/>
              <a:gd name="connsiteY0" fmla="*/ 10000 h 10000"/>
              <a:gd name="connsiteX1" fmla="*/ 6684 w 10352"/>
              <a:gd name="connsiteY1" fmla="*/ 9475 h 10000"/>
              <a:gd name="connsiteX2" fmla="*/ 6030 w 10352"/>
              <a:gd name="connsiteY2" fmla="*/ 9222 h 10000"/>
              <a:gd name="connsiteX3" fmla="*/ 4121 w 10352"/>
              <a:gd name="connsiteY3" fmla="*/ 8837 h 10000"/>
              <a:gd name="connsiteX4" fmla="*/ 2865 w 10352"/>
              <a:gd name="connsiteY4" fmla="*/ 8717 h 10000"/>
              <a:gd name="connsiteX5" fmla="*/ 352 w 10352"/>
              <a:gd name="connsiteY5" fmla="*/ 7573 h 10000"/>
              <a:gd name="connsiteX6" fmla="*/ 502 w 10352"/>
              <a:gd name="connsiteY6" fmla="*/ 7427 h 10000"/>
              <a:gd name="connsiteX7" fmla="*/ 0 w 10352"/>
              <a:gd name="connsiteY7" fmla="*/ 7175 h 10000"/>
              <a:gd name="connsiteX8" fmla="*/ 151 w 10352"/>
              <a:gd name="connsiteY8" fmla="*/ 6591 h 10000"/>
              <a:gd name="connsiteX9" fmla="*/ 654 w 10352"/>
              <a:gd name="connsiteY9" fmla="*/ 6245 h 10000"/>
              <a:gd name="connsiteX10" fmla="*/ 3518 w 10352"/>
              <a:gd name="connsiteY10" fmla="*/ 4730 h 10000"/>
              <a:gd name="connsiteX11" fmla="*/ 6378 w 10352"/>
              <a:gd name="connsiteY11" fmla="*/ 2917 h 10000"/>
              <a:gd name="connsiteX12" fmla="*/ 7173 w 10352"/>
              <a:gd name="connsiteY12" fmla="*/ 2518 h 10000"/>
              <a:gd name="connsiteX13" fmla="*/ 9628 w 10352"/>
              <a:gd name="connsiteY13" fmla="*/ 1351 h 10000"/>
              <a:gd name="connsiteX14" fmla="*/ 10352 w 10352"/>
              <a:gd name="connsiteY14" fmla="*/ 0 h 10000"/>
              <a:gd name="connsiteX0" fmla="*/ 6165 w 10603"/>
              <a:gd name="connsiteY0" fmla="*/ 9841 h 9841"/>
              <a:gd name="connsiteX1" fmla="*/ 6684 w 10603"/>
              <a:gd name="connsiteY1" fmla="*/ 9316 h 9841"/>
              <a:gd name="connsiteX2" fmla="*/ 6030 w 10603"/>
              <a:gd name="connsiteY2" fmla="*/ 9063 h 9841"/>
              <a:gd name="connsiteX3" fmla="*/ 4121 w 10603"/>
              <a:gd name="connsiteY3" fmla="*/ 8678 h 9841"/>
              <a:gd name="connsiteX4" fmla="*/ 2865 w 10603"/>
              <a:gd name="connsiteY4" fmla="*/ 8558 h 9841"/>
              <a:gd name="connsiteX5" fmla="*/ 352 w 10603"/>
              <a:gd name="connsiteY5" fmla="*/ 7414 h 9841"/>
              <a:gd name="connsiteX6" fmla="*/ 502 w 10603"/>
              <a:gd name="connsiteY6" fmla="*/ 7268 h 9841"/>
              <a:gd name="connsiteX7" fmla="*/ 0 w 10603"/>
              <a:gd name="connsiteY7" fmla="*/ 7016 h 9841"/>
              <a:gd name="connsiteX8" fmla="*/ 151 w 10603"/>
              <a:gd name="connsiteY8" fmla="*/ 6432 h 9841"/>
              <a:gd name="connsiteX9" fmla="*/ 654 w 10603"/>
              <a:gd name="connsiteY9" fmla="*/ 6086 h 9841"/>
              <a:gd name="connsiteX10" fmla="*/ 3518 w 10603"/>
              <a:gd name="connsiteY10" fmla="*/ 4571 h 9841"/>
              <a:gd name="connsiteX11" fmla="*/ 6378 w 10603"/>
              <a:gd name="connsiteY11" fmla="*/ 2758 h 9841"/>
              <a:gd name="connsiteX12" fmla="*/ 7173 w 10603"/>
              <a:gd name="connsiteY12" fmla="*/ 2359 h 9841"/>
              <a:gd name="connsiteX13" fmla="*/ 9628 w 10603"/>
              <a:gd name="connsiteY13" fmla="*/ 1192 h 9841"/>
              <a:gd name="connsiteX14" fmla="*/ 10603 w 10603"/>
              <a:gd name="connsiteY14" fmla="*/ 0 h 9841"/>
              <a:gd name="connsiteX0" fmla="*/ 5577 w 10000"/>
              <a:gd name="connsiteY0" fmla="*/ 10108 h 10108"/>
              <a:gd name="connsiteX1" fmla="*/ 6304 w 10000"/>
              <a:gd name="connsiteY1" fmla="*/ 9467 h 10108"/>
              <a:gd name="connsiteX2" fmla="*/ 5687 w 10000"/>
              <a:gd name="connsiteY2" fmla="*/ 9209 h 10108"/>
              <a:gd name="connsiteX3" fmla="*/ 3887 w 10000"/>
              <a:gd name="connsiteY3" fmla="*/ 8818 h 10108"/>
              <a:gd name="connsiteX4" fmla="*/ 2702 w 10000"/>
              <a:gd name="connsiteY4" fmla="*/ 8696 h 10108"/>
              <a:gd name="connsiteX5" fmla="*/ 332 w 10000"/>
              <a:gd name="connsiteY5" fmla="*/ 7534 h 10108"/>
              <a:gd name="connsiteX6" fmla="*/ 473 w 10000"/>
              <a:gd name="connsiteY6" fmla="*/ 7385 h 10108"/>
              <a:gd name="connsiteX7" fmla="*/ 0 w 10000"/>
              <a:gd name="connsiteY7" fmla="*/ 7129 h 10108"/>
              <a:gd name="connsiteX8" fmla="*/ 142 w 10000"/>
              <a:gd name="connsiteY8" fmla="*/ 6536 h 10108"/>
              <a:gd name="connsiteX9" fmla="*/ 617 w 10000"/>
              <a:gd name="connsiteY9" fmla="*/ 6184 h 10108"/>
              <a:gd name="connsiteX10" fmla="*/ 3318 w 10000"/>
              <a:gd name="connsiteY10" fmla="*/ 4645 h 10108"/>
              <a:gd name="connsiteX11" fmla="*/ 6015 w 10000"/>
              <a:gd name="connsiteY11" fmla="*/ 2803 h 10108"/>
              <a:gd name="connsiteX12" fmla="*/ 6765 w 10000"/>
              <a:gd name="connsiteY12" fmla="*/ 2397 h 10108"/>
              <a:gd name="connsiteX13" fmla="*/ 9080 w 10000"/>
              <a:gd name="connsiteY13" fmla="*/ 1211 h 10108"/>
              <a:gd name="connsiteX14" fmla="*/ 10000 w 10000"/>
              <a:gd name="connsiteY14" fmla="*/ 0 h 10108"/>
              <a:gd name="connsiteX0" fmla="*/ 5577 w 10000"/>
              <a:gd name="connsiteY0" fmla="*/ 10108 h 10108"/>
              <a:gd name="connsiteX1" fmla="*/ 6304 w 10000"/>
              <a:gd name="connsiteY1" fmla="*/ 9467 h 10108"/>
              <a:gd name="connsiteX2" fmla="*/ 5924 w 10000"/>
              <a:gd name="connsiteY2" fmla="*/ 9209 h 10108"/>
              <a:gd name="connsiteX3" fmla="*/ 3887 w 10000"/>
              <a:gd name="connsiteY3" fmla="*/ 8818 h 10108"/>
              <a:gd name="connsiteX4" fmla="*/ 2702 w 10000"/>
              <a:gd name="connsiteY4" fmla="*/ 8696 h 10108"/>
              <a:gd name="connsiteX5" fmla="*/ 332 w 10000"/>
              <a:gd name="connsiteY5" fmla="*/ 7534 h 10108"/>
              <a:gd name="connsiteX6" fmla="*/ 473 w 10000"/>
              <a:gd name="connsiteY6" fmla="*/ 7385 h 10108"/>
              <a:gd name="connsiteX7" fmla="*/ 0 w 10000"/>
              <a:gd name="connsiteY7" fmla="*/ 7129 h 10108"/>
              <a:gd name="connsiteX8" fmla="*/ 142 w 10000"/>
              <a:gd name="connsiteY8" fmla="*/ 6536 h 10108"/>
              <a:gd name="connsiteX9" fmla="*/ 617 w 10000"/>
              <a:gd name="connsiteY9" fmla="*/ 6184 h 10108"/>
              <a:gd name="connsiteX10" fmla="*/ 3318 w 10000"/>
              <a:gd name="connsiteY10" fmla="*/ 4645 h 10108"/>
              <a:gd name="connsiteX11" fmla="*/ 6015 w 10000"/>
              <a:gd name="connsiteY11" fmla="*/ 2803 h 10108"/>
              <a:gd name="connsiteX12" fmla="*/ 6765 w 10000"/>
              <a:gd name="connsiteY12" fmla="*/ 2397 h 10108"/>
              <a:gd name="connsiteX13" fmla="*/ 9080 w 10000"/>
              <a:gd name="connsiteY13" fmla="*/ 1211 h 10108"/>
              <a:gd name="connsiteX14" fmla="*/ 10000 w 10000"/>
              <a:gd name="connsiteY14" fmla="*/ 0 h 1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000" h="10108">
                <a:moveTo>
                  <a:pt x="5577" y="10108"/>
                </a:moveTo>
                <a:lnTo>
                  <a:pt x="6304" y="9467"/>
                </a:lnTo>
                <a:lnTo>
                  <a:pt x="5924" y="9209"/>
                </a:lnTo>
                <a:lnTo>
                  <a:pt x="3887" y="8818"/>
                </a:lnTo>
                <a:lnTo>
                  <a:pt x="2702" y="8696"/>
                </a:lnTo>
                <a:lnTo>
                  <a:pt x="332" y="7534"/>
                </a:lnTo>
                <a:lnTo>
                  <a:pt x="473" y="7385"/>
                </a:lnTo>
                <a:lnTo>
                  <a:pt x="0" y="7129"/>
                </a:lnTo>
                <a:cubicBezTo>
                  <a:pt x="47" y="6931"/>
                  <a:pt x="95" y="6734"/>
                  <a:pt x="142" y="6536"/>
                </a:cubicBezTo>
                <a:lnTo>
                  <a:pt x="617" y="6184"/>
                </a:lnTo>
                <a:lnTo>
                  <a:pt x="3318" y="4645"/>
                </a:lnTo>
                <a:lnTo>
                  <a:pt x="6015" y="2803"/>
                </a:lnTo>
                <a:lnTo>
                  <a:pt x="6765" y="2397"/>
                </a:lnTo>
                <a:lnTo>
                  <a:pt x="9080" y="1211"/>
                </a:lnTo>
                <a:lnTo>
                  <a:pt x="10000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grpSp>
        <p:nvGrpSpPr>
          <p:cNvPr id="512" name="グループ化 511"/>
          <p:cNvGrpSpPr/>
          <p:nvPr/>
        </p:nvGrpSpPr>
        <p:grpSpPr bwMode="gray">
          <a:xfrm>
            <a:off x="6918657" y="7350263"/>
            <a:ext cx="1664516" cy="3350022"/>
            <a:chOff x="6938155" y="602925"/>
            <a:chExt cx="1664516" cy="3350022"/>
          </a:xfrm>
        </p:grpSpPr>
        <p:sp>
          <p:nvSpPr>
            <p:cNvPr id="292" name="Freeform 276"/>
            <p:cNvSpPr>
              <a:spLocks noChangeAspect="1"/>
            </p:cNvSpPr>
            <p:nvPr/>
          </p:nvSpPr>
          <p:spPr bwMode="gray">
            <a:xfrm>
              <a:off x="6938155" y="603768"/>
              <a:ext cx="1664516" cy="3349179"/>
            </a:xfrm>
            <a:custGeom>
              <a:avLst/>
              <a:gdLst>
                <a:gd name="T0" fmla="*/ 2147483647 w 544"/>
                <a:gd name="T1" fmla="*/ 2147483647 h 3628"/>
                <a:gd name="T2" fmla="*/ 2147483647 w 544"/>
                <a:gd name="T3" fmla="*/ 2147483647 h 3628"/>
                <a:gd name="T4" fmla="*/ 2147483647 w 544"/>
                <a:gd name="T5" fmla="*/ 2147483647 h 3628"/>
                <a:gd name="T6" fmla="*/ 2147483647 w 544"/>
                <a:gd name="T7" fmla="*/ 2147483647 h 3628"/>
                <a:gd name="T8" fmla="*/ 2147483647 w 544"/>
                <a:gd name="T9" fmla="*/ 2147483647 h 3628"/>
                <a:gd name="T10" fmla="*/ 0 w 544"/>
                <a:gd name="T11" fmla="*/ 2147483647 h 3628"/>
                <a:gd name="T12" fmla="*/ 2147483647 w 544"/>
                <a:gd name="T13" fmla="*/ 2147483647 h 3628"/>
                <a:gd name="T14" fmla="*/ 2147483647 w 544"/>
                <a:gd name="T15" fmla="*/ 2147483647 h 3628"/>
                <a:gd name="T16" fmla="*/ 2147483647 w 544"/>
                <a:gd name="T17" fmla="*/ 2147483647 h 3628"/>
                <a:gd name="T18" fmla="*/ 2147483647 w 544"/>
                <a:gd name="T19" fmla="*/ 2147483647 h 3628"/>
                <a:gd name="T20" fmla="*/ 2147483647 w 544"/>
                <a:gd name="T21" fmla="*/ 2147483647 h 3628"/>
                <a:gd name="T22" fmla="*/ 2147483647 w 544"/>
                <a:gd name="T23" fmla="*/ 0 h 36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4"/>
                <a:gd name="T37" fmla="*/ 0 h 3628"/>
                <a:gd name="T38" fmla="*/ 544 w 544"/>
                <a:gd name="T39" fmla="*/ 3628 h 3628"/>
                <a:gd name="connsiteX0" fmla="*/ 10000 w 10019"/>
                <a:gd name="connsiteY0" fmla="*/ 10000 h 10000"/>
                <a:gd name="connsiteX1" fmla="*/ 10019 w 10019"/>
                <a:gd name="connsiteY1" fmla="*/ 9980 h 10000"/>
                <a:gd name="connsiteX2" fmla="*/ 8327 w 10019"/>
                <a:gd name="connsiteY2" fmla="*/ 8002 h 10000"/>
                <a:gd name="connsiteX3" fmla="*/ 9173 w 10019"/>
                <a:gd name="connsiteY3" fmla="*/ 7125 h 10000"/>
                <a:gd name="connsiteX4" fmla="*/ 8327 w 10019"/>
                <a:gd name="connsiteY4" fmla="*/ 6251 h 10000"/>
                <a:gd name="connsiteX5" fmla="*/ 2500 w 10019"/>
                <a:gd name="connsiteY5" fmla="*/ 5502 h 10000"/>
                <a:gd name="connsiteX6" fmla="*/ 0 w 10019"/>
                <a:gd name="connsiteY6" fmla="*/ 4625 h 10000"/>
                <a:gd name="connsiteX7" fmla="*/ 3327 w 10019"/>
                <a:gd name="connsiteY7" fmla="*/ 3749 h 10000"/>
                <a:gd name="connsiteX8" fmla="*/ 6673 w 10019"/>
                <a:gd name="connsiteY8" fmla="*/ 3250 h 10000"/>
                <a:gd name="connsiteX9" fmla="*/ 6673 w 10019"/>
                <a:gd name="connsiteY9" fmla="*/ 2751 h 10000"/>
                <a:gd name="connsiteX10" fmla="*/ 2500 w 10019"/>
                <a:gd name="connsiteY10" fmla="*/ 1623 h 10000"/>
                <a:gd name="connsiteX11" fmla="*/ 2500 w 10019"/>
                <a:gd name="connsiteY11" fmla="*/ 623 h 10000"/>
                <a:gd name="connsiteX12" fmla="*/ 4154 w 10019"/>
                <a:gd name="connsiteY12" fmla="*/ 0 h 10000"/>
                <a:gd name="connsiteX0" fmla="*/ 10000 w 10000"/>
                <a:gd name="connsiteY0" fmla="*/ 10000 h 10000"/>
                <a:gd name="connsiteX1" fmla="*/ 9904 w 10000"/>
                <a:gd name="connsiteY1" fmla="*/ 9941 h 10000"/>
                <a:gd name="connsiteX2" fmla="*/ 8327 w 10000"/>
                <a:gd name="connsiteY2" fmla="*/ 8002 h 10000"/>
                <a:gd name="connsiteX3" fmla="*/ 9173 w 10000"/>
                <a:gd name="connsiteY3" fmla="*/ 7125 h 10000"/>
                <a:gd name="connsiteX4" fmla="*/ 8327 w 10000"/>
                <a:gd name="connsiteY4" fmla="*/ 6251 h 10000"/>
                <a:gd name="connsiteX5" fmla="*/ 2500 w 10000"/>
                <a:gd name="connsiteY5" fmla="*/ 5502 h 10000"/>
                <a:gd name="connsiteX6" fmla="*/ 0 w 10000"/>
                <a:gd name="connsiteY6" fmla="*/ 4625 h 10000"/>
                <a:gd name="connsiteX7" fmla="*/ 3327 w 10000"/>
                <a:gd name="connsiteY7" fmla="*/ 3749 h 10000"/>
                <a:gd name="connsiteX8" fmla="*/ 6673 w 10000"/>
                <a:gd name="connsiteY8" fmla="*/ 3250 h 10000"/>
                <a:gd name="connsiteX9" fmla="*/ 6673 w 10000"/>
                <a:gd name="connsiteY9" fmla="*/ 2751 h 10000"/>
                <a:gd name="connsiteX10" fmla="*/ 2500 w 10000"/>
                <a:gd name="connsiteY10" fmla="*/ 1623 h 10000"/>
                <a:gd name="connsiteX11" fmla="*/ 2500 w 10000"/>
                <a:gd name="connsiteY11" fmla="*/ 623 h 10000"/>
                <a:gd name="connsiteX12" fmla="*/ 4154 w 10000"/>
                <a:gd name="connsiteY12" fmla="*/ 0 h 10000"/>
                <a:gd name="connsiteX0" fmla="*/ 11264 w 11264"/>
                <a:gd name="connsiteY0" fmla="*/ 10453 h 10453"/>
                <a:gd name="connsiteX1" fmla="*/ 9904 w 11264"/>
                <a:gd name="connsiteY1" fmla="*/ 9941 h 10453"/>
                <a:gd name="connsiteX2" fmla="*/ 8327 w 11264"/>
                <a:gd name="connsiteY2" fmla="*/ 8002 h 10453"/>
                <a:gd name="connsiteX3" fmla="*/ 9173 w 11264"/>
                <a:gd name="connsiteY3" fmla="*/ 7125 h 10453"/>
                <a:gd name="connsiteX4" fmla="*/ 8327 w 11264"/>
                <a:gd name="connsiteY4" fmla="*/ 6251 h 10453"/>
                <a:gd name="connsiteX5" fmla="*/ 2500 w 11264"/>
                <a:gd name="connsiteY5" fmla="*/ 5502 h 10453"/>
                <a:gd name="connsiteX6" fmla="*/ 0 w 11264"/>
                <a:gd name="connsiteY6" fmla="*/ 4625 h 10453"/>
                <a:gd name="connsiteX7" fmla="*/ 3327 w 11264"/>
                <a:gd name="connsiteY7" fmla="*/ 3749 h 10453"/>
                <a:gd name="connsiteX8" fmla="*/ 6673 w 11264"/>
                <a:gd name="connsiteY8" fmla="*/ 3250 h 10453"/>
                <a:gd name="connsiteX9" fmla="*/ 6673 w 11264"/>
                <a:gd name="connsiteY9" fmla="*/ 2751 h 10453"/>
                <a:gd name="connsiteX10" fmla="*/ 2500 w 11264"/>
                <a:gd name="connsiteY10" fmla="*/ 1623 h 10453"/>
                <a:gd name="connsiteX11" fmla="*/ 2500 w 11264"/>
                <a:gd name="connsiteY11" fmla="*/ 623 h 10453"/>
                <a:gd name="connsiteX12" fmla="*/ 4154 w 11264"/>
                <a:gd name="connsiteY12" fmla="*/ 0 h 10453"/>
                <a:gd name="connsiteX0" fmla="*/ 11264 w 11264"/>
                <a:gd name="connsiteY0" fmla="*/ 10453 h 10453"/>
                <a:gd name="connsiteX1" fmla="*/ 10019 w 11264"/>
                <a:gd name="connsiteY1" fmla="*/ 9951 h 10453"/>
                <a:gd name="connsiteX2" fmla="*/ 8327 w 11264"/>
                <a:gd name="connsiteY2" fmla="*/ 8002 h 10453"/>
                <a:gd name="connsiteX3" fmla="*/ 9173 w 11264"/>
                <a:gd name="connsiteY3" fmla="*/ 7125 h 10453"/>
                <a:gd name="connsiteX4" fmla="*/ 8327 w 11264"/>
                <a:gd name="connsiteY4" fmla="*/ 6251 h 10453"/>
                <a:gd name="connsiteX5" fmla="*/ 2500 w 11264"/>
                <a:gd name="connsiteY5" fmla="*/ 5502 h 10453"/>
                <a:gd name="connsiteX6" fmla="*/ 0 w 11264"/>
                <a:gd name="connsiteY6" fmla="*/ 4625 h 10453"/>
                <a:gd name="connsiteX7" fmla="*/ 3327 w 11264"/>
                <a:gd name="connsiteY7" fmla="*/ 3749 h 10453"/>
                <a:gd name="connsiteX8" fmla="*/ 6673 w 11264"/>
                <a:gd name="connsiteY8" fmla="*/ 3250 h 10453"/>
                <a:gd name="connsiteX9" fmla="*/ 6673 w 11264"/>
                <a:gd name="connsiteY9" fmla="*/ 2751 h 10453"/>
                <a:gd name="connsiteX10" fmla="*/ 2500 w 11264"/>
                <a:gd name="connsiteY10" fmla="*/ 1623 h 10453"/>
                <a:gd name="connsiteX11" fmla="*/ 2500 w 11264"/>
                <a:gd name="connsiteY11" fmla="*/ 623 h 10453"/>
                <a:gd name="connsiteX12" fmla="*/ 4154 w 11264"/>
                <a:gd name="connsiteY12" fmla="*/ 0 h 10453"/>
                <a:gd name="connsiteX0" fmla="*/ 11264 w 11264"/>
                <a:gd name="connsiteY0" fmla="*/ 10453 h 10453"/>
                <a:gd name="connsiteX1" fmla="*/ 10019 w 11264"/>
                <a:gd name="connsiteY1" fmla="*/ 9951 h 10453"/>
                <a:gd name="connsiteX2" fmla="*/ 8327 w 11264"/>
                <a:gd name="connsiteY2" fmla="*/ 8002 h 10453"/>
                <a:gd name="connsiteX3" fmla="*/ 9173 w 11264"/>
                <a:gd name="connsiteY3" fmla="*/ 7125 h 10453"/>
                <a:gd name="connsiteX4" fmla="*/ 8327 w 11264"/>
                <a:gd name="connsiteY4" fmla="*/ 6251 h 10453"/>
                <a:gd name="connsiteX5" fmla="*/ 2500 w 11264"/>
                <a:gd name="connsiteY5" fmla="*/ 5502 h 10453"/>
                <a:gd name="connsiteX6" fmla="*/ 0 w 11264"/>
                <a:gd name="connsiteY6" fmla="*/ 4625 h 10453"/>
                <a:gd name="connsiteX7" fmla="*/ 3327 w 11264"/>
                <a:gd name="connsiteY7" fmla="*/ 3749 h 10453"/>
                <a:gd name="connsiteX8" fmla="*/ 6673 w 11264"/>
                <a:gd name="connsiteY8" fmla="*/ 3250 h 10453"/>
                <a:gd name="connsiteX9" fmla="*/ 6673 w 11264"/>
                <a:gd name="connsiteY9" fmla="*/ 2751 h 10453"/>
                <a:gd name="connsiteX10" fmla="*/ 2500 w 11264"/>
                <a:gd name="connsiteY10" fmla="*/ 1623 h 10453"/>
                <a:gd name="connsiteX11" fmla="*/ 2500 w 11264"/>
                <a:gd name="connsiteY11" fmla="*/ 623 h 10453"/>
                <a:gd name="connsiteX12" fmla="*/ 4154 w 11264"/>
                <a:gd name="connsiteY12" fmla="*/ 0 h 10453"/>
                <a:gd name="connsiteX0" fmla="*/ 11264 w 11264"/>
                <a:gd name="connsiteY0" fmla="*/ 10453 h 10453"/>
                <a:gd name="connsiteX1" fmla="*/ 9789 w 11264"/>
                <a:gd name="connsiteY1" fmla="*/ 9725 h 10453"/>
                <a:gd name="connsiteX2" fmla="*/ 8327 w 11264"/>
                <a:gd name="connsiteY2" fmla="*/ 8002 h 10453"/>
                <a:gd name="connsiteX3" fmla="*/ 9173 w 11264"/>
                <a:gd name="connsiteY3" fmla="*/ 7125 h 10453"/>
                <a:gd name="connsiteX4" fmla="*/ 8327 w 11264"/>
                <a:gd name="connsiteY4" fmla="*/ 6251 h 10453"/>
                <a:gd name="connsiteX5" fmla="*/ 2500 w 11264"/>
                <a:gd name="connsiteY5" fmla="*/ 5502 h 10453"/>
                <a:gd name="connsiteX6" fmla="*/ 0 w 11264"/>
                <a:gd name="connsiteY6" fmla="*/ 4625 h 10453"/>
                <a:gd name="connsiteX7" fmla="*/ 3327 w 11264"/>
                <a:gd name="connsiteY7" fmla="*/ 3749 h 10453"/>
                <a:gd name="connsiteX8" fmla="*/ 6673 w 11264"/>
                <a:gd name="connsiteY8" fmla="*/ 3250 h 10453"/>
                <a:gd name="connsiteX9" fmla="*/ 6673 w 11264"/>
                <a:gd name="connsiteY9" fmla="*/ 2751 h 10453"/>
                <a:gd name="connsiteX10" fmla="*/ 2500 w 11264"/>
                <a:gd name="connsiteY10" fmla="*/ 1623 h 10453"/>
                <a:gd name="connsiteX11" fmla="*/ 2500 w 11264"/>
                <a:gd name="connsiteY11" fmla="*/ 623 h 10453"/>
                <a:gd name="connsiteX12" fmla="*/ 4154 w 11264"/>
                <a:gd name="connsiteY12" fmla="*/ 0 h 10453"/>
                <a:gd name="connsiteX0" fmla="*/ 11609 w 11609"/>
                <a:gd name="connsiteY0" fmla="*/ 10227 h 10227"/>
                <a:gd name="connsiteX1" fmla="*/ 9789 w 11609"/>
                <a:gd name="connsiteY1" fmla="*/ 9725 h 10227"/>
                <a:gd name="connsiteX2" fmla="*/ 8327 w 11609"/>
                <a:gd name="connsiteY2" fmla="*/ 8002 h 10227"/>
                <a:gd name="connsiteX3" fmla="*/ 9173 w 11609"/>
                <a:gd name="connsiteY3" fmla="*/ 7125 h 10227"/>
                <a:gd name="connsiteX4" fmla="*/ 8327 w 11609"/>
                <a:gd name="connsiteY4" fmla="*/ 6251 h 10227"/>
                <a:gd name="connsiteX5" fmla="*/ 2500 w 11609"/>
                <a:gd name="connsiteY5" fmla="*/ 5502 h 10227"/>
                <a:gd name="connsiteX6" fmla="*/ 0 w 11609"/>
                <a:gd name="connsiteY6" fmla="*/ 4625 h 10227"/>
                <a:gd name="connsiteX7" fmla="*/ 3327 w 11609"/>
                <a:gd name="connsiteY7" fmla="*/ 3749 h 10227"/>
                <a:gd name="connsiteX8" fmla="*/ 6673 w 11609"/>
                <a:gd name="connsiteY8" fmla="*/ 3250 h 10227"/>
                <a:gd name="connsiteX9" fmla="*/ 6673 w 11609"/>
                <a:gd name="connsiteY9" fmla="*/ 2751 h 10227"/>
                <a:gd name="connsiteX10" fmla="*/ 2500 w 11609"/>
                <a:gd name="connsiteY10" fmla="*/ 1623 h 10227"/>
                <a:gd name="connsiteX11" fmla="*/ 2500 w 11609"/>
                <a:gd name="connsiteY11" fmla="*/ 623 h 10227"/>
                <a:gd name="connsiteX12" fmla="*/ 4154 w 11609"/>
                <a:gd name="connsiteY12" fmla="*/ 0 h 10227"/>
                <a:gd name="connsiteX0" fmla="*/ 11609 w 11609"/>
                <a:gd name="connsiteY0" fmla="*/ 10227 h 10227"/>
                <a:gd name="connsiteX1" fmla="*/ 9789 w 11609"/>
                <a:gd name="connsiteY1" fmla="*/ 9725 h 10227"/>
                <a:gd name="connsiteX2" fmla="*/ 8327 w 11609"/>
                <a:gd name="connsiteY2" fmla="*/ 8002 h 10227"/>
                <a:gd name="connsiteX3" fmla="*/ 9173 w 11609"/>
                <a:gd name="connsiteY3" fmla="*/ 7125 h 10227"/>
                <a:gd name="connsiteX4" fmla="*/ 8327 w 11609"/>
                <a:gd name="connsiteY4" fmla="*/ 6251 h 10227"/>
                <a:gd name="connsiteX5" fmla="*/ 2500 w 11609"/>
                <a:gd name="connsiteY5" fmla="*/ 5502 h 10227"/>
                <a:gd name="connsiteX6" fmla="*/ 0 w 11609"/>
                <a:gd name="connsiteY6" fmla="*/ 4625 h 10227"/>
                <a:gd name="connsiteX7" fmla="*/ 3327 w 11609"/>
                <a:gd name="connsiteY7" fmla="*/ 3749 h 10227"/>
                <a:gd name="connsiteX8" fmla="*/ 6673 w 11609"/>
                <a:gd name="connsiteY8" fmla="*/ 3250 h 10227"/>
                <a:gd name="connsiteX9" fmla="*/ 6673 w 11609"/>
                <a:gd name="connsiteY9" fmla="*/ 2751 h 10227"/>
                <a:gd name="connsiteX10" fmla="*/ 2500 w 11609"/>
                <a:gd name="connsiteY10" fmla="*/ 1623 h 10227"/>
                <a:gd name="connsiteX11" fmla="*/ 2500 w 11609"/>
                <a:gd name="connsiteY11" fmla="*/ 623 h 10227"/>
                <a:gd name="connsiteX12" fmla="*/ 4154 w 11609"/>
                <a:gd name="connsiteY12" fmla="*/ 0 h 10227"/>
                <a:gd name="connsiteX0" fmla="*/ 11609 w 11609"/>
                <a:gd name="connsiteY0" fmla="*/ 10227 h 10227"/>
                <a:gd name="connsiteX1" fmla="*/ 9617 w 11609"/>
                <a:gd name="connsiteY1" fmla="*/ 9617 h 10227"/>
                <a:gd name="connsiteX2" fmla="*/ 8327 w 11609"/>
                <a:gd name="connsiteY2" fmla="*/ 8002 h 10227"/>
                <a:gd name="connsiteX3" fmla="*/ 9173 w 11609"/>
                <a:gd name="connsiteY3" fmla="*/ 7125 h 10227"/>
                <a:gd name="connsiteX4" fmla="*/ 8327 w 11609"/>
                <a:gd name="connsiteY4" fmla="*/ 6251 h 10227"/>
                <a:gd name="connsiteX5" fmla="*/ 2500 w 11609"/>
                <a:gd name="connsiteY5" fmla="*/ 5502 h 10227"/>
                <a:gd name="connsiteX6" fmla="*/ 0 w 11609"/>
                <a:gd name="connsiteY6" fmla="*/ 4625 h 10227"/>
                <a:gd name="connsiteX7" fmla="*/ 3327 w 11609"/>
                <a:gd name="connsiteY7" fmla="*/ 3749 h 10227"/>
                <a:gd name="connsiteX8" fmla="*/ 6673 w 11609"/>
                <a:gd name="connsiteY8" fmla="*/ 3250 h 10227"/>
                <a:gd name="connsiteX9" fmla="*/ 6673 w 11609"/>
                <a:gd name="connsiteY9" fmla="*/ 2751 h 10227"/>
                <a:gd name="connsiteX10" fmla="*/ 2500 w 11609"/>
                <a:gd name="connsiteY10" fmla="*/ 1623 h 10227"/>
                <a:gd name="connsiteX11" fmla="*/ 2500 w 11609"/>
                <a:gd name="connsiteY11" fmla="*/ 623 h 10227"/>
                <a:gd name="connsiteX12" fmla="*/ 4154 w 11609"/>
                <a:gd name="connsiteY12" fmla="*/ 0 h 1022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500 w 11494"/>
                <a:gd name="connsiteY11" fmla="*/ 623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4214 w 11494"/>
                <a:gd name="connsiteY11" fmla="*/ 1254 h 10207"/>
                <a:gd name="connsiteX12" fmla="*/ 2787 w 11494"/>
                <a:gd name="connsiteY12" fmla="*/ 731 h 10207"/>
                <a:gd name="connsiteX13" fmla="*/ 4154 w 11494"/>
                <a:gd name="connsiteY13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4214 w 11494"/>
                <a:gd name="connsiteY11" fmla="*/ 1254 h 10207"/>
                <a:gd name="connsiteX12" fmla="*/ 2787 w 11494"/>
                <a:gd name="connsiteY12" fmla="*/ 731 h 10207"/>
                <a:gd name="connsiteX13" fmla="*/ 4154 w 11494"/>
                <a:gd name="connsiteY13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4214 w 11494"/>
                <a:gd name="connsiteY11" fmla="*/ 1254 h 10207"/>
                <a:gd name="connsiteX12" fmla="*/ 2787 w 11494"/>
                <a:gd name="connsiteY12" fmla="*/ 731 h 10207"/>
                <a:gd name="connsiteX13" fmla="*/ 4154 w 11494"/>
                <a:gd name="connsiteY13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7982 w 11494"/>
                <a:gd name="connsiteY4" fmla="*/ 622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37 w 11437"/>
                <a:gd name="connsiteY0" fmla="*/ 10207 h 10207"/>
                <a:gd name="connsiteX1" fmla="*/ 9560 w 11437"/>
                <a:gd name="connsiteY1" fmla="*/ 9617 h 10207"/>
                <a:gd name="connsiteX2" fmla="*/ 8270 w 11437"/>
                <a:gd name="connsiteY2" fmla="*/ 8002 h 10207"/>
                <a:gd name="connsiteX3" fmla="*/ 9116 w 11437"/>
                <a:gd name="connsiteY3" fmla="*/ 7125 h 10207"/>
                <a:gd name="connsiteX4" fmla="*/ 7925 w 11437"/>
                <a:gd name="connsiteY4" fmla="*/ 6221 h 10207"/>
                <a:gd name="connsiteX5" fmla="*/ 2443 w 11437"/>
                <a:gd name="connsiteY5" fmla="*/ 5502 h 10207"/>
                <a:gd name="connsiteX6" fmla="*/ 0 w 11437"/>
                <a:gd name="connsiteY6" fmla="*/ 4566 h 10207"/>
                <a:gd name="connsiteX7" fmla="*/ 3270 w 11437"/>
                <a:gd name="connsiteY7" fmla="*/ 3749 h 10207"/>
                <a:gd name="connsiteX8" fmla="*/ 6616 w 11437"/>
                <a:gd name="connsiteY8" fmla="*/ 3250 h 10207"/>
                <a:gd name="connsiteX9" fmla="*/ 6616 w 11437"/>
                <a:gd name="connsiteY9" fmla="*/ 2751 h 10207"/>
                <a:gd name="connsiteX10" fmla="*/ 2443 w 11437"/>
                <a:gd name="connsiteY10" fmla="*/ 1623 h 10207"/>
                <a:gd name="connsiteX11" fmla="*/ 2730 w 11437"/>
                <a:gd name="connsiteY11" fmla="*/ 731 h 10207"/>
                <a:gd name="connsiteX12" fmla="*/ 4097 w 11437"/>
                <a:gd name="connsiteY12" fmla="*/ 0 h 10207"/>
                <a:gd name="connsiteX0" fmla="*/ 11437 w 11437"/>
                <a:gd name="connsiteY0" fmla="*/ 10207 h 10207"/>
                <a:gd name="connsiteX1" fmla="*/ 9560 w 11437"/>
                <a:gd name="connsiteY1" fmla="*/ 9617 h 10207"/>
                <a:gd name="connsiteX2" fmla="*/ 8270 w 11437"/>
                <a:gd name="connsiteY2" fmla="*/ 8002 h 10207"/>
                <a:gd name="connsiteX3" fmla="*/ 9116 w 11437"/>
                <a:gd name="connsiteY3" fmla="*/ 7125 h 10207"/>
                <a:gd name="connsiteX4" fmla="*/ 7925 w 11437"/>
                <a:gd name="connsiteY4" fmla="*/ 6221 h 10207"/>
                <a:gd name="connsiteX5" fmla="*/ 2443 w 11437"/>
                <a:gd name="connsiteY5" fmla="*/ 5502 h 10207"/>
                <a:gd name="connsiteX6" fmla="*/ 0 w 11437"/>
                <a:gd name="connsiteY6" fmla="*/ 4566 h 10207"/>
                <a:gd name="connsiteX7" fmla="*/ 3270 w 11437"/>
                <a:gd name="connsiteY7" fmla="*/ 3749 h 10207"/>
                <a:gd name="connsiteX8" fmla="*/ 6214 w 11437"/>
                <a:gd name="connsiteY8" fmla="*/ 3093 h 10207"/>
                <a:gd name="connsiteX9" fmla="*/ 6616 w 11437"/>
                <a:gd name="connsiteY9" fmla="*/ 2751 h 10207"/>
                <a:gd name="connsiteX10" fmla="*/ 2443 w 11437"/>
                <a:gd name="connsiteY10" fmla="*/ 1623 h 10207"/>
                <a:gd name="connsiteX11" fmla="*/ 2730 w 11437"/>
                <a:gd name="connsiteY11" fmla="*/ 731 h 10207"/>
                <a:gd name="connsiteX12" fmla="*/ 4097 w 11437"/>
                <a:gd name="connsiteY12" fmla="*/ 0 h 10207"/>
                <a:gd name="connsiteX0" fmla="*/ 11437 w 11437"/>
                <a:gd name="connsiteY0" fmla="*/ 10207 h 10207"/>
                <a:gd name="connsiteX1" fmla="*/ 9560 w 11437"/>
                <a:gd name="connsiteY1" fmla="*/ 9617 h 10207"/>
                <a:gd name="connsiteX2" fmla="*/ 8270 w 11437"/>
                <a:gd name="connsiteY2" fmla="*/ 8002 h 10207"/>
                <a:gd name="connsiteX3" fmla="*/ 9116 w 11437"/>
                <a:gd name="connsiteY3" fmla="*/ 7125 h 10207"/>
                <a:gd name="connsiteX4" fmla="*/ 7925 w 11437"/>
                <a:gd name="connsiteY4" fmla="*/ 6221 h 10207"/>
                <a:gd name="connsiteX5" fmla="*/ 2443 w 11437"/>
                <a:gd name="connsiteY5" fmla="*/ 5502 h 10207"/>
                <a:gd name="connsiteX6" fmla="*/ 0 w 11437"/>
                <a:gd name="connsiteY6" fmla="*/ 4566 h 10207"/>
                <a:gd name="connsiteX7" fmla="*/ 3270 w 11437"/>
                <a:gd name="connsiteY7" fmla="*/ 3749 h 10207"/>
                <a:gd name="connsiteX8" fmla="*/ 6386 w 11437"/>
                <a:gd name="connsiteY8" fmla="*/ 3103 h 10207"/>
                <a:gd name="connsiteX9" fmla="*/ 6616 w 11437"/>
                <a:gd name="connsiteY9" fmla="*/ 2751 h 10207"/>
                <a:gd name="connsiteX10" fmla="*/ 2443 w 11437"/>
                <a:gd name="connsiteY10" fmla="*/ 1623 h 10207"/>
                <a:gd name="connsiteX11" fmla="*/ 2730 w 11437"/>
                <a:gd name="connsiteY11" fmla="*/ 731 h 10207"/>
                <a:gd name="connsiteX12" fmla="*/ 4097 w 11437"/>
                <a:gd name="connsiteY12" fmla="*/ 0 h 10207"/>
                <a:gd name="connsiteX0" fmla="*/ 11437 w 11437"/>
                <a:gd name="connsiteY0" fmla="*/ 10207 h 10207"/>
                <a:gd name="connsiteX1" fmla="*/ 9560 w 11437"/>
                <a:gd name="connsiteY1" fmla="*/ 9617 h 10207"/>
                <a:gd name="connsiteX2" fmla="*/ 8270 w 11437"/>
                <a:gd name="connsiteY2" fmla="*/ 8002 h 10207"/>
                <a:gd name="connsiteX3" fmla="*/ 9116 w 11437"/>
                <a:gd name="connsiteY3" fmla="*/ 7125 h 10207"/>
                <a:gd name="connsiteX4" fmla="*/ 7925 w 11437"/>
                <a:gd name="connsiteY4" fmla="*/ 6221 h 10207"/>
                <a:gd name="connsiteX5" fmla="*/ 2443 w 11437"/>
                <a:gd name="connsiteY5" fmla="*/ 5502 h 10207"/>
                <a:gd name="connsiteX6" fmla="*/ 0 w 11437"/>
                <a:gd name="connsiteY6" fmla="*/ 4566 h 10207"/>
                <a:gd name="connsiteX7" fmla="*/ 3270 w 11437"/>
                <a:gd name="connsiteY7" fmla="*/ 3749 h 10207"/>
                <a:gd name="connsiteX8" fmla="*/ 6386 w 11437"/>
                <a:gd name="connsiteY8" fmla="*/ 3103 h 10207"/>
                <a:gd name="connsiteX9" fmla="*/ 6616 w 11437"/>
                <a:gd name="connsiteY9" fmla="*/ 2751 h 10207"/>
                <a:gd name="connsiteX10" fmla="*/ 2443 w 11437"/>
                <a:gd name="connsiteY10" fmla="*/ 1623 h 10207"/>
                <a:gd name="connsiteX11" fmla="*/ 2730 w 11437"/>
                <a:gd name="connsiteY11" fmla="*/ 731 h 10207"/>
                <a:gd name="connsiteX12" fmla="*/ 4097 w 11437"/>
                <a:gd name="connsiteY12" fmla="*/ 0 h 10207"/>
                <a:gd name="connsiteX0" fmla="*/ 11437 w 11437"/>
                <a:gd name="connsiteY0" fmla="*/ 10256 h 10256"/>
                <a:gd name="connsiteX1" fmla="*/ 9560 w 11437"/>
                <a:gd name="connsiteY1" fmla="*/ 9666 h 10256"/>
                <a:gd name="connsiteX2" fmla="*/ 8270 w 11437"/>
                <a:gd name="connsiteY2" fmla="*/ 8051 h 10256"/>
                <a:gd name="connsiteX3" fmla="*/ 9116 w 11437"/>
                <a:gd name="connsiteY3" fmla="*/ 7174 h 10256"/>
                <a:gd name="connsiteX4" fmla="*/ 7925 w 11437"/>
                <a:gd name="connsiteY4" fmla="*/ 6270 h 10256"/>
                <a:gd name="connsiteX5" fmla="*/ 2443 w 11437"/>
                <a:gd name="connsiteY5" fmla="*/ 5551 h 10256"/>
                <a:gd name="connsiteX6" fmla="*/ 0 w 11437"/>
                <a:gd name="connsiteY6" fmla="*/ 4615 h 10256"/>
                <a:gd name="connsiteX7" fmla="*/ 3270 w 11437"/>
                <a:gd name="connsiteY7" fmla="*/ 3798 h 10256"/>
                <a:gd name="connsiteX8" fmla="*/ 6386 w 11437"/>
                <a:gd name="connsiteY8" fmla="*/ 3152 h 10256"/>
                <a:gd name="connsiteX9" fmla="*/ 6616 w 11437"/>
                <a:gd name="connsiteY9" fmla="*/ 2800 h 10256"/>
                <a:gd name="connsiteX10" fmla="*/ 2443 w 11437"/>
                <a:gd name="connsiteY10" fmla="*/ 1672 h 10256"/>
                <a:gd name="connsiteX11" fmla="*/ 2730 w 11437"/>
                <a:gd name="connsiteY11" fmla="*/ 780 h 10256"/>
                <a:gd name="connsiteX12" fmla="*/ 4269 w 11437"/>
                <a:gd name="connsiteY12" fmla="*/ 0 h 10256"/>
                <a:gd name="connsiteX0" fmla="*/ 14828 w 14828"/>
                <a:gd name="connsiteY0" fmla="*/ 10610 h 10610"/>
                <a:gd name="connsiteX1" fmla="*/ 9560 w 14828"/>
                <a:gd name="connsiteY1" fmla="*/ 9666 h 10610"/>
                <a:gd name="connsiteX2" fmla="*/ 8270 w 14828"/>
                <a:gd name="connsiteY2" fmla="*/ 8051 h 10610"/>
                <a:gd name="connsiteX3" fmla="*/ 9116 w 14828"/>
                <a:gd name="connsiteY3" fmla="*/ 7174 h 10610"/>
                <a:gd name="connsiteX4" fmla="*/ 7925 w 14828"/>
                <a:gd name="connsiteY4" fmla="*/ 6270 h 10610"/>
                <a:gd name="connsiteX5" fmla="*/ 2443 w 14828"/>
                <a:gd name="connsiteY5" fmla="*/ 5551 h 10610"/>
                <a:gd name="connsiteX6" fmla="*/ 0 w 14828"/>
                <a:gd name="connsiteY6" fmla="*/ 4615 h 10610"/>
                <a:gd name="connsiteX7" fmla="*/ 3270 w 14828"/>
                <a:gd name="connsiteY7" fmla="*/ 3798 h 10610"/>
                <a:gd name="connsiteX8" fmla="*/ 6386 w 14828"/>
                <a:gd name="connsiteY8" fmla="*/ 3152 h 10610"/>
                <a:gd name="connsiteX9" fmla="*/ 6616 w 14828"/>
                <a:gd name="connsiteY9" fmla="*/ 2800 h 10610"/>
                <a:gd name="connsiteX10" fmla="*/ 2443 w 14828"/>
                <a:gd name="connsiteY10" fmla="*/ 1672 h 10610"/>
                <a:gd name="connsiteX11" fmla="*/ 2730 w 14828"/>
                <a:gd name="connsiteY11" fmla="*/ 780 h 10610"/>
                <a:gd name="connsiteX12" fmla="*/ 4269 w 14828"/>
                <a:gd name="connsiteY12" fmla="*/ 0 h 10610"/>
                <a:gd name="connsiteX0" fmla="*/ 14828 w 14828"/>
                <a:gd name="connsiteY0" fmla="*/ 10610 h 10610"/>
                <a:gd name="connsiteX1" fmla="*/ 11974 w 14828"/>
                <a:gd name="connsiteY1" fmla="*/ 10118 h 10610"/>
                <a:gd name="connsiteX2" fmla="*/ 9560 w 14828"/>
                <a:gd name="connsiteY2" fmla="*/ 9666 h 10610"/>
                <a:gd name="connsiteX3" fmla="*/ 8270 w 14828"/>
                <a:gd name="connsiteY3" fmla="*/ 8051 h 10610"/>
                <a:gd name="connsiteX4" fmla="*/ 9116 w 14828"/>
                <a:gd name="connsiteY4" fmla="*/ 7174 h 10610"/>
                <a:gd name="connsiteX5" fmla="*/ 7925 w 14828"/>
                <a:gd name="connsiteY5" fmla="*/ 6270 h 10610"/>
                <a:gd name="connsiteX6" fmla="*/ 2443 w 14828"/>
                <a:gd name="connsiteY6" fmla="*/ 5551 h 10610"/>
                <a:gd name="connsiteX7" fmla="*/ 0 w 14828"/>
                <a:gd name="connsiteY7" fmla="*/ 4615 h 10610"/>
                <a:gd name="connsiteX8" fmla="*/ 3270 w 14828"/>
                <a:gd name="connsiteY8" fmla="*/ 3798 h 10610"/>
                <a:gd name="connsiteX9" fmla="*/ 6386 w 14828"/>
                <a:gd name="connsiteY9" fmla="*/ 3152 h 10610"/>
                <a:gd name="connsiteX10" fmla="*/ 6616 w 14828"/>
                <a:gd name="connsiteY10" fmla="*/ 2800 h 10610"/>
                <a:gd name="connsiteX11" fmla="*/ 2443 w 14828"/>
                <a:gd name="connsiteY11" fmla="*/ 1672 h 10610"/>
                <a:gd name="connsiteX12" fmla="*/ 2730 w 14828"/>
                <a:gd name="connsiteY12" fmla="*/ 780 h 10610"/>
                <a:gd name="connsiteX13" fmla="*/ 4269 w 14828"/>
                <a:gd name="connsiteY13" fmla="*/ 0 h 10610"/>
                <a:gd name="connsiteX0" fmla="*/ 14828 w 14828"/>
                <a:gd name="connsiteY0" fmla="*/ 10610 h 10610"/>
                <a:gd name="connsiteX1" fmla="*/ 11514 w 14828"/>
                <a:gd name="connsiteY1" fmla="*/ 10256 h 10610"/>
                <a:gd name="connsiteX2" fmla="*/ 9560 w 14828"/>
                <a:gd name="connsiteY2" fmla="*/ 9666 h 10610"/>
                <a:gd name="connsiteX3" fmla="*/ 8270 w 14828"/>
                <a:gd name="connsiteY3" fmla="*/ 8051 h 10610"/>
                <a:gd name="connsiteX4" fmla="*/ 9116 w 14828"/>
                <a:gd name="connsiteY4" fmla="*/ 7174 h 10610"/>
                <a:gd name="connsiteX5" fmla="*/ 7925 w 14828"/>
                <a:gd name="connsiteY5" fmla="*/ 6270 h 10610"/>
                <a:gd name="connsiteX6" fmla="*/ 2443 w 14828"/>
                <a:gd name="connsiteY6" fmla="*/ 5551 h 10610"/>
                <a:gd name="connsiteX7" fmla="*/ 0 w 14828"/>
                <a:gd name="connsiteY7" fmla="*/ 4615 h 10610"/>
                <a:gd name="connsiteX8" fmla="*/ 3270 w 14828"/>
                <a:gd name="connsiteY8" fmla="*/ 3798 h 10610"/>
                <a:gd name="connsiteX9" fmla="*/ 6386 w 14828"/>
                <a:gd name="connsiteY9" fmla="*/ 3152 h 10610"/>
                <a:gd name="connsiteX10" fmla="*/ 6616 w 14828"/>
                <a:gd name="connsiteY10" fmla="*/ 2800 h 10610"/>
                <a:gd name="connsiteX11" fmla="*/ 2443 w 14828"/>
                <a:gd name="connsiteY11" fmla="*/ 1672 h 10610"/>
                <a:gd name="connsiteX12" fmla="*/ 2730 w 14828"/>
                <a:gd name="connsiteY12" fmla="*/ 780 h 10610"/>
                <a:gd name="connsiteX13" fmla="*/ 4269 w 14828"/>
                <a:gd name="connsiteY13" fmla="*/ 0 h 10610"/>
                <a:gd name="connsiteX0" fmla="*/ 40058 w 40058"/>
                <a:gd name="connsiteY0" fmla="*/ 13778 h 13778"/>
                <a:gd name="connsiteX1" fmla="*/ 11514 w 40058"/>
                <a:gd name="connsiteY1" fmla="*/ 10256 h 13778"/>
                <a:gd name="connsiteX2" fmla="*/ 9560 w 40058"/>
                <a:gd name="connsiteY2" fmla="*/ 9666 h 13778"/>
                <a:gd name="connsiteX3" fmla="*/ 8270 w 40058"/>
                <a:gd name="connsiteY3" fmla="*/ 8051 h 13778"/>
                <a:gd name="connsiteX4" fmla="*/ 9116 w 40058"/>
                <a:gd name="connsiteY4" fmla="*/ 7174 h 13778"/>
                <a:gd name="connsiteX5" fmla="*/ 7925 w 40058"/>
                <a:gd name="connsiteY5" fmla="*/ 6270 h 13778"/>
                <a:gd name="connsiteX6" fmla="*/ 2443 w 40058"/>
                <a:gd name="connsiteY6" fmla="*/ 5551 h 13778"/>
                <a:gd name="connsiteX7" fmla="*/ 0 w 40058"/>
                <a:gd name="connsiteY7" fmla="*/ 4615 h 13778"/>
                <a:gd name="connsiteX8" fmla="*/ 3270 w 40058"/>
                <a:gd name="connsiteY8" fmla="*/ 3798 h 13778"/>
                <a:gd name="connsiteX9" fmla="*/ 6386 w 40058"/>
                <a:gd name="connsiteY9" fmla="*/ 3152 h 13778"/>
                <a:gd name="connsiteX10" fmla="*/ 6616 w 40058"/>
                <a:gd name="connsiteY10" fmla="*/ 2800 h 13778"/>
                <a:gd name="connsiteX11" fmla="*/ 2443 w 40058"/>
                <a:gd name="connsiteY11" fmla="*/ 1672 h 13778"/>
                <a:gd name="connsiteX12" fmla="*/ 2730 w 40058"/>
                <a:gd name="connsiteY12" fmla="*/ 780 h 13778"/>
                <a:gd name="connsiteX13" fmla="*/ 4269 w 40058"/>
                <a:gd name="connsiteY13" fmla="*/ 0 h 13778"/>
                <a:gd name="connsiteX0" fmla="*/ 40058 w 40058"/>
                <a:gd name="connsiteY0" fmla="*/ 13778 h 13778"/>
                <a:gd name="connsiteX1" fmla="*/ 17089 w 40058"/>
                <a:gd name="connsiteY1" fmla="*/ 10915 h 13778"/>
                <a:gd name="connsiteX2" fmla="*/ 11514 w 40058"/>
                <a:gd name="connsiteY2" fmla="*/ 10256 h 13778"/>
                <a:gd name="connsiteX3" fmla="*/ 9560 w 40058"/>
                <a:gd name="connsiteY3" fmla="*/ 9666 h 13778"/>
                <a:gd name="connsiteX4" fmla="*/ 8270 w 40058"/>
                <a:gd name="connsiteY4" fmla="*/ 8051 h 13778"/>
                <a:gd name="connsiteX5" fmla="*/ 9116 w 40058"/>
                <a:gd name="connsiteY5" fmla="*/ 7174 h 13778"/>
                <a:gd name="connsiteX6" fmla="*/ 7925 w 40058"/>
                <a:gd name="connsiteY6" fmla="*/ 6270 h 13778"/>
                <a:gd name="connsiteX7" fmla="*/ 2443 w 40058"/>
                <a:gd name="connsiteY7" fmla="*/ 5551 h 13778"/>
                <a:gd name="connsiteX8" fmla="*/ 0 w 40058"/>
                <a:gd name="connsiteY8" fmla="*/ 4615 h 13778"/>
                <a:gd name="connsiteX9" fmla="*/ 3270 w 40058"/>
                <a:gd name="connsiteY9" fmla="*/ 3798 h 13778"/>
                <a:gd name="connsiteX10" fmla="*/ 6386 w 40058"/>
                <a:gd name="connsiteY10" fmla="*/ 3152 h 13778"/>
                <a:gd name="connsiteX11" fmla="*/ 6616 w 40058"/>
                <a:gd name="connsiteY11" fmla="*/ 2800 h 13778"/>
                <a:gd name="connsiteX12" fmla="*/ 2443 w 40058"/>
                <a:gd name="connsiteY12" fmla="*/ 1672 h 13778"/>
                <a:gd name="connsiteX13" fmla="*/ 2730 w 40058"/>
                <a:gd name="connsiteY13" fmla="*/ 780 h 13778"/>
                <a:gd name="connsiteX14" fmla="*/ 4269 w 40058"/>
                <a:gd name="connsiteY14" fmla="*/ 0 h 13778"/>
                <a:gd name="connsiteX0" fmla="*/ 40058 w 40058"/>
                <a:gd name="connsiteY0" fmla="*/ 13778 h 13778"/>
                <a:gd name="connsiteX1" fmla="*/ 12664 w 40058"/>
                <a:gd name="connsiteY1" fmla="*/ 10649 h 13778"/>
                <a:gd name="connsiteX2" fmla="*/ 11514 w 40058"/>
                <a:gd name="connsiteY2" fmla="*/ 10256 h 13778"/>
                <a:gd name="connsiteX3" fmla="*/ 9560 w 40058"/>
                <a:gd name="connsiteY3" fmla="*/ 9666 h 13778"/>
                <a:gd name="connsiteX4" fmla="*/ 8270 w 40058"/>
                <a:gd name="connsiteY4" fmla="*/ 8051 h 13778"/>
                <a:gd name="connsiteX5" fmla="*/ 9116 w 40058"/>
                <a:gd name="connsiteY5" fmla="*/ 7174 h 13778"/>
                <a:gd name="connsiteX6" fmla="*/ 7925 w 40058"/>
                <a:gd name="connsiteY6" fmla="*/ 6270 h 13778"/>
                <a:gd name="connsiteX7" fmla="*/ 2443 w 40058"/>
                <a:gd name="connsiteY7" fmla="*/ 5551 h 13778"/>
                <a:gd name="connsiteX8" fmla="*/ 0 w 40058"/>
                <a:gd name="connsiteY8" fmla="*/ 4615 h 13778"/>
                <a:gd name="connsiteX9" fmla="*/ 3270 w 40058"/>
                <a:gd name="connsiteY9" fmla="*/ 3798 h 13778"/>
                <a:gd name="connsiteX10" fmla="*/ 6386 w 40058"/>
                <a:gd name="connsiteY10" fmla="*/ 3152 h 13778"/>
                <a:gd name="connsiteX11" fmla="*/ 6616 w 40058"/>
                <a:gd name="connsiteY11" fmla="*/ 2800 h 13778"/>
                <a:gd name="connsiteX12" fmla="*/ 2443 w 40058"/>
                <a:gd name="connsiteY12" fmla="*/ 1672 h 13778"/>
                <a:gd name="connsiteX13" fmla="*/ 2730 w 40058"/>
                <a:gd name="connsiteY13" fmla="*/ 780 h 13778"/>
                <a:gd name="connsiteX14" fmla="*/ 4269 w 40058"/>
                <a:gd name="connsiteY14" fmla="*/ 0 h 13778"/>
                <a:gd name="connsiteX0" fmla="*/ 40058 w 40058"/>
                <a:gd name="connsiteY0" fmla="*/ 13778 h 13778"/>
                <a:gd name="connsiteX1" fmla="*/ 26399 w 40058"/>
                <a:gd name="connsiteY1" fmla="*/ 12184 h 13778"/>
                <a:gd name="connsiteX2" fmla="*/ 12664 w 40058"/>
                <a:gd name="connsiteY2" fmla="*/ 10649 h 13778"/>
                <a:gd name="connsiteX3" fmla="*/ 11514 w 40058"/>
                <a:gd name="connsiteY3" fmla="*/ 10256 h 13778"/>
                <a:gd name="connsiteX4" fmla="*/ 9560 w 40058"/>
                <a:gd name="connsiteY4" fmla="*/ 9666 h 13778"/>
                <a:gd name="connsiteX5" fmla="*/ 8270 w 40058"/>
                <a:gd name="connsiteY5" fmla="*/ 8051 h 13778"/>
                <a:gd name="connsiteX6" fmla="*/ 9116 w 40058"/>
                <a:gd name="connsiteY6" fmla="*/ 7174 h 13778"/>
                <a:gd name="connsiteX7" fmla="*/ 7925 w 40058"/>
                <a:gd name="connsiteY7" fmla="*/ 6270 h 13778"/>
                <a:gd name="connsiteX8" fmla="*/ 2443 w 40058"/>
                <a:gd name="connsiteY8" fmla="*/ 5551 h 13778"/>
                <a:gd name="connsiteX9" fmla="*/ 0 w 40058"/>
                <a:gd name="connsiteY9" fmla="*/ 4615 h 13778"/>
                <a:gd name="connsiteX10" fmla="*/ 3270 w 40058"/>
                <a:gd name="connsiteY10" fmla="*/ 3798 h 13778"/>
                <a:gd name="connsiteX11" fmla="*/ 6386 w 40058"/>
                <a:gd name="connsiteY11" fmla="*/ 3152 h 13778"/>
                <a:gd name="connsiteX12" fmla="*/ 6616 w 40058"/>
                <a:gd name="connsiteY12" fmla="*/ 2800 h 13778"/>
                <a:gd name="connsiteX13" fmla="*/ 2443 w 40058"/>
                <a:gd name="connsiteY13" fmla="*/ 1672 h 13778"/>
                <a:gd name="connsiteX14" fmla="*/ 2730 w 40058"/>
                <a:gd name="connsiteY14" fmla="*/ 780 h 13778"/>
                <a:gd name="connsiteX15" fmla="*/ 4269 w 40058"/>
                <a:gd name="connsiteY15" fmla="*/ 0 h 13778"/>
                <a:gd name="connsiteX0" fmla="*/ 40058 w 40058"/>
                <a:gd name="connsiteY0" fmla="*/ 13778 h 13778"/>
                <a:gd name="connsiteX1" fmla="*/ 23985 w 40058"/>
                <a:gd name="connsiteY1" fmla="*/ 11790 h 13778"/>
                <a:gd name="connsiteX2" fmla="*/ 12664 w 40058"/>
                <a:gd name="connsiteY2" fmla="*/ 10649 h 13778"/>
                <a:gd name="connsiteX3" fmla="*/ 11514 w 40058"/>
                <a:gd name="connsiteY3" fmla="*/ 10256 h 13778"/>
                <a:gd name="connsiteX4" fmla="*/ 9560 w 40058"/>
                <a:gd name="connsiteY4" fmla="*/ 9666 h 13778"/>
                <a:gd name="connsiteX5" fmla="*/ 8270 w 40058"/>
                <a:gd name="connsiteY5" fmla="*/ 8051 h 13778"/>
                <a:gd name="connsiteX6" fmla="*/ 9116 w 40058"/>
                <a:gd name="connsiteY6" fmla="*/ 7174 h 13778"/>
                <a:gd name="connsiteX7" fmla="*/ 7925 w 40058"/>
                <a:gd name="connsiteY7" fmla="*/ 6270 h 13778"/>
                <a:gd name="connsiteX8" fmla="*/ 2443 w 40058"/>
                <a:gd name="connsiteY8" fmla="*/ 5551 h 13778"/>
                <a:gd name="connsiteX9" fmla="*/ 0 w 40058"/>
                <a:gd name="connsiteY9" fmla="*/ 4615 h 13778"/>
                <a:gd name="connsiteX10" fmla="*/ 3270 w 40058"/>
                <a:gd name="connsiteY10" fmla="*/ 3798 h 13778"/>
                <a:gd name="connsiteX11" fmla="*/ 6386 w 40058"/>
                <a:gd name="connsiteY11" fmla="*/ 3152 h 13778"/>
                <a:gd name="connsiteX12" fmla="*/ 6616 w 40058"/>
                <a:gd name="connsiteY12" fmla="*/ 2800 h 13778"/>
                <a:gd name="connsiteX13" fmla="*/ 2443 w 40058"/>
                <a:gd name="connsiteY13" fmla="*/ 1672 h 13778"/>
                <a:gd name="connsiteX14" fmla="*/ 2730 w 40058"/>
                <a:gd name="connsiteY14" fmla="*/ 780 h 13778"/>
                <a:gd name="connsiteX15" fmla="*/ 4269 w 40058"/>
                <a:gd name="connsiteY15" fmla="*/ 0 h 13778"/>
                <a:gd name="connsiteX0" fmla="*/ 40058 w 40058"/>
                <a:gd name="connsiteY0" fmla="*/ 13778 h 13778"/>
                <a:gd name="connsiteX1" fmla="*/ 31514 w 40058"/>
                <a:gd name="connsiteY1" fmla="*/ 12725 h 13778"/>
                <a:gd name="connsiteX2" fmla="*/ 23985 w 40058"/>
                <a:gd name="connsiteY2" fmla="*/ 11790 h 13778"/>
                <a:gd name="connsiteX3" fmla="*/ 12664 w 40058"/>
                <a:gd name="connsiteY3" fmla="*/ 10649 h 13778"/>
                <a:gd name="connsiteX4" fmla="*/ 11514 w 40058"/>
                <a:gd name="connsiteY4" fmla="*/ 10256 h 13778"/>
                <a:gd name="connsiteX5" fmla="*/ 9560 w 40058"/>
                <a:gd name="connsiteY5" fmla="*/ 9666 h 13778"/>
                <a:gd name="connsiteX6" fmla="*/ 8270 w 40058"/>
                <a:gd name="connsiteY6" fmla="*/ 8051 h 13778"/>
                <a:gd name="connsiteX7" fmla="*/ 9116 w 40058"/>
                <a:gd name="connsiteY7" fmla="*/ 7174 h 13778"/>
                <a:gd name="connsiteX8" fmla="*/ 7925 w 40058"/>
                <a:gd name="connsiteY8" fmla="*/ 6270 h 13778"/>
                <a:gd name="connsiteX9" fmla="*/ 2443 w 40058"/>
                <a:gd name="connsiteY9" fmla="*/ 5551 h 13778"/>
                <a:gd name="connsiteX10" fmla="*/ 0 w 40058"/>
                <a:gd name="connsiteY10" fmla="*/ 4615 h 13778"/>
                <a:gd name="connsiteX11" fmla="*/ 3270 w 40058"/>
                <a:gd name="connsiteY11" fmla="*/ 3798 h 13778"/>
                <a:gd name="connsiteX12" fmla="*/ 6386 w 40058"/>
                <a:gd name="connsiteY12" fmla="*/ 3152 h 13778"/>
                <a:gd name="connsiteX13" fmla="*/ 6616 w 40058"/>
                <a:gd name="connsiteY13" fmla="*/ 2800 h 13778"/>
                <a:gd name="connsiteX14" fmla="*/ 2443 w 40058"/>
                <a:gd name="connsiteY14" fmla="*/ 1672 h 13778"/>
                <a:gd name="connsiteX15" fmla="*/ 2730 w 40058"/>
                <a:gd name="connsiteY15" fmla="*/ 780 h 13778"/>
                <a:gd name="connsiteX16" fmla="*/ 4269 w 40058"/>
                <a:gd name="connsiteY16" fmla="*/ 0 h 13778"/>
                <a:gd name="connsiteX0" fmla="*/ 40058 w 40058"/>
                <a:gd name="connsiteY0" fmla="*/ 13778 h 13778"/>
                <a:gd name="connsiteX1" fmla="*/ 26859 w 40058"/>
                <a:gd name="connsiteY1" fmla="*/ 11790 h 13778"/>
                <a:gd name="connsiteX2" fmla="*/ 23985 w 40058"/>
                <a:gd name="connsiteY2" fmla="*/ 11790 h 13778"/>
                <a:gd name="connsiteX3" fmla="*/ 12664 w 40058"/>
                <a:gd name="connsiteY3" fmla="*/ 10649 h 13778"/>
                <a:gd name="connsiteX4" fmla="*/ 11514 w 40058"/>
                <a:gd name="connsiteY4" fmla="*/ 10256 h 13778"/>
                <a:gd name="connsiteX5" fmla="*/ 9560 w 40058"/>
                <a:gd name="connsiteY5" fmla="*/ 9666 h 13778"/>
                <a:gd name="connsiteX6" fmla="*/ 8270 w 40058"/>
                <a:gd name="connsiteY6" fmla="*/ 8051 h 13778"/>
                <a:gd name="connsiteX7" fmla="*/ 9116 w 40058"/>
                <a:gd name="connsiteY7" fmla="*/ 7174 h 13778"/>
                <a:gd name="connsiteX8" fmla="*/ 7925 w 40058"/>
                <a:gd name="connsiteY8" fmla="*/ 6270 h 13778"/>
                <a:gd name="connsiteX9" fmla="*/ 2443 w 40058"/>
                <a:gd name="connsiteY9" fmla="*/ 5551 h 13778"/>
                <a:gd name="connsiteX10" fmla="*/ 0 w 40058"/>
                <a:gd name="connsiteY10" fmla="*/ 4615 h 13778"/>
                <a:gd name="connsiteX11" fmla="*/ 3270 w 40058"/>
                <a:gd name="connsiteY11" fmla="*/ 3798 h 13778"/>
                <a:gd name="connsiteX12" fmla="*/ 6386 w 40058"/>
                <a:gd name="connsiteY12" fmla="*/ 3152 h 13778"/>
                <a:gd name="connsiteX13" fmla="*/ 6616 w 40058"/>
                <a:gd name="connsiteY13" fmla="*/ 2800 h 13778"/>
                <a:gd name="connsiteX14" fmla="*/ 2443 w 40058"/>
                <a:gd name="connsiteY14" fmla="*/ 1672 h 13778"/>
                <a:gd name="connsiteX15" fmla="*/ 2730 w 40058"/>
                <a:gd name="connsiteY15" fmla="*/ 780 h 13778"/>
                <a:gd name="connsiteX16" fmla="*/ 4269 w 40058"/>
                <a:gd name="connsiteY16" fmla="*/ 0 h 13778"/>
                <a:gd name="connsiteX0" fmla="*/ 40058 w 40058"/>
                <a:gd name="connsiteY0" fmla="*/ 13778 h 13778"/>
                <a:gd name="connsiteX1" fmla="*/ 33410 w 40058"/>
                <a:gd name="connsiteY1" fmla="*/ 12804 h 13778"/>
                <a:gd name="connsiteX2" fmla="*/ 26859 w 40058"/>
                <a:gd name="connsiteY2" fmla="*/ 11790 h 13778"/>
                <a:gd name="connsiteX3" fmla="*/ 23985 w 40058"/>
                <a:gd name="connsiteY3" fmla="*/ 11790 h 13778"/>
                <a:gd name="connsiteX4" fmla="*/ 12664 w 40058"/>
                <a:gd name="connsiteY4" fmla="*/ 10649 h 13778"/>
                <a:gd name="connsiteX5" fmla="*/ 11514 w 40058"/>
                <a:gd name="connsiteY5" fmla="*/ 10256 h 13778"/>
                <a:gd name="connsiteX6" fmla="*/ 9560 w 40058"/>
                <a:gd name="connsiteY6" fmla="*/ 9666 h 13778"/>
                <a:gd name="connsiteX7" fmla="*/ 8270 w 40058"/>
                <a:gd name="connsiteY7" fmla="*/ 8051 h 13778"/>
                <a:gd name="connsiteX8" fmla="*/ 9116 w 40058"/>
                <a:gd name="connsiteY8" fmla="*/ 7174 h 13778"/>
                <a:gd name="connsiteX9" fmla="*/ 7925 w 40058"/>
                <a:gd name="connsiteY9" fmla="*/ 6270 h 13778"/>
                <a:gd name="connsiteX10" fmla="*/ 2443 w 40058"/>
                <a:gd name="connsiteY10" fmla="*/ 5551 h 13778"/>
                <a:gd name="connsiteX11" fmla="*/ 0 w 40058"/>
                <a:gd name="connsiteY11" fmla="*/ 4615 h 13778"/>
                <a:gd name="connsiteX12" fmla="*/ 3270 w 40058"/>
                <a:gd name="connsiteY12" fmla="*/ 3798 h 13778"/>
                <a:gd name="connsiteX13" fmla="*/ 6386 w 40058"/>
                <a:gd name="connsiteY13" fmla="*/ 3152 h 13778"/>
                <a:gd name="connsiteX14" fmla="*/ 6616 w 40058"/>
                <a:gd name="connsiteY14" fmla="*/ 2800 h 13778"/>
                <a:gd name="connsiteX15" fmla="*/ 2443 w 40058"/>
                <a:gd name="connsiteY15" fmla="*/ 1672 h 13778"/>
                <a:gd name="connsiteX16" fmla="*/ 2730 w 40058"/>
                <a:gd name="connsiteY16" fmla="*/ 780 h 13778"/>
                <a:gd name="connsiteX17" fmla="*/ 4269 w 40058"/>
                <a:gd name="connsiteY17" fmla="*/ 0 h 13778"/>
                <a:gd name="connsiteX0" fmla="*/ 40058 w 40058"/>
                <a:gd name="connsiteY0" fmla="*/ 13778 h 13778"/>
                <a:gd name="connsiteX1" fmla="*/ 34272 w 40058"/>
                <a:gd name="connsiteY1" fmla="*/ 12430 h 13778"/>
                <a:gd name="connsiteX2" fmla="*/ 26859 w 40058"/>
                <a:gd name="connsiteY2" fmla="*/ 11790 h 13778"/>
                <a:gd name="connsiteX3" fmla="*/ 23985 w 40058"/>
                <a:gd name="connsiteY3" fmla="*/ 11790 h 13778"/>
                <a:gd name="connsiteX4" fmla="*/ 12664 w 40058"/>
                <a:gd name="connsiteY4" fmla="*/ 10649 h 13778"/>
                <a:gd name="connsiteX5" fmla="*/ 11514 w 40058"/>
                <a:gd name="connsiteY5" fmla="*/ 10256 h 13778"/>
                <a:gd name="connsiteX6" fmla="*/ 9560 w 40058"/>
                <a:gd name="connsiteY6" fmla="*/ 9666 h 13778"/>
                <a:gd name="connsiteX7" fmla="*/ 8270 w 40058"/>
                <a:gd name="connsiteY7" fmla="*/ 8051 h 13778"/>
                <a:gd name="connsiteX8" fmla="*/ 9116 w 40058"/>
                <a:gd name="connsiteY8" fmla="*/ 7174 h 13778"/>
                <a:gd name="connsiteX9" fmla="*/ 7925 w 40058"/>
                <a:gd name="connsiteY9" fmla="*/ 6270 h 13778"/>
                <a:gd name="connsiteX10" fmla="*/ 2443 w 40058"/>
                <a:gd name="connsiteY10" fmla="*/ 5551 h 13778"/>
                <a:gd name="connsiteX11" fmla="*/ 0 w 40058"/>
                <a:gd name="connsiteY11" fmla="*/ 4615 h 13778"/>
                <a:gd name="connsiteX12" fmla="*/ 3270 w 40058"/>
                <a:gd name="connsiteY12" fmla="*/ 3798 h 13778"/>
                <a:gd name="connsiteX13" fmla="*/ 6386 w 40058"/>
                <a:gd name="connsiteY13" fmla="*/ 3152 h 13778"/>
                <a:gd name="connsiteX14" fmla="*/ 6616 w 40058"/>
                <a:gd name="connsiteY14" fmla="*/ 2800 h 13778"/>
                <a:gd name="connsiteX15" fmla="*/ 2443 w 40058"/>
                <a:gd name="connsiteY15" fmla="*/ 1672 h 13778"/>
                <a:gd name="connsiteX16" fmla="*/ 2730 w 40058"/>
                <a:gd name="connsiteY16" fmla="*/ 780 h 13778"/>
                <a:gd name="connsiteX17" fmla="*/ 4269 w 40058"/>
                <a:gd name="connsiteY17" fmla="*/ 0 h 13778"/>
                <a:gd name="connsiteX0" fmla="*/ 40058 w 40058"/>
                <a:gd name="connsiteY0" fmla="*/ 13778 h 13778"/>
                <a:gd name="connsiteX1" fmla="*/ 34272 w 40058"/>
                <a:gd name="connsiteY1" fmla="*/ 12430 h 13778"/>
                <a:gd name="connsiteX2" fmla="*/ 26916 w 40058"/>
                <a:gd name="connsiteY2" fmla="*/ 11800 h 13778"/>
                <a:gd name="connsiteX3" fmla="*/ 23985 w 40058"/>
                <a:gd name="connsiteY3" fmla="*/ 11790 h 13778"/>
                <a:gd name="connsiteX4" fmla="*/ 12664 w 40058"/>
                <a:gd name="connsiteY4" fmla="*/ 10649 h 13778"/>
                <a:gd name="connsiteX5" fmla="*/ 11514 w 40058"/>
                <a:gd name="connsiteY5" fmla="*/ 10256 h 13778"/>
                <a:gd name="connsiteX6" fmla="*/ 9560 w 40058"/>
                <a:gd name="connsiteY6" fmla="*/ 9666 h 13778"/>
                <a:gd name="connsiteX7" fmla="*/ 8270 w 40058"/>
                <a:gd name="connsiteY7" fmla="*/ 8051 h 13778"/>
                <a:gd name="connsiteX8" fmla="*/ 9116 w 40058"/>
                <a:gd name="connsiteY8" fmla="*/ 7174 h 13778"/>
                <a:gd name="connsiteX9" fmla="*/ 7925 w 40058"/>
                <a:gd name="connsiteY9" fmla="*/ 6270 h 13778"/>
                <a:gd name="connsiteX10" fmla="*/ 2443 w 40058"/>
                <a:gd name="connsiteY10" fmla="*/ 5551 h 13778"/>
                <a:gd name="connsiteX11" fmla="*/ 0 w 40058"/>
                <a:gd name="connsiteY11" fmla="*/ 4615 h 13778"/>
                <a:gd name="connsiteX12" fmla="*/ 3270 w 40058"/>
                <a:gd name="connsiteY12" fmla="*/ 3798 h 13778"/>
                <a:gd name="connsiteX13" fmla="*/ 6386 w 40058"/>
                <a:gd name="connsiteY13" fmla="*/ 3152 h 13778"/>
                <a:gd name="connsiteX14" fmla="*/ 6616 w 40058"/>
                <a:gd name="connsiteY14" fmla="*/ 2800 h 13778"/>
                <a:gd name="connsiteX15" fmla="*/ 2443 w 40058"/>
                <a:gd name="connsiteY15" fmla="*/ 1672 h 13778"/>
                <a:gd name="connsiteX16" fmla="*/ 2730 w 40058"/>
                <a:gd name="connsiteY16" fmla="*/ 780 h 13778"/>
                <a:gd name="connsiteX17" fmla="*/ 4269 w 40058"/>
                <a:gd name="connsiteY17" fmla="*/ 0 h 13778"/>
                <a:gd name="connsiteX0" fmla="*/ 40058 w 40194"/>
                <a:gd name="connsiteY0" fmla="*/ 13778 h 13778"/>
                <a:gd name="connsiteX1" fmla="*/ 40020 w 40194"/>
                <a:gd name="connsiteY1" fmla="*/ 12656 h 13778"/>
                <a:gd name="connsiteX2" fmla="*/ 34272 w 40194"/>
                <a:gd name="connsiteY2" fmla="*/ 12430 h 13778"/>
                <a:gd name="connsiteX3" fmla="*/ 26916 w 40194"/>
                <a:gd name="connsiteY3" fmla="*/ 11800 h 13778"/>
                <a:gd name="connsiteX4" fmla="*/ 23985 w 40194"/>
                <a:gd name="connsiteY4" fmla="*/ 11790 h 13778"/>
                <a:gd name="connsiteX5" fmla="*/ 12664 w 40194"/>
                <a:gd name="connsiteY5" fmla="*/ 10649 h 13778"/>
                <a:gd name="connsiteX6" fmla="*/ 11514 w 40194"/>
                <a:gd name="connsiteY6" fmla="*/ 10256 h 13778"/>
                <a:gd name="connsiteX7" fmla="*/ 9560 w 40194"/>
                <a:gd name="connsiteY7" fmla="*/ 9666 h 13778"/>
                <a:gd name="connsiteX8" fmla="*/ 8270 w 40194"/>
                <a:gd name="connsiteY8" fmla="*/ 8051 h 13778"/>
                <a:gd name="connsiteX9" fmla="*/ 9116 w 40194"/>
                <a:gd name="connsiteY9" fmla="*/ 7174 h 13778"/>
                <a:gd name="connsiteX10" fmla="*/ 7925 w 40194"/>
                <a:gd name="connsiteY10" fmla="*/ 6270 h 13778"/>
                <a:gd name="connsiteX11" fmla="*/ 2443 w 40194"/>
                <a:gd name="connsiteY11" fmla="*/ 5551 h 13778"/>
                <a:gd name="connsiteX12" fmla="*/ 0 w 40194"/>
                <a:gd name="connsiteY12" fmla="*/ 4615 h 13778"/>
                <a:gd name="connsiteX13" fmla="*/ 3270 w 40194"/>
                <a:gd name="connsiteY13" fmla="*/ 3798 h 13778"/>
                <a:gd name="connsiteX14" fmla="*/ 6386 w 40194"/>
                <a:gd name="connsiteY14" fmla="*/ 3152 h 13778"/>
                <a:gd name="connsiteX15" fmla="*/ 6616 w 40194"/>
                <a:gd name="connsiteY15" fmla="*/ 2800 h 13778"/>
                <a:gd name="connsiteX16" fmla="*/ 2443 w 40194"/>
                <a:gd name="connsiteY16" fmla="*/ 1672 h 13778"/>
                <a:gd name="connsiteX17" fmla="*/ 2730 w 40194"/>
                <a:gd name="connsiteY17" fmla="*/ 780 h 13778"/>
                <a:gd name="connsiteX18" fmla="*/ 4269 w 40194"/>
                <a:gd name="connsiteY18" fmla="*/ 0 h 13778"/>
                <a:gd name="connsiteX0" fmla="*/ 40058 w 40058"/>
                <a:gd name="connsiteY0" fmla="*/ 13778 h 13778"/>
                <a:gd name="connsiteX1" fmla="*/ 40020 w 40058"/>
                <a:gd name="connsiteY1" fmla="*/ 12656 h 13778"/>
                <a:gd name="connsiteX2" fmla="*/ 34272 w 40058"/>
                <a:gd name="connsiteY2" fmla="*/ 12430 h 13778"/>
                <a:gd name="connsiteX3" fmla="*/ 26916 w 40058"/>
                <a:gd name="connsiteY3" fmla="*/ 11800 h 13778"/>
                <a:gd name="connsiteX4" fmla="*/ 23985 w 40058"/>
                <a:gd name="connsiteY4" fmla="*/ 11790 h 13778"/>
                <a:gd name="connsiteX5" fmla="*/ 12664 w 40058"/>
                <a:gd name="connsiteY5" fmla="*/ 10649 h 13778"/>
                <a:gd name="connsiteX6" fmla="*/ 11514 w 40058"/>
                <a:gd name="connsiteY6" fmla="*/ 10256 h 13778"/>
                <a:gd name="connsiteX7" fmla="*/ 9560 w 40058"/>
                <a:gd name="connsiteY7" fmla="*/ 9666 h 13778"/>
                <a:gd name="connsiteX8" fmla="*/ 8270 w 40058"/>
                <a:gd name="connsiteY8" fmla="*/ 8051 h 13778"/>
                <a:gd name="connsiteX9" fmla="*/ 9116 w 40058"/>
                <a:gd name="connsiteY9" fmla="*/ 7174 h 13778"/>
                <a:gd name="connsiteX10" fmla="*/ 7925 w 40058"/>
                <a:gd name="connsiteY10" fmla="*/ 6270 h 13778"/>
                <a:gd name="connsiteX11" fmla="*/ 2443 w 40058"/>
                <a:gd name="connsiteY11" fmla="*/ 5551 h 13778"/>
                <a:gd name="connsiteX12" fmla="*/ 0 w 40058"/>
                <a:gd name="connsiteY12" fmla="*/ 4615 h 13778"/>
                <a:gd name="connsiteX13" fmla="*/ 3270 w 40058"/>
                <a:gd name="connsiteY13" fmla="*/ 3798 h 13778"/>
                <a:gd name="connsiteX14" fmla="*/ 6386 w 40058"/>
                <a:gd name="connsiteY14" fmla="*/ 3152 h 13778"/>
                <a:gd name="connsiteX15" fmla="*/ 6616 w 40058"/>
                <a:gd name="connsiteY15" fmla="*/ 2800 h 13778"/>
                <a:gd name="connsiteX16" fmla="*/ 2443 w 40058"/>
                <a:gd name="connsiteY16" fmla="*/ 1672 h 13778"/>
                <a:gd name="connsiteX17" fmla="*/ 2730 w 40058"/>
                <a:gd name="connsiteY17" fmla="*/ 780 h 13778"/>
                <a:gd name="connsiteX18" fmla="*/ 4269 w 40058"/>
                <a:gd name="connsiteY18" fmla="*/ 0 h 13778"/>
                <a:gd name="connsiteX0" fmla="*/ 40058 w 40058"/>
                <a:gd name="connsiteY0" fmla="*/ 13778 h 13778"/>
                <a:gd name="connsiteX1" fmla="*/ 39963 w 40058"/>
                <a:gd name="connsiteY1" fmla="*/ 13217 h 13778"/>
                <a:gd name="connsiteX2" fmla="*/ 34272 w 40058"/>
                <a:gd name="connsiteY2" fmla="*/ 12430 h 13778"/>
                <a:gd name="connsiteX3" fmla="*/ 26916 w 40058"/>
                <a:gd name="connsiteY3" fmla="*/ 11800 h 13778"/>
                <a:gd name="connsiteX4" fmla="*/ 23985 w 40058"/>
                <a:gd name="connsiteY4" fmla="*/ 11790 h 13778"/>
                <a:gd name="connsiteX5" fmla="*/ 12664 w 40058"/>
                <a:gd name="connsiteY5" fmla="*/ 10649 h 13778"/>
                <a:gd name="connsiteX6" fmla="*/ 11514 w 40058"/>
                <a:gd name="connsiteY6" fmla="*/ 10256 h 13778"/>
                <a:gd name="connsiteX7" fmla="*/ 9560 w 40058"/>
                <a:gd name="connsiteY7" fmla="*/ 9666 h 13778"/>
                <a:gd name="connsiteX8" fmla="*/ 8270 w 40058"/>
                <a:gd name="connsiteY8" fmla="*/ 8051 h 13778"/>
                <a:gd name="connsiteX9" fmla="*/ 9116 w 40058"/>
                <a:gd name="connsiteY9" fmla="*/ 7174 h 13778"/>
                <a:gd name="connsiteX10" fmla="*/ 7925 w 40058"/>
                <a:gd name="connsiteY10" fmla="*/ 6270 h 13778"/>
                <a:gd name="connsiteX11" fmla="*/ 2443 w 40058"/>
                <a:gd name="connsiteY11" fmla="*/ 5551 h 13778"/>
                <a:gd name="connsiteX12" fmla="*/ 0 w 40058"/>
                <a:gd name="connsiteY12" fmla="*/ 4615 h 13778"/>
                <a:gd name="connsiteX13" fmla="*/ 3270 w 40058"/>
                <a:gd name="connsiteY13" fmla="*/ 3798 h 13778"/>
                <a:gd name="connsiteX14" fmla="*/ 6386 w 40058"/>
                <a:gd name="connsiteY14" fmla="*/ 3152 h 13778"/>
                <a:gd name="connsiteX15" fmla="*/ 6616 w 40058"/>
                <a:gd name="connsiteY15" fmla="*/ 2800 h 13778"/>
                <a:gd name="connsiteX16" fmla="*/ 2443 w 40058"/>
                <a:gd name="connsiteY16" fmla="*/ 1672 h 13778"/>
                <a:gd name="connsiteX17" fmla="*/ 2730 w 40058"/>
                <a:gd name="connsiteY17" fmla="*/ 780 h 13778"/>
                <a:gd name="connsiteX18" fmla="*/ 4269 w 40058"/>
                <a:gd name="connsiteY18" fmla="*/ 0 h 13778"/>
                <a:gd name="connsiteX0" fmla="*/ 40173 w 40173"/>
                <a:gd name="connsiteY0" fmla="*/ 13837 h 13837"/>
                <a:gd name="connsiteX1" fmla="*/ 39963 w 40173"/>
                <a:gd name="connsiteY1" fmla="*/ 13217 h 13837"/>
                <a:gd name="connsiteX2" fmla="*/ 34272 w 40173"/>
                <a:gd name="connsiteY2" fmla="*/ 12430 h 13837"/>
                <a:gd name="connsiteX3" fmla="*/ 26916 w 40173"/>
                <a:gd name="connsiteY3" fmla="*/ 11800 h 13837"/>
                <a:gd name="connsiteX4" fmla="*/ 23985 w 40173"/>
                <a:gd name="connsiteY4" fmla="*/ 11790 h 13837"/>
                <a:gd name="connsiteX5" fmla="*/ 12664 w 40173"/>
                <a:gd name="connsiteY5" fmla="*/ 10649 h 13837"/>
                <a:gd name="connsiteX6" fmla="*/ 11514 w 40173"/>
                <a:gd name="connsiteY6" fmla="*/ 10256 h 13837"/>
                <a:gd name="connsiteX7" fmla="*/ 9560 w 40173"/>
                <a:gd name="connsiteY7" fmla="*/ 9666 h 13837"/>
                <a:gd name="connsiteX8" fmla="*/ 8270 w 40173"/>
                <a:gd name="connsiteY8" fmla="*/ 8051 h 13837"/>
                <a:gd name="connsiteX9" fmla="*/ 9116 w 40173"/>
                <a:gd name="connsiteY9" fmla="*/ 7174 h 13837"/>
                <a:gd name="connsiteX10" fmla="*/ 7925 w 40173"/>
                <a:gd name="connsiteY10" fmla="*/ 6270 h 13837"/>
                <a:gd name="connsiteX11" fmla="*/ 2443 w 40173"/>
                <a:gd name="connsiteY11" fmla="*/ 5551 h 13837"/>
                <a:gd name="connsiteX12" fmla="*/ 0 w 40173"/>
                <a:gd name="connsiteY12" fmla="*/ 4615 h 13837"/>
                <a:gd name="connsiteX13" fmla="*/ 3270 w 40173"/>
                <a:gd name="connsiteY13" fmla="*/ 3798 h 13837"/>
                <a:gd name="connsiteX14" fmla="*/ 6386 w 40173"/>
                <a:gd name="connsiteY14" fmla="*/ 3152 h 13837"/>
                <a:gd name="connsiteX15" fmla="*/ 6616 w 40173"/>
                <a:gd name="connsiteY15" fmla="*/ 2800 h 13837"/>
                <a:gd name="connsiteX16" fmla="*/ 2443 w 40173"/>
                <a:gd name="connsiteY16" fmla="*/ 1672 h 13837"/>
                <a:gd name="connsiteX17" fmla="*/ 2730 w 40173"/>
                <a:gd name="connsiteY17" fmla="*/ 780 h 13837"/>
                <a:gd name="connsiteX18" fmla="*/ 4269 w 40173"/>
                <a:gd name="connsiteY18" fmla="*/ 0 h 13837"/>
                <a:gd name="connsiteX0" fmla="*/ 40173 w 40173"/>
                <a:gd name="connsiteY0" fmla="*/ 13837 h 13837"/>
                <a:gd name="connsiteX1" fmla="*/ 39963 w 40173"/>
                <a:gd name="connsiteY1" fmla="*/ 13217 h 13837"/>
                <a:gd name="connsiteX2" fmla="*/ 34272 w 40173"/>
                <a:gd name="connsiteY2" fmla="*/ 12430 h 13837"/>
                <a:gd name="connsiteX3" fmla="*/ 26916 w 40173"/>
                <a:gd name="connsiteY3" fmla="*/ 11800 h 13837"/>
                <a:gd name="connsiteX4" fmla="*/ 23985 w 40173"/>
                <a:gd name="connsiteY4" fmla="*/ 11790 h 13837"/>
                <a:gd name="connsiteX5" fmla="*/ 12664 w 40173"/>
                <a:gd name="connsiteY5" fmla="*/ 10649 h 13837"/>
                <a:gd name="connsiteX6" fmla="*/ 11514 w 40173"/>
                <a:gd name="connsiteY6" fmla="*/ 10256 h 13837"/>
                <a:gd name="connsiteX7" fmla="*/ 9560 w 40173"/>
                <a:gd name="connsiteY7" fmla="*/ 9666 h 13837"/>
                <a:gd name="connsiteX8" fmla="*/ 8270 w 40173"/>
                <a:gd name="connsiteY8" fmla="*/ 8051 h 13837"/>
                <a:gd name="connsiteX9" fmla="*/ 9116 w 40173"/>
                <a:gd name="connsiteY9" fmla="*/ 7174 h 13837"/>
                <a:gd name="connsiteX10" fmla="*/ 7925 w 40173"/>
                <a:gd name="connsiteY10" fmla="*/ 6270 h 13837"/>
                <a:gd name="connsiteX11" fmla="*/ 2443 w 40173"/>
                <a:gd name="connsiteY11" fmla="*/ 5551 h 13837"/>
                <a:gd name="connsiteX12" fmla="*/ 0 w 40173"/>
                <a:gd name="connsiteY12" fmla="*/ 4615 h 13837"/>
                <a:gd name="connsiteX13" fmla="*/ 3270 w 40173"/>
                <a:gd name="connsiteY13" fmla="*/ 3798 h 13837"/>
                <a:gd name="connsiteX14" fmla="*/ 6386 w 40173"/>
                <a:gd name="connsiteY14" fmla="*/ 3152 h 13837"/>
                <a:gd name="connsiteX15" fmla="*/ 6616 w 40173"/>
                <a:gd name="connsiteY15" fmla="*/ 2800 h 13837"/>
                <a:gd name="connsiteX16" fmla="*/ 2443 w 40173"/>
                <a:gd name="connsiteY16" fmla="*/ 1672 h 13837"/>
                <a:gd name="connsiteX17" fmla="*/ 2730 w 40173"/>
                <a:gd name="connsiteY17" fmla="*/ 780 h 13837"/>
                <a:gd name="connsiteX18" fmla="*/ 4269 w 40173"/>
                <a:gd name="connsiteY18" fmla="*/ 0 h 13837"/>
                <a:gd name="connsiteX0" fmla="*/ 40173 w 40173"/>
                <a:gd name="connsiteY0" fmla="*/ 13837 h 13837"/>
                <a:gd name="connsiteX1" fmla="*/ 40020 w 40173"/>
                <a:gd name="connsiteY1" fmla="*/ 13374 h 13837"/>
                <a:gd name="connsiteX2" fmla="*/ 39963 w 40173"/>
                <a:gd name="connsiteY2" fmla="*/ 13217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2606"/>
                <a:gd name="connsiteY0" fmla="*/ 13837 h 13837"/>
                <a:gd name="connsiteX1" fmla="*/ 42606 w 42606"/>
                <a:gd name="connsiteY1" fmla="*/ 13364 h 13837"/>
                <a:gd name="connsiteX2" fmla="*/ 39963 w 42606"/>
                <a:gd name="connsiteY2" fmla="*/ 13217 h 13837"/>
                <a:gd name="connsiteX3" fmla="*/ 34272 w 42606"/>
                <a:gd name="connsiteY3" fmla="*/ 12430 h 13837"/>
                <a:gd name="connsiteX4" fmla="*/ 26916 w 42606"/>
                <a:gd name="connsiteY4" fmla="*/ 11800 h 13837"/>
                <a:gd name="connsiteX5" fmla="*/ 23985 w 42606"/>
                <a:gd name="connsiteY5" fmla="*/ 11790 h 13837"/>
                <a:gd name="connsiteX6" fmla="*/ 12664 w 42606"/>
                <a:gd name="connsiteY6" fmla="*/ 10649 h 13837"/>
                <a:gd name="connsiteX7" fmla="*/ 11514 w 42606"/>
                <a:gd name="connsiteY7" fmla="*/ 10256 h 13837"/>
                <a:gd name="connsiteX8" fmla="*/ 9560 w 42606"/>
                <a:gd name="connsiteY8" fmla="*/ 9666 h 13837"/>
                <a:gd name="connsiteX9" fmla="*/ 8270 w 42606"/>
                <a:gd name="connsiteY9" fmla="*/ 8051 h 13837"/>
                <a:gd name="connsiteX10" fmla="*/ 9116 w 42606"/>
                <a:gd name="connsiteY10" fmla="*/ 7174 h 13837"/>
                <a:gd name="connsiteX11" fmla="*/ 7925 w 42606"/>
                <a:gd name="connsiteY11" fmla="*/ 6270 h 13837"/>
                <a:gd name="connsiteX12" fmla="*/ 2443 w 42606"/>
                <a:gd name="connsiteY12" fmla="*/ 5551 h 13837"/>
                <a:gd name="connsiteX13" fmla="*/ 0 w 42606"/>
                <a:gd name="connsiteY13" fmla="*/ 4615 h 13837"/>
                <a:gd name="connsiteX14" fmla="*/ 3270 w 42606"/>
                <a:gd name="connsiteY14" fmla="*/ 3798 h 13837"/>
                <a:gd name="connsiteX15" fmla="*/ 6386 w 42606"/>
                <a:gd name="connsiteY15" fmla="*/ 3152 h 13837"/>
                <a:gd name="connsiteX16" fmla="*/ 6616 w 42606"/>
                <a:gd name="connsiteY16" fmla="*/ 2800 h 13837"/>
                <a:gd name="connsiteX17" fmla="*/ 2443 w 42606"/>
                <a:gd name="connsiteY17" fmla="*/ 1672 h 13837"/>
                <a:gd name="connsiteX18" fmla="*/ 2730 w 42606"/>
                <a:gd name="connsiteY18" fmla="*/ 780 h 13837"/>
                <a:gd name="connsiteX19" fmla="*/ 4269 w 42606"/>
                <a:gd name="connsiteY19" fmla="*/ 0 h 13837"/>
                <a:gd name="connsiteX0" fmla="*/ 40173 w 42606"/>
                <a:gd name="connsiteY0" fmla="*/ 13837 h 13837"/>
                <a:gd name="connsiteX1" fmla="*/ 42606 w 42606"/>
                <a:gd name="connsiteY1" fmla="*/ 13364 h 13837"/>
                <a:gd name="connsiteX2" fmla="*/ 39963 w 42606"/>
                <a:gd name="connsiteY2" fmla="*/ 13217 h 13837"/>
                <a:gd name="connsiteX3" fmla="*/ 34272 w 42606"/>
                <a:gd name="connsiteY3" fmla="*/ 12430 h 13837"/>
                <a:gd name="connsiteX4" fmla="*/ 26916 w 42606"/>
                <a:gd name="connsiteY4" fmla="*/ 11800 h 13837"/>
                <a:gd name="connsiteX5" fmla="*/ 23985 w 42606"/>
                <a:gd name="connsiteY5" fmla="*/ 11790 h 13837"/>
                <a:gd name="connsiteX6" fmla="*/ 12664 w 42606"/>
                <a:gd name="connsiteY6" fmla="*/ 10649 h 13837"/>
                <a:gd name="connsiteX7" fmla="*/ 11514 w 42606"/>
                <a:gd name="connsiteY7" fmla="*/ 10256 h 13837"/>
                <a:gd name="connsiteX8" fmla="*/ 9560 w 42606"/>
                <a:gd name="connsiteY8" fmla="*/ 9666 h 13837"/>
                <a:gd name="connsiteX9" fmla="*/ 8270 w 42606"/>
                <a:gd name="connsiteY9" fmla="*/ 8051 h 13837"/>
                <a:gd name="connsiteX10" fmla="*/ 9116 w 42606"/>
                <a:gd name="connsiteY10" fmla="*/ 7174 h 13837"/>
                <a:gd name="connsiteX11" fmla="*/ 7925 w 42606"/>
                <a:gd name="connsiteY11" fmla="*/ 6270 h 13837"/>
                <a:gd name="connsiteX12" fmla="*/ 2443 w 42606"/>
                <a:gd name="connsiteY12" fmla="*/ 5551 h 13837"/>
                <a:gd name="connsiteX13" fmla="*/ 0 w 42606"/>
                <a:gd name="connsiteY13" fmla="*/ 4615 h 13837"/>
                <a:gd name="connsiteX14" fmla="*/ 3270 w 42606"/>
                <a:gd name="connsiteY14" fmla="*/ 3798 h 13837"/>
                <a:gd name="connsiteX15" fmla="*/ 6386 w 42606"/>
                <a:gd name="connsiteY15" fmla="*/ 3152 h 13837"/>
                <a:gd name="connsiteX16" fmla="*/ 6616 w 42606"/>
                <a:gd name="connsiteY16" fmla="*/ 2800 h 13837"/>
                <a:gd name="connsiteX17" fmla="*/ 2443 w 42606"/>
                <a:gd name="connsiteY17" fmla="*/ 1672 h 13837"/>
                <a:gd name="connsiteX18" fmla="*/ 2730 w 42606"/>
                <a:gd name="connsiteY18" fmla="*/ 780 h 13837"/>
                <a:gd name="connsiteX19" fmla="*/ 4269 w 42606"/>
                <a:gd name="connsiteY19" fmla="*/ 0 h 13837"/>
                <a:gd name="connsiteX0" fmla="*/ 40173 w 40173"/>
                <a:gd name="connsiteY0" fmla="*/ 13837 h 13837"/>
                <a:gd name="connsiteX1" fmla="*/ 40020 w 40173"/>
                <a:gd name="connsiteY1" fmla="*/ 13758 h 13837"/>
                <a:gd name="connsiteX2" fmla="*/ 39963 w 40173"/>
                <a:gd name="connsiteY2" fmla="*/ 13217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1457"/>
                <a:gd name="connsiteY0" fmla="*/ 13837 h 13837"/>
                <a:gd name="connsiteX1" fmla="*/ 41457 w 41457"/>
                <a:gd name="connsiteY1" fmla="*/ 13650 h 13837"/>
                <a:gd name="connsiteX2" fmla="*/ 39963 w 41457"/>
                <a:gd name="connsiteY2" fmla="*/ 13217 h 13837"/>
                <a:gd name="connsiteX3" fmla="*/ 34272 w 41457"/>
                <a:gd name="connsiteY3" fmla="*/ 12430 h 13837"/>
                <a:gd name="connsiteX4" fmla="*/ 26916 w 41457"/>
                <a:gd name="connsiteY4" fmla="*/ 11800 h 13837"/>
                <a:gd name="connsiteX5" fmla="*/ 23985 w 41457"/>
                <a:gd name="connsiteY5" fmla="*/ 11790 h 13837"/>
                <a:gd name="connsiteX6" fmla="*/ 12664 w 41457"/>
                <a:gd name="connsiteY6" fmla="*/ 10649 h 13837"/>
                <a:gd name="connsiteX7" fmla="*/ 11514 w 41457"/>
                <a:gd name="connsiteY7" fmla="*/ 10256 h 13837"/>
                <a:gd name="connsiteX8" fmla="*/ 9560 w 41457"/>
                <a:gd name="connsiteY8" fmla="*/ 9666 h 13837"/>
                <a:gd name="connsiteX9" fmla="*/ 8270 w 41457"/>
                <a:gd name="connsiteY9" fmla="*/ 8051 h 13837"/>
                <a:gd name="connsiteX10" fmla="*/ 9116 w 41457"/>
                <a:gd name="connsiteY10" fmla="*/ 7174 h 13837"/>
                <a:gd name="connsiteX11" fmla="*/ 7925 w 41457"/>
                <a:gd name="connsiteY11" fmla="*/ 6270 h 13837"/>
                <a:gd name="connsiteX12" fmla="*/ 2443 w 41457"/>
                <a:gd name="connsiteY12" fmla="*/ 5551 h 13837"/>
                <a:gd name="connsiteX13" fmla="*/ 0 w 41457"/>
                <a:gd name="connsiteY13" fmla="*/ 4615 h 13837"/>
                <a:gd name="connsiteX14" fmla="*/ 3270 w 41457"/>
                <a:gd name="connsiteY14" fmla="*/ 3798 h 13837"/>
                <a:gd name="connsiteX15" fmla="*/ 6386 w 41457"/>
                <a:gd name="connsiteY15" fmla="*/ 3152 h 13837"/>
                <a:gd name="connsiteX16" fmla="*/ 6616 w 41457"/>
                <a:gd name="connsiteY16" fmla="*/ 2800 h 13837"/>
                <a:gd name="connsiteX17" fmla="*/ 2443 w 41457"/>
                <a:gd name="connsiteY17" fmla="*/ 1672 h 13837"/>
                <a:gd name="connsiteX18" fmla="*/ 2730 w 41457"/>
                <a:gd name="connsiteY18" fmla="*/ 780 h 13837"/>
                <a:gd name="connsiteX19" fmla="*/ 4269 w 41457"/>
                <a:gd name="connsiteY19" fmla="*/ 0 h 13837"/>
                <a:gd name="connsiteX0" fmla="*/ 40173 w 41457"/>
                <a:gd name="connsiteY0" fmla="*/ 13837 h 13837"/>
                <a:gd name="connsiteX1" fmla="*/ 41457 w 41457"/>
                <a:gd name="connsiteY1" fmla="*/ 13650 h 13837"/>
                <a:gd name="connsiteX2" fmla="*/ 39963 w 41457"/>
                <a:gd name="connsiteY2" fmla="*/ 13217 h 13837"/>
                <a:gd name="connsiteX3" fmla="*/ 34272 w 41457"/>
                <a:gd name="connsiteY3" fmla="*/ 12430 h 13837"/>
                <a:gd name="connsiteX4" fmla="*/ 26916 w 41457"/>
                <a:gd name="connsiteY4" fmla="*/ 11800 h 13837"/>
                <a:gd name="connsiteX5" fmla="*/ 23985 w 41457"/>
                <a:gd name="connsiteY5" fmla="*/ 11790 h 13837"/>
                <a:gd name="connsiteX6" fmla="*/ 12664 w 41457"/>
                <a:gd name="connsiteY6" fmla="*/ 10649 h 13837"/>
                <a:gd name="connsiteX7" fmla="*/ 11514 w 41457"/>
                <a:gd name="connsiteY7" fmla="*/ 10256 h 13837"/>
                <a:gd name="connsiteX8" fmla="*/ 9560 w 41457"/>
                <a:gd name="connsiteY8" fmla="*/ 9666 h 13837"/>
                <a:gd name="connsiteX9" fmla="*/ 8270 w 41457"/>
                <a:gd name="connsiteY9" fmla="*/ 8051 h 13837"/>
                <a:gd name="connsiteX10" fmla="*/ 9116 w 41457"/>
                <a:gd name="connsiteY10" fmla="*/ 7174 h 13837"/>
                <a:gd name="connsiteX11" fmla="*/ 7925 w 41457"/>
                <a:gd name="connsiteY11" fmla="*/ 6270 h 13837"/>
                <a:gd name="connsiteX12" fmla="*/ 2443 w 41457"/>
                <a:gd name="connsiteY12" fmla="*/ 5551 h 13837"/>
                <a:gd name="connsiteX13" fmla="*/ 0 w 41457"/>
                <a:gd name="connsiteY13" fmla="*/ 4615 h 13837"/>
                <a:gd name="connsiteX14" fmla="*/ 3270 w 41457"/>
                <a:gd name="connsiteY14" fmla="*/ 3798 h 13837"/>
                <a:gd name="connsiteX15" fmla="*/ 6386 w 41457"/>
                <a:gd name="connsiteY15" fmla="*/ 3152 h 13837"/>
                <a:gd name="connsiteX16" fmla="*/ 6616 w 41457"/>
                <a:gd name="connsiteY16" fmla="*/ 2800 h 13837"/>
                <a:gd name="connsiteX17" fmla="*/ 2443 w 41457"/>
                <a:gd name="connsiteY17" fmla="*/ 1672 h 13837"/>
                <a:gd name="connsiteX18" fmla="*/ 2730 w 41457"/>
                <a:gd name="connsiteY18" fmla="*/ 780 h 13837"/>
                <a:gd name="connsiteX19" fmla="*/ 4269 w 41457"/>
                <a:gd name="connsiteY19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963 w 40173"/>
                <a:gd name="connsiteY2" fmla="*/ 13217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963 w 40173"/>
                <a:gd name="connsiteY2" fmla="*/ 13217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7261 w 40173"/>
                <a:gd name="connsiteY6" fmla="*/ 11112 h 13837"/>
                <a:gd name="connsiteX7" fmla="*/ 12664 w 40173"/>
                <a:gd name="connsiteY7" fmla="*/ 10649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6744 w 40173"/>
                <a:gd name="connsiteY6" fmla="*/ 11132 h 13837"/>
                <a:gd name="connsiteX7" fmla="*/ 12664 w 40173"/>
                <a:gd name="connsiteY7" fmla="*/ 10649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6744 w 40173"/>
                <a:gd name="connsiteY6" fmla="*/ 11132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4215 w 40173"/>
                <a:gd name="connsiteY6" fmla="*/ 1079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3813 w 40173"/>
                <a:gd name="connsiteY6" fmla="*/ 1077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7836 w 40173"/>
                <a:gd name="connsiteY4" fmla="*/ 11780 h 13837"/>
                <a:gd name="connsiteX5" fmla="*/ 23985 w 40173"/>
                <a:gd name="connsiteY5" fmla="*/ 11790 h 13837"/>
                <a:gd name="connsiteX6" fmla="*/ 13813 w 40173"/>
                <a:gd name="connsiteY6" fmla="*/ 1077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7836 w 40173"/>
                <a:gd name="connsiteY4" fmla="*/ 11780 h 13837"/>
                <a:gd name="connsiteX5" fmla="*/ 23985 w 40173"/>
                <a:gd name="connsiteY5" fmla="*/ 11731 h 13837"/>
                <a:gd name="connsiteX6" fmla="*/ 13813 w 40173"/>
                <a:gd name="connsiteY6" fmla="*/ 1077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7836 w 40173"/>
                <a:gd name="connsiteY4" fmla="*/ 11780 h 13837"/>
                <a:gd name="connsiteX5" fmla="*/ 23928 w 40173"/>
                <a:gd name="connsiteY5" fmla="*/ 11692 h 13837"/>
                <a:gd name="connsiteX6" fmla="*/ 13813 w 40173"/>
                <a:gd name="connsiteY6" fmla="*/ 1077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1686 w 40173"/>
                <a:gd name="connsiteY3" fmla="*/ 12036 h 13837"/>
                <a:gd name="connsiteX4" fmla="*/ 27836 w 40173"/>
                <a:gd name="connsiteY4" fmla="*/ 11780 h 13837"/>
                <a:gd name="connsiteX5" fmla="*/ 23928 w 40173"/>
                <a:gd name="connsiteY5" fmla="*/ 11692 h 13837"/>
                <a:gd name="connsiteX6" fmla="*/ 13813 w 40173"/>
                <a:gd name="connsiteY6" fmla="*/ 1077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6916 w 40173"/>
                <a:gd name="connsiteY3" fmla="*/ 12735 h 13837"/>
                <a:gd name="connsiteX4" fmla="*/ 31686 w 40173"/>
                <a:gd name="connsiteY4" fmla="*/ 12036 h 13837"/>
                <a:gd name="connsiteX5" fmla="*/ 27836 w 40173"/>
                <a:gd name="connsiteY5" fmla="*/ 11780 h 13837"/>
                <a:gd name="connsiteX6" fmla="*/ 23928 w 40173"/>
                <a:gd name="connsiteY6" fmla="*/ 11692 h 13837"/>
                <a:gd name="connsiteX7" fmla="*/ 13813 w 40173"/>
                <a:gd name="connsiteY7" fmla="*/ 10778 h 13837"/>
                <a:gd name="connsiteX8" fmla="*/ 12377 w 40173"/>
                <a:gd name="connsiteY8" fmla="*/ 10570 h 13837"/>
                <a:gd name="connsiteX9" fmla="*/ 11514 w 40173"/>
                <a:gd name="connsiteY9" fmla="*/ 10256 h 13837"/>
                <a:gd name="connsiteX10" fmla="*/ 9560 w 40173"/>
                <a:gd name="connsiteY10" fmla="*/ 9666 h 13837"/>
                <a:gd name="connsiteX11" fmla="*/ 8270 w 40173"/>
                <a:gd name="connsiteY11" fmla="*/ 8051 h 13837"/>
                <a:gd name="connsiteX12" fmla="*/ 9116 w 40173"/>
                <a:gd name="connsiteY12" fmla="*/ 7174 h 13837"/>
                <a:gd name="connsiteX13" fmla="*/ 7925 w 40173"/>
                <a:gd name="connsiteY13" fmla="*/ 6270 h 13837"/>
                <a:gd name="connsiteX14" fmla="*/ 2443 w 40173"/>
                <a:gd name="connsiteY14" fmla="*/ 5551 h 13837"/>
                <a:gd name="connsiteX15" fmla="*/ 0 w 40173"/>
                <a:gd name="connsiteY15" fmla="*/ 4615 h 13837"/>
                <a:gd name="connsiteX16" fmla="*/ 3270 w 40173"/>
                <a:gd name="connsiteY16" fmla="*/ 3798 h 13837"/>
                <a:gd name="connsiteX17" fmla="*/ 6386 w 40173"/>
                <a:gd name="connsiteY17" fmla="*/ 3152 h 13837"/>
                <a:gd name="connsiteX18" fmla="*/ 6616 w 40173"/>
                <a:gd name="connsiteY18" fmla="*/ 2800 h 13837"/>
                <a:gd name="connsiteX19" fmla="*/ 2443 w 40173"/>
                <a:gd name="connsiteY19" fmla="*/ 1672 h 13837"/>
                <a:gd name="connsiteX20" fmla="*/ 2730 w 40173"/>
                <a:gd name="connsiteY20" fmla="*/ 780 h 13837"/>
                <a:gd name="connsiteX21" fmla="*/ 4269 w 40173"/>
                <a:gd name="connsiteY21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5422 w 40173"/>
                <a:gd name="connsiteY3" fmla="*/ 12410 h 13837"/>
                <a:gd name="connsiteX4" fmla="*/ 31686 w 40173"/>
                <a:gd name="connsiteY4" fmla="*/ 12036 h 13837"/>
                <a:gd name="connsiteX5" fmla="*/ 27836 w 40173"/>
                <a:gd name="connsiteY5" fmla="*/ 11780 h 13837"/>
                <a:gd name="connsiteX6" fmla="*/ 23928 w 40173"/>
                <a:gd name="connsiteY6" fmla="*/ 11692 h 13837"/>
                <a:gd name="connsiteX7" fmla="*/ 13813 w 40173"/>
                <a:gd name="connsiteY7" fmla="*/ 10778 h 13837"/>
                <a:gd name="connsiteX8" fmla="*/ 12377 w 40173"/>
                <a:gd name="connsiteY8" fmla="*/ 10570 h 13837"/>
                <a:gd name="connsiteX9" fmla="*/ 11514 w 40173"/>
                <a:gd name="connsiteY9" fmla="*/ 10256 h 13837"/>
                <a:gd name="connsiteX10" fmla="*/ 9560 w 40173"/>
                <a:gd name="connsiteY10" fmla="*/ 9666 h 13837"/>
                <a:gd name="connsiteX11" fmla="*/ 8270 w 40173"/>
                <a:gd name="connsiteY11" fmla="*/ 8051 h 13837"/>
                <a:gd name="connsiteX12" fmla="*/ 9116 w 40173"/>
                <a:gd name="connsiteY12" fmla="*/ 7174 h 13837"/>
                <a:gd name="connsiteX13" fmla="*/ 7925 w 40173"/>
                <a:gd name="connsiteY13" fmla="*/ 6270 h 13837"/>
                <a:gd name="connsiteX14" fmla="*/ 2443 w 40173"/>
                <a:gd name="connsiteY14" fmla="*/ 5551 h 13837"/>
                <a:gd name="connsiteX15" fmla="*/ 0 w 40173"/>
                <a:gd name="connsiteY15" fmla="*/ 4615 h 13837"/>
                <a:gd name="connsiteX16" fmla="*/ 3270 w 40173"/>
                <a:gd name="connsiteY16" fmla="*/ 3798 h 13837"/>
                <a:gd name="connsiteX17" fmla="*/ 6386 w 40173"/>
                <a:gd name="connsiteY17" fmla="*/ 3152 h 13837"/>
                <a:gd name="connsiteX18" fmla="*/ 6616 w 40173"/>
                <a:gd name="connsiteY18" fmla="*/ 2800 h 13837"/>
                <a:gd name="connsiteX19" fmla="*/ 2443 w 40173"/>
                <a:gd name="connsiteY19" fmla="*/ 1672 h 13837"/>
                <a:gd name="connsiteX20" fmla="*/ 2730 w 40173"/>
                <a:gd name="connsiteY20" fmla="*/ 780 h 13837"/>
                <a:gd name="connsiteX21" fmla="*/ 4269 w 40173"/>
                <a:gd name="connsiteY21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158 w 40173"/>
                <a:gd name="connsiteY3" fmla="*/ 12233 h 13837"/>
                <a:gd name="connsiteX4" fmla="*/ 31686 w 40173"/>
                <a:gd name="connsiteY4" fmla="*/ 12036 h 13837"/>
                <a:gd name="connsiteX5" fmla="*/ 27836 w 40173"/>
                <a:gd name="connsiteY5" fmla="*/ 11780 h 13837"/>
                <a:gd name="connsiteX6" fmla="*/ 23928 w 40173"/>
                <a:gd name="connsiteY6" fmla="*/ 11692 h 13837"/>
                <a:gd name="connsiteX7" fmla="*/ 13813 w 40173"/>
                <a:gd name="connsiteY7" fmla="*/ 10778 h 13837"/>
                <a:gd name="connsiteX8" fmla="*/ 12377 w 40173"/>
                <a:gd name="connsiteY8" fmla="*/ 10570 h 13837"/>
                <a:gd name="connsiteX9" fmla="*/ 11514 w 40173"/>
                <a:gd name="connsiteY9" fmla="*/ 10256 h 13837"/>
                <a:gd name="connsiteX10" fmla="*/ 9560 w 40173"/>
                <a:gd name="connsiteY10" fmla="*/ 9666 h 13837"/>
                <a:gd name="connsiteX11" fmla="*/ 8270 w 40173"/>
                <a:gd name="connsiteY11" fmla="*/ 8051 h 13837"/>
                <a:gd name="connsiteX12" fmla="*/ 9116 w 40173"/>
                <a:gd name="connsiteY12" fmla="*/ 7174 h 13837"/>
                <a:gd name="connsiteX13" fmla="*/ 7925 w 40173"/>
                <a:gd name="connsiteY13" fmla="*/ 6270 h 13837"/>
                <a:gd name="connsiteX14" fmla="*/ 2443 w 40173"/>
                <a:gd name="connsiteY14" fmla="*/ 5551 h 13837"/>
                <a:gd name="connsiteX15" fmla="*/ 0 w 40173"/>
                <a:gd name="connsiteY15" fmla="*/ 4615 h 13837"/>
                <a:gd name="connsiteX16" fmla="*/ 3270 w 40173"/>
                <a:gd name="connsiteY16" fmla="*/ 3798 h 13837"/>
                <a:gd name="connsiteX17" fmla="*/ 6386 w 40173"/>
                <a:gd name="connsiteY17" fmla="*/ 3152 h 13837"/>
                <a:gd name="connsiteX18" fmla="*/ 6616 w 40173"/>
                <a:gd name="connsiteY18" fmla="*/ 2800 h 13837"/>
                <a:gd name="connsiteX19" fmla="*/ 2443 w 40173"/>
                <a:gd name="connsiteY19" fmla="*/ 1672 h 13837"/>
                <a:gd name="connsiteX20" fmla="*/ 2730 w 40173"/>
                <a:gd name="connsiteY20" fmla="*/ 780 h 13837"/>
                <a:gd name="connsiteX21" fmla="*/ 4269 w 40173"/>
                <a:gd name="connsiteY21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3871 w 40173"/>
                <a:gd name="connsiteY3" fmla="*/ 12243 h 13837"/>
                <a:gd name="connsiteX4" fmla="*/ 31686 w 40173"/>
                <a:gd name="connsiteY4" fmla="*/ 12036 h 13837"/>
                <a:gd name="connsiteX5" fmla="*/ 27836 w 40173"/>
                <a:gd name="connsiteY5" fmla="*/ 11780 h 13837"/>
                <a:gd name="connsiteX6" fmla="*/ 23928 w 40173"/>
                <a:gd name="connsiteY6" fmla="*/ 11692 h 13837"/>
                <a:gd name="connsiteX7" fmla="*/ 13813 w 40173"/>
                <a:gd name="connsiteY7" fmla="*/ 10778 h 13837"/>
                <a:gd name="connsiteX8" fmla="*/ 12377 w 40173"/>
                <a:gd name="connsiteY8" fmla="*/ 10570 h 13837"/>
                <a:gd name="connsiteX9" fmla="*/ 11514 w 40173"/>
                <a:gd name="connsiteY9" fmla="*/ 10256 h 13837"/>
                <a:gd name="connsiteX10" fmla="*/ 9560 w 40173"/>
                <a:gd name="connsiteY10" fmla="*/ 9666 h 13837"/>
                <a:gd name="connsiteX11" fmla="*/ 8270 w 40173"/>
                <a:gd name="connsiteY11" fmla="*/ 8051 h 13837"/>
                <a:gd name="connsiteX12" fmla="*/ 9116 w 40173"/>
                <a:gd name="connsiteY12" fmla="*/ 7174 h 13837"/>
                <a:gd name="connsiteX13" fmla="*/ 7925 w 40173"/>
                <a:gd name="connsiteY13" fmla="*/ 6270 h 13837"/>
                <a:gd name="connsiteX14" fmla="*/ 2443 w 40173"/>
                <a:gd name="connsiteY14" fmla="*/ 5551 h 13837"/>
                <a:gd name="connsiteX15" fmla="*/ 0 w 40173"/>
                <a:gd name="connsiteY15" fmla="*/ 4615 h 13837"/>
                <a:gd name="connsiteX16" fmla="*/ 3270 w 40173"/>
                <a:gd name="connsiteY16" fmla="*/ 3798 h 13837"/>
                <a:gd name="connsiteX17" fmla="*/ 6386 w 40173"/>
                <a:gd name="connsiteY17" fmla="*/ 3152 h 13837"/>
                <a:gd name="connsiteX18" fmla="*/ 6616 w 40173"/>
                <a:gd name="connsiteY18" fmla="*/ 2800 h 13837"/>
                <a:gd name="connsiteX19" fmla="*/ 2443 w 40173"/>
                <a:gd name="connsiteY19" fmla="*/ 1672 h 13837"/>
                <a:gd name="connsiteX20" fmla="*/ 2730 w 40173"/>
                <a:gd name="connsiteY20" fmla="*/ 780 h 13837"/>
                <a:gd name="connsiteX21" fmla="*/ 4269 w 40173"/>
                <a:gd name="connsiteY21" fmla="*/ 0 h 1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0173" h="13837">
                  <a:moveTo>
                    <a:pt x="40173" y="13837"/>
                  </a:moveTo>
                  <a:lnTo>
                    <a:pt x="39848" y="13748"/>
                  </a:lnTo>
                  <a:lnTo>
                    <a:pt x="39848" y="13158"/>
                  </a:lnTo>
                  <a:lnTo>
                    <a:pt x="33871" y="12243"/>
                  </a:lnTo>
                  <a:lnTo>
                    <a:pt x="31686" y="12036"/>
                  </a:lnTo>
                  <a:lnTo>
                    <a:pt x="27836" y="11780"/>
                  </a:lnTo>
                  <a:lnTo>
                    <a:pt x="23928" y="11692"/>
                  </a:lnTo>
                  <a:lnTo>
                    <a:pt x="13813" y="10778"/>
                  </a:lnTo>
                  <a:lnTo>
                    <a:pt x="12377" y="10570"/>
                  </a:lnTo>
                  <a:lnTo>
                    <a:pt x="11514" y="10256"/>
                  </a:lnTo>
                  <a:lnTo>
                    <a:pt x="9560" y="9666"/>
                  </a:lnTo>
                  <a:lnTo>
                    <a:pt x="8270" y="8051"/>
                  </a:lnTo>
                  <a:lnTo>
                    <a:pt x="9116" y="7174"/>
                  </a:lnTo>
                  <a:lnTo>
                    <a:pt x="7925" y="6270"/>
                  </a:lnTo>
                  <a:lnTo>
                    <a:pt x="2443" y="5551"/>
                  </a:lnTo>
                  <a:lnTo>
                    <a:pt x="0" y="4615"/>
                  </a:lnTo>
                  <a:lnTo>
                    <a:pt x="3270" y="3798"/>
                  </a:lnTo>
                  <a:lnTo>
                    <a:pt x="6386" y="3152"/>
                  </a:lnTo>
                  <a:cubicBezTo>
                    <a:pt x="6463" y="3035"/>
                    <a:pt x="6539" y="2917"/>
                    <a:pt x="6616" y="2800"/>
                  </a:cubicBezTo>
                  <a:lnTo>
                    <a:pt x="2443" y="1672"/>
                  </a:lnTo>
                  <a:cubicBezTo>
                    <a:pt x="2539" y="1375"/>
                    <a:pt x="2634" y="1077"/>
                    <a:pt x="2730" y="780"/>
                  </a:cubicBezTo>
                  <a:lnTo>
                    <a:pt x="4269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95" name="Freeform 276"/>
            <p:cNvSpPr>
              <a:spLocks noChangeAspect="1"/>
            </p:cNvSpPr>
            <p:nvPr/>
          </p:nvSpPr>
          <p:spPr bwMode="gray">
            <a:xfrm>
              <a:off x="6938155" y="602925"/>
              <a:ext cx="1664516" cy="3349179"/>
            </a:xfrm>
            <a:custGeom>
              <a:avLst/>
              <a:gdLst>
                <a:gd name="T0" fmla="*/ 2147483647 w 544"/>
                <a:gd name="T1" fmla="*/ 2147483647 h 3628"/>
                <a:gd name="T2" fmla="*/ 2147483647 w 544"/>
                <a:gd name="T3" fmla="*/ 2147483647 h 3628"/>
                <a:gd name="T4" fmla="*/ 2147483647 w 544"/>
                <a:gd name="T5" fmla="*/ 2147483647 h 3628"/>
                <a:gd name="T6" fmla="*/ 2147483647 w 544"/>
                <a:gd name="T7" fmla="*/ 2147483647 h 3628"/>
                <a:gd name="T8" fmla="*/ 2147483647 w 544"/>
                <a:gd name="T9" fmla="*/ 2147483647 h 3628"/>
                <a:gd name="T10" fmla="*/ 0 w 544"/>
                <a:gd name="T11" fmla="*/ 2147483647 h 3628"/>
                <a:gd name="T12" fmla="*/ 2147483647 w 544"/>
                <a:gd name="T13" fmla="*/ 2147483647 h 3628"/>
                <a:gd name="T14" fmla="*/ 2147483647 w 544"/>
                <a:gd name="T15" fmla="*/ 2147483647 h 3628"/>
                <a:gd name="T16" fmla="*/ 2147483647 w 544"/>
                <a:gd name="T17" fmla="*/ 2147483647 h 3628"/>
                <a:gd name="T18" fmla="*/ 2147483647 w 544"/>
                <a:gd name="T19" fmla="*/ 2147483647 h 3628"/>
                <a:gd name="T20" fmla="*/ 2147483647 w 544"/>
                <a:gd name="T21" fmla="*/ 2147483647 h 3628"/>
                <a:gd name="T22" fmla="*/ 2147483647 w 544"/>
                <a:gd name="T23" fmla="*/ 0 h 36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4"/>
                <a:gd name="T37" fmla="*/ 0 h 3628"/>
                <a:gd name="T38" fmla="*/ 544 w 544"/>
                <a:gd name="T39" fmla="*/ 3628 h 3628"/>
                <a:gd name="connsiteX0" fmla="*/ 10000 w 10019"/>
                <a:gd name="connsiteY0" fmla="*/ 10000 h 10000"/>
                <a:gd name="connsiteX1" fmla="*/ 10019 w 10019"/>
                <a:gd name="connsiteY1" fmla="*/ 9980 h 10000"/>
                <a:gd name="connsiteX2" fmla="*/ 8327 w 10019"/>
                <a:gd name="connsiteY2" fmla="*/ 8002 h 10000"/>
                <a:gd name="connsiteX3" fmla="*/ 9173 w 10019"/>
                <a:gd name="connsiteY3" fmla="*/ 7125 h 10000"/>
                <a:gd name="connsiteX4" fmla="*/ 8327 w 10019"/>
                <a:gd name="connsiteY4" fmla="*/ 6251 h 10000"/>
                <a:gd name="connsiteX5" fmla="*/ 2500 w 10019"/>
                <a:gd name="connsiteY5" fmla="*/ 5502 h 10000"/>
                <a:gd name="connsiteX6" fmla="*/ 0 w 10019"/>
                <a:gd name="connsiteY6" fmla="*/ 4625 h 10000"/>
                <a:gd name="connsiteX7" fmla="*/ 3327 w 10019"/>
                <a:gd name="connsiteY7" fmla="*/ 3749 h 10000"/>
                <a:gd name="connsiteX8" fmla="*/ 6673 w 10019"/>
                <a:gd name="connsiteY8" fmla="*/ 3250 h 10000"/>
                <a:gd name="connsiteX9" fmla="*/ 6673 w 10019"/>
                <a:gd name="connsiteY9" fmla="*/ 2751 h 10000"/>
                <a:gd name="connsiteX10" fmla="*/ 2500 w 10019"/>
                <a:gd name="connsiteY10" fmla="*/ 1623 h 10000"/>
                <a:gd name="connsiteX11" fmla="*/ 2500 w 10019"/>
                <a:gd name="connsiteY11" fmla="*/ 623 h 10000"/>
                <a:gd name="connsiteX12" fmla="*/ 4154 w 10019"/>
                <a:gd name="connsiteY12" fmla="*/ 0 h 10000"/>
                <a:gd name="connsiteX0" fmla="*/ 10000 w 10000"/>
                <a:gd name="connsiteY0" fmla="*/ 10000 h 10000"/>
                <a:gd name="connsiteX1" fmla="*/ 9904 w 10000"/>
                <a:gd name="connsiteY1" fmla="*/ 9941 h 10000"/>
                <a:gd name="connsiteX2" fmla="*/ 8327 w 10000"/>
                <a:gd name="connsiteY2" fmla="*/ 8002 h 10000"/>
                <a:gd name="connsiteX3" fmla="*/ 9173 w 10000"/>
                <a:gd name="connsiteY3" fmla="*/ 7125 h 10000"/>
                <a:gd name="connsiteX4" fmla="*/ 8327 w 10000"/>
                <a:gd name="connsiteY4" fmla="*/ 6251 h 10000"/>
                <a:gd name="connsiteX5" fmla="*/ 2500 w 10000"/>
                <a:gd name="connsiteY5" fmla="*/ 5502 h 10000"/>
                <a:gd name="connsiteX6" fmla="*/ 0 w 10000"/>
                <a:gd name="connsiteY6" fmla="*/ 4625 h 10000"/>
                <a:gd name="connsiteX7" fmla="*/ 3327 w 10000"/>
                <a:gd name="connsiteY7" fmla="*/ 3749 h 10000"/>
                <a:gd name="connsiteX8" fmla="*/ 6673 w 10000"/>
                <a:gd name="connsiteY8" fmla="*/ 3250 h 10000"/>
                <a:gd name="connsiteX9" fmla="*/ 6673 w 10000"/>
                <a:gd name="connsiteY9" fmla="*/ 2751 h 10000"/>
                <a:gd name="connsiteX10" fmla="*/ 2500 w 10000"/>
                <a:gd name="connsiteY10" fmla="*/ 1623 h 10000"/>
                <a:gd name="connsiteX11" fmla="*/ 2500 w 10000"/>
                <a:gd name="connsiteY11" fmla="*/ 623 h 10000"/>
                <a:gd name="connsiteX12" fmla="*/ 4154 w 10000"/>
                <a:gd name="connsiteY12" fmla="*/ 0 h 10000"/>
                <a:gd name="connsiteX0" fmla="*/ 11264 w 11264"/>
                <a:gd name="connsiteY0" fmla="*/ 10453 h 10453"/>
                <a:gd name="connsiteX1" fmla="*/ 9904 w 11264"/>
                <a:gd name="connsiteY1" fmla="*/ 9941 h 10453"/>
                <a:gd name="connsiteX2" fmla="*/ 8327 w 11264"/>
                <a:gd name="connsiteY2" fmla="*/ 8002 h 10453"/>
                <a:gd name="connsiteX3" fmla="*/ 9173 w 11264"/>
                <a:gd name="connsiteY3" fmla="*/ 7125 h 10453"/>
                <a:gd name="connsiteX4" fmla="*/ 8327 w 11264"/>
                <a:gd name="connsiteY4" fmla="*/ 6251 h 10453"/>
                <a:gd name="connsiteX5" fmla="*/ 2500 w 11264"/>
                <a:gd name="connsiteY5" fmla="*/ 5502 h 10453"/>
                <a:gd name="connsiteX6" fmla="*/ 0 w 11264"/>
                <a:gd name="connsiteY6" fmla="*/ 4625 h 10453"/>
                <a:gd name="connsiteX7" fmla="*/ 3327 w 11264"/>
                <a:gd name="connsiteY7" fmla="*/ 3749 h 10453"/>
                <a:gd name="connsiteX8" fmla="*/ 6673 w 11264"/>
                <a:gd name="connsiteY8" fmla="*/ 3250 h 10453"/>
                <a:gd name="connsiteX9" fmla="*/ 6673 w 11264"/>
                <a:gd name="connsiteY9" fmla="*/ 2751 h 10453"/>
                <a:gd name="connsiteX10" fmla="*/ 2500 w 11264"/>
                <a:gd name="connsiteY10" fmla="*/ 1623 h 10453"/>
                <a:gd name="connsiteX11" fmla="*/ 2500 w 11264"/>
                <a:gd name="connsiteY11" fmla="*/ 623 h 10453"/>
                <a:gd name="connsiteX12" fmla="*/ 4154 w 11264"/>
                <a:gd name="connsiteY12" fmla="*/ 0 h 10453"/>
                <a:gd name="connsiteX0" fmla="*/ 11264 w 11264"/>
                <a:gd name="connsiteY0" fmla="*/ 10453 h 10453"/>
                <a:gd name="connsiteX1" fmla="*/ 10019 w 11264"/>
                <a:gd name="connsiteY1" fmla="*/ 9951 h 10453"/>
                <a:gd name="connsiteX2" fmla="*/ 8327 w 11264"/>
                <a:gd name="connsiteY2" fmla="*/ 8002 h 10453"/>
                <a:gd name="connsiteX3" fmla="*/ 9173 w 11264"/>
                <a:gd name="connsiteY3" fmla="*/ 7125 h 10453"/>
                <a:gd name="connsiteX4" fmla="*/ 8327 w 11264"/>
                <a:gd name="connsiteY4" fmla="*/ 6251 h 10453"/>
                <a:gd name="connsiteX5" fmla="*/ 2500 w 11264"/>
                <a:gd name="connsiteY5" fmla="*/ 5502 h 10453"/>
                <a:gd name="connsiteX6" fmla="*/ 0 w 11264"/>
                <a:gd name="connsiteY6" fmla="*/ 4625 h 10453"/>
                <a:gd name="connsiteX7" fmla="*/ 3327 w 11264"/>
                <a:gd name="connsiteY7" fmla="*/ 3749 h 10453"/>
                <a:gd name="connsiteX8" fmla="*/ 6673 w 11264"/>
                <a:gd name="connsiteY8" fmla="*/ 3250 h 10453"/>
                <a:gd name="connsiteX9" fmla="*/ 6673 w 11264"/>
                <a:gd name="connsiteY9" fmla="*/ 2751 h 10453"/>
                <a:gd name="connsiteX10" fmla="*/ 2500 w 11264"/>
                <a:gd name="connsiteY10" fmla="*/ 1623 h 10453"/>
                <a:gd name="connsiteX11" fmla="*/ 2500 w 11264"/>
                <a:gd name="connsiteY11" fmla="*/ 623 h 10453"/>
                <a:gd name="connsiteX12" fmla="*/ 4154 w 11264"/>
                <a:gd name="connsiteY12" fmla="*/ 0 h 10453"/>
                <a:gd name="connsiteX0" fmla="*/ 11264 w 11264"/>
                <a:gd name="connsiteY0" fmla="*/ 10453 h 10453"/>
                <a:gd name="connsiteX1" fmla="*/ 10019 w 11264"/>
                <a:gd name="connsiteY1" fmla="*/ 9951 h 10453"/>
                <a:gd name="connsiteX2" fmla="*/ 8327 w 11264"/>
                <a:gd name="connsiteY2" fmla="*/ 8002 h 10453"/>
                <a:gd name="connsiteX3" fmla="*/ 9173 w 11264"/>
                <a:gd name="connsiteY3" fmla="*/ 7125 h 10453"/>
                <a:gd name="connsiteX4" fmla="*/ 8327 w 11264"/>
                <a:gd name="connsiteY4" fmla="*/ 6251 h 10453"/>
                <a:gd name="connsiteX5" fmla="*/ 2500 w 11264"/>
                <a:gd name="connsiteY5" fmla="*/ 5502 h 10453"/>
                <a:gd name="connsiteX6" fmla="*/ 0 w 11264"/>
                <a:gd name="connsiteY6" fmla="*/ 4625 h 10453"/>
                <a:gd name="connsiteX7" fmla="*/ 3327 w 11264"/>
                <a:gd name="connsiteY7" fmla="*/ 3749 h 10453"/>
                <a:gd name="connsiteX8" fmla="*/ 6673 w 11264"/>
                <a:gd name="connsiteY8" fmla="*/ 3250 h 10453"/>
                <a:gd name="connsiteX9" fmla="*/ 6673 w 11264"/>
                <a:gd name="connsiteY9" fmla="*/ 2751 h 10453"/>
                <a:gd name="connsiteX10" fmla="*/ 2500 w 11264"/>
                <a:gd name="connsiteY10" fmla="*/ 1623 h 10453"/>
                <a:gd name="connsiteX11" fmla="*/ 2500 w 11264"/>
                <a:gd name="connsiteY11" fmla="*/ 623 h 10453"/>
                <a:gd name="connsiteX12" fmla="*/ 4154 w 11264"/>
                <a:gd name="connsiteY12" fmla="*/ 0 h 10453"/>
                <a:gd name="connsiteX0" fmla="*/ 11264 w 11264"/>
                <a:gd name="connsiteY0" fmla="*/ 10453 h 10453"/>
                <a:gd name="connsiteX1" fmla="*/ 9789 w 11264"/>
                <a:gd name="connsiteY1" fmla="*/ 9725 h 10453"/>
                <a:gd name="connsiteX2" fmla="*/ 8327 w 11264"/>
                <a:gd name="connsiteY2" fmla="*/ 8002 h 10453"/>
                <a:gd name="connsiteX3" fmla="*/ 9173 w 11264"/>
                <a:gd name="connsiteY3" fmla="*/ 7125 h 10453"/>
                <a:gd name="connsiteX4" fmla="*/ 8327 w 11264"/>
                <a:gd name="connsiteY4" fmla="*/ 6251 h 10453"/>
                <a:gd name="connsiteX5" fmla="*/ 2500 w 11264"/>
                <a:gd name="connsiteY5" fmla="*/ 5502 h 10453"/>
                <a:gd name="connsiteX6" fmla="*/ 0 w 11264"/>
                <a:gd name="connsiteY6" fmla="*/ 4625 h 10453"/>
                <a:gd name="connsiteX7" fmla="*/ 3327 w 11264"/>
                <a:gd name="connsiteY7" fmla="*/ 3749 h 10453"/>
                <a:gd name="connsiteX8" fmla="*/ 6673 w 11264"/>
                <a:gd name="connsiteY8" fmla="*/ 3250 h 10453"/>
                <a:gd name="connsiteX9" fmla="*/ 6673 w 11264"/>
                <a:gd name="connsiteY9" fmla="*/ 2751 h 10453"/>
                <a:gd name="connsiteX10" fmla="*/ 2500 w 11264"/>
                <a:gd name="connsiteY10" fmla="*/ 1623 h 10453"/>
                <a:gd name="connsiteX11" fmla="*/ 2500 w 11264"/>
                <a:gd name="connsiteY11" fmla="*/ 623 h 10453"/>
                <a:gd name="connsiteX12" fmla="*/ 4154 w 11264"/>
                <a:gd name="connsiteY12" fmla="*/ 0 h 10453"/>
                <a:gd name="connsiteX0" fmla="*/ 11609 w 11609"/>
                <a:gd name="connsiteY0" fmla="*/ 10227 h 10227"/>
                <a:gd name="connsiteX1" fmla="*/ 9789 w 11609"/>
                <a:gd name="connsiteY1" fmla="*/ 9725 h 10227"/>
                <a:gd name="connsiteX2" fmla="*/ 8327 w 11609"/>
                <a:gd name="connsiteY2" fmla="*/ 8002 h 10227"/>
                <a:gd name="connsiteX3" fmla="*/ 9173 w 11609"/>
                <a:gd name="connsiteY3" fmla="*/ 7125 h 10227"/>
                <a:gd name="connsiteX4" fmla="*/ 8327 w 11609"/>
                <a:gd name="connsiteY4" fmla="*/ 6251 h 10227"/>
                <a:gd name="connsiteX5" fmla="*/ 2500 w 11609"/>
                <a:gd name="connsiteY5" fmla="*/ 5502 h 10227"/>
                <a:gd name="connsiteX6" fmla="*/ 0 w 11609"/>
                <a:gd name="connsiteY6" fmla="*/ 4625 h 10227"/>
                <a:gd name="connsiteX7" fmla="*/ 3327 w 11609"/>
                <a:gd name="connsiteY7" fmla="*/ 3749 h 10227"/>
                <a:gd name="connsiteX8" fmla="*/ 6673 w 11609"/>
                <a:gd name="connsiteY8" fmla="*/ 3250 h 10227"/>
                <a:gd name="connsiteX9" fmla="*/ 6673 w 11609"/>
                <a:gd name="connsiteY9" fmla="*/ 2751 h 10227"/>
                <a:gd name="connsiteX10" fmla="*/ 2500 w 11609"/>
                <a:gd name="connsiteY10" fmla="*/ 1623 h 10227"/>
                <a:gd name="connsiteX11" fmla="*/ 2500 w 11609"/>
                <a:gd name="connsiteY11" fmla="*/ 623 h 10227"/>
                <a:gd name="connsiteX12" fmla="*/ 4154 w 11609"/>
                <a:gd name="connsiteY12" fmla="*/ 0 h 10227"/>
                <a:gd name="connsiteX0" fmla="*/ 11609 w 11609"/>
                <a:gd name="connsiteY0" fmla="*/ 10227 h 10227"/>
                <a:gd name="connsiteX1" fmla="*/ 9789 w 11609"/>
                <a:gd name="connsiteY1" fmla="*/ 9725 h 10227"/>
                <a:gd name="connsiteX2" fmla="*/ 8327 w 11609"/>
                <a:gd name="connsiteY2" fmla="*/ 8002 h 10227"/>
                <a:gd name="connsiteX3" fmla="*/ 9173 w 11609"/>
                <a:gd name="connsiteY3" fmla="*/ 7125 h 10227"/>
                <a:gd name="connsiteX4" fmla="*/ 8327 w 11609"/>
                <a:gd name="connsiteY4" fmla="*/ 6251 h 10227"/>
                <a:gd name="connsiteX5" fmla="*/ 2500 w 11609"/>
                <a:gd name="connsiteY5" fmla="*/ 5502 h 10227"/>
                <a:gd name="connsiteX6" fmla="*/ 0 w 11609"/>
                <a:gd name="connsiteY6" fmla="*/ 4625 h 10227"/>
                <a:gd name="connsiteX7" fmla="*/ 3327 w 11609"/>
                <a:gd name="connsiteY7" fmla="*/ 3749 h 10227"/>
                <a:gd name="connsiteX8" fmla="*/ 6673 w 11609"/>
                <a:gd name="connsiteY8" fmla="*/ 3250 h 10227"/>
                <a:gd name="connsiteX9" fmla="*/ 6673 w 11609"/>
                <a:gd name="connsiteY9" fmla="*/ 2751 h 10227"/>
                <a:gd name="connsiteX10" fmla="*/ 2500 w 11609"/>
                <a:gd name="connsiteY10" fmla="*/ 1623 h 10227"/>
                <a:gd name="connsiteX11" fmla="*/ 2500 w 11609"/>
                <a:gd name="connsiteY11" fmla="*/ 623 h 10227"/>
                <a:gd name="connsiteX12" fmla="*/ 4154 w 11609"/>
                <a:gd name="connsiteY12" fmla="*/ 0 h 10227"/>
                <a:gd name="connsiteX0" fmla="*/ 11609 w 11609"/>
                <a:gd name="connsiteY0" fmla="*/ 10227 h 10227"/>
                <a:gd name="connsiteX1" fmla="*/ 9617 w 11609"/>
                <a:gd name="connsiteY1" fmla="*/ 9617 h 10227"/>
                <a:gd name="connsiteX2" fmla="*/ 8327 w 11609"/>
                <a:gd name="connsiteY2" fmla="*/ 8002 h 10227"/>
                <a:gd name="connsiteX3" fmla="*/ 9173 w 11609"/>
                <a:gd name="connsiteY3" fmla="*/ 7125 h 10227"/>
                <a:gd name="connsiteX4" fmla="*/ 8327 w 11609"/>
                <a:gd name="connsiteY4" fmla="*/ 6251 h 10227"/>
                <a:gd name="connsiteX5" fmla="*/ 2500 w 11609"/>
                <a:gd name="connsiteY5" fmla="*/ 5502 h 10227"/>
                <a:gd name="connsiteX6" fmla="*/ 0 w 11609"/>
                <a:gd name="connsiteY6" fmla="*/ 4625 h 10227"/>
                <a:gd name="connsiteX7" fmla="*/ 3327 w 11609"/>
                <a:gd name="connsiteY7" fmla="*/ 3749 h 10227"/>
                <a:gd name="connsiteX8" fmla="*/ 6673 w 11609"/>
                <a:gd name="connsiteY8" fmla="*/ 3250 h 10227"/>
                <a:gd name="connsiteX9" fmla="*/ 6673 w 11609"/>
                <a:gd name="connsiteY9" fmla="*/ 2751 h 10227"/>
                <a:gd name="connsiteX10" fmla="*/ 2500 w 11609"/>
                <a:gd name="connsiteY10" fmla="*/ 1623 h 10227"/>
                <a:gd name="connsiteX11" fmla="*/ 2500 w 11609"/>
                <a:gd name="connsiteY11" fmla="*/ 623 h 10227"/>
                <a:gd name="connsiteX12" fmla="*/ 4154 w 11609"/>
                <a:gd name="connsiteY12" fmla="*/ 0 h 1022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500 w 11494"/>
                <a:gd name="connsiteY11" fmla="*/ 623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4214 w 11494"/>
                <a:gd name="connsiteY11" fmla="*/ 1254 h 10207"/>
                <a:gd name="connsiteX12" fmla="*/ 2787 w 11494"/>
                <a:gd name="connsiteY12" fmla="*/ 731 h 10207"/>
                <a:gd name="connsiteX13" fmla="*/ 4154 w 11494"/>
                <a:gd name="connsiteY13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4214 w 11494"/>
                <a:gd name="connsiteY11" fmla="*/ 1254 h 10207"/>
                <a:gd name="connsiteX12" fmla="*/ 2787 w 11494"/>
                <a:gd name="connsiteY12" fmla="*/ 731 h 10207"/>
                <a:gd name="connsiteX13" fmla="*/ 4154 w 11494"/>
                <a:gd name="connsiteY13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4214 w 11494"/>
                <a:gd name="connsiteY11" fmla="*/ 1254 h 10207"/>
                <a:gd name="connsiteX12" fmla="*/ 2787 w 11494"/>
                <a:gd name="connsiteY12" fmla="*/ 731 h 10207"/>
                <a:gd name="connsiteX13" fmla="*/ 4154 w 11494"/>
                <a:gd name="connsiteY13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8327 w 11494"/>
                <a:gd name="connsiteY4" fmla="*/ 625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94 w 11494"/>
                <a:gd name="connsiteY0" fmla="*/ 10207 h 10207"/>
                <a:gd name="connsiteX1" fmla="*/ 9617 w 11494"/>
                <a:gd name="connsiteY1" fmla="*/ 9617 h 10207"/>
                <a:gd name="connsiteX2" fmla="*/ 8327 w 11494"/>
                <a:gd name="connsiteY2" fmla="*/ 8002 h 10207"/>
                <a:gd name="connsiteX3" fmla="*/ 9173 w 11494"/>
                <a:gd name="connsiteY3" fmla="*/ 7125 h 10207"/>
                <a:gd name="connsiteX4" fmla="*/ 7982 w 11494"/>
                <a:gd name="connsiteY4" fmla="*/ 6221 h 10207"/>
                <a:gd name="connsiteX5" fmla="*/ 2500 w 11494"/>
                <a:gd name="connsiteY5" fmla="*/ 5502 h 10207"/>
                <a:gd name="connsiteX6" fmla="*/ 0 w 11494"/>
                <a:gd name="connsiteY6" fmla="*/ 4625 h 10207"/>
                <a:gd name="connsiteX7" fmla="*/ 3327 w 11494"/>
                <a:gd name="connsiteY7" fmla="*/ 3749 h 10207"/>
                <a:gd name="connsiteX8" fmla="*/ 6673 w 11494"/>
                <a:gd name="connsiteY8" fmla="*/ 3250 h 10207"/>
                <a:gd name="connsiteX9" fmla="*/ 6673 w 11494"/>
                <a:gd name="connsiteY9" fmla="*/ 2751 h 10207"/>
                <a:gd name="connsiteX10" fmla="*/ 2500 w 11494"/>
                <a:gd name="connsiteY10" fmla="*/ 1623 h 10207"/>
                <a:gd name="connsiteX11" fmla="*/ 2787 w 11494"/>
                <a:gd name="connsiteY11" fmla="*/ 731 h 10207"/>
                <a:gd name="connsiteX12" fmla="*/ 4154 w 11494"/>
                <a:gd name="connsiteY12" fmla="*/ 0 h 10207"/>
                <a:gd name="connsiteX0" fmla="*/ 11437 w 11437"/>
                <a:gd name="connsiteY0" fmla="*/ 10207 h 10207"/>
                <a:gd name="connsiteX1" fmla="*/ 9560 w 11437"/>
                <a:gd name="connsiteY1" fmla="*/ 9617 h 10207"/>
                <a:gd name="connsiteX2" fmla="*/ 8270 w 11437"/>
                <a:gd name="connsiteY2" fmla="*/ 8002 h 10207"/>
                <a:gd name="connsiteX3" fmla="*/ 9116 w 11437"/>
                <a:gd name="connsiteY3" fmla="*/ 7125 h 10207"/>
                <a:gd name="connsiteX4" fmla="*/ 7925 w 11437"/>
                <a:gd name="connsiteY4" fmla="*/ 6221 h 10207"/>
                <a:gd name="connsiteX5" fmla="*/ 2443 w 11437"/>
                <a:gd name="connsiteY5" fmla="*/ 5502 h 10207"/>
                <a:gd name="connsiteX6" fmla="*/ 0 w 11437"/>
                <a:gd name="connsiteY6" fmla="*/ 4566 h 10207"/>
                <a:gd name="connsiteX7" fmla="*/ 3270 w 11437"/>
                <a:gd name="connsiteY7" fmla="*/ 3749 h 10207"/>
                <a:gd name="connsiteX8" fmla="*/ 6616 w 11437"/>
                <a:gd name="connsiteY8" fmla="*/ 3250 h 10207"/>
                <a:gd name="connsiteX9" fmla="*/ 6616 w 11437"/>
                <a:gd name="connsiteY9" fmla="*/ 2751 h 10207"/>
                <a:gd name="connsiteX10" fmla="*/ 2443 w 11437"/>
                <a:gd name="connsiteY10" fmla="*/ 1623 h 10207"/>
                <a:gd name="connsiteX11" fmla="*/ 2730 w 11437"/>
                <a:gd name="connsiteY11" fmla="*/ 731 h 10207"/>
                <a:gd name="connsiteX12" fmla="*/ 4097 w 11437"/>
                <a:gd name="connsiteY12" fmla="*/ 0 h 10207"/>
                <a:gd name="connsiteX0" fmla="*/ 11437 w 11437"/>
                <a:gd name="connsiteY0" fmla="*/ 10207 h 10207"/>
                <a:gd name="connsiteX1" fmla="*/ 9560 w 11437"/>
                <a:gd name="connsiteY1" fmla="*/ 9617 h 10207"/>
                <a:gd name="connsiteX2" fmla="*/ 8270 w 11437"/>
                <a:gd name="connsiteY2" fmla="*/ 8002 h 10207"/>
                <a:gd name="connsiteX3" fmla="*/ 9116 w 11437"/>
                <a:gd name="connsiteY3" fmla="*/ 7125 h 10207"/>
                <a:gd name="connsiteX4" fmla="*/ 7925 w 11437"/>
                <a:gd name="connsiteY4" fmla="*/ 6221 h 10207"/>
                <a:gd name="connsiteX5" fmla="*/ 2443 w 11437"/>
                <a:gd name="connsiteY5" fmla="*/ 5502 h 10207"/>
                <a:gd name="connsiteX6" fmla="*/ 0 w 11437"/>
                <a:gd name="connsiteY6" fmla="*/ 4566 h 10207"/>
                <a:gd name="connsiteX7" fmla="*/ 3270 w 11437"/>
                <a:gd name="connsiteY7" fmla="*/ 3749 h 10207"/>
                <a:gd name="connsiteX8" fmla="*/ 6214 w 11437"/>
                <a:gd name="connsiteY8" fmla="*/ 3093 h 10207"/>
                <a:gd name="connsiteX9" fmla="*/ 6616 w 11437"/>
                <a:gd name="connsiteY9" fmla="*/ 2751 h 10207"/>
                <a:gd name="connsiteX10" fmla="*/ 2443 w 11437"/>
                <a:gd name="connsiteY10" fmla="*/ 1623 h 10207"/>
                <a:gd name="connsiteX11" fmla="*/ 2730 w 11437"/>
                <a:gd name="connsiteY11" fmla="*/ 731 h 10207"/>
                <a:gd name="connsiteX12" fmla="*/ 4097 w 11437"/>
                <a:gd name="connsiteY12" fmla="*/ 0 h 10207"/>
                <a:gd name="connsiteX0" fmla="*/ 11437 w 11437"/>
                <a:gd name="connsiteY0" fmla="*/ 10207 h 10207"/>
                <a:gd name="connsiteX1" fmla="*/ 9560 w 11437"/>
                <a:gd name="connsiteY1" fmla="*/ 9617 h 10207"/>
                <a:gd name="connsiteX2" fmla="*/ 8270 w 11437"/>
                <a:gd name="connsiteY2" fmla="*/ 8002 h 10207"/>
                <a:gd name="connsiteX3" fmla="*/ 9116 w 11437"/>
                <a:gd name="connsiteY3" fmla="*/ 7125 h 10207"/>
                <a:gd name="connsiteX4" fmla="*/ 7925 w 11437"/>
                <a:gd name="connsiteY4" fmla="*/ 6221 h 10207"/>
                <a:gd name="connsiteX5" fmla="*/ 2443 w 11437"/>
                <a:gd name="connsiteY5" fmla="*/ 5502 h 10207"/>
                <a:gd name="connsiteX6" fmla="*/ 0 w 11437"/>
                <a:gd name="connsiteY6" fmla="*/ 4566 h 10207"/>
                <a:gd name="connsiteX7" fmla="*/ 3270 w 11437"/>
                <a:gd name="connsiteY7" fmla="*/ 3749 h 10207"/>
                <a:gd name="connsiteX8" fmla="*/ 6386 w 11437"/>
                <a:gd name="connsiteY8" fmla="*/ 3103 h 10207"/>
                <a:gd name="connsiteX9" fmla="*/ 6616 w 11437"/>
                <a:gd name="connsiteY9" fmla="*/ 2751 h 10207"/>
                <a:gd name="connsiteX10" fmla="*/ 2443 w 11437"/>
                <a:gd name="connsiteY10" fmla="*/ 1623 h 10207"/>
                <a:gd name="connsiteX11" fmla="*/ 2730 w 11437"/>
                <a:gd name="connsiteY11" fmla="*/ 731 h 10207"/>
                <a:gd name="connsiteX12" fmla="*/ 4097 w 11437"/>
                <a:gd name="connsiteY12" fmla="*/ 0 h 10207"/>
                <a:gd name="connsiteX0" fmla="*/ 11437 w 11437"/>
                <a:gd name="connsiteY0" fmla="*/ 10207 h 10207"/>
                <a:gd name="connsiteX1" fmla="*/ 9560 w 11437"/>
                <a:gd name="connsiteY1" fmla="*/ 9617 h 10207"/>
                <a:gd name="connsiteX2" fmla="*/ 8270 w 11437"/>
                <a:gd name="connsiteY2" fmla="*/ 8002 h 10207"/>
                <a:gd name="connsiteX3" fmla="*/ 9116 w 11437"/>
                <a:gd name="connsiteY3" fmla="*/ 7125 h 10207"/>
                <a:gd name="connsiteX4" fmla="*/ 7925 w 11437"/>
                <a:gd name="connsiteY4" fmla="*/ 6221 h 10207"/>
                <a:gd name="connsiteX5" fmla="*/ 2443 w 11437"/>
                <a:gd name="connsiteY5" fmla="*/ 5502 h 10207"/>
                <a:gd name="connsiteX6" fmla="*/ 0 w 11437"/>
                <a:gd name="connsiteY6" fmla="*/ 4566 h 10207"/>
                <a:gd name="connsiteX7" fmla="*/ 3270 w 11437"/>
                <a:gd name="connsiteY7" fmla="*/ 3749 h 10207"/>
                <a:gd name="connsiteX8" fmla="*/ 6386 w 11437"/>
                <a:gd name="connsiteY8" fmla="*/ 3103 h 10207"/>
                <a:gd name="connsiteX9" fmla="*/ 6616 w 11437"/>
                <a:gd name="connsiteY9" fmla="*/ 2751 h 10207"/>
                <a:gd name="connsiteX10" fmla="*/ 2443 w 11437"/>
                <a:gd name="connsiteY10" fmla="*/ 1623 h 10207"/>
                <a:gd name="connsiteX11" fmla="*/ 2730 w 11437"/>
                <a:gd name="connsiteY11" fmla="*/ 731 h 10207"/>
                <a:gd name="connsiteX12" fmla="*/ 4097 w 11437"/>
                <a:gd name="connsiteY12" fmla="*/ 0 h 10207"/>
                <a:gd name="connsiteX0" fmla="*/ 11437 w 11437"/>
                <a:gd name="connsiteY0" fmla="*/ 10256 h 10256"/>
                <a:gd name="connsiteX1" fmla="*/ 9560 w 11437"/>
                <a:gd name="connsiteY1" fmla="*/ 9666 h 10256"/>
                <a:gd name="connsiteX2" fmla="*/ 8270 w 11437"/>
                <a:gd name="connsiteY2" fmla="*/ 8051 h 10256"/>
                <a:gd name="connsiteX3" fmla="*/ 9116 w 11437"/>
                <a:gd name="connsiteY3" fmla="*/ 7174 h 10256"/>
                <a:gd name="connsiteX4" fmla="*/ 7925 w 11437"/>
                <a:gd name="connsiteY4" fmla="*/ 6270 h 10256"/>
                <a:gd name="connsiteX5" fmla="*/ 2443 w 11437"/>
                <a:gd name="connsiteY5" fmla="*/ 5551 h 10256"/>
                <a:gd name="connsiteX6" fmla="*/ 0 w 11437"/>
                <a:gd name="connsiteY6" fmla="*/ 4615 h 10256"/>
                <a:gd name="connsiteX7" fmla="*/ 3270 w 11437"/>
                <a:gd name="connsiteY7" fmla="*/ 3798 h 10256"/>
                <a:gd name="connsiteX8" fmla="*/ 6386 w 11437"/>
                <a:gd name="connsiteY8" fmla="*/ 3152 h 10256"/>
                <a:gd name="connsiteX9" fmla="*/ 6616 w 11437"/>
                <a:gd name="connsiteY9" fmla="*/ 2800 h 10256"/>
                <a:gd name="connsiteX10" fmla="*/ 2443 w 11437"/>
                <a:gd name="connsiteY10" fmla="*/ 1672 h 10256"/>
                <a:gd name="connsiteX11" fmla="*/ 2730 w 11437"/>
                <a:gd name="connsiteY11" fmla="*/ 780 h 10256"/>
                <a:gd name="connsiteX12" fmla="*/ 4269 w 11437"/>
                <a:gd name="connsiteY12" fmla="*/ 0 h 10256"/>
                <a:gd name="connsiteX0" fmla="*/ 14828 w 14828"/>
                <a:gd name="connsiteY0" fmla="*/ 10610 h 10610"/>
                <a:gd name="connsiteX1" fmla="*/ 9560 w 14828"/>
                <a:gd name="connsiteY1" fmla="*/ 9666 h 10610"/>
                <a:gd name="connsiteX2" fmla="*/ 8270 w 14828"/>
                <a:gd name="connsiteY2" fmla="*/ 8051 h 10610"/>
                <a:gd name="connsiteX3" fmla="*/ 9116 w 14828"/>
                <a:gd name="connsiteY3" fmla="*/ 7174 h 10610"/>
                <a:gd name="connsiteX4" fmla="*/ 7925 w 14828"/>
                <a:gd name="connsiteY4" fmla="*/ 6270 h 10610"/>
                <a:gd name="connsiteX5" fmla="*/ 2443 w 14828"/>
                <a:gd name="connsiteY5" fmla="*/ 5551 h 10610"/>
                <a:gd name="connsiteX6" fmla="*/ 0 w 14828"/>
                <a:gd name="connsiteY6" fmla="*/ 4615 h 10610"/>
                <a:gd name="connsiteX7" fmla="*/ 3270 w 14828"/>
                <a:gd name="connsiteY7" fmla="*/ 3798 h 10610"/>
                <a:gd name="connsiteX8" fmla="*/ 6386 w 14828"/>
                <a:gd name="connsiteY8" fmla="*/ 3152 h 10610"/>
                <a:gd name="connsiteX9" fmla="*/ 6616 w 14828"/>
                <a:gd name="connsiteY9" fmla="*/ 2800 h 10610"/>
                <a:gd name="connsiteX10" fmla="*/ 2443 w 14828"/>
                <a:gd name="connsiteY10" fmla="*/ 1672 h 10610"/>
                <a:gd name="connsiteX11" fmla="*/ 2730 w 14828"/>
                <a:gd name="connsiteY11" fmla="*/ 780 h 10610"/>
                <a:gd name="connsiteX12" fmla="*/ 4269 w 14828"/>
                <a:gd name="connsiteY12" fmla="*/ 0 h 10610"/>
                <a:gd name="connsiteX0" fmla="*/ 14828 w 14828"/>
                <a:gd name="connsiteY0" fmla="*/ 10610 h 10610"/>
                <a:gd name="connsiteX1" fmla="*/ 11974 w 14828"/>
                <a:gd name="connsiteY1" fmla="*/ 10118 h 10610"/>
                <a:gd name="connsiteX2" fmla="*/ 9560 w 14828"/>
                <a:gd name="connsiteY2" fmla="*/ 9666 h 10610"/>
                <a:gd name="connsiteX3" fmla="*/ 8270 w 14828"/>
                <a:gd name="connsiteY3" fmla="*/ 8051 h 10610"/>
                <a:gd name="connsiteX4" fmla="*/ 9116 w 14828"/>
                <a:gd name="connsiteY4" fmla="*/ 7174 h 10610"/>
                <a:gd name="connsiteX5" fmla="*/ 7925 w 14828"/>
                <a:gd name="connsiteY5" fmla="*/ 6270 h 10610"/>
                <a:gd name="connsiteX6" fmla="*/ 2443 w 14828"/>
                <a:gd name="connsiteY6" fmla="*/ 5551 h 10610"/>
                <a:gd name="connsiteX7" fmla="*/ 0 w 14828"/>
                <a:gd name="connsiteY7" fmla="*/ 4615 h 10610"/>
                <a:gd name="connsiteX8" fmla="*/ 3270 w 14828"/>
                <a:gd name="connsiteY8" fmla="*/ 3798 h 10610"/>
                <a:gd name="connsiteX9" fmla="*/ 6386 w 14828"/>
                <a:gd name="connsiteY9" fmla="*/ 3152 h 10610"/>
                <a:gd name="connsiteX10" fmla="*/ 6616 w 14828"/>
                <a:gd name="connsiteY10" fmla="*/ 2800 h 10610"/>
                <a:gd name="connsiteX11" fmla="*/ 2443 w 14828"/>
                <a:gd name="connsiteY11" fmla="*/ 1672 h 10610"/>
                <a:gd name="connsiteX12" fmla="*/ 2730 w 14828"/>
                <a:gd name="connsiteY12" fmla="*/ 780 h 10610"/>
                <a:gd name="connsiteX13" fmla="*/ 4269 w 14828"/>
                <a:gd name="connsiteY13" fmla="*/ 0 h 10610"/>
                <a:gd name="connsiteX0" fmla="*/ 14828 w 14828"/>
                <a:gd name="connsiteY0" fmla="*/ 10610 h 10610"/>
                <a:gd name="connsiteX1" fmla="*/ 11514 w 14828"/>
                <a:gd name="connsiteY1" fmla="*/ 10256 h 10610"/>
                <a:gd name="connsiteX2" fmla="*/ 9560 w 14828"/>
                <a:gd name="connsiteY2" fmla="*/ 9666 h 10610"/>
                <a:gd name="connsiteX3" fmla="*/ 8270 w 14828"/>
                <a:gd name="connsiteY3" fmla="*/ 8051 h 10610"/>
                <a:gd name="connsiteX4" fmla="*/ 9116 w 14828"/>
                <a:gd name="connsiteY4" fmla="*/ 7174 h 10610"/>
                <a:gd name="connsiteX5" fmla="*/ 7925 w 14828"/>
                <a:gd name="connsiteY5" fmla="*/ 6270 h 10610"/>
                <a:gd name="connsiteX6" fmla="*/ 2443 w 14828"/>
                <a:gd name="connsiteY6" fmla="*/ 5551 h 10610"/>
                <a:gd name="connsiteX7" fmla="*/ 0 w 14828"/>
                <a:gd name="connsiteY7" fmla="*/ 4615 h 10610"/>
                <a:gd name="connsiteX8" fmla="*/ 3270 w 14828"/>
                <a:gd name="connsiteY8" fmla="*/ 3798 h 10610"/>
                <a:gd name="connsiteX9" fmla="*/ 6386 w 14828"/>
                <a:gd name="connsiteY9" fmla="*/ 3152 h 10610"/>
                <a:gd name="connsiteX10" fmla="*/ 6616 w 14828"/>
                <a:gd name="connsiteY10" fmla="*/ 2800 h 10610"/>
                <a:gd name="connsiteX11" fmla="*/ 2443 w 14828"/>
                <a:gd name="connsiteY11" fmla="*/ 1672 h 10610"/>
                <a:gd name="connsiteX12" fmla="*/ 2730 w 14828"/>
                <a:gd name="connsiteY12" fmla="*/ 780 h 10610"/>
                <a:gd name="connsiteX13" fmla="*/ 4269 w 14828"/>
                <a:gd name="connsiteY13" fmla="*/ 0 h 10610"/>
                <a:gd name="connsiteX0" fmla="*/ 40058 w 40058"/>
                <a:gd name="connsiteY0" fmla="*/ 13778 h 13778"/>
                <a:gd name="connsiteX1" fmla="*/ 11514 w 40058"/>
                <a:gd name="connsiteY1" fmla="*/ 10256 h 13778"/>
                <a:gd name="connsiteX2" fmla="*/ 9560 w 40058"/>
                <a:gd name="connsiteY2" fmla="*/ 9666 h 13778"/>
                <a:gd name="connsiteX3" fmla="*/ 8270 w 40058"/>
                <a:gd name="connsiteY3" fmla="*/ 8051 h 13778"/>
                <a:gd name="connsiteX4" fmla="*/ 9116 w 40058"/>
                <a:gd name="connsiteY4" fmla="*/ 7174 h 13778"/>
                <a:gd name="connsiteX5" fmla="*/ 7925 w 40058"/>
                <a:gd name="connsiteY5" fmla="*/ 6270 h 13778"/>
                <a:gd name="connsiteX6" fmla="*/ 2443 w 40058"/>
                <a:gd name="connsiteY6" fmla="*/ 5551 h 13778"/>
                <a:gd name="connsiteX7" fmla="*/ 0 w 40058"/>
                <a:gd name="connsiteY7" fmla="*/ 4615 h 13778"/>
                <a:gd name="connsiteX8" fmla="*/ 3270 w 40058"/>
                <a:gd name="connsiteY8" fmla="*/ 3798 h 13778"/>
                <a:gd name="connsiteX9" fmla="*/ 6386 w 40058"/>
                <a:gd name="connsiteY9" fmla="*/ 3152 h 13778"/>
                <a:gd name="connsiteX10" fmla="*/ 6616 w 40058"/>
                <a:gd name="connsiteY10" fmla="*/ 2800 h 13778"/>
                <a:gd name="connsiteX11" fmla="*/ 2443 w 40058"/>
                <a:gd name="connsiteY11" fmla="*/ 1672 h 13778"/>
                <a:gd name="connsiteX12" fmla="*/ 2730 w 40058"/>
                <a:gd name="connsiteY12" fmla="*/ 780 h 13778"/>
                <a:gd name="connsiteX13" fmla="*/ 4269 w 40058"/>
                <a:gd name="connsiteY13" fmla="*/ 0 h 13778"/>
                <a:gd name="connsiteX0" fmla="*/ 40058 w 40058"/>
                <a:gd name="connsiteY0" fmla="*/ 13778 h 13778"/>
                <a:gd name="connsiteX1" fmla="*/ 17089 w 40058"/>
                <a:gd name="connsiteY1" fmla="*/ 10915 h 13778"/>
                <a:gd name="connsiteX2" fmla="*/ 11514 w 40058"/>
                <a:gd name="connsiteY2" fmla="*/ 10256 h 13778"/>
                <a:gd name="connsiteX3" fmla="*/ 9560 w 40058"/>
                <a:gd name="connsiteY3" fmla="*/ 9666 h 13778"/>
                <a:gd name="connsiteX4" fmla="*/ 8270 w 40058"/>
                <a:gd name="connsiteY4" fmla="*/ 8051 h 13778"/>
                <a:gd name="connsiteX5" fmla="*/ 9116 w 40058"/>
                <a:gd name="connsiteY5" fmla="*/ 7174 h 13778"/>
                <a:gd name="connsiteX6" fmla="*/ 7925 w 40058"/>
                <a:gd name="connsiteY6" fmla="*/ 6270 h 13778"/>
                <a:gd name="connsiteX7" fmla="*/ 2443 w 40058"/>
                <a:gd name="connsiteY7" fmla="*/ 5551 h 13778"/>
                <a:gd name="connsiteX8" fmla="*/ 0 w 40058"/>
                <a:gd name="connsiteY8" fmla="*/ 4615 h 13778"/>
                <a:gd name="connsiteX9" fmla="*/ 3270 w 40058"/>
                <a:gd name="connsiteY9" fmla="*/ 3798 h 13778"/>
                <a:gd name="connsiteX10" fmla="*/ 6386 w 40058"/>
                <a:gd name="connsiteY10" fmla="*/ 3152 h 13778"/>
                <a:gd name="connsiteX11" fmla="*/ 6616 w 40058"/>
                <a:gd name="connsiteY11" fmla="*/ 2800 h 13778"/>
                <a:gd name="connsiteX12" fmla="*/ 2443 w 40058"/>
                <a:gd name="connsiteY12" fmla="*/ 1672 h 13778"/>
                <a:gd name="connsiteX13" fmla="*/ 2730 w 40058"/>
                <a:gd name="connsiteY13" fmla="*/ 780 h 13778"/>
                <a:gd name="connsiteX14" fmla="*/ 4269 w 40058"/>
                <a:gd name="connsiteY14" fmla="*/ 0 h 13778"/>
                <a:gd name="connsiteX0" fmla="*/ 40058 w 40058"/>
                <a:gd name="connsiteY0" fmla="*/ 13778 h 13778"/>
                <a:gd name="connsiteX1" fmla="*/ 12664 w 40058"/>
                <a:gd name="connsiteY1" fmla="*/ 10649 h 13778"/>
                <a:gd name="connsiteX2" fmla="*/ 11514 w 40058"/>
                <a:gd name="connsiteY2" fmla="*/ 10256 h 13778"/>
                <a:gd name="connsiteX3" fmla="*/ 9560 w 40058"/>
                <a:gd name="connsiteY3" fmla="*/ 9666 h 13778"/>
                <a:gd name="connsiteX4" fmla="*/ 8270 w 40058"/>
                <a:gd name="connsiteY4" fmla="*/ 8051 h 13778"/>
                <a:gd name="connsiteX5" fmla="*/ 9116 w 40058"/>
                <a:gd name="connsiteY5" fmla="*/ 7174 h 13778"/>
                <a:gd name="connsiteX6" fmla="*/ 7925 w 40058"/>
                <a:gd name="connsiteY6" fmla="*/ 6270 h 13778"/>
                <a:gd name="connsiteX7" fmla="*/ 2443 w 40058"/>
                <a:gd name="connsiteY7" fmla="*/ 5551 h 13778"/>
                <a:gd name="connsiteX8" fmla="*/ 0 w 40058"/>
                <a:gd name="connsiteY8" fmla="*/ 4615 h 13778"/>
                <a:gd name="connsiteX9" fmla="*/ 3270 w 40058"/>
                <a:gd name="connsiteY9" fmla="*/ 3798 h 13778"/>
                <a:gd name="connsiteX10" fmla="*/ 6386 w 40058"/>
                <a:gd name="connsiteY10" fmla="*/ 3152 h 13778"/>
                <a:gd name="connsiteX11" fmla="*/ 6616 w 40058"/>
                <a:gd name="connsiteY11" fmla="*/ 2800 h 13778"/>
                <a:gd name="connsiteX12" fmla="*/ 2443 w 40058"/>
                <a:gd name="connsiteY12" fmla="*/ 1672 h 13778"/>
                <a:gd name="connsiteX13" fmla="*/ 2730 w 40058"/>
                <a:gd name="connsiteY13" fmla="*/ 780 h 13778"/>
                <a:gd name="connsiteX14" fmla="*/ 4269 w 40058"/>
                <a:gd name="connsiteY14" fmla="*/ 0 h 13778"/>
                <a:gd name="connsiteX0" fmla="*/ 40058 w 40058"/>
                <a:gd name="connsiteY0" fmla="*/ 13778 h 13778"/>
                <a:gd name="connsiteX1" fmla="*/ 26399 w 40058"/>
                <a:gd name="connsiteY1" fmla="*/ 12184 h 13778"/>
                <a:gd name="connsiteX2" fmla="*/ 12664 w 40058"/>
                <a:gd name="connsiteY2" fmla="*/ 10649 h 13778"/>
                <a:gd name="connsiteX3" fmla="*/ 11514 w 40058"/>
                <a:gd name="connsiteY3" fmla="*/ 10256 h 13778"/>
                <a:gd name="connsiteX4" fmla="*/ 9560 w 40058"/>
                <a:gd name="connsiteY4" fmla="*/ 9666 h 13778"/>
                <a:gd name="connsiteX5" fmla="*/ 8270 w 40058"/>
                <a:gd name="connsiteY5" fmla="*/ 8051 h 13778"/>
                <a:gd name="connsiteX6" fmla="*/ 9116 w 40058"/>
                <a:gd name="connsiteY6" fmla="*/ 7174 h 13778"/>
                <a:gd name="connsiteX7" fmla="*/ 7925 w 40058"/>
                <a:gd name="connsiteY7" fmla="*/ 6270 h 13778"/>
                <a:gd name="connsiteX8" fmla="*/ 2443 w 40058"/>
                <a:gd name="connsiteY8" fmla="*/ 5551 h 13778"/>
                <a:gd name="connsiteX9" fmla="*/ 0 w 40058"/>
                <a:gd name="connsiteY9" fmla="*/ 4615 h 13778"/>
                <a:gd name="connsiteX10" fmla="*/ 3270 w 40058"/>
                <a:gd name="connsiteY10" fmla="*/ 3798 h 13778"/>
                <a:gd name="connsiteX11" fmla="*/ 6386 w 40058"/>
                <a:gd name="connsiteY11" fmla="*/ 3152 h 13778"/>
                <a:gd name="connsiteX12" fmla="*/ 6616 w 40058"/>
                <a:gd name="connsiteY12" fmla="*/ 2800 h 13778"/>
                <a:gd name="connsiteX13" fmla="*/ 2443 w 40058"/>
                <a:gd name="connsiteY13" fmla="*/ 1672 h 13778"/>
                <a:gd name="connsiteX14" fmla="*/ 2730 w 40058"/>
                <a:gd name="connsiteY14" fmla="*/ 780 h 13778"/>
                <a:gd name="connsiteX15" fmla="*/ 4269 w 40058"/>
                <a:gd name="connsiteY15" fmla="*/ 0 h 13778"/>
                <a:gd name="connsiteX0" fmla="*/ 40058 w 40058"/>
                <a:gd name="connsiteY0" fmla="*/ 13778 h 13778"/>
                <a:gd name="connsiteX1" fmla="*/ 23985 w 40058"/>
                <a:gd name="connsiteY1" fmla="*/ 11790 h 13778"/>
                <a:gd name="connsiteX2" fmla="*/ 12664 w 40058"/>
                <a:gd name="connsiteY2" fmla="*/ 10649 h 13778"/>
                <a:gd name="connsiteX3" fmla="*/ 11514 w 40058"/>
                <a:gd name="connsiteY3" fmla="*/ 10256 h 13778"/>
                <a:gd name="connsiteX4" fmla="*/ 9560 w 40058"/>
                <a:gd name="connsiteY4" fmla="*/ 9666 h 13778"/>
                <a:gd name="connsiteX5" fmla="*/ 8270 w 40058"/>
                <a:gd name="connsiteY5" fmla="*/ 8051 h 13778"/>
                <a:gd name="connsiteX6" fmla="*/ 9116 w 40058"/>
                <a:gd name="connsiteY6" fmla="*/ 7174 h 13778"/>
                <a:gd name="connsiteX7" fmla="*/ 7925 w 40058"/>
                <a:gd name="connsiteY7" fmla="*/ 6270 h 13778"/>
                <a:gd name="connsiteX8" fmla="*/ 2443 w 40058"/>
                <a:gd name="connsiteY8" fmla="*/ 5551 h 13778"/>
                <a:gd name="connsiteX9" fmla="*/ 0 w 40058"/>
                <a:gd name="connsiteY9" fmla="*/ 4615 h 13778"/>
                <a:gd name="connsiteX10" fmla="*/ 3270 w 40058"/>
                <a:gd name="connsiteY10" fmla="*/ 3798 h 13778"/>
                <a:gd name="connsiteX11" fmla="*/ 6386 w 40058"/>
                <a:gd name="connsiteY11" fmla="*/ 3152 h 13778"/>
                <a:gd name="connsiteX12" fmla="*/ 6616 w 40058"/>
                <a:gd name="connsiteY12" fmla="*/ 2800 h 13778"/>
                <a:gd name="connsiteX13" fmla="*/ 2443 w 40058"/>
                <a:gd name="connsiteY13" fmla="*/ 1672 h 13778"/>
                <a:gd name="connsiteX14" fmla="*/ 2730 w 40058"/>
                <a:gd name="connsiteY14" fmla="*/ 780 h 13778"/>
                <a:gd name="connsiteX15" fmla="*/ 4269 w 40058"/>
                <a:gd name="connsiteY15" fmla="*/ 0 h 13778"/>
                <a:gd name="connsiteX0" fmla="*/ 40058 w 40058"/>
                <a:gd name="connsiteY0" fmla="*/ 13778 h 13778"/>
                <a:gd name="connsiteX1" fmla="*/ 31514 w 40058"/>
                <a:gd name="connsiteY1" fmla="*/ 12725 h 13778"/>
                <a:gd name="connsiteX2" fmla="*/ 23985 w 40058"/>
                <a:gd name="connsiteY2" fmla="*/ 11790 h 13778"/>
                <a:gd name="connsiteX3" fmla="*/ 12664 w 40058"/>
                <a:gd name="connsiteY3" fmla="*/ 10649 h 13778"/>
                <a:gd name="connsiteX4" fmla="*/ 11514 w 40058"/>
                <a:gd name="connsiteY4" fmla="*/ 10256 h 13778"/>
                <a:gd name="connsiteX5" fmla="*/ 9560 w 40058"/>
                <a:gd name="connsiteY5" fmla="*/ 9666 h 13778"/>
                <a:gd name="connsiteX6" fmla="*/ 8270 w 40058"/>
                <a:gd name="connsiteY6" fmla="*/ 8051 h 13778"/>
                <a:gd name="connsiteX7" fmla="*/ 9116 w 40058"/>
                <a:gd name="connsiteY7" fmla="*/ 7174 h 13778"/>
                <a:gd name="connsiteX8" fmla="*/ 7925 w 40058"/>
                <a:gd name="connsiteY8" fmla="*/ 6270 h 13778"/>
                <a:gd name="connsiteX9" fmla="*/ 2443 w 40058"/>
                <a:gd name="connsiteY9" fmla="*/ 5551 h 13778"/>
                <a:gd name="connsiteX10" fmla="*/ 0 w 40058"/>
                <a:gd name="connsiteY10" fmla="*/ 4615 h 13778"/>
                <a:gd name="connsiteX11" fmla="*/ 3270 w 40058"/>
                <a:gd name="connsiteY11" fmla="*/ 3798 h 13778"/>
                <a:gd name="connsiteX12" fmla="*/ 6386 w 40058"/>
                <a:gd name="connsiteY12" fmla="*/ 3152 h 13778"/>
                <a:gd name="connsiteX13" fmla="*/ 6616 w 40058"/>
                <a:gd name="connsiteY13" fmla="*/ 2800 h 13778"/>
                <a:gd name="connsiteX14" fmla="*/ 2443 w 40058"/>
                <a:gd name="connsiteY14" fmla="*/ 1672 h 13778"/>
                <a:gd name="connsiteX15" fmla="*/ 2730 w 40058"/>
                <a:gd name="connsiteY15" fmla="*/ 780 h 13778"/>
                <a:gd name="connsiteX16" fmla="*/ 4269 w 40058"/>
                <a:gd name="connsiteY16" fmla="*/ 0 h 13778"/>
                <a:gd name="connsiteX0" fmla="*/ 40058 w 40058"/>
                <a:gd name="connsiteY0" fmla="*/ 13778 h 13778"/>
                <a:gd name="connsiteX1" fmla="*/ 26859 w 40058"/>
                <a:gd name="connsiteY1" fmla="*/ 11790 h 13778"/>
                <a:gd name="connsiteX2" fmla="*/ 23985 w 40058"/>
                <a:gd name="connsiteY2" fmla="*/ 11790 h 13778"/>
                <a:gd name="connsiteX3" fmla="*/ 12664 w 40058"/>
                <a:gd name="connsiteY3" fmla="*/ 10649 h 13778"/>
                <a:gd name="connsiteX4" fmla="*/ 11514 w 40058"/>
                <a:gd name="connsiteY4" fmla="*/ 10256 h 13778"/>
                <a:gd name="connsiteX5" fmla="*/ 9560 w 40058"/>
                <a:gd name="connsiteY5" fmla="*/ 9666 h 13778"/>
                <a:gd name="connsiteX6" fmla="*/ 8270 w 40058"/>
                <a:gd name="connsiteY6" fmla="*/ 8051 h 13778"/>
                <a:gd name="connsiteX7" fmla="*/ 9116 w 40058"/>
                <a:gd name="connsiteY7" fmla="*/ 7174 h 13778"/>
                <a:gd name="connsiteX8" fmla="*/ 7925 w 40058"/>
                <a:gd name="connsiteY8" fmla="*/ 6270 h 13778"/>
                <a:gd name="connsiteX9" fmla="*/ 2443 w 40058"/>
                <a:gd name="connsiteY9" fmla="*/ 5551 h 13778"/>
                <a:gd name="connsiteX10" fmla="*/ 0 w 40058"/>
                <a:gd name="connsiteY10" fmla="*/ 4615 h 13778"/>
                <a:gd name="connsiteX11" fmla="*/ 3270 w 40058"/>
                <a:gd name="connsiteY11" fmla="*/ 3798 h 13778"/>
                <a:gd name="connsiteX12" fmla="*/ 6386 w 40058"/>
                <a:gd name="connsiteY12" fmla="*/ 3152 h 13778"/>
                <a:gd name="connsiteX13" fmla="*/ 6616 w 40058"/>
                <a:gd name="connsiteY13" fmla="*/ 2800 h 13778"/>
                <a:gd name="connsiteX14" fmla="*/ 2443 w 40058"/>
                <a:gd name="connsiteY14" fmla="*/ 1672 h 13778"/>
                <a:gd name="connsiteX15" fmla="*/ 2730 w 40058"/>
                <a:gd name="connsiteY15" fmla="*/ 780 h 13778"/>
                <a:gd name="connsiteX16" fmla="*/ 4269 w 40058"/>
                <a:gd name="connsiteY16" fmla="*/ 0 h 13778"/>
                <a:gd name="connsiteX0" fmla="*/ 40058 w 40058"/>
                <a:gd name="connsiteY0" fmla="*/ 13778 h 13778"/>
                <a:gd name="connsiteX1" fmla="*/ 33410 w 40058"/>
                <a:gd name="connsiteY1" fmla="*/ 12804 h 13778"/>
                <a:gd name="connsiteX2" fmla="*/ 26859 w 40058"/>
                <a:gd name="connsiteY2" fmla="*/ 11790 h 13778"/>
                <a:gd name="connsiteX3" fmla="*/ 23985 w 40058"/>
                <a:gd name="connsiteY3" fmla="*/ 11790 h 13778"/>
                <a:gd name="connsiteX4" fmla="*/ 12664 w 40058"/>
                <a:gd name="connsiteY4" fmla="*/ 10649 h 13778"/>
                <a:gd name="connsiteX5" fmla="*/ 11514 w 40058"/>
                <a:gd name="connsiteY5" fmla="*/ 10256 h 13778"/>
                <a:gd name="connsiteX6" fmla="*/ 9560 w 40058"/>
                <a:gd name="connsiteY6" fmla="*/ 9666 h 13778"/>
                <a:gd name="connsiteX7" fmla="*/ 8270 w 40058"/>
                <a:gd name="connsiteY7" fmla="*/ 8051 h 13778"/>
                <a:gd name="connsiteX8" fmla="*/ 9116 w 40058"/>
                <a:gd name="connsiteY8" fmla="*/ 7174 h 13778"/>
                <a:gd name="connsiteX9" fmla="*/ 7925 w 40058"/>
                <a:gd name="connsiteY9" fmla="*/ 6270 h 13778"/>
                <a:gd name="connsiteX10" fmla="*/ 2443 w 40058"/>
                <a:gd name="connsiteY10" fmla="*/ 5551 h 13778"/>
                <a:gd name="connsiteX11" fmla="*/ 0 w 40058"/>
                <a:gd name="connsiteY11" fmla="*/ 4615 h 13778"/>
                <a:gd name="connsiteX12" fmla="*/ 3270 w 40058"/>
                <a:gd name="connsiteY12" fmla="*/ 3798 h 13778"/>
                <a:gd name="connsiteX13" fmla="*/ 6386 w 40058"/>
                <a:gd name="connsiteY13" fmla="*/ 3152 h 13778"/>
                <a:gd name="connsiteX14" fmla="*/ 6616 w 40058"/>
                <a:gd name="connsiteY14" fmla="*/ 2800 h 13778"/>
                <a:gd name="connsiteX15" fmla="*/ 2443 w 40058"/>
                <a:gd name="connsiteY15" fmla="*/ 1672 h 13778"/>
                <a:gd name="connsiteX16" fmla="*/ 2730 w 40058"/>
                <a:gd name="connsiteY16" fmla="*/ 780 h 13778"/>
                <a:gd name="connsiteX17" fmla="*/ 4269 w 40058"/>
                <a:gd name="connsiteY17" fmla="*/ 0 h 13778"/>
                <a:gd name="connsiteX0" fmla="*/ 40058 w 40058"/>
                <a:gd name="connsiteY0" fmla="*/ 13778 h 13778"/>
                <a:gd name="connsiteX1" fmla="*/ 34272 w 40058"/>
                <a:gd name="connsiteY1" fmla="*/ 12430 h 13778"/>
                <a:gd name="connsiteX2" fmla="*/ 26859 w 40058"/>
                <a:gd name="connsiteY2" fmla="*/ 11790 h 13778"/>
                <a:gd name="connsiteX3" fmla="*/ 23985 w 40058"/>
                <a:gd name="connsiteY3" fmla="*/ 11790 h 13778"/>
                <a:gd name="connsiteX4" fmla="*/ 12664 w 40058"/>
                <a:gd name="connsiteY4" fmla="*/ 10649 h 13778"/>
                <a:gd name="connsiteX5" fmla="*/ 11514 w 40058"/>
                <a:gd name="connsiteY5" fmla="*/ 10256 h 13778"/>
                <a:gd name="connsiteX6" fmla="*/ 9560 w 40058"/>
                <a:gd name="connsiteY6" fmla="*/ 9666 h 13778"/>
                <a:gd name="connsiteX7" fmla="*/ 8270 w 40058"/>
                <a:gd name="connsiteY7" fmla="*/ 8051 h 13778"/>
                <a:gd name="connsiteX8" fmla="*/ 9116 w 40058"/>
                <a:gd name="connsiteY8" fmla="*/ 7174 h 13778"/>
                <a:gd name="connsiteX9" fmla="*/ 7925 w 40058"/>
                <a:gd name="connsiteY9" fmla="*/ 6270 h 13778"/>
                <a:gd name="connsiteX10" fmla="*/ 2443 w 40058"/>
                <a:gd name="connsiteY10" fmla="*/ 5551 h 13778"/>
                <a:gd name="connsiteX11" fmla="*/ 0 w 40058"/>
                <a:gd name="connsiteY11" fmla="*/ 4615 h 13778"/>
                <a:gd name="connsiteX12" fmla="*/ 3270 w 40058"/>
                <a:gd name="connsiteY12" fmla="*/ 3798 h 13778"/>
                <a:gd name="connsiteX13" fmla="*/ 6386 w 40058"/>
                <a:gd name="connsiteY13" fmla="*/ 3152 h 13778"/>
                <a:gd name="connsiteX14" fmla="*/ 6616 w 40058"/>
                <a:gd name="connsiteY14" fmla="*/ 2800 h 13778"/>
                <a:gd name="connsiteX15" fmla="*/ 2443 w 40058"/>
                <a:gd name="connsiteY15" fmla="*/ 1672 h 13778"/>
                <a:gd name="connsiteX16" fmla="*/ 2730 w 40058"/>
                <a:gd name="connsiteY16" fmla="*/ 780 h 13778"/>
                <a:gd name="connsiteX17" fmla="*/ 4269 w 40058"/>
                <a:gd name="connsiteY17" fmla="*/ 0 h 13778"/>
                <a:gd name="connsiteX0" fmla="*/ 40058 w 40058"/>
                <a:gd name="connsiteY0" fmla="*/ 13778 h 13778"/>
                <a:gd name="connsiteX1" fmla="*/ 34272 w 40058"/>
                <a:gd name="connsiteY1" fmla="*/ 12430 h 13778"/>
                <a:gd name="connsiteX2" fmla="*/ 26916 w 40058"/>
                <a:gd name="connsiteY2" fmla="*/ 11800 h 13778"/>
                <a:gd name="connsiteX3" fmla="*/ 23985 w 40058"/>
                <a:gd name="connsiteY3" fmla="*/ 11790 h 13778"/>
                <a:gd name="connsiteX4" fmla="*/ 12664 w 40058"/>
                <a:gd name="connsiteY4" fmla="*/ 10649 h 13778"/>
                <a:gd name="connsiteX5" fmla="*/ 11514 w 40058"/>
                <a:gd name="connsiteY5" fmla="*/ 10256 h 13778"/>
                <a:gd name="connsiteX6" fmla="*/ 9560 w 40058"/>
                <a:gd name="connsiteY6" fmla="*/ 9666 h 13778"/>
                <a:gd name="connsiteX7" fmla="*/ 8270 w 40058"/>
                <a:gd name="connsiteY7" fmla="*/ 8051 h 13778"/>
                <a:gd name="connsiteX8" fmla="*/ 9116 w 40058"/>
                <a:gd name="connsiteY8" fmla="*/ 7174 h 13778"/>
                <a:gd name="connsiteX9" fmla="*/ 7925 w 40058"/>
                <a:gd name="connsiteY9" fmla="*/ 6270 h 13778"/>
                <a:gd name="connsiteX10" fmla="*/ 2443 w 40058"/>
                <a:gd name="connsiteY10" fmla="*/ 5551 h 13778"/>
                <a:gd name="connsiteX11" fmla="*/ 0 w 40058"/>
                <a:gd name="connsiteY11" fmla="*/ 4615 h 13778"/>
                <a:gd name="connsiteX12" fmla="*/ 3270 w 40058"/>
                <a:gd name="connsiteY12" fmla="*/ 3798 h 13778"/>
                <a:gd name="connsiteX13" fmla="*/ 6386 w 40058"/>
                <a:gd name="connsiteY13" fmla="*/ 3152 h 13778"/>
                <a:gd name="connsiteX14" fmla="*/ 6616 w 40058"/>
                <a:gd name="connsiteY14" fmla="*/ 2800 h 13778"/>
                <a:gd name="connsiteX15" fmla="*/ 2443 w 40058"/>
                <a:gd name="connsiteY15" fmla="*/ 1672 h 13778"/>
                <a:gd name="connsiteX16" fmla="*/ 2730 w 40058"/>
                <a:gd name="connsiteY16" fmla="*/ 780 h 13778"/>
                <a:gd name="connsiteX17" fmla="*/ 4269 w 40058"/>
                <a:gd name="connsiteY17" fmla="*/ 0 h 13778"/>
                <a:gd name="connsiteX0" fmla="*/ 40058 w 40194"/>
                <a:gd name="connsiteY0" fmla="*/ 13778 h 13778"/>
                <a:gd name="connsiteX1" fmla="*/ 40020 w 40194"/>
                <a:gd name="connsiteY1" fmla="*/ 12656 h 13778"/>
                <a:gd name="connsiteX2" fmla="*/ 34272 w 40194"/>
                <a:gd name="connsiteY2" fmla="*/ 12430 h 13778"/>
                <a:gd name="connsiteX3" fmla="*/ 26916 w 40194"/>
                <a:gd name="connsiteY3" fmla="*/ 11800 h 13778"/>
                <a:gd name="connsiteX4" fmla="*/ 23985 w 40194"/>
                <a:gd name="connsiteY4" fmla="*/ 11790 h 13778"/>
                <a:gd name="connsiteX5" fmla="*/ 12664 w 40194"/>
                <a:gd name="connsiteY5" fmla="*/ 10649 h 13778"/>
                <a:gd name="connsiteX6" fmla="*/ 11514 w 40194"/>
                <a:gd name="connsiteY6" fmla="*/ 10256 h 13778"/>
                <a:gd name="connsiteX7" fmla="*/ 9560 w 40194"/>
                <a:gd name="connsiteY7" fmla="*/ 9666 h 13778"/>
                <a:gd name="connsiteX8" fmla="*/ 8270 w 40194"/>
                <a:gd name="connsiteY8" fmla="*/ 8051 h 13778"/>
                <a:gd name="connsiteX9" fmla="*/ 9116 w 40194"/>
                <a:gd name="connsiteY9" fmla="*/ 7174 h 13778"/>
                <a:gd name="connsiteX10" fmla="*/ 7925 w 40194"/>
                <a:gd name="connsiteY10" fmla="*/ 6270 h 13778"/>
                <a:gd name="connsiteX11" fmla="*/ 2443 w 40194"/>
                <a:gd name="connsiteY11" fmla="*/ 5551 h 13778"/>
                <a:gd name="connsiteX12" fmla="*/ 0 w 40194"/>
                <a:gd name="connsiteY12" fmla="*/ 4615 h 13778"/>
                <a:gd name="connsiteX13" fmla="*/ 3270 w 40194"/>
                <a:gd name="connsiteY13" fmla="*/ 3798 h 13778"/>
                <a:gd name="connsiteX14" fmla="*/ 6386 w 40194"/>
                <a:gd name="connsiteY14" fmla="*/ 3152 h 13778"/>
                <a:gd name="connsiteX15" fmla="*/ 6616 w 40194"/>
                <a:gd name="connsiteY15" fmla="*/ 2800 h 13778"/>
                <a:gd name="connsiteX16" fmla="*/ 2443 w 40194"/>
                <a:gd name="connsiteY16" fmla="*/ 1672 h 13778"/>
                <a:gd name="connsiteX17" fmla="*/ 2730 w 40194"/>
                <a:gd name="connsiteY17" fmla="*/ 780 h 13778"/>
                <a:gd name="connsiteX18" fmla="*/ 4269 w 40194"/>
                <a:gd name="connsiteY18" fmla="*/ 0 h 13778"/>
                <a:gd name="connsiteX0" fmla="*/ 40058 w 40058"/>
                <a:gd name="connsiteY0" fmla="*/ 13778 h 13778"/>
                <a:gd name="connsiteX1" fmla="*/ 40020 w 40058"/>
                <a:gd name="connsiteY1" fmla="*/ 12656 h 13778"/>
                <a:gd name="connsiteX2" fmla="*/ 34272 w 40058"/>
                <a:gd name="connsiteY2" fmla="*/ 12430 h 13778"/>
                <a:gd name="connsiteX3" fmla="*/ 26916 w 40058"/>
                <a:gd name="connsiteY3" fmla="*/ 11800 h 13778"/>
                <a:gd name="connsiteX4" fmla="*/ 23985 w 40058"/>
                <a:gd name="connsiteY4" fmla="*/ 11790 h 13778"/>
                <a:gd name="connsiteX5" fmla="*/ 12664 w 40058"/>
                <a:gd name="connsiteY5" fmla="*/ 10649 h 13778"/>
                <a:gd name="connsiteX6" fmla="*/ 11514 w 40058"/>
                <a:gd name="connsiteY6" fmla="*/ 10256 h 13778"/>
                <a:gd name="connsiteX7" fmla="*/ 9560 w 40058"/>
                <a:gd name="connsiteY7" fmla="*/ 9666 h 13778"/>
                <a:gd name="connsiteX8" fmla="*/ 8270 w 40058"/>
                <a:gd name="connsiteY8" fmla="*/ 8051 h 13778"/>
                <a:gd name="connsiteX9" fmla="*/ 9116 w 40058"/>
                <a:gd name="connsiteY9" fmla="*/ 7174 h 13778"/>
                <a:gd name="connsiteX10" fmla="*/ 7925 w 40058"/>
                <a:gd name="connsiteY10" fmla="*/ 6270 h 13778"/>
                <a:gd name="connsiteX11" fmla="*/ 2443 w 40058"/>
                <a:gd name="connsiteY11" fmla="*/ 5551 h 13778"/>
                <a:gd name="connsiteX12" fmla="*/ 0 w 40058"/>
                <a:gd name="connsiteY12" fmla="*/ 4615 h 13778"/>
                <a:gd name="connsiteX13" fmla="*/ 3270 w 40058"/>
                <a:gd name="connsiteY13" fmla="*/ 3798 h 13778"/>
                <a:gd name="connsiteX14" fmla="*/ 6386 w 40058"/>
                <a:gd name="connsiteY14" fmla="*/ 3152 h 13778"/>
                <a:gd name="connsiteX15" fmla="*/ 6616 w 40058"/>
                <a:gd name="connsiteY15" fmla="*/ 2800 h 13778"/>
                <a:gd name="connsiteX16" fmla="*/ 2443 w 40058"/>
                <a:gd name="connsiteY16" fmla="*/ 1672 h 13778"/>
                <a:gd name="connsiteX17" fmla="*/ 2730 w 40058"/>
                <a:gd name="connsiteY17" fmla="*/ 780 h 13778"/>
                <a:gd name="connsiteX18" fmla="*/ 4269 w 40058"/>
                <a:gd name="connsiteY18" fmla="*/ 0 h 13778"/>
                <a:gd name="connsiteX0" fmla="*/ 40058 w 40058"/>
                <a:gd name="connsiteY0" fmla="*/ 13778 h 13778"/>
                <a:gd name="connsiteX1" fmla="*/ 39963 w 40058"/>
                <a:gd name="connsiteY1" fmla="*/ 13217 h 13778"/>
                <a:gd name="connsiteX2" fmla="*/ 34272 w 40058"/>
                <a:gd name="connsiteY2" fmla="*/ 12430 h 13778"/>
                <a:gd name="connsiteX3" fmla="*/ 26916 w 40058"/>
                <a:gd name="connsiteY3" fmla="*/ 11800 h 13778"/>
                <a:gd name="connsiteX4" fmla="*/ 23985 w 40058"/>
                <a:gd name="connsiteY4" fmla="*/ 11790 h 13778"/>
                <a:gd name="connsiteX5" fmla="*/ 12664 w 40058"/>
                <a:gd name="connsiteY5" fmla="*/ 10649 h 13778"/>
                <a:gd name="connsiteX6" fmla="*/ 11514 w 40058"/>
                <a:gd name="connsiteY6" fmla="*/ 10256 h 13778"/>
                <a:gd name="connsiteX7" fmla="*/ 9560 w 40058"/>
                <a:gd name="connsiteY7" fmla="*/ 9666 h 13778"/>
                <a:gd name="connsiteX8" fmla="*/ 8270 w 40058"/>
                <a:gd name="connsiteY8" fmla="*/ 8051 h 13778"/>
                <a:gd name="connsiteX9" fmla="*/ 9116 w 40058"/>
                <a:gd name="connsiteY9" fmla="*/ 7174 h 13778"/>
                <a:gd name="connsiteX10" fmla="*/ 7925 w 40058"/>
                <a:gd name="connsiteY10" fmla="*/ 6270 h 13778"/>
                <a:gd name="connsiteX11" fmla="*/ 2443 w 40058"/>
                <a:gd name="connsiteY11" fmla="*/ 5551 h 13778"/>
                <a:gd name="connsiteX12" fmla="*/ 0 w 40058"/>
                <a:gd name="connsiteY12" fmla="*/ 4615 h 13778"/>
                <a:gd name="connsiteX13" fmla="*/ 3270 w 40058"/>
                <a:gd name="connsiteY13" fmla="*/ 3798 h 13778"/>
                <a:gd name="connsiteX14" fmla="*/ 6386 w 40058"/>
                <a:gd name="connsiteY14" fmla="*/ 3152 h 13778"/>
                <a:gd name="connsiteX15" fmla="*/ 6616 w 40058"/>
                <a:gd name="connsiteY15" fmla="*/ 2800 h 13778"/>
                <a:gd name="connsiteX16" fmla="*/ 2443 w 40058"/>
                <a:gd name="connsiteY16" fmla="*/ 1672 h 13778"/>
                <a:gd name="connsiteX17" fmla="*/ 2730 w 40058"/>
                <a:gd name="connsiteY17" fmla="*/ 780 h 13778"/>
                <a:gd name="connsiteX18" fmla="*/ 4269 w 40058"/>
                <a:gd name="connsiteY18" fmla="*/ 0 h 13778"/>
                <a:gd name="connsiteX0" fmla="*/ 40173 w 40173"/>
                <a:gd name="connsiteY0" fmla="*/ 13837 h 13837"/>
                <a:gd name="connsiteX1" fmla="*/ 39963 w 40173"/>
                <a:gd name="connsiteY1" fmla="*/ 13217 h 13837"/>
                <a:gd name="connsiteX2" fmla="*/ 34272 w 40173"/>
                <a:gd name="connsiteY2" fmla="*/ 12430 h 13837"/>
                <a:gd name="connsiteX3" fmla="*/ 26916 w 40173"/>
                <a:gd name="connsiteY3" fmla="*/ 11800 h 13837"/>
                <a:gd name="connsiteX4" fmla="*/ 23985 w 40173"/>
                <a:gd name="connsiteY4" fmla="*/ 11790 h 13837"/>
                <a:gd name="connsiteX5" fmla="*/ 12664 w 40173"/>
                <a:gd name="connsiteY5" fmla="*/ 10649 h 13837"/>
                <a:gd name="connsiteX6" fmla="*/ 11514 w 40173"/>
                <a:gd name="connsiteY6" fmla="*/ 10256 h 13837"/>
                <a:gd name="connsiteX7" fmla="*/ 9560 w 40173"/>
                <a:gd name="connsiteY7" fmla="*/ 9666 h 13837"/>
                <a:gd name="connsiteX8" fmla="*/ 8270 w 40173"/>
                <a:gd name="connsiteY8" fmla="*/ 8051 h 13837"/>
                <a:gd name="connsiteX9" fmla="*/ 9116 w 40173"/>
                <a:gd name="connsiteY9" fmla="*/ 7174 h 13837"/>
                <a:gd name="connsiteX10" fmla="*/ 7925 w 40173"/>
                <a:gd name="connsiteY10" fmla="*/ 6270 h 13837"/>
                <a:gd name="connsiteX11" fmla="*/ 2443 w 40173"/>
                <a:gd name="connsiteY11" fmla="*/ 5551 h 13837"/>
                <a:gd name="connsiteX12" fmla="*/ 0 w 40173"/>
                <a:gd name="connsiteY12" fmla="*/ 4615 h 13837"/>
                <a:gd name="connsiteX13" fmla="*/ 3270 w 40173"/>
                <a:gd name="connsiteY13" fmla="*/ 3798 h 13837"/>
                <a:gd name="connsiteX14" fmla="*/ 6386 w 40173"/>
                <a:gd name="connsiteY14" fmla="*/ 3152 h 13837"/>
                <a:gd name="connsiteX15" fmla="*/ 6616 w 40173"/>
                <a:gd name="connsiteY15" fmla="*/ 2800 h 13837"/>
                <a:gd name="connsiteX16" fmla="*/ 2443 w 40173"/>
                <a:gd name="connsiteY16" fmla="*/ 1672 h 13837"/>
                <a:gd name="connsiteX17" fmla="*/ 2730 w 40173"/>
                <a:gd name="connsiteY17" fmla="*/ 780 h 13837"/>
                <a:gd name="connsiteX18" fmla="*/ 4269 w 40173"/>
                <a:gd name="connsiteY18" fmla="*/ 0 h 13837"/>
                <a:gd name="connsiteX0" fmla="*/ 40173 w 40173"/>
                <a:gd name="connsiteY0" fmla="*/ 13837 h 13837"/>
                <a:gd name="connsiteX1" fmla="*/ 39963 w 40173"/>
                <a:gd name="connsiteY1" fmla="*/ 13217 h 13837"/>
                <a:gd name="connsiteX2" fmla="*/ 34272 w 40173"/>
                <a:gd name="connsiteY2" fmla="*/ 12430 h 13837"/>
                <a:gd name="connsiteX3" fmla="*/ 26916 w 40173"/>
                <a:gd name="connsiteY3" fmla="*/ 11800 h 13837"/>
                <a:gd name="connsiteX4" fmla="*/ 23985 w 40173"/>
                <a:gd name="connsiteY4" fmla="*/ 11790 h 13837"/>
                <a:gd name="connsiteX5" fmla="*/ 12664 w 40173"/>
                <a:gd name="connsiteY5" fmla="*/ 10649 h 13837"/>
                <a:gd name="connsiteX6" fmla="*/ 11514 w 40173"/>
                <a:gd name="connsiteY6" fmla="*/ 10256 h 13837"/>
                <a:gd name="connsiteX7" fmla="*/ 9560 w 40173"/>
                <a:gd name="connsiteY7" fmla="*/ 9666 h 13837"/>
                <a:gd name="connsiteX8" fmla="*/ 8270 w 40173"/>
                <a:gd name="connsiteY8" fmla="*/ 8051 h 13837"/>
                <a:gd name="connsiteX9" fmla="*/ 9116 w 40173"/>
                <a:gd name="connsiteY9" fmla="*/ 7174 h 13837"/>
                <a:gd name="connsiteX10" fmla="*/ 7925 w 40173"/>
                <a:gd name="connsiteY10" fmla="*/ 6270 h 13837"/>
                <a:gd name="connsiteX11" fmla="*/ 2443 w 40173"/>
                <a:gd name="connsiteY11" fmla="*/ 5551 h 13837"/>
                <a:gd name="connsiteX12" fmla="*/ 0 w 40173"/>
                <a:gd name="connsiteY12" fmla="*/ 4615 h 13837"/>
                <a:gd name="connsiteX13" fmla="*/ 3270 w 40173"/>
                <a:gd name="connsiteY13" fmla="*/ 3798 h 13837"/>
                <a:gd name="connsiteX14" fmla="*/ 6386 w 40173"/>
                <a:gd name="connsiteY14" fmla="*/ 3152 h 13837"/>
                <a:gd name="connsiteX15" fmla="*/ 6616 w 40173"/>
                <a:gd name="connsiteY15" fmla="*/ 2800 h 13837"/>
                <a:gd name="connsiteX16" fmla="*/ 2443 w 40173"/>
                <a:gd name="connsiteY16" fmla="*/ 1672 h 13837"/>
                <a:gd name="connsiteX17" fmla="*/ 2730 w 40173"/>
                <a:gd name="connsiteY17" fmla="*/ 780 h 13837"/>
                <a:gd name="connsiteX18" fmla="*/ 4269 w 40173"/>
                <a:gd name="connsiteY18" fmla="*/ 0 h 13837"/>
                <a:gd name="connsiteX0" fmla="*/ 40173 w 40173"/>
                <a:gd name="connsiteY0" fmla="*/ 13837 h 13837"/>
                <a:gd name="connsiteX1" fmla="*/ 40020 w 40173"/>
                <a:gd name="connsiteY1" fmla="*/ 13374 h 13837"/>
                <a:gd name="connsiteX2" fmla="*/ 39963 w 40173"/>
                <a:gd name="connsiteY2" fmla="*/ 13217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2606"/>
                <a:gd name="connsiteY0" fmla="*/ 13837 h 13837"/>
                <a:gd name="connsiteX1" fmla="*/ 42606 w 42606"/>
                <a:gd name="connsiteY1" fmla="*/ 13364 h 13837"/>
                <a:gd name="connsiteX2" fmla="*/ 39963 w 42606"/>
                <a:gd name="connsiteY2" fmla="*/ 13217 h 13837"/>
                <a:gd name="connsiteX3" fmla="*/ 34272 w 42606"/>
                <a:gd name="connsiteY3" fmla="*/ 12430 h 13837"/>
                <a:gd name="connsiteX4" fmla="*/ 26916 w 42606"/>
                <a:gd name="connsiteY4" fmla="*/ 11800 h 13837"/>
                <a:gd name="connsiteX5" fmla="*/ 23985 w 42606"/>
                <a:gd name="connsiteY5" fmla="*/ 11790 h 13837"/>
                <a:gd name="connsiteX6" fmla="*/ 12664 w 42606"/>
                <a:gd name="connsiteY6" fmla="*/ 10649 h 13837"/>
                <a:gd name="connsiteX7" fmla="*/ 11514 w 42606"/>
                <a:gd name="connsiteY7" fmla="*/ 10256 h 13837"/>
                <a:gd name="connsiteX8" fmla="*/ 9560 w 42606"/>
                <a:gd name="connsiteY8" fmla="*/ 9666 h 13837"/>
                <a:gd name="connsiteX9" fmla="*/ 8270 w 42606"/>
                <a:gd name="connsiteY9" fmla="*/ 8051 h 13837"/>
                <a:gd name="connsiteX10" fmla="*/ 9116 w 42606"/>
                <a:gd name="connsiteY10" fmla="*/ 7174 h 13837"/>
                <a:gd name="connsiteX11" fmla="*/ 7925 w 42606"/>
                <a:gd name="connsiteY11" fmla="*/ 6270 h 13837"/>
                <a:gd name="connsiteX12" fmla="*/ 2443 w 42606"/>
                <a:gd name="connsiteY12" fmla="*/ 5551 h 13837"/>
                <a:gd name="connsiteX13" fmla="*/ 0 w 42606"/>
                <a:gd name="connsiteY13" fmla="*/ 4615 h 13837"/>
                <a:gd name="connsiteX14" fmla="*/ 3270 w 42606"/>
                <a:gd name="connsiteY14" fmla="*/ 3798 h 13837"/>
                <a:gd name="connsiteX15" fmla="*/ 6386 w 42606"/>
                <a:gd name="connsiteY15" fmla="*/ 3152 h 13837"/>
                <a:gd name="connsiteX16" fmla="*/ 6616 w 42606"/>
                <a:gd name="connsiteY16" fmla="*/ 2800 h 13837"/>
                <a:gd name="connsiteX17" fmla="*/ 2443 w 42606"/>
                <a:gd name="connsiteY17" fmla="*/ 1672 h 13837"/>
                <a:gd name="connsiteX18" fmla="*/ 2730 w 42606"/>
                <a:gd name="connsiteY18" fmla="*/ 780 h 13837"/>
                <a:gd name="connsiteX19" fmla="*/ 4269 w 42606"/>
                <a:gd name="connsiteY19" fmla="*/ 0 h 13837"/>
                <a:gd name="connsiteX0" fmla="*/ 40173 w 42606"/>
                <a:gd name="connsiteY0" fmla="*/ 13837 h 13837"/>
                <a:gd name="connsiteX1" fmla="*/ 42606 w 42606"/>
                <a:gd name="connsiteY1" fmla="*/ 13364 h 13837"/>
                <a:gd name="connsiteX2" fmla="*/ 39963 w 42606"/>
                <a:gd name="connsiteY2" fmla="*/ 13217 h 13837"/>
                <a:gd name="connsiteX3" fmla="*/ 34272 w 42606"/>
                <a:gd name="connsiteY3" fmla="*/ 12430 h 13837"/>
                <a:gd name="connsiteX4" fmla="*/ 26916 w 42606"/>
                <a:gd name="connsiteY4" fmla="*/ 11800 h 13837"/>
                <a:gd name="connsiteX5" fmla="*/ 23985 w 42606"/>
                <a:gd name="connsiteY5" fmla="*/ 11790 h 13837"/>
                <a:gd name="connsiteX6" fmla="*/ 12664 w 42606"/>
                <a:gd name="connsiteY6" fmla="*/ 10649 h 13837"/>
                <a:gd name="connsiteX7" fmla="*/ 11514 w 42606"/>
                <a:gd name="connsiteY7" fmla="*/ 10256 h 13837"/>
                <a:gd name="connsiteX8" fmla="*/ 9560 w 42606"/>
                <a:gd name="connsiteY8" fmla="*/ 9666 h 13837"/>
                <a:gd name="connsiteX9" fmla="*/ 8270 w 42606"/>
                <a:gd name="connsiteY9" fmla="*/ 8051 h 13837"/>
                <a:gd name="connsiteX10" fmla="*/ 9116 w 42606"/>
                <a:gd name="connsiteY10" fmla="*/ 7174 h 13837"/>
                <a:gd name="connsiteX11" fmla="*/ 7925 w 42606"/>
                <a:gd name="connsiteY11" fmla="*/ 6270 h 13837"/>
                <a:gd name="connsiteX12" fmla="*/ 2443 w 42606"/>
                <a:gd name="connsiteY12" fmla="*/ 5551 h 13837"/>
                <a:gd name="connsiteX13" fmla="*/ 0 w 42606"/>
                <a:gd name="connsiteY13" fmla="*/ 4615 h 13837"/>
                <a:gd name="connsiteX14" fmla="*/ 3270 w 42606"/>
                <a:gd name="connsiteY14" fmla="*/ 3798 h 13837"/>
                <a:gd name="connsiteX15" fmla="*/ 6386 w 42606"/>
                <a:gd name="connsiteY15" fmla="*/ 3152 h 13837"/>
                <a:gd name="connsiteX16" fmla="*/ 6616 w 42606"/>
                <a:gd name="connsiteY16" fmla="*/ 2800 h 13837"/>
                <a:gd name="connsiteX17" fmla="*/ 2443 w 42606"/>
                <a:gd name="connsiteY17" fmla="*/ 1672 h 13837"/>
                <a:gd name="connsiteX18" fmla="*/ 2730 w 42606"/>
                <a:gd name="connsiteY18" fmla="*/ 780 h 13837"/>
                <a:gd name="connsiteX19" fmla="*/ 4269 w 42606"/>
                <a:gd name="connsiteY19" fmla="*/ 0 h 13837"/>
                <a:gd name="connsiteX0" fmla="*/ 40173 w 40173"/>
                <a:gd name="connsiteY0" fmla="*/ 13837 h 13837"/>
                <a:gd name="connsiteX1" fmla="*/ 40020 w 40173"/>
                <a:gd name="connsiteY1" fmla="*/ 13758 h 13837"/>
                <a:gd name="connsiteX2" fmla="*/ 39963 w 40173"/>
                <a:gd name="connsiteY2" fmla="*/ 13217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1457"/>
                <a:gd name="connsiteY0" fmla="*/ 13837 h 13837"/>
                <a:gd name="connsiteX1" fmla="*/ 41457 w 41457"/>
                <a:gd name="connsiteY1" fmla="*/ 13650 h 13837"/>
                <a:gd name="connsiteX2" fmla="*/ 39963 w 41457"/>
                <a:gd name="connsiteY2" fmla="*/ 13217 h 13837"/>
                <a:gd name="connsiteX3" fmla="*/ 34272 w 41457"/>
                <a:gd name="connsiteY3" fmla="*/ 12430 h 13837"/>
                <a:gd name="connsiteX4" fmla="*/ 26916 w 41457"/>
                <a:gd name="connsiteY4" fmla="*/ 11800 h 13837"/>
                <a:gd name="connsiteX5" fmla="*/ 23985 w 41457"/>
                <a:gd name="connsiteY5" fmla="*/ 11790 h 13837"/>
                <a:gd name="connsiteX6" fmla="*/ 12664 w 41457"/>
                <a:gd name="connsiteY6" fmla="*/ 10649 h 13837"/>
                <a:gd name="connsiteX7" fmla="*/ 11514 w 41457"/>
                <a:gd name="connsiteY7" fmla="*/ 10256 h 13837"/>
                <a:gd name="connsiteX8" fmla="*/ 9560 w 41457"/>
                <a:gd name="connsiteY8" fmla="*/ 9666 h 13837"/>
                <a:gd name="connsiteX9" fmla="*/ 8270 w 41457"/>
                <a:gd name="connsiteY9" fmla="*/ 8051 h 13837"/>
                <a:gd name="connsiteX10" fmla="*/ 9116 w 41457"/>
                <a:gd name="connsiteY10" fmla="*/ 7174 h 13837"/>
                <a:gd name="connsiteX11" fmla="*/ 7925 w 41457"/>
                <a:gd name="connsiteY11" fmla="*/ 6270 h 13837"/>
                <a:gd name="connsiteX12" fmla="*/ 2443 w 41457"/>
                <a:gd name="connsiteY12" fmla="*/ 5551 h 13837"/>
                <a:gd name="connsiteX13" fmla="*/ 0 w 41457"/>
                <a:gd name="connsiteY13" fmla="*/ 4615 h 13837"/>
                <a:gd name="connsiteX14" fmla="*/ 3270 w 41457"/>
                <a:gd name="connsiteY14" fmla="*/ 3798 h 13837"/>
                <a:gd name="connsiteX15" fmla="*/ 6386 w 41457"/>
                <a:gd name="connsiteY15" fmla="*/ 3152 h 13837"/>
                <a:gd name="connsiteX16" fmla="*/ 6616 w 41457"/>
                <a:gd name="connsiteY16" fmla="*/ 2800 h 13837"/>
                <a:gd name="connsiteX17" fmla="*/ 2443 w 41457"/>
                <a:gd name="connsiteY17" fmla="*/ 1672 h 13837"/>
                <a:gd name="connsiteX18" fmla="*/ 2730 w 41457"/>
                <a:gd name="connsiteY18" fmla="*/ 780 h 13837"/>
                <a:gd name="connsiteX19" fmla="*/ 4269 w 41457"/>
                <a:gd name="connsiteY19" fmla="*/ 0 h 13837"/>
                <a:gd name="connsiteX0" fmla="*/ 40173 w 41457"/>
                <a:gd name="connsiteY0" fmla="*/ 13837 h 13837"/>
                <a:gd name="connsiteX1" fmla="*/ 41457 w 41457"/>
                <a:gd name="connsiteY1" fmla="*/ 13650 h 13837"/>
                <a:gd name="connsiteX2" fmla="*/ 39963 w 41457"/>
                <a:gd name="connsiteY2" fmla="*/ 13217 h 13837"/>
                <a:gd name="connsiteX3" fmla="*/ 34272 w 41457"/>
                <a:gd name="connsiteY3" fmla="*/ 12430 h 13837"/>
                <a:gd name="connsiteX4" fmla="*/ 26916 w 41457"/>
                <a:gd name="connsiteY4" fmla="*/ 11800 h 13837"/>
                <a:gd name="connsiteX5" fmla="*/ 23985 w 41457"/>
                <a:gd name="connsiteY5" fmla="*/ 11790 h 13837"/>
                <a:gd name="connsiteX6" fmla="*/ 12664 w 41457"/>
                <a:gd name="connsiteY6" fmla="*/ 10649 h 13837"/>
                <a:gd name="connsiteX7" fmla="*/ 11514 w 41457"/>
                <a:gd name="connsiteY7" fmla="*/ 10256 h 13837"/>
                <a:gd name="connsiteX8" fmla="*/ 9560 w 41457"/>
                <a:gd name="connsiteY8" fmla="*/ 9666 h 13837"/>
                <a:gd name="connsiteX9" fmla="*/ 8270 w 41457"/>
                <a:gd name="connsiteY9" fmla="*/ 8051 h 13837"/>
                <a:gd name="connsiteX10" fmla="*/ 9116 w 41457"/>
                <a:gd name="connsiteY10" fmla="*/ 7174 h 13837"/>
                <a:gd name="connsiteX11" fmla="*/ 7925 w 41457"/>
                <a:gd name="connsiteY11" fmla="*/ 6270 h 13837"/>
                <a:gd name="connsiteX12" fmla="*/ 2443 w 41457"/>
                <a:gd name="connsiteY12" fmla="*/ 5551 h 13837"/>
                <a:gd name="connsiteX13" fmla="*/ 0 w 41457"/>
                <a:gd name="connsiteY13" fmla="*/ 4615 h 13837"/>
                <a:gd name="connsiteX14" fmla="*/ 3270 w 41457"/>
                <a:gd name="connsiteY14" fmla="*/ 3798 h 13837"/>
                <a:gd name="connsiteX15" fmla="*/ 6386 w 41457"/>
                <a:gd name="connsiteY15" fmla="*/ 3152 h 13837"/>
                <a:gd name="connsiteX16" fmla="*/ 6616 w 41457"/>
                <a:gd name="connsiteY16" fmla="*/ 2800 h 13837"/>
                <a:gd name="connsiteX17" fmla="*/ 2443 w 41457"/>
                <a:gd name="connsiteY17" fmla="*/ 1672 h 13837"/>
                <a:gd name="connsiteX18" fmla="*/ 2730 w 41457"/>
                <a:gd name="connsiteY18" fmla="*/ 780 h 13837"/>
                <a:gd name="connsiteX19" fmla="*/ 4269 w 41457"/>
                <a:gd name="connsiteY19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963 w 40173"/>
                <a:gd name="connsiteY2" fmla="*/ 13217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963 w 40173"/>
                <a:gd name="connsiteY2" fmla="*/ 13217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2664 w 40173"/>
                <a:gd name="connsiteY6" fmla="*/ 10649 h 13837"/>
                <a:gd name="connsiteX7" fmla="*/ 11514 w 40173"/>
                <a:gd name="connsiteY7" fmla="*/ 10256 h 13837"/>
                <a:gd name="connsiteX8" fmla="*/ 9560 w 40173"/>
                <a:gd name="connsiteY8" fmla="*/ 9666 h 13837"/>
                <a:gd name="connsiteX9" fmla="*/ 8270 w 40173"/>
                <a:gd name="connsiteY9" fmla="*/ 8051 h 13837"/>
                <a:gd name="connsiteX10" fmla="*/ 9116 w 40173"/>
                <a:gd name="connsiteY10" fmla="*/ 7174 h 13837"/>
                <a:gd name="connsiteX11" fmla="*/ 7925 w 40173"/>
                <a:gd name="connsiteY11" fmla="*/ 6270 h 13837"/>
                <a:gd name="connsiteX12" fmla="*/ 2443 w 40173"/>
                <a:gd name="connsiteY12" fmla="*/ 5551 h 13837"/>
                <a:gd name="connsiteX13" fmla="*/ 0 w 40173"/>
                <a:gd name="connsiteY13" fmla="*/ 4615 h 13837"/>
                <a:gd name="connsiteX14" fmla="*/ 3270 w 40173"/>
                <a:gd name="connsiteY14" fmla="*/ 3798 h 13837"/>
                <a:gd name="connsiteX15" fmla="*/ 6386 w 40173"/>
                <a:gd name="connsiteY15" fmla="*/ 3152 h 13837"/>
                <a:gd name="connsiteX16" fmla="*/ 6616 w 40173"/>
                <a:gd name="connsiteY16" fmla="*/ 2800 h 13837"/>
                <a:gd name="connsiteX17" fmla="*/ 2443 w 40173"/>
                <a:gd name="connsiteY17" fmla="*/ 1672 h 13837"/>
                <a:gd name="connsiteX18" fmla="*/ 2730 w 40173"/>
                <a:gd name="connsiteY18" fmla="*/ 780 h 13837"/>
                <a:gd name="connsiteX19" fmla="*/ 4269 w 40173"/>
                <a:gd name="connsiteY19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7261 w 40173"/>
                <a:gd name="connsiteY6" fmla="*/ 11112 h 13837"/>
                <a:gd name="connsiteX7" fmla="*/ 12664 w 40173"/>
                <a:gd name="connsiteY7" fmla="*/ 10649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6744 w 40173"/>
                <a:gd name="connsiteY6" fmla="*/ 11132 h 13837"/>
                <a:gd name="connsiteX7" fmla="*/ 12664 w 40173"/>
                <a:gd name="connsiteY7" fmla="*/ 10649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6744 w 40173"/>
                <a:gd name="connsiteY6" fmla="*/ 11132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4215 w 40173"/>
                <a:gd name="connsiteY6" fmla="*/ 1079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6916 w 40173"/>
                <a:gd name="connsiteY4" fmla="*/ 11800 h 13837"/>
                <a:gd name="connsiteX5" fmla="*/ 23985 w 40173"/>
                <a:gd name="connsiteY5" fmla="*/ 11790 h 13837"/>
                <a:gd name="connsiteX6" fmla="*/ 13813 w 40173"/>
                <a:gd name="connsiteY6" fmla="*/ 1077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7836 w 40173"/>
                <a:gd name="connsiteY4" fmla="*/ 11780 h 13837"/>
                <a:gd name="connsiteX5" fmla="*/ 23985 w 40173"/>
                <a:gd name="connsiteY5" fmla="*/ 11790 h 13837"/>
                <a:gd name="connsiteX6" fmla="*/ 13813 w 40173"/>
                <a:gd name="connsiteY6" fmla="*/ 1077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7836 w 40173"/>
                <a:gd name="connsiteY4" fmla="*/ 11780 h 13837"/>
                <a:gd name="connsiteX5" fmla="*/ 23985 w 40173"/>
                <a:gd name="connsiteY5" fmla="*/ 11731 h 13837"/>
                <a:gd name="connsiteX6" fmla="*/ 13813 w 40173"/>
                <a:gd name="connsiteY6" fmla="*/ 1077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272 w 40173"/>
                <a:gd name="connsiteY3" fmla="*/ 12430 h 13837"/>
                <a:gd name="connsiteX4" fmla="*/ 27836 w 40173"/>
                <a:gd name="connsiteY4" fmla="*/ 11780 h 13837"/>
                <a:gd name="connsiteX5" fmla="*/ 23928 w 40173"/>
                <a:gd name="connsiteY5" fmla="*/ 11692 h 13837"/>
                <a:gd name="connsiteX6" fmla="*/ 13813 w 40173"/>
                <a:gd name="connsiteY6" fmla="*/ 1077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1686 w 40173"/>
                <a:gd name="connsiteY3" fmla="*/ 12036 h 13837"/>
                <a:gd name="connsiteX4" fmla="*/ 27836 w 40173"/>
                <a:gd name="connsiteY4" fmla="*/ 11780 h 13837"/>
                <a:gd name="connsiteX5" fmla="*/ 23928 w 40173"/>
                <a:gd name="connsiteY5" fmla="*/ 11692 h 13837"/>
                <a:gd name="connsiteX6" fmla="*/ 13813 w 40173"/>
                <a:gd name="connsiteY6" fmla="*/ 10778 h 13837"/>
                <a:gd name="connsiteX7" fmla="*/ 12377 w 40173"/>
                <a:gd name="connsiteY7" fmla="*/ 10570 h 13837"/>
                <a:gd name="connsiteX8" fmla="*/ 11514 w 40173"/>
                <a:gd name="connsiteY8" fmla="*/ 10256 h 13837"/>
                <a:gd name="connsiteX9" fmla="*/ 9560 w 40173"/>
                <a:gd name="connsiteY9" fmla="*/ 9666 h 13837"/>
                <a:gd name="connsiteX10" fmla="*/ 8270 w 40173"/>
                <a:gd name="connsiteY10" fmla="*/ 8051 h 13837"/>
                <a:gd name="connsiteX11" fmla="*/ 9116 w 40173"/>
                <a:gd name="connsiteY11" fmla="*/ 7174 h 13837"/>
                <a:gd name="connsiteX12" fmla="*/ 7925 w 40173"/>
                <a:gd name="connsiteY12" fmla="*/ 6270 h 13837"/>
                <a:gd name="connsiteX13" fmla="*/ 2443 w 40173"/>
                <a:gd name="connsiteY13" fmla="*/ 5551 h 13837"/>
                <a:gd name="connsiteX14" fmla="*/ 0 w 40173"/>
                <a:gd name="connsiteY14" fmla="*/ 4615 h 13837"/>
                <a:gd name="connsiteX15" fmla="*/ 3270 w 40173"/>
                <a:gd name="connsiteY15" fmla="*/ 3798 h 13837"/>
                <a:gd name="connsiteX16" fmla="*/ 6386 w 40173"/>
                <a:gd name="connsiteY16" fmla="*/ 3152 h 13837"/>
                <a:gd name="connsiteX17" fmla="*/ 6616 w 40173"/>
                <a:gd name="connsiteY17" fmla="*/ 2800 h 13837"/>
                <a:gd name="connsiteX18" fmla="*/ 2443 w 40173"/>
                <a:gd name="connsiteY18" fmla="*/ 1672 h 13837"/>
                <a:gd name="connsiteX19" fmla="*/ 2730 w 40173"/>
                <a:gd name="connsiteY19" fmla="*/ 780 h 13837"/>
                <a:gd name="connsiteX20" fmla="*/ 4269 w 40173"/>
                <a:gd name="connsiteY20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6916 w 40173"/>
                <a:gd name="connsiteY3" fmla="*/ 12735 h 13837"/>
                <a:gd name="connsiteX4" fmla="*/ 31686 w 40173"/>
                <a:gd name="connsiteY4" fmla="*/ 12036 h 13837"/>
                <a:gd name="connsiteX5" fmla="*/ 27836 w 40173"/>
                <a:gd name="connsiteY5" fmla="*/ 11780 h 13837"/>
                <a:gd name="connsiteX6" fmla="*/ 23928 w 40173"/>
                <a:gd name="connsiteY6" fmla="*/ 11692 h 13837"/>
                <a:gd name="connsiteX7" fmla="*/ 13813 w 40173"/>
                <a:gd name="connsiteY7" fmla="*/ 10778 h 13837"/>
                <a:gd name="connsiteX8" fmla="*/ 12377 w 40173"/>
                <a:gd name="connsiteY8" fmla="*/ 10570 h 13837"/>
                <a:gd name="connsiteX9" fmla="*/ 11514 w 40173"/>
                <a:gd name="connsiteY9" fmla="*/ 10256 h 13837"/>
                <a:gd name="connsiteX10" fmla="*/ 9560 w 40173"/>
                <a:gd name="connsiteY10" fmla="*/ 9666 h 13837"/>
                <a:gd name="connsiteX11" fmla="*/ 8270 w 40173"/>
                <a:gd name="connsiteY11" fmla="*/ 8051 h 13837"/>
                <a:gd name="connsiteX12" fmla="*/ 9116 w 40173"/>
                <a:gd name="connsiteY12" fmla="*/ 7174 h 13837"/>
                <a:gd name="connsiteX13" fmla="*/ 7925 w 40173"/>
                <a:gd name="connsiteY13" fmla="*/ 6270 h 13837"/>
                <a:gd name="connsiteX14" fmla="*/ 2443 w 40173"/>
                <a:gd name="connsiteY14" fmla="*/ 5551 h 13837"/>
                <a:gd name="connsiteX15" fmla="*/ 0 w 40173"/>
                <a:gd name="connsiteY15" fmla="*/ 4615 h 13837"/>
                <a:gd name="connsiteX16" fmla="*/ 3270 w 40173"/>
                <a:gd name="connsiteY16" fmla="*/ 3798 h 13837"/>
                <a:gd name="connsiteX17" fmla="*/ 6386 w 40173"/>
                <a:gd name="connsiteY17" fmla="*/ 3152 h 13837"/>
                <a:gd name="connsiteX18" fmla="*/ 6616 w 40173"/>
                <a:gd name="connsiteY18" fmla="*/ 2800 h 13837"/>
                <a:gd name="connsiteX19" fmla="*/ 2443 w 40173"/>
                <a:gd name="connsiteY19" fmla="*/ 1672 h 13837"/>
                <a:gd name="connsiteX20" fmla="*/ 2730 w 40173"/>
                <a:gd name="connsiteY20" fmla="*/ 780 h 13837"/>
                <a:gd name="connsiteX21" fmla="*/ 4269 w 40173"/>
                <a:gd name="connsiteY21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5422 w 40173"/>
                <a:gd name="connsiteY3" fmla="*/ 12410 h 13837"/>
                <a:gd name="connsiteX4" fmla="*/ 31686 w 40173"/>
                <a:gd name="connsiteY4" fmla="*/ 12036 h 13837"/>
                <a:gd name="connsiteX5" fmla="*/ 27836 w 40173"/>
                <a:gd name="connsiteY5" fmla="*/ 11780 h 13837"/>
                <a:gd name="connsiteX6" fmla="*/ 23928 w 40173"/>
                <a:gd name="connsiteY6" fmla="*/ 11692 h 13837"/>
                <a:gd name="connsiteX7" fmla="*/ 13813 w 40173"/>
                <a:gd name="connsiteY7" fmla="*/ 10778 h 13837"/>
                <a:gd name="connsiteX8" fmla="*/ 12377 w 40173"/>
                <a:gd name="connsiteY8" fmla="*/ 10570 h 13837"/>
                <a:gd name="connsiteX9" fmla="*/ 11514 w 40173"/>
                <a:gd name="connsiteY9" fmla="*/ 10256 h 13837"/>
                <a:gd name="connsiteX10" fmla="*/ 9560 w 40173"/>
                <a:gd name="connsiteY10" fmla="*/ 9666 h 13837"/>
                <a:gd name="connsiteX11" fmla="*/ 8270 w 40173"/>
                <a:gd name="connsiteY11" fmla="*/ 8051 h 13837"/>
                <a:gd name="connsiteX12" fmla="*/ 9116 w 40173"/>
                <a:gd name="connsiteY12" fmla="*/ 7174 h 13837"/>
                <a:gd name="connsiteX13" fmla="*/ 7925 w 40173"/>
                <a:gd name="connsiteY13" fmla="*/ 6270 h 13837"/>
                <a:gd name="connsiteX14" fmla="*/ 2443 w 40173"/>
                <a:gd name="connsiteY14" fmla="*/ 5551 h 13837"/>
                <a:gd name="connsiteX15" fmla="*/ 0 w 40173"/>
                <a:gd name="connsiteY15" fmla="*/ 4615 h 13837"/>
                <a:gd name="connsiteX16" fmla="*/ 3270 w 40173"/>
                <a:gd name="connsiteY16" fmla="*/ 3798 h 13837"/>
                <a:gd name="connsiteX17" fmla="*/ 6386 w 40173"/>
                <a:gd name="connsiteY17" fmla="*/ 3152 h 13837"/>
                <a:gd name="connsiteX18" fmla="*/ 6616 w 40173"/>
                <a:gd name="connsiteY18" fmla="*/ 2800 h 13837"/>
                <a:gd name="connsiteX19" fmla="*/ 2443 w 40173"/>
                <a:gd name="connsiteY19" fmla="*/ 1672 h 13837"/>
                <a:gd name="connsiteX20" fmla="*/ 2730 w 40173"/>
                <a:gd name="connsiteY20" fmla="*/ 780 h 13837"/>
                <a:gd name="connsiteX21" fmla="*/ 4269 w 40173"/>
                <a:gd name="connsiteY21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4158 w 40173"/>
                <a:gd name="connsiteY3" fmla="*/ 12233 h 13837"/>
                <a:gd name="connsiteX4" fmla="*/ 31686 w 40173"/>
                <a:gd name="connsiteY4" fmla="*/ 12036 h 13837"/>
                <a:gd name="connsiteX5" fmla="*/ 27836 w 40173"/>
                <a:gd name="connsiteY5" fmla="*/ 11780 h 13837"/>
                <a:gd name="connsiteX6" fmla="*/ 23928 w 40173"/>
                <a:gd name="connsiteY6" fmla="*/ 11692 h 13837"/>
                <a:gd name="connsiteX7" fmla="*/ 13813 w 40173"/>
                <a:gd name="connsiteY7" fmla="*/ 10778 h 13837"/>
                <a:gd name="connsiteX8" fmla="*/ 12377 w 40173"/>
                <a:gd name="connsiteY8" fmla="*/ 10570 h 13837"/>
                <a:gd name="connsiteX9" fmla="*/ 11514 w 40173"/>
                <a:gd name="connsiteY9" fmla="*/ 10256 h 13837"/>
                <a:gd name="connsiteX10" fmla="*/ 9560 w 40173"/>
                <a:gd name="connsiteY10" fmla="*/ 9666 h 13837"/>
                <a:gd name="connsiteX11" fmla="*/ 8270 w 40173"/>
                <a:gd name="connsiteY11" fmla="*/ 8051 h 13837"/>
                <a:gd name="connsiteX12" fmla="*/ 9116 w 40173"/>
                <a:gd name="connsiteY12" fmla="*/ 7174 h 13837"/>
                <a:gd name="connsiteX13" fmla="*/ 7925 w 40173"/>
                <a:gd name="connsiteY13" fmla="*/ 6270 h 13837"/>
                <a:gd name="connsiteX14" fmla="*/ 2443 w 40173"/>
                <a:gd name="connsiteY14" fmla="*/ 5551 h 13837"/>
                <a:gd name="connsiteX15" fmla="*/ 0 w 40173"/>
                <a:gd name="connsiteY15" fmla="*/ 4615 h 13837"/>
                <a:gd name="connsiteX16" fmla="*/ 3270 w 40173"/>
                <a:gd name="connsiteY16" fmla="*/ 3798 h 13837"/>
                <a:gd name="connsiteX17" fmla="*/ 6386 w 40173"/>
                <a:gd name="connsiteY17" fmla="*/ 3152 h 13837"/>
                <a:gd name="connsiteX18" fmla="*/ 6616 w 40173"/>
                <a:gd name="connsiteY18" fmla="*/ 2800 h 13837"/>
                <a:gd name="connsiteX19" fmla="*/ 2443 w 40173"/>
                <a:gd name="connsiteY19" fmla="*/ 1672 h 13837"/>
                <a:gd name="connsiteX20" fmla="*/ 2730 w 40173"/>
                <a:gd name="connsiteY20" fmla="*/ 780 h 13837"/>
                <a:gd name="connsiteX21" fmla="*/ 4269 w 40173"/>
                <a:gd name="connsiteY21" fmla="*/ 0 h 13837"/>
                <a:gd name="connsiteX0" fmla="*/ 40173 w 40173"/>
                <a:gd name="connsiteY0" fmla="*/ 13837 h 13837"/>
                <a:gd name="connsiteX1" fmla="*/ 39848 w 40173"/>
                <a:gd name="connsiteY1" fmla="*/ 13748 h 13837"/>
                <a:gd name="connsiteX2" fmla="*/ 39848 w 40173"/>
                <a:gd name="connsiteY2" fmla="*/ 13158 h 13837"/>
                <a:gd name="connsiteX3" fmla="*/ 33871 w 40173"/>
                <a:gd name="connsiteY3" fmla="*/ 12243 h 13837"/>
                <a:gd name="connsiteX4" fmla="*/ 31686 w 40173"/>
                <a:gd name="connsiteY4" fmla="*/ 12036 h 13837"/>
                <a:gd name="connsiteX5" fmla="*/ 27836 w 40173"/>
                <a:gd name="connsiteY5" fmla="*/ 11780 h 13837"/>
                <a:gd name="connsiteX6" fmla="*/ 23928 w 40173"/>
                <a:gd name="connsiteY6" fmla="*/ 11692 h 13837"/>
                <a:gd name="connsiteX7" fmla="*/ 13813 w 40173"/>
                <a:gd name="connsiteY7" fmla="*/ 10778 h 13837"/>
                <a:gd name="connsiteX8" fmla="*/ 12377 w 40173"/>
                <a:gd name="connsiteY8" fmla="*/ 10570 h 13837"/>
                <a:gd name="connsiteX9" fmla="*/ 11514 w 40173"/>
                <a:gd name="connsiteY9" fmla="*/ 10256 h 13837"/>
                <a:gd name="connsiteX10" fmla="*/ 9560 w 40173"/>
                <a:gd name="connsiteY10" fmla="*/ 9666 h 13837"/>
                <a:gd name="connsiteX11" fmla="*/ 8270 w 40173"/>
                <a:gd name="connsiteY11" fmla="*/ 8051 h 13837"/>
                <a:gd name="connsiteX12" fmla="*/ 9116 w 40173"/>
                <a:gd name="connsiteY12" fmla="*/ 7174 h 13837"/>
                <a:gd name="connsiteX13" fmla="*/ 7925 w 40173"/>
                <a:gd name="connsiteY13" fmla="*/ 6270 h 13837"/>
                <a:gd name="connsiteX14" fmla="*/ 2443 w 40173"/>
                <a:gd name="connsiteY14" fmla="*/ 5551 h 13837"/>
                <a:gd name="connsiteX15" fmla="*/ 0 w 40173"/>
                <a:gd name="connsiteY15" fmla="*/ 4615 h 13837"/>
                <a:gd name="connsiteX16" fmla="*/ 3270 w 40173"/>
                <a:gd name="connsiteY16" fmla="*/ 3798 h 13837"/>
                <a:gd name="connsiteX17" fmla="*/ 6386 w 40173"/>
                <a:gd name="connsiteY17" fmla="*/ 3152 h 13837"/>
                <a:gd name="connsiteX18" fmla="*/ 6616 w 40173"/>
                <a:gd name="connsiteY18" fmla="*/ 2800 h 13837"/>
                <a:gd name="connsiteX19" fmla="*/ 2443 w 40173"/>
                <a:gd name="connsiteY19" fmla="*/ 1672 h 13837"/>
                <a:gd name="connsiteX20" fmla="*/ 2730 w 40173"/>
                <a:gd name="connsiteY20" fmla="*/ 780 h 13837"/>
                <a:gd name="connsiteX21" fmla="*/ 4269 w 40173"/>
                <a:gd name="connsiteY21" fmla="*/ 0 h 13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0173" h="13837">
                  <a:moveTo>
                    <a:pt x="40173" y="13837"/>
                  </a:moveTo>
                  <a:lnTo>
                    <a:pt x="39848" y="13748"/>
                  </a:lnTo>
                  <a:lnTo>
                    <a:pt x="39848" y="13158"/>
                  </a:lnTo>
                  <a:lnTo>
                    <a:pt x="33871" y="12243"/>
                  </a:lnTo>
                  <a:lnTo>
                    <a:pt x="31686" y="12036"/>
                  </a:lnTo>
                  <a:lnTo>
                    <a:pt x="27836" y="11780"/>
                  </a:lnTo>
                  <a:lnTo>
                    <a:pt x="23928" y="11692"/>
                  </a:lnTo>
                  <a:lnTo>
                    <a:pt x="13813" y="10778"/>
                  </a:lnTo>
                  <a:lnTo>
                    <a:pt x="12377" y="10570"/>
                  </a:lnTo>
                  <a:lnTo>
                    <a:pt x="11514" y="10256"/>
                  </a:lnTo>
                  <a:lnTo>
                    <a:pt x="9560" y="9666"/>
                  </a:lnTo>
                  <a:lnTo>
                    <a:pt x="8270" y="8051"/>
                  </a:lnTo>
                  <a:lnTo>
                    <a:pt x="9116" y="7174"/>
                  </a:lnTo>
                  <a:lnTo>
                    <a:pt x="7925" y="6270"/>
                  </a:lnTo>
                  <a:lnTo>
                    <a:pt x="2443" y="5551"/>
                  </a:lnTo>
                  <a:lnTo>
                    <a:pt x="0" y="4615"/>
                  </a:lnTo>
                  <a:lnTo>
                    <a:pt x="3270" y="3798"/>
                  </a:lnTo>
                  <a:lnTo>
                    <a:pt x="6386" y="3152"/>
                  </a:lnTo>
                  <a:cubicBezTo>
                    <a:pt x="6463" y="3035"/>
                    <a:pt x="6539" y="2917"/>
                    <a:pt x="6616" y="2800"/>
                  </a:cubicBezTo>
                  <a:lnTo>
                    <a:pt x="2443" y="1672"/>
                  </a:lnTo>
                  <a:cubicBezTo>
                    <a:pt x="2539" y="1375"/>
                    <a:pt x="2634" y="1077"/>
                    <a:pt x="2730" y="780"/>
                  </a:cubicBezTo>
                  <a:lnTo>
                    <a:pt x="4269" y="0"/>
                  </a:lnTo>
                </a:path>
              </a:pathLst>
            </a:custGeom>
            <a:noFill/>
            <a:ln w="444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grpSp>
        <p:nvGrpSpPr>
          <p:cNvPr id="515" name="グループ化 514"/>
          <p:cNvGrpSpPr/>
          <p:nvPr/>
        </p:nvGrpSpPr>
        <p:grpSpPr bwMode="gray">
          <a:xfrm>
            <a:off x="2780830" y="8209686"/>
            <a:ext cx="4625202" cy="1766434"/>
            <a:chOff x="2800328" y="1462348"/>
            <a:chExt cx="4625202" cy="1766434"/>
          </a:xfrm>
        </p:grpSpPr>
        <p:sp>
          <p:nvSpPr>
            <p:cNvPr id="322" name="フリーフォーム 321"/>
            <p:cNvSpPr/>
            <p:nvPr/>
          </p:nvSpPr>
          <p:spPr bwMode="gray">
            <a:xfrm>
              <a:off x="5657849" y="2437536"/>
              <a:ext cx="1767681" cy="791246"/>
            </a:xfrm>
            <a:custGeom>
              <a:avLst/>
              <a:gdLst>
                <a:gd name="connsiteX0" fmla="*/ 133350 w 1746250"/>
                <a:gd name="connsiteY0" fmla="*/ 0 h 860425"/>
                <a:gd name="connsiteX1" fmla="*/ 63500 w 1746250"/>
                <a:gd name="connsiteY1" fmla="*/ 73025 h 860425"/>
                <a:gd name="connsiteX2" fmla="*/ 0 w 1746250"/>
                <a:gd name="connsiteY2" fmla="*/ 241300 h 860425"/>
                <a:gd name="connsiteX3" fmla="*/ 107950 w 1746250"/>
                <a:gd name="connsiteY3" fmla="*/ 361950 h 860425"/>
                <a:gd name="connsiteX4" fmla="*/ 171450 w 1746250"/>
                <a:gd name="connsiteY4" fmla="*/ 431800 h 860425"/>
                <a:gd name="connsiteX5" fmla="*/ 203200 w 1746250"/>
                <a:gd name="connsiteY5" fmla="*/ 530225 h 860425"/>
                <a:gd name="connsiteX6" fmla="*/ 288925 w 1746250"/>
                <a:gd name="connsiteY6" fmla="*/ 603250 h 860425"/>
                <a:gd name="connsiteX7" fmla="*/ 311150 w 1746250"/>
                <a:gd name="connsiteY7" fmla="*/ 663575 h 860425"/>
                <a:gd name="connsiteX8" fmla="*/ 641350 w 1746250"/>
                <a:gd name="connsiteY8" fmla="*/ 860425 h 860425"/>
                <a:gd name="connsiteX9" fmla="*/ 825500 w 1746250"/>
                <a:gd name="connsiteY9" fmla="*/ 736600 h 860425"/>
                <a:gd name="connsiteX10" fmla="*/ 908050 w 1746250"/>
                <a:gd name="connsiteY10" fmla="*/ 685800 h 860425"/>
                <a:gd name="connsiteX11" fmla="*/ 1009650 w 1746250"/>
                <a:gd name="connsiteY11" fmla="*/ 692150 h 860425"/>
                <a:gd name="connsiteX12" fmla="*/ 1143000 w 1746250"/>
                <a:gd name="connsiteY12" fmla="*/ 593725 h 860425"/>
                <a:gd name="connsiteX13" fmla="*/ 1235075 w 1746250"/>
                <a:gd name="connsiteY13" fmla="*/ 590550 h 860425"/>
                <a:gd name="connsiteX14" fmla="*/ 1450975 w 1746250"/>
                <a:gd name="connsiteY14" fmla="*/ 631825 h 860425"/>
                <a:gd name="connsiteX15" fmla="*/ 1593850 w 1746250"/>
                <a:gd name="connsiteY15" fmla="*/ 596900 h 860425"/>
                <a:gd name="connsiteX16" fmla="*/ 1708150 w 1746250"/>
                <a:gd name="connsiteY16" fmla="*/ 669925 h 860425"/>
                <a:gd name="connsiteX17" fmla="*/ 1746250 w 1746250"/>
                <a:gd name="connsiteY17" fmla="*/ 796925 h 860425"/>
                <a:gd name="connsiteX0" fmla="*/ 133350 w 1746250"/>
                <a:gd name="connsiteY0" fmla="*/ 0 h 860425"/>
                <a:gd name="connsiteX1" fmla="*/ 63500 w 1746250"/>
                <a:gd name="connsiteY1" fmla="*/ 73025 h 860425"/>
                <a:gd name="connsiteX2" fmla="*/ 0 w 1746250"/>
                <a:gd name="connsiteY2" fmla="*/ 241300 h 860425"/>
                <a:gd name="connsiteX3" fmla="*/ 107950 w 1746250"/>
                <a:gd name="connsiteY3" fmla="*/ 361950 h 860425"/>
                <a:gd name="connsiteX4" fmla="*/ 171450 w 1746250"/>
                <a:gd name="connsiteY4" fmla="*/ 431800 h 860425"/>
                <a:gd name="connsiteX5" fmla="*/ 203200 w 1746250"/>
                <a:gd name="connsiteY5" fmla="*/ 530225 h 860425"/>
                <a:gd name="connsiteX6" fmla="*/ 288925 w 1746250"/>
                <a:gd name="connsiteY6" fmla="*/ 603250 h 860425"/>
                <a:gd name="connsiteX7" fmla="*/ 311150 w 1746250"/>
                <a:gd name="connsiteY7" fmla="*/ 663575 h 860425"/>
                <a:gd name="connsiteX8" fmla="*/ 641350 w 1746250"/>
                <a:gd name="connsiteY8" fmla="*/ 860425 h 860425"/>
                <a:gd name="connsiteX9" fmla="*/ 825500 w 1746250"/>
                <a:gd name="connsiteY9" fmla="*/ 736600 h 860425"/>
                <a:gd name="connsiteX10" fmla="*/ 908050 w 1746250"/>
                <a:gd name="connsiteY10" fmla="*/ 685800 h 860425"/>
                <a:gd name="connsiteX11" fmla="*/ 1009650 w 1746250"/>
                <a:gd name="connsiteY11" fmla="*/ 692150 h 860425"/>
                <a:gd name="connsiteX12" fmla="*/ 1143000 w 1746250"/>
                <a:gd name="connsiteY12" fmla="*/ 593725 h 860425"/>
                <a:gd name="connsiteX13" fmla="*/ 1235075 w 1746250"/>
                <a:gd name="connsiteY13" fmla="*/ 590550 h 860425"/>
                <a:gd name="connsiteX14" fmla="*/ 1450975 w 1746250"/>
                <a:gd name="connsiteY14" fmla="*/ 631825 h 860425"/>
                <a:gd name="connsiteX15" fmla="*/ 1593850 w 1746250"/>
                <a:gd name="connsiteY15" fmla="*/ 596900 h 860425"/>
                <a:gd name="connsiteX16" fmla="*/ 1708150 w 1746250"/>
                <a:gd name="connsiteY16" fmla="*/ 669925 h 860425"/>
                <a:gd name="connsiteX17" fmla="*/ 1746250 w 1746250"/>
                <a:gd name="connsiteY17" fmla="*/ 771031 h 860425"/>
                <a:gd name="connsiteX0" fmla="*/ 133350 w 1748632"/>
                <a:gd name="connsiteY0" fmla="*/ 0 h 860425"/>
                <a:gd name="connsiteX1" fmla="*/ 63500 w 1748632"/>
                <a:gd name="connsiteY1" fmla="*/ 73025 h 860425"/>
                <a:gd name="connsiteX2" fmla="*/ 0 w 1748632"/>
                <a:gd name="connsiteY2" fmla="*/ 241300 h 860425"/>
                <a:gd name="connsiteX3" fmla="*/ 107950 w 1748632"/>
                <a:gd name="connsiteY3" fmla="*/ 361950 h 860425"/>
                <a:gd name="connsiteX4" fmla="*/ 171450 w 1748632"/>
                <a:gd name="connsiteY4" fmla="*/ 431800 h 860425"/>
                <a:gd name="connsiteX5" fmla="*/ 203200 w 1748632"/>
                <a:gd name="connsiteY5" fmla="*/ 530225 h 860425"/>
                <a:gd name="connsiteX6" fmla="*/ 288925 w 1748632"/>
                <a:gd name="connsiteY6" fmla="*/ 603250 h 860425"/>
                <a:gd name="connsiteX7" fmla="*/ 311150 w 1748632"/>
                <a:gd name="connsiteY7" fmla="*/ 663575 h 860425"/>
                <a:gd name="connsiteX8" fmla="*/ 641350 w 1748632"/>
                <a:gd name="connsiteY8" fmla="*/ 860425 h 860425"/>
                <a:gd name="connsiteX9" fmla="*/ 825500 w 1748632"/>
                <a:gd name="connsiteY9" fmla="*/ 736600 h 860425"/>
                <a:gd name="connsiteX10" fmla="*/ 908050 w 1748632"/>
                <a:gd name="connsiteY10" fmla="*/ 685800 h 860425"/>
                <a:gd name="connsiteX11" fmla="*/ 1009650 w 1748632"/>
                <a:gd name="connsiteY11" fmla="*/ 692150 h 860425"/>
                <a:gd name="connsiteX12" fmla="*/ 1143000 w 1748632"/>
                <a:gd name="connsiteY12" fmla="*/ 593725 h 860425"/>
                <a:gd name="connsiteX13" fmla="*/ 1235075 w 1748632"/>
                <a:gd name="connsiteY13" fmla="*/ 590550 h 860425"/>
                <a:gd name="connsiteX14" fmla="*/ 1450975 w 1748632"/>
                <a:gd name="connsiteY14" fmla="*/ 631825 h 860425"/>
                <a:gd name="connsiteX15" fmla="*/ 1593850 w 1748632"/>
                <a:gd name="connsiteY15" fmla="*/ 596900 h 860425"/>
                <a:gd name="connsiteX16" fmla="*/ 1708150 w 1748632"/>
                <a:gd name="connsiteY16" fmla="*/ 669925 h 860425"/>
                <a:gd name="connsiteX17" fmla="*/ 1748632 w 1748632"/>
                <a:gd name="connsiteY17" fmla="*/ 783978 h 860425"/>
                <a:gd name="connsiteX0" fmla="*/ 133350 w 1743869"/>
                <a:gd name="connsiteY0" fmla="*/ 0 h 860425"/>
                <a:gd name="connsiteX1" fmla="*/ 63500 w 1743869"/>
                <a:gd name="connsiteY1" fmla="*/ 73025 h 860425"/>
                <a:gd name="connsiteX2" fmla="*/ 0 w 1743869"/>
                <a:gd name="connsiteY2" fmla="*/ 241300 h 860425"/>
                <a:gd name="connsiteX3" fmla="*/ 107950 w 1743869"/>
                <a:gd name="connsiteY3" fmla="*/ 361950 h 860425"/>
                <a:gd name="connsiteX4" fmla="*/ 171450 w 1743869"/>
                <a:gd name="connsiteY4" fmla="*/ 431800 h 860425"/>
                <a:gd name="connsiteX5" fmla="*/ 203200 w 1743869"/>
                <a:gd name="connsiteY5" fmla="*/ 530225 h 860425"/>
                <a:gd name="connsiteX6" fmla="*/ 288925 w 1743869"/>
                <a:gd name="connsiteY6" fmla="*/ 603250 h 860425"/>
                <a:gd name="connsiteX7" fmla="*/ 311150 w 1743869"/>
                <a:gd name="connsiteY7" fmla="*/ 663575 h 860425"/>
                <a:gd name="connsiteX8" fmla="*/ 641350 w 1743869"/>
                <a:gd name="connsiteY8" fmla="*/ 860425 h 860425"/>
                <a:gd name="connsiteX9" fmla="*/ 825500 w 1743869"/>
                <a:gd name="connsiteY9" fmla="*/ 736600 h 860425"/>
                <a:gd name="connsiteX10" fmla="*/ 908050 w 1743869"/>
                <a:gd name="connsiteY10" fmla="*/ 685800 h 860425"/>
                <a:gd name="connsiteX11" fmla="*/ 1009650 w 1743869"/>
                <a:gd name="connsiteY11" fmla="*/ 692150 h 860425"/>
                <a:gd name="connsiteX12" fmla="*/ 1143000 w 1743869"/>
                <a:gd name="connsiteY12" fmla="*/ 593725 h 860425"/>
                <a:gd name="connsiteX13" fmla="*/ 1235075 w 1743869"/>
                <a:gd name="connsiteY13" fmla="*/ 590550 h 860425"/>
                <a:gd name="connsiteX14" fmla="*/ 1450975 w 1743869"/>
                <a:gd name="connsiteY14" fmla="*/ 631825 h 860425"/>
                <a:gd name="connsiteX15" fmla="*/ 1593850 w 1743869"/>
                <a:gd name="connsiteY15" fmla="*/ 596900 h 860425"/>
                <a:gd name="connsiteX16" fmla="*/ 1708150 w 1743869"/>
                <a:gd name="connsiteY16" fmla="*/ 669925 h 860425"/>
                <a:gd name="connsiteX17" fmla="*/ 1743869 w 1743869"/>
                <a:gd name="connsiteY17" fmla="*/ 781388 h 860425"/>
                <a:gd name="connsiteX0" fmla="*/ 133350 w 1767681"/>
                <a:gd name="connsiteY0" fmla="*/ 0 h 860425"/>
                <a:gd name="connsiteX1" fmla="*/ 63500 w 1767681"/>
                <a:gd name="connsiteY1" fmla="*/ 73025 h 860425"/>
                <a:gd name="connsiteX2" fmla="*/ 0 w 1767681"/>
                <a:gd name="connsiteY2" fmla="*/ 241300 h 860425"/>
                <a:gd name="connsiteX3" fmla="*/ 107950 w 1767681"/>
                <a:gd name="connsiteY3" fmla="*/ 361950 h 860425"/>
                <a:gd name="connsiteX4" fmla="*/ 171450 w 1767681"/>
                <a:gd name="connsiteY4" fmla="*/ 431800 h 860425"/>
                <a:gd name="connsiteX5" fmla="*/ 203200 w 1767681"/>
                <a:gd name="connsiteY5" fmla="*/ 530225 h 860425"/>
                <a:gd name="connsiteX6" fmla="*/ 288925 w 1767681"/>
                <a:gd name="connsiteY6" fmla="*/ 603250 h 860425"/>
                <a:gd name="connsiteX7" fmla="*/ 311150 w 1767681"/>
                <a:gd name="connsiteY7" fmla="*/ 663575 h 860425"/>
                <a:gd name="connsiteX8" fmla="*/ 641350 w 1767681"/>
                <a:gd name="connsiteY8" fmla="*/ 860425 h 860425"/>
                <a:gd name="connsiteX9" fmla="*/ 825500 w 1767681"/>
                <a:gd name="connsiteY9" fmla="*/ 736600 h 860425"/>
                <a:gd name="connsiteX10" fmla="*/ 908050 w 1767681"/>
                <a:gd name="connsiteY10" fmla="*/ 685800 h 860425"/>
                <a:gd name="connsiteX11" fmla="*/ 1009650 w 1767681"/>
                <a:gd name="connsiteY11" fmla="*/ 692150 h 860425"/>
                <a:gd name="connsiteX12" fmla="*/ 1143000 w 1767681"/>
                <a:gd name="connsiteY12" fmla="*/ 593725 h 860425"/>
                <a:gd name="connsiteX13" fmla="*/ 1235075 w 1767681"/>
                <a:gd name="connsiteY13" fmla="*/ 590550 h 860425"/>
                <a:gd name="connsiteX14" fmla="*/ 1450975 w 1767681"/>
                <a:gd name="connsiteY14" fmla="*/ 631825 h 860425"/>
                <a:gd name="connsiteX15" fmla="*/ 1593850 w 1767681"/>
                <a:gd name="connsiteY15" fmla="*/ 596900 h 860425"/>
                <a:gd name="connsiteX16" fmla="*/ 1708150 w 1767681"/>
                <a:gd name="connsiteY16" fmla="*/ 669925 h 860425"/>
                <a:gd name="connsiteX17" fmla="*/ 1767681 w 1767681"/>
                <a:gd name="connsiteY17" fmla="*/ 714062 h 860425"/>
                <a:gd name="connsiteX0" fmla="*/ 133350 w 1767681"/>
                <a:gd name="connsiteY0" fmla="*/ 0 h 860425"/>
                <a:gd name="connsiteX1" fmla="*/ 63500 w 1767681"/>
                <a:gd name="connsiteY1" fmla="*/ 73025 h 860425"/>
                <a:gd name="connsiteX2" fmla="*/ 0 w 1767681"/>
                <a:gd name="connsiteY2" fmla="*/ 241300 h 860425"/>
                <a:gd name="connsiteX3" fmla="*/ 107950 w 1767681"/>
                <a:gd name="connsiteY3" fmla="*/ 361950 h 860425"/>
                <a:gd name="connsiteX4" fmla="*/ 171450 w 1767681"/>
                <a:gd name="connsiteY4" fmla="*/ 431800 h 860425"/>
                <a:gd name="connsiteX5" fmla="*/ 203200 w 1767681"/>
                <a:gd name="connsiteY5" fmla="*/ 530225 h 860425"/>
                <a:gd name="connsiteX6" fmla="*/ 288925 w 1767681"/>
                <a:gd name="connsiteY6" fmla="*/ 603250 h 860425"/>
                <a:gd name="connsiteX7" fmla="*/ 311150 w 1767681"/>
                <a:gd name="connsiteY7" fmla="*/ 663575 h 860425"/>
                <a:gd name="connsiteX8" fmla="*/ 641350 w 1767681"/>
                <a:gd name="connsiteY8" fmla="*/ 860425 h 860425"/>
                <a:gd name="connsiteX9" fmla="*/ 825500 w 1767681"/>
                <a:gd name="connsiteY9" fmla="*/ 736600 h 860425"/>
                <a:gd name="connsiteX10" fmla="*/ 908050 w 1767681"/>
                <a:gd name="connsiteY10" fmla="*/ 685800 h 860425"/>
                <a:gd name="connsiteX11" fmla="*/ 1009650 w 1767681"/>
                <a:gd name="connsiteY11" fmla="*/ 692150 h 860425"/>
                <a:gd name="connsiteX12" fmla="*/ 1143000 w 1767681"/>
                <a:gd name="connsiteY12" fmla="*/ 593725 h 860425"/>
                <a:gd name="connsiteX13" fmla="*/ 1235075 w 1767681"/>
                <a:gd name="connsiteY13" fmla="*/ 590550 h 860425"/>
                <a:gd name="connsiteX14" fmla="*/ 1450975 w 1767681"/>
                <a:gd name="connsiteY14" fmla="*/ 631825 h 860425"/>
                <a:gd name="connsiteX15" fmla="*/ 1593850 w 1767681"/>
                <a:gd name="connsiteY15" fmla="*/ 596900 h 860425"/>
                <a:gd name="connsiteX16" fmla="*/ 1708150 w 1767681"/>
                <a:gd name="connsiteY16" fmla="*/ 669925 h 860425"/>
                <a:gd name="connsiteX17" fmla="*/ 1767681 w 1767681"/>
                <a:gd name="connsiteY17" fmla="*/ 714062 h 860425"/>
                <a:gd name="connsiteX0" fmla="*/ 133350 w 1767681"/>
                <a:gd name="connsiteY0" fmla="*/ 0 h 860425"/>
                <a:gd name="connsiteX1" fmla="*/ 63500 w 1767681"/>
                <a:gd name="connsiteY1" fmla="*/ 73025 h 860425"/>
                <a:gd name="connsiteX2" fmla="*/ 0 w 1767681"/>
                <a:gd name="connsiteY2" fmla="*/ 241300 h 860425"/>
                <a:gd name="connsiteX3" fmla="*/ 107950 w 1767681"/>
                <a:gd name="connsiteY3" fmla="*/ 361950 h 860425"/>
                <a:gd name="connsiteX4" fmla="*/ 171450 w 1767681"/>
                <a:gd name="connsiteY4" fmla="*/ 431800 h 860425"/>
                <a:gd name="connsiteX5" fmla="*/ 203200 w 1767681"/>
                <a:gd name="connsiteY5" fmla="*/ 530225 h 860425"/>
                <a:gd name="connsiteX6" fmla="*/ 288925 w 1767681"/>
                <a:gd name="connsiteY6" fmla="*/ 603250 h 860425"/>
                <a:gd name="connsiteX7" fmla="*/ 311150 w 1767681"/>
                <a:gd name="connsiteY7" fmla="*/ 663575 h 860425"/>
                <a:gd name="connsiteX8" fmla="*/ 641350 w 1767681"/>
                <a:gd name="connsiteY8" fmla="*/ 860425 h 860425"/>
                <a:gd name="connsiteX9" fmla="*/ 825500 w 1767681"/>
                <a:gd name="connsiteY9" fmla="*/ 736600 h 860425"/>
                <a:gd name="connsiteX10" fmla="*/ 908050 w 1767681"/>
                <a:gd name="connsiteY10" fmla="*/ 685800 h 860425"/>
                <a:gd name="connsiteX11" fmla="*/ 1009650 w 1767681"/>
                <a:gd name="connsiteY11" fmla="*/ 692150 h 860425"/>
                <a:gd name="connsiteX12" fmla="*/ 1143000 w 1767681"/>
                <a:gd name="connsiteY12" fmla="*/ 593725 h 860425"/>
                <a:gd name="connsiteX13" fmla="*/ 1235075 w 1767681"/>
                <a:gd name="connsiteY13" fmla="*/ 590550 h 860425"/>
                <a:gd name="connsiteX14" fmla="*/ 1450975 w 1767681"/>
                <a:gd name="connsiteY14" fmla="*/ 631825 h 860425"/>
                <a:gd name="connsiteX15" fmla="*/ 1593850 w 1767681"/>
                <a:gd name="connsiteY15" fmla="*/ 596900 h 860425"/>
                <a:gd name="connsiteX16" fmla="*/ 1651000 w 1767681"/>
                <a:gd name="connsiteY16" fmla="*/ 625904 h 860425"/>
                <a:gd name="connsiteX17" fmla="*/ 1767681 w 1767681"/>
                <a:gd name="connsiteY17" fmla="*/ 714062 h 860425"/>
                <a:gd name="connsiteX0" fmla="*/ 133350 w 1767681"/>
                <a:gd name="connsiteY0" fmla="*/ 0 h 860425"/>
                <a:gd name="connsiteX1" fmla="*/ 63500 w 1767681"/>
                <a:gd name="connsiteY1" fmla="*/ 73025 h 860425"/>
                <a:gd name="connsiteX2" fmla="*/ 0 w 1767681"/>
                <a:gd name="connsiteY2" fmla="*/ 241300 h 860425"/>
                <a:gd name="connsiteX3" fmla="*/ 107950 w 1767681"/>
                <a:gd name="connsiteY3" fmla="*/ 361950 h 860425"/>
                <a:gd name="connsiteX4" fmla="*/ 171450 w 1767681"/>
                <a:gd name="connsiteY4" fmla="*/ 431800 h 860425"/>
                <a:gd name="connsiteX5" fmla="*/ 203200 w 1767681"/>
                <a:gd name="connsiteY5" fmla="*/ 530225 h 860425"/>
                <a:gd name="connsiteX6" fmla="*/ 288925 w 1767681"/>
                <a:gd name="connsiteY6" fmla="*/ 603250 h 860425"/>
                <a:gd name="connsiteX7" fmla="*/ 311150 w 1767681"/>
                <a:gd name="connsiteY7" fmla="*/ 663575 h 860425"/>
                <a:gd name="connsiteX8" fmla="*/ 641350 w 1767681"/>
                <a:gd name="connsiteY8" fmla="*/ 860425 h 860425"/>
                <a:gd name="connsiteX9" fmla="*/ 825500 w 1767681"/>
                <a:gd name="connsiteY9" fmla="*/ 736600 h 860425"/>
                <a:gd name="connsiteX10" fmla="*/ 908050 w 1767681"/>
                <a:gd name="connsiteY10" fmla="*/ 685800 h 860425"/>
                <a:gd name="connsiteX11" fmla="*/ 1009650 w 1767681"/>
                <a:gd name="connsiteY11" fmla="*/ 692150 h 860425"/>
                <a:gd name="connsiteX12" fmla="*/ 1143000 w 1767681"/>
                <a:gd name="connsiteY12" fmla="*/ 593725 h 860425"/>
                <a:gd name="connsiteX13" fmla="*/ 1235075 w 1767681"/>
                <a:gd name="connsiteY13" fmla="*/ 590550 h 860425"/>
                <a:gd name="connsiteX14" fmla="*/ 1450975 w 1767681"/>
                <a:gd name="connsiteY14" fmla="*/ 631825 h 860425"/>
                <a:gd name="connsiteX15" fmla="*/ 1586707 w 1767681"/>
                <a:gd name="connsiteY15" fmla="*/ 591722 h 860425"/>
                <a:gd name="connsiteX16" fmla="*/ 1651000 w 1767681"/>
                <a:gd name="connsiteY16" fmla="*/ 625904 h 860425"/>
                <a:gd name="connsiteX17" fmla="*/ 1767681 w 1767681"/>
                <a:gd name="connsiteY17" fmla="*/ 714062 h 860425"/>
                <a:gd name="connsiteX0" fmla="*/ 133350 w 1767681"/>
                <a:gd name="connsiteY0" fmla="*/ 0 h 860425"/>
                <a:gd name="connsiteX1" fmla="*/ 63500 w 1767681"/>
                <a:gd name="connsiteY1" fmla="*/ 73025 h 860425"/>
                <a:gd name="connsiteX2" fmla="*/ 0 w 1767681"/>
                <a:gd name="connsiteY2" fmla="*/ 241300 h 860425"/>
                <a:gd name="connsiteX3" fmla="*/ 107950 w 1767681"/>
                <a:gd name="connsiteY3" fmla="*/ 361950 h 860425"/>
                <a:gd name="connsiteX4" fmla="*/ 171450 w 1767681"/>
                <a:gd name="connsiteY4" fmla="*/ 431800 h 860425"/>
                <a:gd name="connsiteX5" fmla="*/ 203200 w 1767681"/>
                <a:gd name="connsiteY5" fmla="*/ 530225 h 860425"/>
                <a:gd name="connsiteX6" fmla="*/ 288925 w 1767681"/>
                <a:gd name="connsiteY6" fmla="*/ 603250 h 860425"/>
                <a:gd name="connsiteX7" fmla="*/ 311150 w 1767681"/>
                <a:gd name="connsiteY7" fmla="*/ 663575 h 860425"/>
                <a:gd name="connsiteX8" fmla="*/ 641350 w 1767681"/>
                <a:gd name="connsiteY8" fmla="*/ 860425 h 860425"/>
                <a:gd name="connsiteX9" fmla="*/ 825500 w 1767681"/>
                <a:gd name="connsiteY9" fmla="*/ 736600 h 860425"/>
                <a:gd name="connsiteX10" fmla="*/ 908050 w 1767681"/>
                <a:gd name="connsiteY10" fmla="*/ 685800 h 860425"/>
                <a:gd name="connsiteX11" fmla="*/ 1009650 w 1767681"/>
                <a:gd name="connsiteY11" fmla="*/ 692150 h 860425"/>
                <a:gd name="connsiteX12" fmla="*/ 1143000 w 1767681"/>
                <a:gd name="connsiteY12" fmla="*/ 593725 h 860425"/>
                <a:gd name="connsiteX13" fmla="*/ 1235075 w 1767681"/>
                <a:gd name="connsiteY13" fmla="*/ 590550 h 860425"/>
                <a:gd name="connsiteX14" fmla="*/ 1398587 w 1767681"/>
                <a:gd name="connsiteY14" fmla="*/ 629236 h 860425"/>
                <a:gd name="connsiteX15" fmla="*/ 1586707 w 1767681"/>
                <a:gd name="connsiteY15" fmla="*/ 591722 h 860425"/>
                <a:gd name="connsiteX16" fmla="*/ 1651000 w 1767681"/>
                <a:gd name="connsiteY16" fmla="*/ 625904 h 860425"/>
                <a:gd name="connsiteX17" fmla="*/ 1767681 w 1767681"/>
                <a:gd name="connsiteY17" fmla="*/ 714062 h 860425"/>
                <a:gd name="connsiteX0" fmla="*/ 133350 w 1767681"/>
                <a:gd name="connsiteY0" fmla="*/ 0 h 860425"/>
                <a:gd name="connsiteX1" fmla="*/ 63500 w 1767681"/>
                <a:gd name="connsiteY1" fmla="*/ 73025 h 860425"/>
                <a:gd name="connsiteX2" fmla="*/ 0 w 1767681"/>
                <a:gd name="connsiteY2" fmla="*/ 241300 h 860425"/>
                <a:gd name="connsiteX3" fmla="*/ 107950 w 1767681"/>
                <a:gd name="connsiteY3" fmla="*/ 361950 h 860425"/>
                <a:gd name="connsiteX4" fmla="*/ 171450 w 1767681"/>
                <a:gd name="connsiteY4" fmla="*/ 431800 h 860425"/>
                <a:gd name="connsiteX5" fmla="*/ 203200 w 1767681"/>
                <a:gd name="connsiteY5" fmla="*/ 530225 h 860425"/>
                <a:gd name="connsiteX6" fmla="*/ 288925 w 1767681"/>
                <a:gd name="connsiteY6" fmla="*/ 603250 h 860425"/>
                <a:gd name="connsiteX7" fmla="*/ 311150 w 1767681"/>
                <a:gd name="connsiteY7" fmla="*/ 663575 h 860425"/>
                <a:gd name="connsiteX8" fmla="*/ 641350 w 1767681"/>
                <a:gd name="connsiteY8" fmla="*/ 860425 h 860425"/>
                <a:gd name="connsiteX9" fmla="*/ 825500 w 1767681"/>
                <a:gd name="connsiteY9" fmla="*/ 736600 h 860425"/>
                <a:gd name="connsiteX10" fmla="*/ 908050 w 1767681"/>
                <a:gd name="connsiteY10" fmla="*/ 685800 h 860425"/>
                <a:gd name="connsiteX11" fmla="*/ 1009650 w 1767681"/>
                <a:gd name="connsiteY11" fmla="*/ 692150 h 860425"/>
                <a:gd name="connsiteX12" fmla="*/ 1143000 w 1767681"/>
                <a:gd name="connsiteY12" fmla="*/ 593725 h 860425"/>
                <a:gd name="connsiteX13" fmla="*/ 1235075 w 1767681"/>
                <a:gd name="connsiteY13" fmla="*/ 590550 h 860425"/>
                <a:gd name="connsiteX14" fmla="*/ 1381918 w 1767681"/>
                <a:gd name="connsiteY14" fmla="*/ 631826 h 860425"/>
                <a:gd name="connsiteX15" fmla="*/ 1586707 w 1767681"/>
                <a:gd name="connsiteY15" fmla="*/ 591722 h 860425"/>
                <a:gd name="connsiteX16" fmla="*/ 1651000 w 1767681"/>
                <a:gd name="connsiteY16" fmla="*/ 625904 h 860425"/>
                <a:gd name="connsiteX17" fmla="*/ 1767681 w 1767681"/>
                <a:gd name="connsiteY17" fmla="*/ 714062 h 860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767681" h="860425">
                  <a:moveTo>
                    <a:pt x="133350" y="0"/>
                  </a:moveTo>
                  <a:lnTo>
                    <a:pt x="63500" y="73025"/>
                  </a:lnTo>
                  <a:lnTo>
                    <a:pt x="0" y="241300"/>
                  </a:lnTo>
                  <a:lnTo>
                    <a:pt x="107950" y="361950"/>
                  </a:lnTo>
                  <a:lnTo>
                    <a:pt x="171450" y="431800"/>
                  </a:lnTo>
                  <a:lnTo>
                    <a:pt x="203200" y="530225"/>
                  </a:lnTo>
                  <a:lnTo>
                    <a:pt x="288925" y="603250"/>
                  </a:lnTo>
                  <a:lnTo>
                    <a:pt x="311150" y="663575"/>
                  </a:lnTo>
                  <a:lnTo>
                    <a:pt x="641350" y="860425"/>
                  </a:lnTo>
                  <a:lnTo>
                    <a:pt x="825500" y="736600"/>
                  </a:lnTo>
                  <a:lnTo>
                    <a:pt x="908050" y="685800"/>
                  </a:lnTo>
                  <a:lnTo>
                    <a:pt x="1009650" y="692150"/>
                  </a:lnTo>
                  <a:lnTo>
                    <a:pt x="1143000" y="593725"/>
                  </a:lnTo>
                  <a:lnTo>
                    <a:pt x="1235075" y="590550"/>
                  </a:lnTo>
                  <a:lnTo>
                    <a:pt x="1381918" y="631826"/>
                  </a:lnTo>
                  <a:lnTo>
                    <a:pt x="1586707" y="591722"/>
                  </a:lnTo>
                  <a:lnTo>
                    <a:pt x="1651000" y="625904"/>
                  </a:lnTo>
                  <a:lnTo>
                    <a:pt x="1767681" y="714062"/>
                  </a:lnTo>
                </a:path>
              </a:pathLst>
            </a:custGeom>
            <a:ln w="76200" cap="flat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23" name="Freeform 283"/>
            <p:cNvSpPr>
              <a:spLocks noChangeAspect="1"/>
            </p:cNvSpPr>
            <p:nvPr/>
          </p:nvSpPr>
          <p:spPr bwMode="gray">
            <a:xfrm>
              <a:off x="2800328" y="1462348"/>
              <a:ext cx="3336948" cy="1125944"/>
            </a:xfrm>
            <a:custGeom>
              <a:avLst/>
              <a:gdLst>
                <a:gd name="T0" fmla="*/ 2147483647 w 2268"/>
                <a:gd name="T1" fmla="*/ 2147483647 h 1451"/>
                <a:gd name="T2" fmla="*/ 2147483647 w 2268"/>
                <a:gd name="T3" fmla="*/ 2147483647 h 1451"/>
                <a:gd name="T4" fmla="*/ 2147483647 w 2268"/>
                <a:gd name="T5" fmla="*/ 2147483647 h 1451"/>
                <a:gd name="T6" fmla="*/ 2147483647 w 2268"/>
                <a:gd name="T7" fmla="*/ 2147483647 h 1451"/>
                <a:gd name="T8" fmla="*/ 2147483647 w 2268"/>
                <a:gd name="T9" fmla="*/ 2147483647 h 1451"/>
                <a:gd name="T10" fmla="*/ 2147483647 w 2268"/>
                <a:gd name="T11" fmla="*/ 2147483647 h 1451"/>
                <a:gd name="T12" fmla="*/ 2147483647 w 2268"/>
                <a:gd name="T13" fmla="*/ 0 h 1451"/>
                <a:gd name="T14" fmla="*/ 2147483647 w 2268"/>
                <a:gd name="T15" fmla="*/ 2147483647 h 1451"/>
                <a:gd name="T16" fmla="*/ 2147483647 w 2268"/>
                <a:gd name="T17" fmla="*/ 2147483647 h 1451"/>
                <a:gd name="T18" fmla="*/ 2147483647 w 2268"/>
                <a:gd name="T19" fmla="*/ 2147483647 h 1451"/>
                <a:gd name="T20" fmla="*/ 0 w 2268"/>
                <a:gd name="T21" fmla="*/ 2147483647 h 14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68"/>
                <a:gd name="T34" fmla="*/ 0 h 1451"/>
                <a:gd name="T35" fmla="*/ 2268 w 2268"/>
                <a:gd name="T36" fmla="*/ 1451 h 1451"/>
                <a:gd name="connsiteX0" fmla="*/ 7713 w 9710"/>
                <a:gd name="connsiteY0" fmla="*/ 10000 h 10000"/>
                <a:gd name="connsiteX1" fmla="*/ 9313 w 9710"/>
                <a:gd name="connsiteY1" fmla="*/ 7815 h 10000"/>
                <a:gd name="connsiteX2" fmla="*/ 9710 w 9710"/>
                <a:gd name="connsiteY2" fmla="*/ 6878 h 10000"/>
                <a:gd name="connsiteX3" fmla="*/ 8912 w 9710"/>
                <a:gd name="connsiteY3" fmla="*/ 3439 h 10000"/>
                <a:gd name="connsiteX4" fmla="*/ 8912 w 9710"/>
                <a:gd name="connsiteY4" fmla="*/ 1564 h 10000"/>
                <a:gd name="connsiteX5" fmla="*/ 7713 w 9710"/>
                <a:gd name="connsiteY5" fmla="*/ 310 h 10000"/>
                <a:gd name="connsiteX6" fmla="*/ 7113 w 9710"/>
                <a:gd name="connsiteY6" fmla="*/ 0 h 10000"/>
                <a:gd name="connsiteX7" fmla="*/ 4512 w 9710"/>
                <a:gd name="connsiteY7" fmla="*/ 1247 h 10000"/>
                <a:gd name="connsiteX8" fmla="*/ 1311 w 9710"/>
                <a:gd name="connsiteY8" fmla="*/ 3439 h 10000"/>
                <a:gd name="connsiteX9" fmla="*/ 711 w 9710"/>
                <a:gd name="connsiteY9" fmla="*/ 3749 h 10000"/>
                <a:gd name="connsiteX10" fmla="*/ 0 w 9710"/>
                <a:gd name="connsiteY10" fmla="*/ 5058 h 10000"/>
                <a:gd name="connsiteX0" fmla="*/ 7986 w 10043"/>
                <a:gd name="connsiteY0" fmla="*/ 10000 h 10000"/>
                <a:gd name="connsiteX1" fmla="*/ 9634 w 10043"/>
                <a:gd name="connsiteY1" fmla="*/ 7815 h 10000"/>
                <a:gd name="connsiteX2" fmla="*/ 10043 w 10043"/>
                <a:gd name="connsiteY2" fmla="*/ 6878 h 10000"/>
                <a:gd name="connsiteX3" fmla="*/ 9221 w 10043"/>
                <a:gd name="connsiteY3" fmla="*/ 3439 h 10000"/>
                <a:gd name="connsiteX4" fmla="*/ 9221 w 10043"/>
                <a:gd name="connsiteY4" fmla="*/ 1564 h 10000"/>
                <a:gd name="connsiteX5" fmla="*/ 7986 w 10043"/>
                <a:gd name="connsiteY5" fmla="*/ 310 h 10000"/>
                <a:gd name="connsiteX6" fmla="*/ 7368 w 10043"/>
                <a:gd name="connsiteY6" fmla="*/ 0 h 10000"/>
                <a:gd name="connsiteX7" fmla="*/ 4690 w 10043"/>
                <a:gd name="connsiteY7" fmla="*/ 1247 h 10000"/>
                <a:gd name="connsiteX8" fmla="*/ 1393 w 10043"/>
                <a:gd name="connsiteY8" fmla="*/ 3439 h 10000"/>
                <a:gd name="connsiteX9" fmla="*/ 775 w 10043"/>
                <a:gd name="connsiteY9" fmla="*/ 3749 h 10000"/>
                <a:gd name="connsiteX10" fmla="*/ 43 w 10043"/>
                <a:gd name="connsiteY10" fmla="*/ 5058 h 10000"/>
                <a:gd name="connsiteX11" fmla="*/ 85 w 10043"/>
                <a:gd name="connsiteY11" fmla="*/ 5065 h 10000"/>
                <a:gd name="connsiteX0" fmla="*/ 7975 w 10032"/>
                <a:gd name="connsiteY0" fmla="*/ 10000 h 10000"/>
                <a:gd name="connsiteX1" fmla="*/ 9623 w 10032"/>
                <a:gd name="connsiteY1" fmla="*/ 7815 h 10000"/>
                <a:gd name="connsiteX2" fmla="*/ 10032 w 10032"/>
                <a:gd name="connsiteY2" fmla="*/ 6878 h 10000"/>
                <a:gd name="connsiteX3" fmla="*/ 9210 w 10032"/>
                <a:gd name="connsiteY3" fmla="*/ 3439 h 10000"/>
                <a:gd name="connsiteX4" fmla="*/ 9210 w 10032"/>
                <a:gd name="connsiteY4" fmla="*/ 1564 h 10000"/>
                <a:gd name="connsiteX5" fmla="*/ 7975 w 10032"/>
                <a:gd name="connsiteY5" fmla="*/ 310 h 10000"/>
                <a:gd name="connsiteX6" fmla="*/ 7357 w 10032"/>
                <a:gd name="connsiteY6" fmla="*/ 0 h 10000"/>
                <a:gd name="connsiteX7" fmla="*/ 4679 w 10032"/>
                <a:gd name="connsiteY7" fmla="*/ 1247 h 10000"/>
                <a:gd name="connsiteX8" fmla="*/ 1382 w 10032"/>
                <a:gd name="connsiteY8" fmla="*/ 3439 h 10000"/>
                <a:gd name="connsiteX9" fmla="*/ 764 w 10032"/>
                <a:gd name="connsiteY9" fmla="*/ 3749 h 10000"/>
                <a:gd name="connsiteX10" fmla="*/ 32 w 10032"/>
                <a:gd name="connsiteY10" fmla="*/ 5058 h 10000"/>
                <a:gd name="connsiteX11" fmla="*/ 159 w 10032"/>
                <a:gd name="connsiteY11" fmla="*/ 5409 h 10000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0 w 19897"/>
                <a:gd name="connsiteY11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0 w 19897"/>
                <a:gd name="connsiteY11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0 w 19897"/>
                <a:gd name="connsiteY12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0 w 19897"/>
                <a:gd name="connsiteY13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0 w 19897"/>
                <a:gd name="connsiteY13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0 w 19897"/>
                <a:gd name="connsiteY13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0 w 19897"/>
                <a:gd name="connsiteY14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0 w 19897"/>
                <a:gd name="connsiteY14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6645 w 19897"/>
                <a:gd name="connsiteY14" fmla="*/ 8657 h 11633"/>
                <a:gd name="connsiteX15" fmla="*/ 0 w 19897"/>
                <a:gd name="connsiteY15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6645 w 19897"/>
                <a:gd name="connsiteY14" fmla="*/ 8657 h 11633"/>
                <a:gd name="connsiteX15" fmla="*/ 0 w 19897"/>
                <a:gd name="connsiteY15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6872 w 19897"/>
                <a:gd name="connsiteY14" fmla="*/ 8264 h 11633"/>
                <a:gd name="connsiteX15" fmla="*/ 6645 w 19897"/>
                <a:gd name="connsiteY15" fmla="*/ 8657 h 11633"/>
                <a:gd name="connsiteX16" fmla="*/ 0 w 19897"/>
                <a:gd name="connsiteY16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6872 w 19897"/>
                <a:gd name="connsiteY14" fmla="*/ 8264 h 11633"/>
                <a:gd name="connsiteX15" fmla="*/ 6645 w 19897"/>
                <a:gd name="connsiteY15" fmla="*/ 8657 h 11633"/>
                <a:gd name="connsiteX16" fmla="*/ 0 w 19897"/>
                <a:gd name="connsiteY16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6872 w 19897"/>
                <a:gd name="connsiteY14" fmla="*/ 8264 h 11633"/>
                <a:gd name="connsiteX15" fmla="*/ 6645 w 19897"/>
                <a:gd name="connsiteY15" fmla="*/ 8657 h 11633"/>
                <a:gd name="connsiteX16" fmla="*/ 5935 w 19897"/>
                <a:gd name="connsiteY16" fmla="*/ 7944 h 11633"/>
                <a:gd name="connsiteX17" fmla="*/ 0 w 19897"/>
                <a:gd name="connsiteY17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6872 w 19897"/>
                <a:gd name="connsiteY14" fmla="*/ 8264 h 11633"/>
                <a:gd name="connsiteX15" fmla="*/ 6645 w 19897"/>
                <a:gd name="connsiteY15" fmla="*/ 8657 h 11633"/>
                <a:gd name="connsiteX16" fmla="*/ 5935 w 19897"/>
                <a:gd name="connsiteY16" fmla="*/ 7944 h 11633"/>
                <a:gd name="connsiteX17" fmla="*/ 0 w 19897"/>
                <a:gd name="connsiteY17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6872 w 19897"/>
                <a:gd name="connsiteY14" fmla="*/ 8264 h 11633"/>
                <a:gd name="connsiteX15" fmla="*/ 6645 w 19897"/>
                <a:gd name="connsiteY15" fmla="*/ 8657 h 11633"/>
                <a:gd name="connsiteX16" fmla="*/ 5935 w 19897"/>
                <a:gd name="connsiteY16" fmla="*/ 7944 h 11633"/>
                <a:gd name="connsiteX17" fmla="*/ 4373 w 19897"/>
                <a:gd name="connsiteY17" fmla="*/ 8288 h 11633"/>
                <a:gd name="connsiteX18" fmla="*/ 0 w 19897"/>
                <a:gd name="connsiteY18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6872 w 19897"/>
                <a:gd name="connsiteY14" fmla="*/ 8264 h 11633"/>
                <a:gd name="connsiteX15" fmla="*/ 6645 w 19897"/>
                <a:gd name="connsiteY15" fmla="*/ 8657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0 w 19897"/>
                <a:gd name="connsiteY18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6872 w 19897"/>
                <a:gd name="connsiteY14" fmla="*/ 8264 h 11633"/>
                <a:gd name="connsiteX15" fmla="*/ 6645 w 19897"/>
                <a:gd name="connsiteY15" fmla="*/ 8657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2712 w 19897"/>
                <a:gd name="connsiteY18" fmla="*/ 9371 h 11633"/>
                <a:gd name="connsiteX19" fmla="*/ 0 w 19897"/>
                <a:gd name="connsiteY19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6872 w 19897"/>
                <a:gd name="connsiteY14" fmla="*/ 8264 h 11633"/>
                <a:gd name="connsiteX15" fmla="*/ 6645 w 19897"/>
                <a:gd name="connsiteY15" fmla="*/ 8657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2712 w 19897"/>
                <a:gd name="connsiteY18" fmla="*/ 9371 h 11633"/>
                <a:gd name="connsiteX19" fmla="*/ 0 w 19897"/>
                <a:gd name="connsiteY19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97 w 19897"/>
                <a:gd name="connsiteY13" fmla="*/ 8485 h 11633"/>
                <a:gd name="connsiteX14" fmla="*/ 6872 w 19897"/>
                <a:gd name="connsiteY14" fmla="*/ 8264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2712 w 19897"/>
                <a:gd name="connsiteY18" fmla="*/ 9371 h 11633"/>
                <a:gd name="connsiteX19" fmla="*/ 0 w 19897"/>
                <a:gd name="connsiteY19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69 w 19897"/>
                <a:gd name="connsiteY13" fmla="*/ 8534 h 11633"/>
                <a:gd name="connsiteX14" fmla="*/ 6872 w 19897"/>
                <a:gd name="connsiteY14" fmla="*/ 8264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2712 w 19897"/>
                <a:gd name="connsiteY18" fmla="*/ 9371 h 11633"/>
                <a:gd name="connsiteX19" fmla="*/ 0 w 19897"/>
                <a:gd name="connsiteY19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72 w 19897"/>
                <a:gd name="connsiteY12" fmla="*/ 6886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2712 w 19897"/>
                <a:gd name="connsiteY18" fmla="*/ 9371 h 11633"/>
                <a:gd name="connsiteX19" fmla="*/ 0 w 19897"/>
                <a:gd name="connsiteY19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2712 w 19897"/>
                <a:gd name="connsiteY18" fmla="*/ 9371 h 11633"/>
                <a:gd name="connsiteX19" fmla="*/ 0 w 19897"/>
                <a:gd name="connsiteY19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0 w 19897"/>
                <a:gd name="connsiteY20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0 w 19897"/>
                <a:gd name="connsiteY20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605 w 19897"/>
                <a:gd name="connsiteY20" fmla="*/ 8830 h 11633"/>
                <a:gd name="connsiteX21" fmla="*/ 0 w 19897"/>
                <a:gd name="connsiteY21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605 w 19897"/>
                <a:gd name="connsiteY20" fmla="*/ 8830 h 11633"/>
                <a:gd name="connsiteX21" fmla="*/ 0 w 19897"/>
                <a:gd name="connsiteY21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605 w 19897"/>
                <a:gd name="connsiteY20" fmla="*/ 8830 h 11633"/>
                <a:gd name="connsiteX21" fmla="*/ 1193 w 19897"/>
                <a:gd name="connsiteY21" fmla="*/ 9666 h 11633"/>
                <a:gd name="connsiteX22" fmla="*/ 0 w 19897"/>
                <a:gd name="connsiteY22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591 w 19897"/>
                <a:gd name="connsiteY20" fmla="*/ 8855 h 11633"/>
                <a:gd name="connsiteX21" fmla="*/ 1193 w 19897"/>
                <a:gd name="connsiteY21" fmla="*/ 9666 h 11633"/>
                <a:gd name="connsiteX22" fmla="*/ 0 w 19897"/>
                <a:gd name="connsiteY22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548 w 19897"/>
                <a:gd name="connsiteY20" fmla="*/ 8806 h 11633"/>
                <a:gd name="connsiteX21" fmla="*/ 1193 w 19897"/>
                <a:gd name="connsiteY21" fmla="*/ 9666 h 11633"/>
                <a:gd name="connsiteX22" fmla="*/ 0 w 19897"/>
                <a:gd name="connsiteY22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576 w 19897"/>
                <a:gd name="connsiteY20" fmla="*/ 8781 h 11633"/>
                <a:gd name="connsiteX21" fmla="*/ 1193 w 19897"/>
                <a:gd name="connsiteY21" fmla="*/ 9666 h 11633"/>
                <a:gd name="connsiteX22" fmla="*/ 0 w 19897"/>
                <a:gd name="connsiteY22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590 w 19897"/>
                <a:gd name="connsiteY20" fmla="*/ 8830 h 11633"/>
                <a:gd name="connsiteX21" fmla="*/ 1193 w 19897"/>
                <a:gd name="connsiteY21" fmla="*/ 9666 h 11633"/>
                <a:gd name="connsiteX22" fmla="*/ 0 w 19897"/>
                <a:gd name="connsiteY22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590 w 19897"/>
                <a:gd name="connsiteY20" fmla="*/ 8830 h 11633"/>
                <a:gd name="connsiteX21" fmla="*/ 1193 w 19897"/>
                <a:gd name="connsiteY21" fmla="*/ 9666 h 11633"/>
                <a:gd name="connsiteX22" fmla="*/ 483 w 19897"/>
                <a:gd name="connsiteY22" fmla="*/ 10552 h 11633"/>
                <a:gd name="connsiteX23" fmla="*/ 0 w 19897"/>
                <a:gd name="connsiteY23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590 w 19897"/>
                <a:gd name="connsiteY20" fmla="*/ 8830 h 11633"/>
                <a:gd name="connsiteX21" fmla="*/ 1193 w 19897"/>
                <a:gd name="connsiteY21" fmla="*/ 9666 h 11633"/>
                <a:gd name="connsiteX22" fmla="*/ 483 w 19897"/>
                <a:gd name="connsiteY22" fmla="*/ 10552 h 11633"/>
                <a:gd name="connsiteX23" fmla="*/ 469 w 19897"/>
                <a:gd name="connsiteY23" fmla="*/ 11068 h 11633"/>
                <a:gd name="connsiteX24" fmla="*/ 0 w 19897"/>
                <a:gd name="connsiteY24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590 w 19897"/>
                <a:gd name="connsiteY20" fmla="*/ 8830 h 11633"/>
                <a:gd name="connsiteX21" fmla="*/ 1193 w 19897"/>
                <a:gd name="connsiteY21" fmla="*/ 9666 h 11633"/>
                <a:gd name="connsiteX22" fmla="*/ 483 w 19897"/>
                <a:gd name="connsiteY22" fmla="*/ 10552 h 11633"/>
                <a:gd name="connsiteX23" fmla="*/ 469 w 19897"/>
                <a:gd name="connsiteY23" fmla="*/ 11068 h 11633"/>
                <a:gd name="connsiteX24" fmla="*/ 0 w 19897"/>
                <a:gd name="connsiteY24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590 w 19897"/>
                <a:gd name="connsiteY20" fmla="*/ 8830 h 11633"/>
                <a:gd name="connsiteX21" fmla="*/ 1193 w 19897"/>
                <a:gd name="connsiteY21" fmla="*/ 9666 h 11633"/>
                <a:gd name="connsiteX22" fmla="*/ 483 w 19897"/>
                <a:gd name="connsiteY22" fmla="*/ 10552 h 11633"/>
                <a:gd name="connsiteX23" fmla="*/ 469 w 19897"/>
                <a:gd name="connsiteY23" fmla="*/ 11068 h 11633"/>
                <a:gd name="connsiteX24" fmla="*/ 0 w 19897"/>
                <a:gd name="connsiteY24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590 w 19897"/>
                <a:gd name="connsiteY20" fmla="*/ 8830 h 11633"/>
                <a:gd name="connsiteX21" fmla="*/ 1193 w 19897"/>
                <a:gd name="connsiteY21" fmla="*/ 9666 h 11633"/>
                <a:gd name="connsiteX22" fmla="*/ 455 w 19897"/>
                <a:gd name="connsiteY22" fmla="*/ 10527 h 11633"/>
                <a:gd name="connsiteX23" fmla="*/ 469 w 19897"/>
                <a:gd name="connsiteY23" fmla="*/ 11068 h 11633"/>
                <a:gd name="connsiteX24" fmla="*/ 0 w 19897"/>
                <a:gd name="connsiteY24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37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590 w 19897"/>
                <a:gd name="connsiteY20" fmla="*/ 8830 h 11633"/>
                <a:gd name="connsiteX21" fmla="*/ 1193 w 19897"/>
                <a:gd name="connsiteY21" fmla="*/ 9666 h 11633"/>
                <a:gd name="connsiteX22" fmla="*/ 455 w 19897"/>
                <a:gd name="connsiteY22" fmla="*/ 10527 h 11633"/>
                <a:gd name="connsiteX23" fmla="*/ 469 w 19897"/>
                <a:gd name="connsiteY23" fmla="*/ 11068 h 11633"/>
                <a:gd name="connsiteX24" fmla="*/ 0 w 19897"/>
                <a:gd name="connsiteY24" fmla="*/ 11633 h 11633"/>
                <a:gd name="connsiteX0" fmla="*/ 17840 w 19897"/>
                <a:gd name="connsiteY0" fmla="*/ 10000 h 11633"/>
                <a:gd name="connsiteX1" fmla="*/ 19488 w 19897"/>
                <a:gd name="connsiteY1" fmla="*/ 7815 h 11633"/>
                <a:gd name="connsiteX2" fmla="*/ 19897 w 19897"/>
                <a:gd name="connsiteY2" fmla="*/ 6878 h 11633"/>
                <a:gd name="connsiteX3" fmla="*/ 19075 w 19897"/>
                <a:gd name="connsiteY3" fmla="*/ 3439 h 11633"/>
                <a:gd name="connsiteX4" fmla="*/ 19075 w 19897"/>
                <a:gd name="connsiteY4" fmla="*/ 1564 h 11633"/>
                <a:gd name="connsiteX5" fmla="*/ 17840 w 19897"/>
                <a:gd name="connsiteY5" fmla="*/ 310 h 11633"/>
                <a:gd name="connsiteX6" fmla="*/ 17222 w 19897"/>
                <a:gd name="connsiteY6" fmla="*/ 0 h 11633"/>
                <a:gd name="connsiteX7" fmla="*/ 14544 w 19897"/>
                <a:gd name="connsiteY7" fmla="*/ 1247 h 11633"/>
                <a:gd name="connsiteX8" fmla="*/ 11247 w 19897"/>
                <a:gd name="connsiteY8" fmla="*/ 3439 h 11633"/>
                <a:gd name="connsiteX9" fmla="*/ 10629 w 19897"/>
                <a:gd name="connsiteY9" fmla="*/ 3749 h 11633"/>
                <a:gd name="connsiteX10" fmla="*/ 9897 w 19897"/>
                <a:gd name="connsiteY10" fmla="*/ 5058 h 11633"/>
                <a:gd name="connsiteX11" fmla="*/ 9613 w 19897"/>
                <a:gd name="connsiteY11" fmla="*/ 5484 h 11633"/>
                <a:gd name="connsiteX12" fmla="*/ 9158 w 19897"/>
                <a:gd name="connsiteY12" fmla="*/ 6812 h 11633"/>
                <a:gd name="connsiteX13" fmla="*/ 7469 w 19897"/>
                <a:gd name="connsiteY13" fmla="*/ 8534 h 11633"/>
                <a:gd name="connsiteX14" fmla="*/ 6872 w 19897"/>
                <a:gd name="connsiteY14" fmla="*/ 8215 h 11633"/>
                <a:gd name="connsiteX15" fmla="*/ 6517 w 19897"/>
                <a:gd name="connsiteY15" fmla="*/ 8829 h 11633"/>
                <a:gd name="connsiteX16" fmla="*/ 5935 w 19897"/>
                <a:gd name="connsiteY16" fmla="*/ 7944 h 11633"/>
                <a:gd name="connsiteX17" fmla="*/ 4543 w 19897"/>
                <a:gd name="connsiteY17" fmla="*/ 8239 h 11633"/>
                <a:gd name="connsiteX18" fmla="*/ 4132 w 19897"/>
                <a:gd name="connsiteY18" fmla="*/ 8042 h 11633"/>
                <a:gd name="connsiteX19" fmla="*/ 2712 w 19897"/>
                <a:gd name="connsiteY19" fmla="*/ 9371 h 11633"/>
                <a:gd name="connsiteX20" fmla="*/ 1590 w 19897"/>
                <a:gd name="connsiteY20" fmla="*/ 8830 h 11633"/>
                <a:gd name="connsiteX21" fmla="*/ 1193 w 19897"/>
                <a:gd name="connsiteY21" fmla="*/ 9666 h 11633"/>
                <a:gd name="connsiteX22" fmla="*/ 455 w 19897"/>
                <a:gd name="connsiteY22" fmla="*/ 10527 h 11633"/>
                <a:gd name="connsiteX23" fmla="*/ 469 w 19897"/>
                <a:gd name="connsiteY23" fmla="*/ 11068 h 11633"/>
                <a:gd name="connsiteX24" fmla="*/ 0 w 19897"/>
                <a:gd name="connsiteY24" fmla="*/ 11633 h 11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897" h="11633">
                  <a:moveTo>
                    <a:pt x="17840" y="10000"/>
                  </a:moveTo>
                  <a:lnTo>
                    <a:pt x="19488" y="7815"/>
                  </a:lnTo>
                  <a:lnTo>
                    <a:pt x="19897" y="6878"/>
                  </a:lnTo>
                  <a:lnTo>
                    <a:pt x="19075" y="3439"/>
                  </a:lnTo>
                  <a:lnTo>
                    <a:pt x="19075" y="1564"/>
                  </a:lnTo>
                  <a:lnTo>
                    <a:pt x="17840" y="310"/>
                  </a:lnTo>
                  <a:lnTo>
                    <a:pt x="17222" y="0"/>
                  </a:lnTo>
                  <a:lnTo>
                    <a:pt x="14544" y="1247"/>
                  </a:lnTo>
                  <a:lnTo>
                    <a:pt x="11247" y="3439"/>
                  </a:lnTo>
                  <a:lnTo>
                    <a:pt x="10629" y="3749"/>
                  </a:lnTo>
                  <a:cubicBezTo>
                    <a:pt x="10285" y="4374"/>
                    <a:pt x="10241" y="4433"/>
                    <a:pt x="9897" y="5058"/>
                  </a:cubicBezTo>
                  <a:lnTo>
                    <a:pt x="9613" y="5484"/>
                  </a:lnTo>
                  <a:lnTo>
                    <a:pt x="9158" y="6812"/>
                  </a:lnTo>
                  <a:lnTo>
                    <a:pt x="7469" y="8534"/>
                  </a:lnTo>
                  <a:lnTo>
                    <a:pt x="6872" y="8215"/>
                  </a:lnTo>
                  <a:lnTo>
                    <a:pt x="6517" y="8829"/>
                  </a:lnTo>
                  <a:lnTo>
                    <a:pt x="5935" y="7944"/>
                  </a:lnTo>
                  <a:lnTo>
                    <a:pt x="4543" y="8239"/>
                  </a:lnTo>
                  <a:lnTo>
                    <a:pt x="4132" y="8042"/>
                  </a:lnTo>
                  <a:lnTo>
                    <a:pt x="2712" y="9371"/>
                  </a:lnTo>
                  <a:lnTo>
                    <a:pt x="1590" y="8830"/>
                  </a:lnTo>
                  <a:cubicBezTo>
                    <a:pt x="1453" y="9092"/>
                    <a:pt x="1330" y="9404"/>
                    <a:pt x="1193" y="9666"/>
                  </a:cubicBezTo>
                  <a:lnTo>
                    <a:pt x="455" y="10527"/>
                  </a:lnTo>
                  <a:cubicBezTo>
                    <a:pt x="450" y="10699"/>
                    <a:pt x="474" y="10896"/>
                    <a:pt x="469" y="11068"/>
                  </a:cubicBezTo>
                  <a:lnTo>
                    <a:pt x="0" y="11633"/>
                  </a:lnTo>
                </a:path>
              </a:pathLst>
            </a:custGeom>
            <a:ln w="1016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85" name="Oval 52"/>
          <p:cNvSpPr>
            <a:spLocks noChangeArrowheads="1"/>
          </p:cNvSpPr>
          <p:nvPr/>
        </p:nvSpPr>
        <p:spPr bwMode="gray">
          <a:xfrm>
            <a:off x="7446746" y="12332410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86" name="Oval 52"/>
          <p:cNvSpPr>
            <a:spLocks noChangeArrowheads="1"/>
          </p:cNvSpPr>
          <p:nvPr/>
        </p:nvSpPr>
        <p:spPr bwMode="gray">
          <a:xfrm>
            <a:off x="7214119" y="9059446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87" name="Oval 52"/>
          <p:cNvSpPr>
            <a:spLocks noChangeArrowheads="1"/>
          </p:cNvSpPr>
          <p:nvPr/>
        </p:nvSpPr>
        <p:spPr bwMode="gray">
          <a:xfrm>
            <a:off x="6881368" y="8482680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88" name="Oval 52"/>
          <p:cNvSpPr>
            <a:spLocks noChangeArrowheads="1"/>
          </p:cNvSpPr>
          <p:nvPr/>
        </p:nvSpPr>
        <p:spPr bwMode="gray">
          <a:xfrm>
            <a:off x="7129368" y="7977068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89" name="Oval 52"/>
          <p:cNvSpPr>
            <a:spLocks noChangeArrowheads="1"/>
          </p:cNvSpPr>
          <p:nvPr/>
        </p:nvSpPr>
        <p:spPr bwMode="gray">
          <a:xfrm>
            <a:off x="6966555" y="7483940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90" name="Oval 52"/>
          <p:cNvSpPr>
            <a:spLocks noChangeArrowheads="1"/>
          </p:cNvSpPr>
          <p:nvPr/>
        </p:nvSpPr>
        <p:spPr bwMode="gray">
          <a:xfrm>
            <a:off x="8856218" y="9769435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91" name="Oval 52"/>
          <p:cNvSpPr>
            <a:spLocks noChangeArrowheads="1"/>
          </p:cNvSpPr>
          <p:nvPr/>
        </p:nvSpPr>
        <p:spPr bwMode="gray">
          <a:xfrm>
            <a:off x="1945830" y="9988181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92" name="Oval 52"/>
          <p:cNvSpPr>
            <a:spLocks noChangeArrowheads="1"/>
          </p:cNvSpPr>
          <p:nvPr/>
        </p:nvSpPr>
        <p:spPr bwMode="gray">
          <a:xfrm>
            <a:off x="2160144" y="9787797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93" name="Oval 52"/>
          <p:cNvSpPr>
            <a:spLocks noChangeArrowheads="1"/>
          </p:cNvSpPr>
          <p:nvPr/>
        </p:nvSpPr>
        <p:spPr bwMode="gray">
          <a:xfrm>
            <a:off x="2347420" y="9629829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95" name="Oval 52"/>
          <p:cNvSpPr>
            <a:spLocks noChangeArrowheads="1"/>
          </p:cNvSpPr>
          <p:nvPr/>
        </p:nvSpPr>
        <p:spPr bwMode="gray">
          <a:xfrm>
            <a:off x="1909324" y="10321589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02" name="Oval 52"/>
          <p:cNvSpPr>
            <a:spLocks noChangeArrowheads="1"/>
          </p:cNvSpPr>
          <p:nvPr/>
        </p:nvSpPr>
        <p:spPr bwMode="gray">
          <a:xfrm>
            <a:off x="4134993" y="13091473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03" name="Oval 52"/>
          <p:cNvSpPr>
            <a:spLocks noChangeArrowheads="1"/>
          </p:cNvSpPr>
          <p:nvPr/>
        </p:nvSpPr>
        <p:spPr bwMode="gray">
          <a:xfrm>
            <a:off x="4719193" y="13225781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05" name="Oval 52"/>
          <p:cNvSpPr>
            <a:spLocks noChangeArrowheads="1"/>
          </p:cNvSpPr>
          <p:nvPr/>
        </p:nvSpPr>
        <p:spPr bwMode="gray">
          <a:xfrm>
            <a:off x="2760219" y="11901678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07" name="Oval 52"/>
          <p:cNvSpPr>
            <a:spLocks noChangeArrowheads="1"/>
          </p:cNvSpPr>
          <p:nvPr/>
        </p:nvSpPr>
        <p:spPr bwMode="gray">
          <a:xfrm>
            <a:off x="6113019" y="12653515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10" name="Oval 52"/>
          <p:cNvSpPr>
            <a:spLocks noChangeAspect="1" noChangeArrowheads="1"/>
          </p:cNvSpPr>
          <p:nvPr/>
        </p:nvSpPr>
        <p:spPr bwMode="gray">
          <a:xfrm>
            <a:off x="8758484" y="11261129"/>
            <a:ext cx="90000" cy="9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16" name="Oval 52"/>
          <p:cNvSpPr>
            <a:spLocks noChangeArrowheads="1"/>
          </p:cNvSpPr>
          <p:nvPr/>
        </p:nvSpPr>
        <p:spPr bwMode="gray">
          <a:xfrm>
            <a:off x="5832030" y="9662256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17" name="Oval 52"/>
          <p:cNvSpPr>
            <a:spLocks noChangeArrowheads="1"/>
          </p:cNvSpPr>
          <p:nvPr/>
        </p:nvSpPr>
        <p:spPr bwMode="gray">
          <a:xfrm>
            <a:off x="6254302" y="9892914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18" name="Oval 52"/>
          <p:cNvSpPr>
            <a:spLocks noChangeArrowheads="1"/>
          </p:cNvSpPr>
          <p:nvPr/>
        </p:nvSpPr>
        <p:spPr bwMode="gray">
          <a:xfrm>
            <a:off x="6570218" y="9752767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22" name="Oval 52"/>
          <p:cNvSpPr>
            <a:spLocks noChangeArrowheads="1"/>
          </p:cNvSpPr>
          <p:nvPr/>
        </p:nvSpPr>
        <p:spPr bwMode="gray">
          <a:xfrm>
            <a:off x="3831777" y="8998019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23" name="Oval 52"/>
          <p:cNvSpPr>
            <a:spLocks noChangeArrowheads="1"/>
          </p:cNvSpPr>
          <p:nvPr/>
        </p:nvSpPr>
        <p:spPr bwMode="gray">
          <a:xfrm>
            <a:off x="3434619" y="8933051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24" name="Oval 52"/>
          <p:cNvSpPr>
            <a:spLocks noChangeArrowheads="1"/>
          </p:cNvSpPr>
          <p:nvPr/>
        </p:nvSpPr>
        <p:spPr bwMode="gray">
          <a:xfrm>
            <a:off x="2723705" y="9281232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25" name="Oval 52"/>
          <p:cNvSpPr>
            <a:spLocks noChangeArrowheads="1"/>
          </p:cNvSpPr>
          <p:nvPr/>
        </p:nvSpPr>
        <p:spPr bwMode="gray">
          <a:xfrm>
            <a:off x="5050977" y="8330854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26" name="Oval 52"/>
          <p:cNvSpPr>
            <a:spLocks noChangeArrowheads="1"/>
          </p:cNvSpPr>
          <p:nvPr/>
        </p:nvSpPr>
        <p:spPr bwMode="gray">
          <a:xfrm>
            <a:off x="4393755" y="8633046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27" name="Oval 52"/>
          <p:cNvSpPr>
            <a:spLocks noChangeArrowheads="1"/>
          </p:cNvSpPr>
          <p:nvPr/>
        </p:nvSpPr>
        <p:spPr bwMode="gray">
          <a:xfrm>
            <a:off x="5825680" y="8253489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28" name="Oval 52"/>
          <p:cNvSpPr>
            <a:spLocks noChangeArrowheads="1"/>
          </p:cNvSpPr>
          <p:nvPr/>
        </p:nvSpPr>
        <p:spPr bwMode="gray">
          <a:xfrm>
            <a:off x="6027289" y="8723559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24" name="Text Box 302"/>
          <p:cNvSpPr txBox="1">
            <a:spLocks noChangeArrowheads="1"/>
          </p:cNvSpPr>
          <p:nvPr/>
        </p:nvSpPr>
        <p:spPr bwMode="gray">
          <a:xfrm>
            <a:off x="4597216" y="13000955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</a:defRPr>
            </a:lvl1pPr>
          </a:lstStyle>
          <a:p>
            <a:r>
              <a:rPr lang="ja-JP" altLang="en-US" dirty="0">
                <a:latin typeface="Arial"/>
                <a:ea typeface="ＭＳ Ｐゴシック"/>
              </a:rPr>
              <a:t>浜松</a:t>
            </a:r>
          </a:p>
        </p:txBody>
      </p:sp>
      <p:sp>
        <p:nvSpPr>
          <p:cNvPr id="325" name="Text Box 302"/>
          <p:cNvSpPr txBox="1">
            <a:spLocks noChangeArrowheads="1"/>
          </p:cNvSpPr>
          <p:nvPr/>
        </p:nvSpPr>
        <p:spPr bwMode="gray">
          <a:xfrm>
            <a:off x="145237" y="12740859"/>
            <a:ext cx="498016" cy="2210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000" tIns="18000" rIns="18000" bIns="180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新大阪</a:t>
            </a:r>
          </a:p>
        </p:txBody>
      </p:sp>
      <p:sp>
        <p:nvSpPr>
          <p:cNvPr id="328" name="Text Box 295"/>
          <p:cNvSpPr txBox="1">
            <a:spLocks noChangeArrowheads="1"/>
          </p:cNvSpPr>
          <p:nvPr/>
        </p:nvSpPr>
        <p:spPr bwMode="gray">
          <a:xfrm>
            <a:off x="3012236" y="8747990"/>
            <a:ext cx="534368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新</a:t>
            </a:r>
            <a:r>
              <a:rPr lang="ja-JP" altLang="en-US" sz="1200" dirty="0" smtClean="0">
                <a:solidFill>
                  <a:prstClr val="black"/>
                </a:solidFill>
                <a:latin typeface="Arial"/>
                <a:ea typeface="ＭＳ Ｐゴシック"/>
              </a:rPr>
              <a:t>高岡</a:t>
            </a:r>
            <a:endParaRPr lang="ja-JP" altLang="en-US" sz="1200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30" name="Text Box 297"/>
          <p:cNvSpPr txBox="1">
            <a:spLocks noChangeArrowheads="1"/>
          </p:cNvSpPr>
          <p:nvPr/>
        </p:nvSpPr>
        <p:spPr bwMode="gray">
          <a:xfrm>
            <a:off x="2466220" y="9554907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小松</a:t>
            </a:r>
          </a:p>
        </p:txBody>
      </p:sp>
      <p:sp>
        <p:nvSpPr>
          <p:cNvPr id="331" name="Text Box 298"/>
          <p:cNvSpPr txBox="1">
            <a:spLocks noChangeArrowheads="1"/>
          </p:cNvSpPr>
          <p:nvPr/>
        </p:nvSpPr>
        <p:spPr bwMode="gray">
          <a:xfrm>
            <a:off x="2267766" y="9785822"/>
            <a:ext cx="688256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加賀温泉</a:t>
            </a:r>
          </a:p>
        </p:txBody>
      </p:sp>
      <p:sp>
        <p:nvSpPr>
          <p:cNvPr id="334" name="Text Box 302"/>
          <p:cNvSpPr txBox="1">
            <a:spLocks noChangeArrowheads="1"/>
          </p:cNvSpPr>
          <p:nvPr/>
        </p:nvSpPr>
        <p:spPr bwMode="gray">
          <a:xfrm>
            <a:off x="1764050" y="11178042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敦賀</a:t>
            </a:r>
          </a:p>
        </p:txBody>
      </p:sp>
      <p:sp>
        <p:nvSpPr>
          <p:cNvPr id="335" name="Text Box 302"/>
          <p:cNvSpPr txBox="1">
            <a:spLocks noChangeArrowheads="1"/>
          </p:cNvSpPr>
          <p:nvPr/>
        </p:nvSpPr>
        <p:spPr bwMode="gray">
          <a:xfrm>
            <a:off x="7130550" y="10892548"/>
            <a:ext cx="537575" cy="327891"/>
          </a:xfrm>
          <a:prstGeom prst="rect">
            <a:avLst/>
          </a:prstGeom>
          <a:solidFill>
            <a:srgbClr val="FF75D4"/>
          </a:solidFill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b="1" dirty="0">
                <a:solidFill>
                  <a:prstClr val="black"/>
                </a:solidFill>
                <a:latin typeface="Arial"/>
                <a:ea typeface="ＭＳ Ｐゴシック"/>
              </a:rPr>
              <a:t>大月</a:t>
            </a:r>
          </a:p>
        </p:txBody>
      </p:sp>
      <p:sp>
        <p:nvSpPr>
          <p:cNvPr id="339" name="Text Box 302"/>
          <p:cNvSpPr txBox="1">
            <a:spLocks noChangeArrowheads="1"/>
          </p:cNvSpPr>
          <p:nvPr/>
        </p:nvSpPr>
        <p:spPr bwMode="gray">
          <a:xfrm>
            <a:off x="4199706" y="12911904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豊橋</a:t>
            </a:r>
          </a:p>
        </p:txBody>
      </p:sp>
      <p:sp>
        <p:nvSpPr>
          <p:cNvPr id="340" name="Text Box 294"/>
          <p:cNvSpPr txBox="1">
            <a:spLocks noChangeArrowheads="1"/>
          </p:cNvSpPr>
          <p:nvPr/>
        </p:nvSpPr>
        <p:spPr bwMode="gray">
          <a:xfrm>
            <a:off x="4140934" y="8789176"/>
            <a:ext cx="842145" cy="3586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Arial"/>
                <a:ea typeface="ＭＳ Ｐゴシック"/>
              </a:rPr>
              <a:t>黒部</a:t>
            </a:r>
            <a:endParaRPr lang="en-US" altLang="ja-JP" sz="1200" dirty="0" smtClean="0">
              <a:solidFill>
                <a:prstClr val="black"/>
              </a:solidFill>
              <a:latin typeface="Arial"/>
              <a:ea typeface="ＭＳ Ｐゴシック"/>
            </a:endParaRPr>
          </a:p>
          <a:p>
            <a:pPr algn="ctr">
              <a:lnSpc>
                <a:spcPts val="12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Arial"/>
                <a:ea typeface="ＭＳ Ｐゴシック"/>
              </a:rPr>
              <a:t>宇奈月温泉</a:t>
            </a:r>
            <a:endParaRPr lang="en-US" altLang="ja-JP" sz="1200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41" name="Text Box 294"/>
          <p:cNvSpPr txBox="1">
            <a:spLocks noChangeArrowheads="1"/>
          </p:cNvSpPr>
          <p:nvPr/>
        </p:nvSpPr>
        <p:spPr bwMode="gray">
          <a:xfrm>
            <a:off x="4786339" y="8085253"/>
            <a:ext cx="534368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糸魚川</a:t>
            </a:r>
          </a:p>
        </p:txBody>
      </p:sp>
      <p:sp>
        <p:nvSpPr>
          <p:cNvPr id="342" name="Text Box 294"/>
          <p:cNvSpPr txBox="1">
            <a:spLocks noChangeArrowheads="1"/>
          </p:cNvSpPr>
          <p:nvPr/>
        </p:nvSpPr>
        <p:spPr bwMode="gray">
          <a:xfrm>
            <a:off x="6162181" y="8628644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飯山</a:t>
            </a:r>
          </a:p>
        </p:txBody>
      </p:sp>
      <p:sp>
        <p:nvSpPr>
          <p:cNvPr id="343" name="Text Box 294"/>
          <p:cNvSpPr txBox="1">
            <a:spLocks noChangeArrowheads="1"/>
          </p:cNvSpPr>
          <p:nvPr/>
        </p:nvSpPr>
        <p:spPr bwMode="gray">
          <a:xfrm>
            <a:off x="5461482" y="9668043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上田</a:t>
            </a:r>
          </a:p>
        </p:txBody>
      </p:sp>
      <p:sp>
        <p:nvSpPr>
          <p:cNvPr id="344" name="Text Box 294"/>
          <p:cNvSpPr txBox="1">
            <a:spLocks noChangeArrowheads="1"/>
          </p:cNvSpPr>
          <p:nvPr/>
        </p:nvSpPr>
        <p:spPr bwMode="gray">
          <a:xfrm>
            <a:off x="5809899" y="9994374"/>
            <a:ext cx="534368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佐久平</a:t>
            </a:r>
          </a:p>
        </p:txBody>
      </p:sp>
      <p:sp>
        <p:nvSpPr>
          <p:cNvPr id="345" name="Text Box 294"/>
          <p:cNvSpPr txBox="1">
            <a:spLocks noChangeArrowheads="1"/>
          </p:cNvSpPr>
          <p:nvPr/>
        </p:nvSpPr>
        <p:spPr bwMode="gray">
          <a:xfrm>
            <a:off x="6408534" y="9882862"/>
            <a:ext cx="534368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軽井沢</a:t>
            </a:r>
          </a:p>
        </p:txBody>
      </p:sp>
      <p:sp>
        <p:nvSpPr>
          <p:cNvPr id="347" name="Text Box 302"/>
          <p:cNvSpPr txBox="1">
            <a:spLocks noChangeArrowheads="1"/>
          </p:cNvSpPr>
          <p:nvPr/>
        </p:nvSpPr>
        <p:spPr bwMode="gray">
          <a:xfrm>
            <a:off x="7047653" y="9881294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高崎</a:t>
            </a:r>
          </a:p>
        </p:txBody>
      </p:sp>
      <p:sp>
        <p:nvSpPr>
          <p:cNvPr id="350" name="Text Box 302"/>
          <p:cNvSpPr txBox="1">
            <a:spLocks noChangeArrowheads="1"/>
          </p:cNvSpPr>
          <p:nvPr/>
        </p:nvSpPr>
        <p:spPr bwMode="gray">
          <a:xfrm>
            <a:off x="6545179" y="8998299"/>
            <a:ext cx="688256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上毛高原</a:t>
            </a:r>
          </a:p>
        </p:txBody>
      </p:sp>
      <p:sp>
        <p:nvSpPr>
          <p:cNvPr id="351" name="Text Box 302"/>
          <p:cNvSpPr txBox="1">
            <a:spLocks noChangeArrowheads="1"/>
          </p:cNvSpPr>
          <p:nvPr/>
        </p:nvSpPr>
        <p:spPr bwMode="gray">
          <a:xfrm>
            <a:off x="7003153" y="8383942"/>
            <a:ext cx="688256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越後湯沢</a:t>
            </a:r>
          </a:p>
        </p:txBody>
      </p:sp>
      <p:sp>
        <p:nvSpPr>
          <p:cNvPr id="352" name="Text Box 302"/>
          <p:cNvSpPr txBox="1">
            <a:spLocks noChangeArrowheads="1"/>
          </p:cNvSpPr>
          <p:nvPr/>
        </p:nvSpPr>
        <p:spPr bwMode="gray">
          <a:xfrm>
            <a:off x="7233930" y="7907566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浦佐</a:t>
            </a:r>
          </a:p>
        </p:txBody>
      </p:sp>
      <p:sp>
        <p:nvSpPr>
          <p:cNvPr id="353" name="Text Box 302"/>
          <p:cNvSpPr txBox="1">
            <a:spLocks noChangeArrowheads="1"/>
          </p:cNvSpPr>
          <p:nvPr/>
        </p:nvSpPr>
        <p:spPr bwMode="gray">
          <a:xfrm>
            <a:off x="7063999" y="7423536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長岡</a:t>
            </a:r>
          </a:p>
        </p:txBody>
      </p:sp>
      <p:sp>
        <p:nvSpPr>
          <p:cNvPr id="356" name="Text Box 302"/>
          <p:cNvSpPr txBox="1">
            <a:spLocks noChangeArrowheads="1"/>
          </p:cNvSpPr>
          <p:nvPr/>
        </p:nvSpPr>
        <p:spPr bwMode="gray">
          <a:xfrm>
            <a:off x="8626291" y="9497141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小山</a:t>
            </a:r>
          </a:p>
        </p:txBody>
      </p:sp>
      <p:sp>
        <p:nvSpPr>
          <p:cNvPr id="359" name="Text Box 300"/>
          <p:cNvSpPr txBox="1">
            <a:spLocks noChangeArrowheads="1"/>
          </p:cNvSpPr>
          <p:nvPr/>
        </p:nvSpPr>
        <p:spPr bwMode="gray">
          <a:xfrm>
            <a:off x="2073091" y="10272471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福井</a:t>
            </a:r>
          </a:p>
        </p:txBody>
      </p:sp>
      <p:sp>
        <p:nvSpPr>
          <p:cNvPr id="362" name="Text Box 302"/>
          <p:cNvSpPr txBox="1">
            <a:spLocks noChangeArrowheads="1"/>
          </p:cNvSpPr>
          <p:nvPr/>
        </p:nvSpPr>
        <p:spPr bwMode="gray">
          <a:xfrm>
            <a:off x="7546898" y="12346416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</a:defRPr>
            </a:lvl1pPr>
          </a:lstStyle>
          <a:p>
            <a:r>
              <a:rPr lang="ja-JP" altLang="en-US" dirty="0">
                <a:latin typeface="Arial"/>
                <a:ea typeface="ＭＳ Ｐゴシック"/>
              </a:rPr>
              <a:t>熱海</a:t>
            </a:r>
          </a:p>
        </p:txBody>
      </p:sp>
      <p:sp>
        <p:nvSpPr>
          <p:cNvPr id="365" name="Text Box 302"/>
          <p:cNvSpPr txBox="1">
            <a:spLocks noChangeArrowheads="1"/>
          </p:cNvSpPr>
          <p:nvPr/>
        </p:nvSpPr>
        <p:spPr bwMode="gray">
          <a:xfrm>
            <a:off x="619805" y="12317330"/>
            <a:ext cx="380480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京都</a:t>
            </a:r>
          </a:p>
        </p:txBody>
      </p:sp>
      <p:sp>
        <p:nvSpPr>
          <p:cNvPr id="367" name="Text Box 294"/>
          <p:cNvSpPr txBox="1">
            <a:spLocks noChangeArrowheads="1"/>
          </p:cNvSpPr>
          <p:nvPr/>
        </p:nvSpPr>
        <p:spPr bwMode="gray">
          <a:xfrm>
            <a:off x="5929162" y="8111700"/>
            <a:ext cx="688256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Arial"/>
                <a:ea typeface="ＭＳ Ｐゴシック"/>
              </a:rPr>
              <a:t>上越妙高</a:t>
            </a:r>
            <a:endParaRPr lang="ja-JP" altLang="en-US" sz="1200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32" name="Text Box 299"/>
          <p:cNvSpPr txBox="1">
            <a:spLocks noChangeArrowheads="1"/>
          </p:cNvSpPr>
          <p:nvPr/>
        </p:nvSpPr>
        <p:spPr bwMode="gray">
          <a:xfrm>
            <a:off x="2082468" y="9979218"/>
            <a:ext cx="688256" cy="2355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latin typeface="Arial"/>
                <a:ea typeface="ＭＳ Ｐゴシック"/>
              </a:rPr>
              <a:t>芦原温泉</a:t>
            </a:r>
          </a:p>
        </p:txBody>
      </p:sp>
      <p:sp>
        <p:nvSpPr>
          <p:cNvPr id="396" name="Oval 52"/>
          <p:cNvSpPr>
            <a:spLocks noChangeArrowheads="1"/>
          </p:cNvSpPr>
          <p:nvPr/>
        </p:nvSpPr>
        <p:spPr bwMode="gray">
          <a:xfrm>
            <a:off x="8519673" y="10634530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grpSp>
        <p:nvGrpSpPr>
          <p:cNvPr id="147" name="グループ化 146"/>
          <p:cNvGrpSpPr/>
          <p:nvPr/>
        </p:nvGrpSpPr>
        <p:grpSpPr bwMode="gray">
          <a:xfrm>
            <a:off x="1648969" y="11288536"/>
            <a:ext cx="414337" cy="639420"/>
            <a:chOff x="1668467" y="4541198"/>
            <a:chExt cx="414337" cy="639420"/>
          </a:xfrm>
        </p:grpSpPr>
        <p:sp>
          <p:nvSpPr>
            <p:cNvPr id="148" name="Freeform 30"/>
            <p:cNvSpPr>
              <a:spLocks noChangeAspect="1"/>
            </p:cNvSpPr>
            <p:nvPr/>
          </p:nvSpPr>
          <p:spPr bwMode="gray">
            <a:xfrm>
              <a:off x="1668467" y="4541198"/>
              <a:ext cx="414337" cy="639420"/>
            </a:xfrm>
            <a:custGeom>
              <a:avLst/>
              <a:gdLst>
                <a:gd name="T0" fmla="*/ 0 w 590"/>
                <a:gd name="T1" fmla="*/ 0 h 1043"/>
                <a:gd name="T2" fmla="*/ 0 w 590"/>
                <a:gd name="T3" fmla="*/ 2147483647 h 1043"/>
                <a:gd name="T4" fmla="*/ 2147483647 w 590"/>
                <a:gd name="T5" fmla="*/ 2147483647 h 1043"/>
                <a:gd name="T6" fmla="*/ 2147483647 w 590"/>
                <a:gd name="T7" fmla="*/ 2147483647 h 1043"/>
                <a:gd name="T8" fmla="*/ 2147483647 w 590"/>
                <a:gd name="T9" fmla="*/ 2147483647 h 1043"/>
                <a:gd name="T10" fmla="*/ 2147483647 w 590"/>
                <a:gd name="T11" fmla="*/ 2147483647 h 1043"/>
                <a:gd name="T12" fmla="*/ 2147483647 w 590"/>
                <a:gd name="T13" fmla="*/ 2147483647 h 1043"/>
                <a:gd name="T14" fmla="*/ 2147483647 w 590"/>
                <a:gd name="T15" fmla="*/ 2147483647 h 10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0"/>
                <a:gd name="T25" fmla="*/ 0 h 1043"/>
                <a:gd name="T26" fmla="*/ 590 w 590"/>
                <a:gd name="T27" fmla="*/ 1043 h 10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0" h="1043">
                  <a:moveTo>
                    <a:pt x="0" y="0"/>
                  </a:moveTo>
                  <a:lnTo>
                    <a:pt x="0" y="46"/>
                  </a:lnTo>
                  <a:lnTo>
                    <a:pt x="227" y="363"/>
                  </a:lnTo>
                  <a:lnTo>
                    <a:pt x="363" y="318"/>
                  </a:lnTo>
                  <a:lnTo>
                    <a:pt x="454" y="590"/>
                  </a:lnTo>
                  <a:lnTo>
                    <a:pt x="499" y="635"/>
                  </a:lnTo>
                  <a:lnTo>
                    <a:pt x="544" y="907"/>
                  </a:lnTo>
                  <a:lnTo>
                    <a:pt x="590" y="1043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49" name="Freeform 125"/>
            <p:cNvSpPr>
              <a:spLocks noChangeAspect="1"/>
            </p:cNvSpPr>
            <p:nvPr/>
          </p:nvSpPr>
          <p:spPr bwMode="gray">
            <a:xfrm>
              <a:off x="1668467" y="4541198"/>
              <a:ext cx="414337" cy="639420"/>
            </a:xfrm>
            <a:custGeom>
              <a:avLst/>
              <a:gdLst>
                <a:gd name="T0" fmla="*/ 0 w 590"/>
                <a:gd name="T1" fmla="*/ 0 h 1043"/>
                <a:gd name="T2" fmla="*/ 0 w 590"/>
                <a:gd name="T3" fmla="*/ 2147483647 h 1043"/>
                <a:gd name="T4" fmla="*/ 2147483647 w 590"/>
                <a:gd name="T5" fmla="*/ 2147483647 h 1043"/>
                <a:gd name="T6" fmla="*/ 2147483647 w 590"/>
                <a:gd name="T7" fmla="*/ 2147483647 h 1043"/>
                <a:gd name="T8" fmla="*/ 2147483647 w 590"/>
                <a:gd name="T9" fmla="*/ 2147483647 h 1043"/>
                <a:gd name="T10" fmla="*/ 2147483647 w 590"/>
                <a:gd name="T11" fmla="*/ 2147483647 h 1043"/>
                <a:gd name="T12" fmla="*/ 2147483647 w 590"/>
                <a:gd name="T13" fmla="*/ 2147483647 h 1043"/>
                <a:gd name="T14" fmla="*/ 2147483647 w 590"/>
                <a:gd name="T15" fmla="*/ 2147483647 h 10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0"/>
                <a:gd name="T25" fmla="*/ 0 h 1043"/>
                <a:gd name="T26" fmla="*/ 590 w 590"/>
                <a:gd name="T27" fmla="*/ 1043 h 10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0" h="1043">
                  <a:moveTo>
                    <a:pt x="0" y="0"/>
                  </a:moveTo>
                  <a:lnTo>
                    <a:pt x="0" y="46"/>
                  </a:lnTo>
                  <a:lnTo>
                    <a:pt x="227" y="363"/>
                  </a:lnTo>
                  <a:lnTo>
                    <a:pt x="363" y="318"/>
                  </a:lnTo>
                  <a:lnTo>
                    <a:pt x="454" y="590"/>
                  </a:lnTo>
                  <a:lnTo>
                    <a:pt x="499" y="635"/>
                  </a:lnTo>
                  <a:lnTo>
                    <a:pt x="544" y="907"/>
                  </a:lnTo>
                  <a:lnTo>
                    <a:pt x="590" y="1043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12" name="Oval 52"/>
          <p:cNvSpPr>
            <a:spLocks noChangeArrowheads="1"/>
          </p:cNvSpPr>
          <p:nvPr/>
        </p:nvSpPr>
        <p:spPr bwMode="gray">
          <a:xfrm>
            <a:off x="1598168" y="11219930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13" name="Oval 52"/>
          <p:cNvSpPr>
            <a:spLocks noChangeArrowheads="1"/>
          </p:cNvSpPr>
          <p:nvPr/>
        </p:nvSpPr>
        <p:spPr bwMode="gray">
          <a:xfrm>
            <a:off x="2001394" y="11885627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33" name="Text Box 302"/>
          <p:cNvSpPr txBox="1">
            <a:spLocks noChangeArrowheads="1"/>
          </p:cNvSpPr>
          <p:nvPr/>
        </p:nvSpPr>
        <p:spPr bwMode="gray">
          <a:xfrm>
            <a:off x="6388813" y="10776671"/>
            <a:ext cx="537575" cy="327891"/>
          </a:xfrm>
          <a:prstGeom prst="rect">
            <a:avLst/>
          </a:prstGeom>
          <a:solidFill>
            <a:srgbClr val="FF75D4"/>
          </a:solidFill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b="1" dirty="0">
                <a:solidFill>
                  <a:prstClr val="black"/>
                </a:solidFill>
                <a:latin typeface="Arial"/>
                <a:ea typeface="ＭＳ Ｐゴシック"/>
              </a:rPr>
              <a:t>甲府</a:t>
            </a:r>
          </a:p>
        </p:txBody>
      </p:sp>
      <p:sp>
        <p:nvSpPr>
          <p:cNvPr id="435" name="Text Box 302"/>
          <p:cNvSpPr txBox="1">
            <a:spLocks noChangeArrowheads="1"/>
          </p:cNvSpPr>
          <p:nvPr/>
        </p:nvSpPr>
        <p:spPr bwMode="gray">
          <a:xfrm>
            <a:off x="4646051" y="9925960"/>
            <a:ext cx="537575" cy="327891"/>
          </a:xfrm>
          <a:prstGeom prst="rect">
            <a:avLst/>
          </a:prstGeom>
          <a:solidFill>
            <a:srgbClr val="FF75D4"/>
          </a:solidFill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b="1" dirty="0" smtClean="0">
                <a:solidFill>
                  <a:prstClr val="black"/>
                </a:solidFill>
                <a:latin typeface="Arial"/>
                <a:ea typeface="ＭＳ Ｐゴシック"/>
              </a:rPr>
              <a:t>松本</a:t>
            </a:r>
            <a:endParaRPr lang="ja-JP" altLang="en-US" b="1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48" name="Text Box 302"/>
          <p:cNvSpPr txBox="1">
            <a:spLocks noChangeArrowheads="1"/>
          </p:cNvSpPr>
          <p:nvPr/>
        </p:nvSpPr>
        <p:spPr bwMode="gray">
          <a:xfrm>
            <a:off x="8803484" y="11397844"/>
            <a:ext cx="559048" cy="327891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</p:spPr>
        <p:txBody>
          <a:bodyPr wrap="square" lIns="36000" tIns="25200" rIns="36000" bIns="25200">
            <a:spAutoFit/>
          </a:bodyPr>
          <a:lstStyle/>
          <a:p>
            <a:pPr algn="ctr"/>
            <a:r>
              <a:rPr lang="ja-JP" altLang="en-US" b="1" dirty="0" smtClean="0">
                <a:solidFill>
                  <a:prstClr val="black"/>
                </a:solidFill>
                <a:latin typeface="Arial"/>
                <a:ea typeface="ＭＳ Ｐゴシック"/>
              </a:rPr>
              <a:t>東京</a:t>
            </a:r>
            <a:endParaRPr lang="ja-JP" altLang="en-US" b="1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50" name="Text Box 302"/>
          <p:cNvSpPr txBox="1">
            <a:spLocks noChangeArrowheads="1"/>
          </p:cNvSpPr>
          <p:nvPr/>
        </p:nvSpPr>
        <p:spPr bwMode="gray">
          <a:xfrm>
            <a:off x="6148834" y="9025617"/>
            <a:ext cx="1388556" cy="3278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 wrap="square" lIns="36000" tIns="25200" rIns="36000" bIns="25200">
            <a:spAutoFit/>
          </a:bodyPr>
          <a:lstStyle/>
          <a:p>
            <a:pPr algn="ctr"/>
            <a:r>
              <a:rPr lang="ja-JP" altLang="en-US" b="1" dirty="0" smtClean="0">
                <a:solidFill>
                  <a:prstClr val="black"/>
                </a:solidFill>
                <a:latin typeface="Arial"/>
                <a:ea typeface="ＭＳ Ｐゴシック"/>
              </a:rPr>
              <a:t>北陸新幹線</a:t>
            </a:r>
            <a:endParaRPr lang="ja-JP" altLang="en-US" b="1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cxnSp>
        <p:nvCxnSpPr>
          <p:cNvPr id="9" name="直線コネクタ 8"/>
          <p:cNvCxnSpPr>
            <a:stCxn id="450" idx="2"/>
          </p:cNvCxnSpPr>
          <p:nvPr/>
        </p:nvCxnSpPr>
        <p:spPr>
          <a:xfrm>
            <a:off x="6843112" y="9353508"/>
            <a:ext cx="268694" cy="39493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2" name="Text Box 302"/>
          <p:cNvSpPr txBox="1">
            <a:spLocks noChangeArrowheads="1"/>
          </p:cNvSpPr>
          <p:nvPr/>
        </p:nvSpPr>
        <p:spPr bwMode="gray">
          <a:xfrm>
            <a:off x="6204693" y="13076204"/>
            <a:ext cx="1617036" cy="327891"/>
          </a:xfrm>
          <a:prstGeom prst="rect">
            <a:avLst/>
          </a:prstGeom>
          <a:solidFill>
            <a:srgbClr val="FFE07D"/>
          </a:solid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 wrap="square" lIns="36000" tIns="25200" rIns="36000" bIns="25200">
            <a:spAutoFit/>
          </a:bodyPr>
          <a:lstStyle/>
          <a:p>
            <a:pPr algn="ctr"/>
            <a:r>
              <a:rPr lang="ja-JP" altLang="en-US" b="1" dirty="0">
                <a:solidFill>
                  <a:prstClr val="black"/>
                </a:solidFill>
                <a:latin typeface="Arial"/>
                <a:ea typeface="ＭＳ Ｐゴシック"/>
              </a:rPr>
              <a:t>東海道新幹線</a:t>
            </a:r>
            <a:endParaRPr lang="en-US" altLang="ja-JP" b="1" dirty="0" smtClean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cxnSp>
        <p:nvCxnSpPr>
          <p:cNvPr id="473" name="直線コネクタ 472"/>
          <p:cNvCxnSpPr>
            <a:endCxn id="502" idx="12"/>
          </p:cNvCxnSpPr>
          <p:nvPr/>
        </p:nvCxnSpPr>
        <p:spPr>
          <a:xfrm flipV="1">
            <a:off x="6868312" y="12294649"/>
            <a:ext cx="15419" cy="86316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フリーフォーム 163"/>
          <p:cNvSpPr/>
          <p:nvPr/>
        </p:nvSpPr>
        <p:spPr>
          <a:xfrm>
            <a:off x="479664" y="12591957"/>
            <a:ext cx="682331" cy="629691"/>
          </a:xfrm>
          <a:custGeom>
            <a:avLst/>
            <a:gdLst>
              <a:gd name="connsiteX0" fmla="*/ 682331 w 682331"/>
              <a:gd name="connsiteY0" fmla="*/ 0 h 629691"/>
              <a:gd name="connsiteX1" fmla="*/ 666619 w 682331"/>
              <a:gd name="connsiteY1" fmla="*/ 9426 h 629691"/>
              <a:gd name="connsiteX2" fmla="*/ 628912 w 682331"/>
              <a:gd name="connsiteY2" fmla="*/ 15711 h 629691"/>
              <a:gd name="connsiteX3" fmla="*/ 619485 w 682331"/>
              <a:gd name="connsiteY3" fmla="*/ 18853 h 629691"/>
              <a:gd name="connsiteX4" fmla="*/ 600632 w 682331"/>
              <a:gd name="connsiteY4" fmla="*/ 28280 h 629691"/>
              <a:gd name="connsiteX5" fmla="*/ 537786 w 682331"/>
              <a:gd name="connsiteY5" fmla="*/ 31422 h 629691"/>
              <a:gd name="connsiteX6" fmla="*/ 528360 w 682331"/>
              <a:gd name="connsiteY6" fmla="*/ 34565 h 629691"/>
              <a:gd name="connsiteX7" fmla="*/ 503222 w 682331"/>
              <a:gd name="connsiteY7" fmla="*/ 37707 h 629691"/>
              <a:gd name="connsiteX8" fmla="*/ 493795 w 682331"/>
              <a:gd name="connsiteY8" fmla="*/ 43991 h 629691"/>
              <a:gd name="connsiteX9" fmla="*/ 481226 w 682331"/>
              <a:gd name="connsiteY9" fmla="*/ 53418 h 629691"/>
              <a:gd name="connsiteX10" fmla="*/ 471799 w 682331"/>
              <a:gd name="connsiteY10" fmla="*/ 56560 h 629691"/>
              <a:gd name="connsiteX11" fmla="*/ 456087 w 682331"/>
              <a:gd name="connsiteY11" fmla="*/ 75414 h 629691"/>
              <a:gd name="connsiteX12" fmla="*/ 446661 w 682331"/>
              <a:gd name="connsiteY12" fmla="*/ 78556 h 629691"/>
              <a:gd name="connsiteX13" fmla="*/ 437234 w 682331"/>
              <a:gd name="connsiteY13" fmla="*/ 84841 h 629691"/>
              <a:gd name="connsiteX14" fmla="*/ 427807 w 682331"/>
              <a:gd name="connsiteY14" fmla="*/ 87983 h 629691"/>
              <a:gd name="connsiteX15" fmla="*/ 408953 w 682331"/>
              <a:gd name="connsiteY15" fmla="*/ 100552 h 629691"/>
              <a:gd name="connsiteX16" fmla="*/ 399527 w 682331"/>
              <a:gd name="connsiteY16" fmla="*/ 109979 h 629691"/>
              <a:gd name="connsiteX17" fmla="*/ 368104 w 682331"/>
              <a:gd name="connsiteY17" fmla="*/ 128833 h 629691"/>
              <a:gd name="connsiteX18" fmla="*/ 355535 w 682331"/>
              <a:gd name="connsiteY18" fmla="*/ 141402 h 629691"/>
              <a:gd name="connsiteX19" fmla="*/ 349250 w 682331"/>
              <a:gd name="connsiteY19" fmla="*/ 150828 h 629691"/>
              <a:gd name="connsiteX20" fmla="*/ 339824 w 682331"/>
              <a:gd name="connsiteY20" fmla="*/ 157113 h 629691"/>
              <a:gd name="connsiteX21" fmla="*/ 333539 w 682331"/>
              <a:gd name="connsiteY21" fmla="*/ 166540 h 629691"/>
              <a:gd name="connsiteX22" fmla="*/ 324112 w 682331"/>
              <a:gd name="connsiteY22" fmla="*/ 169682 h 629691"/>
              <a:gd name="connsiteX23" fmla="*/ 320970 w 682331"/>
              <a:gd name="connsiteY23" fmla="*/ 185393 h 629691"/>
              <a:gd name="connsiteX24" fmla="*/ 314685 w 682331"/>
              <a:gd name="connsiteY24" fmla="*/ 204247 h 629691"/>
              <a:gd name="connsiteX25" fmla="*/ 311543 w 682331"/>
              <a:gd name="connsiteY25" fmla="*/ 213674 h 629691"/>
              <a:gd name="connsiteX26" fmla="*/ 308401 w 682331"/>
              <a:gd name="connsiteY26" fmla="*/ 226243 h 629691"/>
              <a:gd name="connsiteX27" fmla="*/ 292690 w 682331"/>
              <a:gd name="connsiteY27" fmla="*/ 241954 h 629691"/>
              <a:gd name="connsiteX28" fmla="*/ 283263 w 682331"/>
              <a:gd name="connsiteY28" fmla="*/ 251381 h 629691"/>
              <a:gd name="connsiteX29" fmla="*/ 254982 w 682331"/>
              <a:gd name="connsiteY29" fmla="*/ 267092 h 629691"/>
              <a:gd name="connsiteX30" fmla="*/ 236129 w 682331"/>
              <a:gd name="connsiteY30" fmla="*/ 279661 h 629691"/>
              <a:gd name="connsiteX31" fmla="*/ 226702 w 682331"/>
              <a:gd name="connsiteY31" fmla="*/ 285946 h 629691"/>
              <a:gd name="connsiteX32" fmla="*/ 217275 w 682331"/>
              <a:gd name="connsiteY32" fmla="*/ 289088 h 629691"/>
              <a:gd name="connsiteX33" fmla="*/ 195279 w 682331"/>
              <a:gd name="connsiteY33" fmla="*/ 301657 h 629691"/>
              <a:gd name="connsiteX34" fmla="*/ 185852 w 682331"/>
              <a:gd name="connsiteY34" fmla="*/ 307942 h 629691"/>
              <a:gd name="connsiteX35" fmla="*/ 176426 w 682331"/>
              <a:gd name="connsiteY35" fmla="*/ 311084 h 629691"/>
              <a:gd name="connsiteX36" fmla="*/ 163857 w 682331"/>
              <a:gd name="connsiteY36" fmla="*/ 317369 h 629691"/>
              <a:gd name="connsiteX37" fmla="*/ 141861 w 682331"/>
              <a:gd name="connsiteY37" fmla="*/ 323653 h 629691"/>
              <a:gd name="connsiteX38" fmla="*/ 132434 w 682331"/>
              <a:gd name="connsiteY38" fmla="*/ 333080 h 629691"/>
              <a:gd name="connsiteX39" fmla="*/ 113580 w 682331"/>
              <a:gd name="connsiteY39" fmla="*/ 339365 h 629691"/>
              <a:gd name="connsiteX40" fmla="*/ 104153 w 682331"/>
              <a:gd name="connsiteY40" fmla="*/ 358218 h 629691"/>
              <a:gd name="connsiteX41" fmla="*/ 97869 w 682331"/>
              <a:gd name="connsiteY41" fmla="*/ 367645 h 629691"/>
              <a:gd name="connsiteX42" fmla="*/ 91584 w 682331"/>
              <a:gd name="connsiteY42" fmla="*/ 386499 h 629691"/>
              <a:gd name="connsiteX43" fmla="*/ 72731 w 682331"/>
              <a:gd name="connsiteY43" fmla="*/ 405352 h 629691"/>
              <a:gd name="connsiteX44" fmla="*/ 63304 w 682331"/>
              <a:gd name="connsiteY44" fmla="*/ 411637 h 629691"/>
              <a:gd name="connsiteX45" fmla="*/ 47593 w 682331"/>
              <a:gd name="connsiteY45" fmla="*/ 430490 h 629691"/>
              <a:gd name="connsiteX46" fmla="*/ 44450 w 682331"/>
              <a:gd name="connsiteY46" fmla="*/ 439917 h 629691"/>
              <a:gd name="connsiteX47" fmla="*/ 38166 w 682331"/>
              <a:gd name="connsiteY47" fmla="*/ 480767 h 629691"/>
              <a:gd name="connsiteX48" fmla="*/ 35024 w 682331"/>
              <a:gd name="connsiteY48" fmla="*/ 493336 h 629691"/>
              <a:gd name="connsiteX49" fmla="*/ 28739 w 682331"/>
              <a:gd name="connsiteY49" fmla="*/ 502762 h 629691"/>
              <a:gd name="connsiteX50" fmla="*/ 25597 w 682331"/>
              <a:gd name="connsiteY50" fmla="*/ 512189 h 629691"/>
              <a:gd name="connsiteX51" fmla="*/ 16170 w 682331"/>
              <a:gd name="connsiteY51" fmla="*/ 515332 h 629691"/>
              <a:gd name="connsiteX52" fmla="*/ 9885 w 682331"/>
              <a:gd name="connsiteY52" fmla="*/ 534185 h 629691"/>
              <a:gd name="connsiteX53" fmla="*/ 6743 w 682331"/>
              <a:gd name="connsiteY53" fmla="*/ 543612 h 629691"/>
              <a:gd name="connsiteX54" fmla="*/ 459 w 682331"/>
              <a:gd name="connsiteY54" fmla="*/ 628453 h 629691"/>
              <a:gd name="connsiteX55" fmla="*/ 459 w 682331"/>
              <a:gd name="connsiteY55" fmla="*/ 609600 h 62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682331" h="629691">
                <a:moveTo>
                  <a:pt x="682331" y="0"/>
                </a:moveTo>
                <a:cubicBezTo>
                  <a:pt x="677094" y="3142"/>
                  <a:pt x="672200" y="6946"/>
                  <a:pt x="666619" y="9426"/>
                </a:cubicBezTo>
                <a:cubicBezTo>
                  <a:pt x="658490" y="13039"/>
                  <a:pt x="633634" y="15121"/>
                  <a:pt x="628912" y="15711"/>
                </a:cubicBezTo>
                <a:cubicBezTo>
                  <a:pt x="625770" y="16758"/>
                  <a:pt x="622448" y="17372"/>
                  <a:pt x="619485" y="18853"/>
                </a:cubicBezTo>
                <a:cubicBezTo>
                  <a:pt x="611232" y="22980"/>
                  <a:pt x="610196" y="27448"/>
                  <a:pt x="600632" y="28280"/>
                </a:cubicBezTo>
                <a:cubicBezTo>
                  <a:pt x="579736" y="30097"/>
                  <a:pt x="558735" y="30375"/>
                  <a:pt x="537786" y="31422"/>
                </a:cubicBezTo>
                <a:cubicBezTo>
                  <a:pt x="534644" y="32470"/>
                  <a:pt x="531619" y="33972"/>
                  <a:pt x="528360" y="34565"/>
                </a:cubicBezTo>
                <a:cubicBezTo>
                  <a:pt x="520052" y="36076"/>
                  <a:pt x="511369" y="35485"/>
                  <a:pt x="503222" y="37707"/>
                </a:cubicBezTo>
                <a:cubicBezTo>
                  <a:pt x="499579" y="38701"/>
                  <a:pt x="496868" y="41796"/>
                  <a:pt x="493795" y="43991"/>
                </a:cubicBezTo>
                <a:cubicBezTo>
                  <a:pt x="489533" y="47035"/>
                  <a:pt x="485773" y="50820"/>
                  <a:pt x="481226" y="53418"/>
                </a:cubicBezTo>
                <a:cubicBezTo>
                  <a:pt x="478350" y="55061"/>
                  <a:pt x="474941" y="55513"/>
                  <a:pt x="471799" y="56560"/>
                </a:cubicBezTo>
                <a:cubicBezTo>
                  <a:pt x="467162" y="63516"/>
                  <a:pt x="463345" y="70575"/>
                  <a:pt x="456087" y="75414"/>
                </a:cubicBezTo>
                <a:cubicBezTo>
                  <a:pt x="453331" y="77251"/>
                  <a:pt x="449803" y="77509"/>
                  <a:pt x="446661" y="78556"/>
                </a:cubicBezTo>
                <a:cubicBezTo>
                  <a:pt x="443519" y="80651"/>
                  <a:pt x="440612" y="83152"/>
                  <a:pt x="437234" y="84841"/>
                </a:cubicBezTo>
                <a:cubicBezTo>
                  <a:pt x="434271" y="86322"/>
                  <a:pt x="430702" y="86374"/>
                  <a:pt x="427807" y="87983"/>
                </a:cubicBezTo>
                <a:cubicBezTo>
                  <a:pt x="421204" y="91651"/>
                  <a:pt x="415238" y="96362"/>
                  <a:pt x="408953" y="100552"/>
                </a:cubicBezTo>
                <a:cubicBezTo>
                  <a:pt x="405256" y="103017"/>
                  <a:pt x="403143" y="107396"/>
                  <a:pt x="399527" y="109979"/>
                </a:cubicBezTo>
                <a:cubicBezTo>
                  <a:pt x="382163" y="122382"/>
                  <a:pt x="387692" y="109245"/>
                  <a:pt x="368104" y="128833"/>
                </a:cubicBezTo>
                <a:cubicBezTo>
                  <a:pt x="363914" y="133023"/>
                  <a:pt x="359391" y="136903"/>
                  <a:pt x="355535" y="141402"/>
                </a:cubicBezTo>
                <a:cubicBezTo>
                  <a:pt x="353077" y="144269"/>
                  <a:pt x="351920" y="148158"/>
                  <a:pt x="349250" y="150828"/>
                </a:cubicBezTo>
                <a:cubicBezTo>
                  <a:pt x="346580" y="153498"/>
                  <a:pt x="342966" y="155018"/>
                  <a:pt x="339824" y="157113"/>
                </a:cubicBezTo>
                <a:cubicBezTo>
                  <a:pt x="337729" y="160255"/>
                  <a:pt x="336488" y="164181"/>
                  <a:pt x="333539" y="166540"/>
                </a:cubicBezTo>
                <a:cubicBezTo>
                  <a:pt x="330952" y="168609"/>
                  <a:pt x="325949" y="166926"/>
                  <a:pt x="324112" y="169682"/>
                </a:cubicBezTo>
                <a:cubicBezTo>
                  <a:pt x="321149" y="174126"/>
                  <a:pt x="322375" y="180240"/>
                  <a:pt x="320970" y="185393"/>
                </a:cubicBezTo>
                <a:cubicBezTo>
                  <a:pt x="319227" y="191784"/>
                  <a:pt x="316780" y="197962"/>
                  <a:pt x="314685" y="204247"/>
                </a:cubicBezTo>
                <a:cubicBezTo>
                  <a:pt x="313638" y="207389"/>
                  <a:pt x="312346" y="210461"/>
                  <a:pt x="311543" y="213674"/>
                </a:cubicBezTo>
                <a:cubicBezTo>
                  <a:pt x="310496" y="217864"/>
                  <a:pt x="310102" y="222274"/>
                  <a:pt x="308401" y="226243"/>
                </a:cubicBezTo>
                <a:cubicBezTo>
                  <a:pt x="303280" y="238191"/>
                  <a:pt x="302000" y="234196"/>
                  <a:pt x="292690" y="241954"/>
                </a:cubicBezTo>
                <a:cubicBezTo>
                  <a:pt x="289276" y="244799"/>
                  <a:pt x="286771" y="248653"/>
                  <a:pt x="283263" y="251381"/>
                </a:cubicBezTo>
                <a:cubicBezTo>
                  <a:pt x="267055" y="263987"/>
                  <a:pt x="269205" y="262351"/>
                  <a:pt x="254982" y="267092"/>
                </a:cubicBezTo>
                <a:lnTo>
                  <a:pt x="236129" y="279661"/>
                </a:lnTo>
                <a:cubicBezTo>
                  <a:pt x="232987" y="281756"/>
                  <a:pt x="230285" y="284752"/>
                  <a:pt x="226702" y="285946"/>
                </a:cubicBezTo>
                <a:lnTo>
                  <a:pt x="217275" y="289088"/>
                </a:lnTo>
                <a:cubicBezTo>
                  <a:pt x="205893" y="306163"/>
                  <a:pt x="217714" y="293244"/>
                  <a:pt x="195279" y="301657"/>
                </a:cubicBezTo>
                <a:cubicBezTo>
                  <a:pt x="191743" y="302983"/>
                  <a:pt x="189230" y="306253"/>
                  <a:pt x="185852" y="307942"/>
                </a:cubicBezTo>
                <a:cubicBezTo>
                  <a:pt x="182890" y="309423"/>
                  <a:pt x="179470" y="309779"/>
                  <a:pt x="176426" y="311084"/>
                </a:cubicBezTo>
                <a:cubicBezTo>
                  <a:pt x="172121" y="312929"/>
                  <a:pt x="168163" y="315524"/>
                  <a:pt x="163857" y="317369"/>
                </a:cubicBezTo>
                <a:cubicBezTo>
                  <a:pt x="157548" y="320073"/>
                  <a:pt x="148236" y="322059"/>
                  <a:pt x="141861" y="323653"/>
                </a:cubicBezTo>
                <a:cubicBezTo>
                  <a:pt x="138719" y="326795"/>
                  <a:pt x="136319" y="330922"/>
                  <a:pt x="132434" y="333080"/>
                </a:cubicBezTo>
                <a:cubicBezTo>
                  <a:pt x="126643" y="336297"/>
                  <a:pt x="113580" y="339365"/>
                  <a:pt x="113580" y="339365"/>
                </a:cubicBezTo>
                <a:cubicBezTo>
                  <a:pt x="95575" y="366372"/>
                  <a:pt x="117160" y="332205"/>
                  <a:pt x="104153" y="358218"/>
                </a:cubicBezTo>
                <a:cubicBezTo>
                  <a:pt x="102464" y="361596"/>
                  <a:pt x="99403" y="364194"/>
                  <a:pt x="97869" y="367645"/>
                </a:cubicBezTo>
                <a:cubicBezTo>
                  <a:pt x="95179" y="373699"/>
                  <a:pt x="96268" y="381815"/>
                  <a:pt x="91584" y="386499"/>
                </a:cubicBezTo>
                <a:cubicBezTo>
                  <a:pt x="85300" y="392783"/>
                  <a:pt x="80126" y="400422"/>
                  <a:pt x="72731" y="405352"/>
                </a:cubicBezTo>
                <a:cubicBezTo>
                  <a:pt x="69589" y="407447"/>
                  <a:pt x="66205" y="409219"/>
                  <a:pt x="63304" y="411637"/>
                </a:cubicBezTo>
                <a:cubicBezTo>
                  <a:pt x="57344" y="416603"/>
                  <a:pt x="51126" y="423425"/>
                  <a:pt x="47593" y="430490"/>
                </a:cubicBezTo>
                <a:cubicBezTo>
                  <a:pt x="46112" y="433453"/>
                  <a:pt x="45498" y="436775"/>
                  <a:pt x="44450" y="439917"/>
                </a:cubicBezTo>
                <a:cubicBezTo>
                  <a:pt x="42355" y="453534"/>
                  <a:pt x="40560" y="467200"/>
                  <a:pt x="38166" y="480767"/>
                </a:cubicBezTo>
                <a:cubicBezTo>
                  <a:pt x="37416" y="485020"/>
                  <a:pt x="36725" y="489367"/>
                  <a:pt x="35024" y="493336"/>
                </a:cubicBezTo>
                <a:cubicBezTo>
                  <a:pt x="33536" y="496807"/>
                  <a:pt x="30834" y="499620"/>
                  <a:pt x="28739" y="502762"/>
                </a:cubicBezTo>
                <a:cubicBezTo>
                  <a:pt x="27692" y="505904"/>
                  <a:pt x="27939" y="509847"/>
                  <a:pt x="25597" y="512189"/>
                </a:cubicBezTo>
                <a:cubicBezTo>
                  <a:pt x="23255" y="514531"/>
                  <a:pt x="18095" y="512637"/>
                  <a:pt x="16170" y="515332"/>
                </a:cubicBezTo>
                <a:cubicBezTo>
                  <a:pt x="12320" y="520722"/>
                  <a:pt x="11980" y="527901"/>
                  <a:pt x="9885" y="534185"/>
                </a:cubicBezTo>
                <a:lnTo>
                  <a:pt x="6743" y="543612"/>
                </a:lnTo>
                <a:cubicBezTo>
                  <a:pt x="6465" y="547776"/>
                  <a:pt x="1942" y="619553"/>
                  <a:pt x="459" y="628453"/>
                </a:cubicBezTo>
                <a:cubicBezTo>
                  <a:pt x="-574" y="634652"/>
                  <a:pt x="459" y="615884"/>
                  <a:pt x="459" y="60960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4" name="Oval 52"/>
          <p:cNvSpPr>
            <a:spLocks noChangeArrowheads="1"/>
          </p:cNvSpPr>
          <p:nvPr/>
        </p:nvSpPr>
        <p:spPr bwMode="gray">
          <a:xfrm>
            <a:off x="939352" y="12583434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15" name="Oval 52"/>
          <p:cNvSpPr>
            <a:spLocks noChangeArrowheads="1"/>
          </p:cNvSpPr>
          <p:nvPr/>
        </p:nvSpPr>
        <p:spPr bwMode="gray">
          <a:xfrm>
            <a:off x="453182" y="13039014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8013459" y="11112318"/>
            <a:ext cx="796927" cy="139203"/>
          </a:xfrm>
          <a:custGeom>
            <a:avLst/>
            <a:gdLst>
              <a:gd name="connsiteX0" fmla="*/ 810126 w 810126"/>
              <a:gd name="connsiteY0" fmla="*/ 57006 h 117164"/>
              <a:gd name="connsiteX1" fmla="*/ 790074 w 810126"/>
              <a:gd name="connsiteY1" fmla="*/ 52996 h 117164"/>
              <a:gd name="connsiteX2" fmla="*/ 778042 w 810126"/>
              <a:gd name="connsiteY2" fmla="*/ 44974 h 117164"/>
              <a:gd name="connsiteX3" fmla="*/ 766010 w 810126"/>
              <a:gd name="connsiteY3" fmla="*/ 40964 h 117164"/>
              <a:gd name="connsiteX4" fmla="*/ 757989 w 810126"/>
              <a:gd name="connsiteY4" fmla="*/ 28932 h 117164"/>
              <a:gd name="connsiteX5" fmla="*/ 689810 w 810126"/>
              <a:gd name="connsiteY5" fmla="*/ 16901 h 117164"/>
              <a:gd name="connsiteX6" fmla="*/ 633663 w 810126"/>
              <a:gd name="connsiteY6" fmla="*/ 12890 h 117164"/>
              <a:gd name="connsiteX7" fmla="*/ 553452 w 810126"/>
              <a:gd name="connsiteY7" fmla="*/ 4869 h 117164"/>
              <a:gd name="connsiteX8" fmla="*/ 272716 w 810126"/>
              <a:gd name="connsiteY8" fmla="*/ 859 h 117164"/>
              <a:gd name="connsiteX9" fmla="*/ 100263 w 810126"/>
              <a:gd name="connsiteY9" fmla="*/ 4869 h 117164"/>
              <a:gd name="connsiteX10" fmla="*/ 92242 w 810126"/>
              <a:gd name="connsiteY10" fmla="*/ 28932 h 117164"/>
              <a:gd name="connsiteX11" fmla="*/ 76200 w 810126"/>
              <a:gd name="connsiteY11" fmla="*/ 57006 h 117164"/>
              <a:gd name="connsiteX12" fmla="*/ 68179 w 810126"/>
              <a:gd name="connsiteY12" fmla="*/ 69038 h 117164"/>
              <a:gd name="connsiteX13" fmla="*/ 64168 w 810126"/>
              <a:gd name="connsiteY13" fmla="*/ 105132 h 117164"/>
              <a:gd name="connsiteX14" fmla="*/ 52137 w 810126"/>
              <a:gd name="connsiteY14" fmla="*/ 109143 h 117164"/>
              <a:gd name="connsiteX15" fmla="*/ 0 w 810126"/>
              <a:gd name="connsiteY15" fmla="*/ 117164 h 117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10126" h="117164">
                <a:moveTo>
                  <a:pt x="810126" y="57006"/>
                </a:moveTo>
                <a:cubicBezTo>
                  <a:pt x="803442" y="55669"/>
                  <a:pt x="796456" y="55389"/>
                  <a:pt x="790074" y="52996"/>
                </a:cubicBezTo>
                <a:cubicBezTo>
                  <a:pt x="785561" y="51303"/>
                  <a:pt x="782353" y="47130"/>
                  <a:pt x="778042" y="44974"/>
                </a:cubicBezTo>
                <a:cubicBezTo>
                  <a:pt x="774261" y="43083"/>
                  <a:pt x="770021" y="42301"/>
                  <a:pt x="766010" y="40964"/>
                </a:cubicBezTo>
                <a:cubicBezTo>
                  <a:pt x="763336" y="36953"/>
                  <a:pt x="762076" y="31487"/>
                  <a:pt x="757989" y="28932"/>
                </a:cubicBezTo>
                <a:cubicBezTo>
                  <a:pt x="740894" y="18248"/>
                  <a:pt x="705712" y="18173"/>
                  <a:pt x="689810" y="16901"/>
                </a:cubicBezTo>
                <a:lnTo>
                  <a:pt x="633663" y="12890"/>
                </a:lnTo>
                <a:cubicBezTo>
                  <a:pt x="600377" y="7343"/>
                  <a:pt x="596285" y="5889"/>
                  <a:pt x="553452" y="4869"/>
                </a:cubicBezTo>
                <a:lnTo>
                  <a:pt x="272716" y="859"/>
                </a:lnTo>
                <a:cubicBezTo>
                  <a:pt x="215232" y="2196"/>
                  <a:pt x="157080" y="-3969"/>
                  <a:pt x="100263" y="4869"/>
                </a:cubicBezTo>
                <a:cubicBezTo>
                  <a:pt x="91909" y="6169"/>
                  <a:pt x="93632" y="20592"/>
                  <a:pt x="92242" y="28932"/>
                </a:cubicBezTo>
                <a:cubicBezTo>
                  <a:pt x="87536" y="57166"/>
                  <a:pt x="95946" y="50425"/>
                  <a:pt x="76200" y="57006"/>
                </a:cubicBezTo>
                <a:cubicBezTo>
                  <a:pt x="73526" y="61017"/>
                  <a:pt x="69348" y="64362"/>
                  <a:pt x="68179" y="69038"/>
                </a:cubicBezTo>
                <a:cubicBezTo>
                  <a:pt x="65243" y="80782"/>
                  <a:pt x="68664" y="93892"/>
                  <a:pt x="64168" y="105132"/>
                </a:cubicBezTo>
                <a:cubicBezTo>
                  <a:pt x="62598" y="109057"/>
                  <a:pt x="56202" y="107982"/>
                  <a:pt x="52137" y="109143"/>
                </a:cubicBezTo>
                <a:cubicBezTo>
                  <a:pt x="35222" y="113976"/>
                  <a:pt x="17644" y="117164"/>
                  <a:pt x="0" y="117164"/>
                </a:cubicBezTo>
              </a:path>
            </a:pathLst>
          </a:custGeom>
          <a:noFill/>
          <a:ln w="76200">
            <a:solidFill>
              <a:srgbClr val="FF75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7436453" y="11232884"/>
            <a:ext cx="488795" cy="105717"/>
          </a:xfrm>
          <a:custGeom>
            <a:avLst/>
            <a:gdLst>
              <a:gd name="connsiteX0" fmla="*/ 385243 w 385243"/>
              <a:gd name="connsiteY0" fmla="*/ 0 h 88232"/>
              <a:gd name="connsiteX1" fmla="*/ 353159 w 385243"/>
              <a:gd name="connsiteY1" fmla="*/ 28074 h 88232"/>
              <a:gd name="connsiteX2" fmla="*/ 321074 w 385243"/>
              <a:gd name="connsiteY2" fmla="*/ 32084 h 88232"/>
              <a:gd name="connsiteX3" fmla="*/ 297011 w 385243"/>
              <a:gd name="connsiteY3" fmla="*/ 44116 h 88232"/>
              <a:gd name="connsiteX4" fmla="*/ 272948 w 385243"/>
              <a:gd name="connsiteY4" fmla="*/ 56147 h 88232"/>
              <a:gd name="connsiteX5" fmla="*/ 260916 w 385243"/>
              <a:gd name="connsiteY5" fmla="*/ 64168 h 88232"/>
              <a:gd name="connsiteX6" fmla="*/ 252895 w 385243"/>
              <a:gd name="connsiteY6" fmla="*/ 76200 h 88232"/>
              <a:gd name="connsiteX7" fmla="*/ 240864 w 385243"/>
              <a:gd name="connsiteY7" fmla="*/ 80211 h 88232"/>
              <a:gd name="connsiteX8" fmla="*/ 84453 w 385243"/>
              <a:gd name="connsiteY8" fmla="*/ 76200 h 88232"/>
              <a:gd name="connsiteX9" fmla="*/ 36327 w 385243"/>
              <a:gd name="connsiteY9" fmla="*/ 68179 h 88232"/>
              <a:gd name="connsiteX10" fmla="*/ 24295 w 385243"/>
              <a:gd name="connsiteY10" fmla="*/ 64168 h 88232"/>
              <a:gd name="connsiteX11" fmla="*/ 232 w 385243"/>
              <a:gd name="connsiteY11" fmla="*/ 80211 h 88232"/>
              <a:gd name="connsiteX12" fmla="*/ 232 w 385243"/>
              <a:gd name="connsiteY12" fmla="*/ 88232 h 88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5243" h="88232">
                <a:moveTo>
                  <a:pt x="385243" y="0"/>
                </a:moveTo>
                <a:cubicBezTo>
                  <a:pt x="382921" y="2322"/>
                  <a:pt x="362277" y="25587"/>
                  <a:pt x="353159" y="28074"/>
                </a:cubicBezTo>
                <a:cubicBezTo>
                  <a:pt x="342761" y="30910"/>
                  <a:pt x="331769" y="30747"/>
                  <a:pt x="321074" y="32084"/>
                </a:cubicBezTo>
                <a:cubicBezTo>
                  <a:pt x="286596" y="55070"/>
                  <a:pt x="330219" y="27511"/>
                  <a:pt x="297011" y="44116"/>
                </a:cubicBezTo>
                <a:cubicBezTo>
                  <a:pt x="265920" y="59662"/>
                  <a:pt x="303185" y="46070"/>
                  <a:pt x="272948" y="56147"/>
                </a:cubicBezTo>
                <a:cubicBezTo>
                  <a:pt x="268937" y="58821"/>
                  <a:pt x="264324" y="60760"/>
                  <a:pt x="260916" y="64168"/>
                </a:cubicBezTo>
                <a:cubicBezTo>
                  <a:pt x="257508" y="67576"/>
                  <a:pt x="256659" y="73189"/>
                  <a:pt x="252895" y="76200"/>
                </a:cubicBezTo>
                <a:cubicBezTo>
                  <a:pt x="249594" y="78841"/>
                  <a:pt x="244874" y="78874"/>
                  <a:pt x="240864" y="80211"/>
                </a:cubicBezTo>
                <a:lnTo>
                  <a:pt x="84453" y="76200"/>
                </a:lnTo>
                <a:cubicBezTo>
                  <a:pt x="67238" y="75467"/>
                  <a:pt x="52424" y="72779"/>
                  <a:pt x="36327" y="68179"/>
                </a:cubicBezTo>
                <a:cubicBezTo>
                  <a:pt x="32262" y="67017"/>
                  <a:pt x="28306" y="65505"/>
                  <a:pt x="24295" y="64168"/>
                </a:cubicBezTo>
                <a:cubicBezTo>
                  <a:pt x="4240" y="68180"/>
                  <a:pt x="3829" y="62226"/>
                  <a:pt x="232" y="80211"/>
                </a:cubicBezTo>
                <a:cubicBezTo>
                  <a:pt x="-292" y="82833"/>
                  <a:pt x="232" y="85558"/>
                  <a:pt x="232" y="88232"/>
                </a:cubicBezTo>
              </a:path>
            </a:pathLst>
          </a:custGeom>
          <a:noFill/>
          <a:ln w="76200">
            <a:solidFill>
              <a:srgbClr val="FF75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6576143" y="11183639"/>
            <a:ext cx="766061" cy="156924"/>
          </a:xfrm>
          <a:custGeom>
            <a:avLst/>
            <a:gdLst>
              <a:gd name="connsiteX0" fmla="*/ 0 w 721895"/>
              <a:gd name="connsiteY0" fmla="*/ 52650 h 156924"/>
              <a:gd name="connsiteX1" fmla="*/ 56147 w 721895"/>
              <a:gd name="connsiteY1" fmla="*/ 48640 h 156924"/>
              <a:gd name="connsiteX2" fmla="*/ 64168 w 721895"/>
              <a:gd name="connsiteY2" fmla="*/ 40618 h 156924"/>
              <a:gd name="connsiteX3" fmla="*/ 76200 w 721895"/>
              <a:gd name="connsiteY3" fmla="*/ 36608 h 156924"/>
              <a:gd name="connsiteX4" fmla="*/ 112295 w 721895"/>
              <a:gd name="connsiteY4" fmla="*/ 16555 h 156924"/>
              <a:gd name="connsiteX5" fmla="*/ 180474 w 721895"/>
              <a:gd name="connsiteY5" fmla="*/ 12545 h 156924"/>
              <a:gd name="connsiteX6" fmla="*/ 192505 w 721895"/>
              <a:gd name="connsiteY6" fmla="*/ 4524 h 156924"/>
              <a:gd name="connsiteX7" fmla="*/ 244642 w 721895"/>
              <a:gd name="connsiteY7" fmla="*/ 4524 h 156924"/>
              <a:gd name="connsiteX8" fmla="*/ 264695 w 721895"/>
              <a:gd name="connsiteY8" fmla="*/ 24576 h 156924"/>
              <a:gd name="connsiteX9" fmla="*/ 268705 w 721895"/>
              <a:gd name="connsiteY9" fmla="*/ 36608 h 156924"/>
              <a:gd name="connsiteX10" fmla="*/ 284747 w 721895"/>
              <a:gd name="connsiteY10" fmla="*/ 60671 h 156924"/>
              <a:gd name="connsiteX11" fmla="*/ 292768 w 721895"/>
              <a:gd name="connsiteY11" fmla="*/ 72703 h 156924"/>
              <a:gd name="connsiteX12" fmla="*/ 304800 w 721895"/>
              <a:gd name="connsiteY12" fmla="*/ 80724 h 156924"/>
              <a:gd name="connsiteX13" fmla="*/ 324853 w 721895"/>
              <a:gd name="connsiteY13" fmla="*/ 100776 h 156924"/>
              <a:gd name="connsiteX14" fmla="*/ 332874 w 721895"/>
              <a:gd name="connsiteY14" fmla="*/ 112808 h 156924"/>
              <a:gd name="connsiteX15" fmla="*/ 360947 w 721895"/>
              <a:gd name="connsiteY15" fmla="*/ 128850 h 156924"/>
              <a:gd name="connsiteX16" fmla="*/ 385010 w 721895"/>
              <a:gd name="connsiteY16" fmla="*/ 140882 h 156924"/>
              <a:gd name="connsiteX17" fmla="*/ 393032 w 721895"/>
              <a:gd name="connsiteY17" fmla="*/ 148903 h 156924"/>
              <a:gd name="connsiteX18" fmla="*/ 417095 w 721895"/>
              <a:gd name="connsiteY18" fmla="*/ 156924 h 156924"/>
              <a:gd name="connsiteX19" fmla="*/ 617621 w 721895"/>
              <a:gd name="connsiteY19" fmla="*/ 152913 h 156924"/>
              <a:gd name="connsiteX20" fmla="*/ 633663 w 721895"/>
              <a:gd name="connsiteY20" fmla="*/ 148903 h 156924"/>
              <a:gd name="connsiteX21" fmla="*/ 677779 w 721895"/>
              <a:gd name="connsiteY21" fmla="*/ 140882 h 156924"/>
              <a:gd name="connsiteX22" fmla="*/ 689810 w 721895"/>
              <a:gd name="connsiteY22" fmla="*/ 132861 h 156924"/>
              <a:gd name="connsiteX23" fmla="*/ 697832 w 721895"/>
              <a:gd name="connsiteY23" fmla="*/ 124840 h 156924"/>
              <a:gd name="connsiteX24" fmla="*/ 721895 w 721895"/>
              <a:gd name="connsiteY24" fmla="*/ 120829 h 15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21895" h="156924">
                <a:moveTo>
                  <a:pt x="0" y="52650"/>
                </a:moveTo>
                <a:cubicBezTo>
                  <a:pt x="18716" y="51313"/>
                  <a:pt x="37705" y="52098"/>
                  <a:pt x="56147" y="48640"/>
                </a:cubicBezTo>
                <a:cubicBezTo>
                  <a:pt x="59864" y="47943"/>
                  <a:pt x="60926" y="42564"/>
                  <a:pt x="64168" y="40618"/>
                </a:cubicBezTo>
                <a:cubicBezTo>
                  <a:pt x="67793" y="38443"/>
                  <a:pt x="72189" y="37945"/>
                  <a:pt x="76200" y="36608"/>
                </a:cubicBezTo>
                <a:cubicBezTo>
                  <a:pt x="83894" y="31478"/>
                  <a:pt x="99839" y="17801"/>
                  <a:pt x="112295" y="16555"/>
                </a:cubicBezTo>
                <a:cubicBezTo>
                  <a:pt x="134948" y="14290"/>
                  <a:pt x="157748" y="13882"/>
                  <a:pt x="180474" y="12545"/>
                </a:cubicBezTo>
                <a:cubicBezTo>
                  <a:pt x="184484" y="9871"/>
                  <a:pt x="188194" y="6680"/>
                  <a:pt x="192505" y="4524"/>
                </a:cubicBezTo>
                <a:cubicBezTo>
                  <a:pt x="210401" y="-4424"/>
                  <a:pt x="222201" y="2280"/>
                  <a:pt x="244642" y="4524"/>
                </a:cubicBezTo>
                <a:cubicBezTo>
                  <a:pt x="256673" y="12544"/>
                  <a:pt x="258012" y="11209"/>
                  <a:pt x="264695" y="24576"/>
                </a:cubicBezTo>
                <a:cubicBezTo>
                  <a:pt x="266586" y="28357"/>
                  <a:pt x="266652" y="32912"/>
                  <a:pt x="268705" y="36608"/>
                </a:cubicBezTo>
                <a:cubicBezTo>
                  <a:pt x="273386" y="45035"/>
                  <a:pt x="279400" y="52650"/>
                  <a:pt x="284747" y="60671"/>
                </a:cubicBezTo>
                <a:cubicBezTo>
                  <a:pt x="287421" y="64682"/>
                  <a:pt x="288757" y="70029"/>
                  <a:pt x="292768" y="72703"/>
                </a:cubicBezTo>
                <a:lnTo>
                  <a:pt x="304800" y="80724"/>
                </a:lnTo>
                <a:cubicBezTo>
                  <a:pt x="326191" y="112810"/>
                  <a:pt x="298113" y="74036"/>
                  <a:pt x="324853" y="100776"/>
                </a:cubicBezTo>
                <a:cubicBezTo>
                  <a:pt x="328261" y="104184"/>
                  <a:pt x="329466" y="109400"/>
                  <a:pt x="332874" y="112808"/>
                </a:cubicBezTo>
                <a:cubicBezTo>
                  <a:pt x="339388" y="119322"/>
                  <a:pt x="353607" y="124656"/>
                  <a:pt x="360947" y="128850"/>
                </a:cubicBezTo>
                <a:cubicBezTo>
                  <a:pt x="382717" y="141290"/>
                  <a:pt x="362951" y="133528"/>
                  <a:pt x="385010" y="140882"/>
                </a:cubicBezTo>
                <a:cubicBezTo>
                  <a:pt x="387684" y="143556"/>
                  <a:pt x="389650" y="147212"/>
                  <a:pt x="393032" y="148903"/>
                </a:cubicBezTo>
                <a:cubicBezTo>
                  <a:pt x="400594" y="152684"/>
                  <a:pt x="417095" y="156924"/>
                  <a:pt x="417095" y="156924"/>
                </a:cubicBezTo>
                <a:lnTo>
                  <a:pt x="617621" y="152913"/>
                </a:lnTo>
                <a:cubicBezTo>
                  <a:pt x="623129" y="152709"/>
                  <a:pt x="628240" y="149889"/>
                  <a:pt x="633663" y="148903"/>
                </a:cubicBezTo>
                <a:cubicBezTo>
                  <a:pt x="686353" y="139323"/>
                  <a:pt x="641394" y="149977"/>
                  <a:pt x="677779" y="140882"/>
                </a:cubicBezTo>
                <a:cubicBezTo>
                  <a:pt x="681789" y="138208"/>
                  <a:pt x="686046" y="135872"/>
                  <a:pt x="689810" y="132861"/>
                </a:cubicBezTo>
                <a:cubicBezTo>
                  <a:pt x="692763" y="130499"/>
                  <a:pt x="694590" y="126786"/>
                  <a:pt x="697832" y="124840"/>
                </a:cubicBezTo>
                <a:cubicBezTo>
                  <a:pt x="706631" y="119561"/>
                  <a:pt x="712312" y="120829"/>
                  <a:pt x="721895" y="120829"/>
                </a:cubicBezTo>
              </a:path>
            </a:pathLst>
          </a:custGeom>
          <a:noFill/>
          <a:ln w="76200">
            <a:solidFill>
              <a:srgbClr val="FF75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フリーフォーム 51"/>
          <p:cNvSpPr/>
          <p:nvPr/>
        </p:nvSpPr>
        <p:spPr>
          <a:xfrm>
            <a:off x="5320909" y="10103631"/>
            <a:ext cx="1133780" cy="1114926"/>
          </a:xfrm>
          <a:custGeom>
            <a:avLst/>
            <a:gdLst>
              <a:gd name="connsiteX0" fmla="*/ 32084 w 1175228"/>
              <a:gd name="connsiteY0" fmla="*/ 0 h 1114926"/>
              <a:gd name="connsiteX1" fmla="*/ 24063 w 1175228"/>
              <a:gd name="connsiteY1" fmla="*/ 20052 h 1114926"/>
              <a:gd name="connsiteX2" fmla="*/ 16042 w 1175228"/>
              <a:gd name="connsiteY2" fmla="*/ 88231 h 1114926"/>
              <a:gd name="connsiteX3" fmla="*/ 4010 w 1175228"/>
              <a:gd name="connsiteY3" fmla="*/ 136358 h 1114926"/>
              <a:gd name="connsiteX4" fmla="*/ 0 w 1175228"/>
              <a:gd name="connsiteY4" fmla="*/ 156410 h 1114926"/>
              <a:gd name="connsiteX5" fmla="*/ 4010 w 1175228"/>
              <a:gd name="connsiteY5" fmla="*/ 180473 h 1114926"/>
              <a:gd name="connsiteX6" fmla="*/ 56147 w 1175228"/>
              <a:gd name="connsiteY6" fmla="*/ 192505 h 1114926"/>
              <a:gd name="connsiteX7" fmla="*/ 80210 w 1175228"/>
              <a:gd name="connsiteY7" fmla="*/ 196515 h 1114926"/>
              <a:gd name="connsiteX8" fmla="*/ 92242 w 1175228"/>
              <a:gd name="connsiteY8" fmla="*/ 204536 h 1114926"/>
              <a:gd name="connsiteX9" fmla="*/ 112295 w 1175228"/>
              <a:gd name="connsiteY9" fmla="*/ 220579 h 1114926"/>
              <a:gd name="connsiteX10" fmla="*/ 124326 w 1175228"/>
              <a:gd name="connsiteY10" fmla="*/ 244642 h 1114926"/>
              <a:gd name="connsiteX11" fmla="*/ 148389 w 1175228"/>
              <a:gd name="connsiteY11" fmla="*/ 252663 h 1114926"/>
              <a:gd name="connsiteX12" fmla="*/ 160421 w 1175228"/>
              <a:gd name="connsiteY12" fmla="*/ 260684 h 1114926"/>
              <a:gd name="connsiteX13" fmla="*/ 184484 w 1175228"/>
              <a:gd name="connsiteY13" fmla="*/ 268705 h 1114926"/>
              <a:gd name="connsiteX14" fmla="*/ 196516 w 1175228"/>
              <a:gd name="connsiteY14" fmla="*/ 276726 h 1114926"/>
              <a:gd name="connsiteX15" fmla="*/ 300789 w 1175228"/>
              <a:gd name="connsiteY15" fmla="*/ 280736 h 1114926"/>
              <a:gd name="connsiteX16" fmla="*/ 308810 w 1175228"/>
              <a:gd name="connsiteY16" fmla="*/ 304800 h 1114926"/>
              <a:gd name="connsiteX17" fmla="*/ 312821 w 1175228"/>
              <a:gd name="connsiteY17" fmla="*/ 316831 h 1114926"/>
              <a:gd name="connsiteX18" fmla="*/ 320842 w 1175228"/>
              <a:gd name="connsiteY18" fmla="*/ 328863 h 1114926"/>
              <a:gd name="connsiteX19" fmla="*/ 332874 w 1175228"/>
              <a:gd name="connsiteY19" fmla="*/ 352926 h 1114926"/>
              <a:gd name="connsiteX20" fmla="*/ 344905 w 1175228"/>
              <a:gd name="connsiteY20" fmla="*/ 356936 h 1114926"/>
              <a:gd name="connsiteX21" fmla="*/ 352926 w 1175228"/>
              <a:gd name="connsiteY21" fmla="*/ 364958 h 1114926"/>
              <a:gd name="connsiteX22" fmla="*/ 360947 w 1175228"/>
              <a:gd name="connsiteY22" fmla="*/ 376989 h 1114926"/>
              <a:gd name="connsiteX23" fmla="*/ 372979 w 1175228"/>
              <a:gd name="connsiteY23" fmla="*/ 381000 h 1114926"/>
              <a:gd name="connsiteX24" fmla="*/ 385010 w 1175228"/>
              <a:gd name="connsiteY24" fmla="*/ 393031 h 1114926"/>
              <a:gd name="connsiteX25" fmla="*/ 401053 w 1175228"/>
              <a:gd name="connsiteY25" fmla="*/ 417094 h 1114926"/>
              <a:gd name="connsiteX26" fmla="*/ 409074 w 1175228"/>
              <a:gd name="connsiteY26" fmla="*/ 429126 h 1114926"/>
              <a:gd name="connsiteX27" fmla="*/ 421105 w 1175228"/>
              <a:gd name="connsiteY27" fmla="*/ 441158 h 1114926"/>
              <a:gd name="connsiteX28" fmla="*/ 441158 w 1175228"/>
              <a:gd name="connsiteY28" fmla="*/ 461210 h 1114926"/>
              <a:gd name="connsiteX29" fmla="*/ 457200 w 1175228"/>
              <a:gd name="connsiteY29" fmla="*/ 485273 h 1114926"/>
              <a:gd name="connsiteX30" fmla="*/ 469232 w 1175228"/>
              <a:gd name="connsiteY30" fmla="*/ 505326 h 1114926"/>
              <a:gd name="connsiteX31" fmla="*/ 493295 w 1175228"/>
              <a:gd name="connsiteY31" fmla="*/ 521368 h 1114926"/>
              <a:gd name="connsiteX32" fmla="*/ 517358 w 1175228"/>
              <a:gd name="connsiteY32" fmla="*/ 545431 h 1114926"/>
              <a:gd name="connsiteX33" fmla="*/ 529389 w 1175228"/>
              <a:gd name="connsiteY33" fmla="*/ 557463 h 1114926"/>
              <a:gd name="connsiteX34" fmla="*/ 541421 w 1175228"/>
              <a:gd name="connsiteY34" fmla="*/ 565484 h 1114926"/>
              <a:gd name="connsiteX35" fmla="*/ 561474 w 1175228"/>
              <a:gd name="connsiteY35" fmla="*/ 589547 h 1114926"/>
              <a:gd name="connsiteX36" fmla="*/ 573505 w 1175228"/>
              <a:gd name="connsiteY36" fmla="*/ 597568 h 1114926"/>
              <a:gd name="connsiteX37" fmla="*/ 585537 w 1175228"/>
              <a:gd name="connsiteY37" fmla="*/ 609600 h 1114926"/>
              <a:gd name="connsiteX38" fmla="*/ 621632 w 1175228"/>
              <a:gd name="connsiteY38" fmla="*/ 629652 h 1114926"/>
              <a:gd name="connsiteX39" fmla="*/ 657726 w 1175228"/>
              <a:gd name="connsiteY39" fmla="*/ 645694 h 1114926"/>
              <a:gd name="connsiteX40" fmla="*/ 669758 w 1175228"/>
              <a:gd name="connsiteY40" fmla="*/ 649705 h 1114926"/>
              <a:gd name="connsiteX41" fmla="*/ 681789 w 1175228"/>
              <a:gd name="connsiteY41" fmla="*/ 653715 h 1114926"/>
              <a:gd name="connsiteX42" fmla="*/ 729916 w 1175228"/>
              <a:gd name="connsiteY42" fmla="*/ 665747 h 1114926"/>
              <a:gd name="connsiteX43" fmla="*/ 745958 w 1175228"/>
              <a:gd name="connsiteY43" fmla="*/ 669758 h 1114926"/>
              <a:gd name="connsiteX44" fmla="*/ 770021 w 1175228"/>
              <a:gd name="connsiteY44" fmla="*/ 673768 h 1114926"/>
              <a:gd name="connsiteX45" fmla="*/ 794084 w 1175228"/>
              <a:gd name="connsiteY45" fmla="*/ 697831 h 1114926"/>
              <a:gd name="connsiteX46" fmla="*/ 806116 w 1175228"/>
              <a:gd name="connsiteY46" fmla="*/ 721894 h 1114926"/>
              <a:gd name="connsiteX47" fmla="*/ 830179 w 1175228"/>
              <a:gd name="connsiteY47" fmla="*/ 745958 h 1114926"/>
              <a:gd name="connsiteX48" fmla="*/ 850232 w 1175228"/>
              <a:gd name="connsiteY48" fmla="*/ 766010 h 1114926"/>
              <a:gd name="connsiteX49" fmla="*/ 854242 w 1175228"/>
              <a:gd name="connsiteY49" fmla="*/ 778042 h 1114926"/>
              <a:gd name="connsiteX50" fmla="*/ 870284 w 1175228"/>
              <a:gd name="connsiteY50" fmla="*/ 802105 h 1114926"/>
              <a:gd name="connsiteX51" fmla="*/ 874295 w 1175228"/>
              <a:gd name="connsiteY51" fmla="*/ 822158 h 1114926"/>
              <a:gd name="connsiteX52" fmla="*/ 878305 w 1175228"/>
              <a:gd name="connsiteY52" fmla="*/ 834189 h 1114926"/>
              <a:gd name="connsiteX53" fmla="*/ 886326 w 1175228"/>
              <a:gd name="connsiteY53" fmla="*/ 906379 h 1114926"/>
              <a:gd name="connsiteX54" fmla="*/ 894347 w 1175228"/>
              <a:gd name="connsiteY54" fmla="*/ 930442 h 1114926"/>
              <a:gd name="connsiteX55" fmla="*/ 898358 w 1175228"/>
              <a:gd name="connsiteY55" fmla="*/ 942473 h 1114926"/>
              <a:gd name="connsiteX56" fmla="*/ 942474 w 1175228"/>
              <a:gd name="connsiteY56" fmla="*/ 986589 h 1114926"/>
              <a:gd name="connsiteX57" fmla="*/ 954505 w 1175228"/>
              <a:gd name="connsiteY57" fmla="*/ 998621 h 1114926"/>
              <a:gd name="connsiteX58" fmla="*/ 990600 w 1175228"/>
              <a:gd name="connsiteY58" fmla="*/ 1022684 h 1114926"/>
              <a:gd name="connsiteX59" fmla="*/ 1002632 w 1175228"/>
              <a:gd name="connsiteY59" fmla="*/ 1030705 h 1114926"/>
              <a:gd name="connsiteX60" fmla="*/ 1022684 w 1175228"/>
              <a:gd name="connsiteY60" fmla="*/ 1046747 h 1114926"/>
              <a:gd name="connsiteX61" fmla="*/ 1034716 w 1175228"/>
              <a:gd name="connsiteY61" fmla="*/ 1054768 h 1114926"/>
              <a:gd name="connsiteX62" fmla="*/ 1058779 w 1175228"/>
              <a:gd name="connsiteY62" fmla="*/ 1062789 h 1114926"/>
              <a:gd name="connsiteX63" fmla="*/ 1070810 w 1175228"/>
              <a:gd name="connsiteY63" fmla="*/ 1066800 h 1114926"/>
              <a:gd name="connsiteX64" fmla="*/ 1082842 w 1175228"/>
              <a:gd name="connsiteY64" fmla="*/ 1074821 h 1114926"/>
              <a:gd name="connsiteX65" fmla="*/ 1106905 w 1175228"/>
              <a:gd name="connsiteY65" fmla="*/ 1082842 h 1114926"/>
              <a:gd name="connsiteX66" fmla="*/ 1118937 w 1175228"/>
              <a:gd name="connsiteY66" fmla="*/ 1086852 h 1114926"/>
              <a:gd name="connsiteX67" fmla="*/ 1130968 w 1175228"/>
              <a:gd name="connsiteY67" fmla="*/ 1094873 h 1114926"/>
              <a:gd name="connsiteX68" fmla="*/ 1163053 w 1175228"/>
              <a:gd name="connsiteY68" fmla="*/ 1102894 h 1114926"/>
              <a:gd name="connsiteX69" fmla="*/ 1175084 w 1175228"/>
              <a:gd name="connsiteY69" fmla="*/ 1106905 h 1114926"/>
              <a:gd name="connsiteX70" fmla="*/ 1167063 w 1175228"/>
              <a:gd name="connsiteY70" fmla="*/ 1114926 h 1114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75228" h="1114926">
                <a:moveTo>
                  <a:pt x="32084" y="0"/>
                </a:moveTo>
                <a:cubicBezTo>
                  <a:pt x="29410" y="6684"/>
                  <a:pt x="26132" y="13157"/>
                  <a:pt x="24063" y="20052"/>
                </a:cubicBezTo>
                <a:cubicBezTo>
                  <a:pt x="17979" y="40331"/>
                  <a:pt x="18062" y="70054"/>
                  <a:pt x="16042" y="88231"/>
                </a:cubicBezTo>
                <a:cubicBezTo>
                  <a:pt x="9595" y="146255"/>
                  <a:pt x="15693" y="77940"/>
                  <a:pt x="4010" y="136358"/>
                </a:cubicBezTo>
                <a:lnTo>
                  <a:pt x="0" y="156410"/>
                </a:lnTo>
                <a:cubicBezTo>
                  <a:pt x="1337" y="164431"/>
                  <a:pt x="1155" y="172859"/>
                  <a:pt x="4010" y="180473"/>
                </a:cubicBezTo>
                <a:cubicBezTo>
                  <a:pt x="10529" y="197857"/>
                  <a:pt x="54907" y="192359"/>
                  <a:pt x="56147" y="192505"/>
                </a:cubicBezTo>
                <a:cubicBezTo>
                  <a:pt x="64223" y="193455"/>
                  <a:pt x="72189" y="195178"/>
                  <a:pt x="80210" y="196515"/>
                </a:cubicBezTo>
                <a:cubicBezTo>
                  <a:pt x="84221" y="199189"/>
                  <a:pt x="88478" y="201525"/>
                  <a:pt x="92242" y="204536"/>
                </a:cubicBezTo>
                <a:cubicBezTo>
                  <a:pt x="120816" y="227396"/>
                  <a:pt x="75262" y="195892"/>
                  <a:pt x="112295" y="220579"/>
                </a:cubicBezTo>
                <a:cubicBezTo>
                  <a:pt x="114480" y="227135"/>
                  <a:pt x="117779" y="240550"/>
                  <a:pt x="124326" y="244642"/>
                </a:cubicBezTo>
                <a:cubicBezTo>
                  <a:pt x="131496" y="249123"/>
                  <a:pt x="141354" y="247973"/>
                  <a:pt x="148389" y="252663"/>
                </a:cubicBezTo>
                <a:cubicBezTo>
                  <a:pt x="152400" y="255337"/>
                  <a:pt x="156016" y="258726"/>
                  <a:pt x="160421" y="260684"/>
                </a:cubicBezTo>
                <a:cubicBezTo>
                  <a:pt x="168147" y="264118"/>
                  <a:pt x="177449" y="264015"/>
                  <a:pt x="184484" y="268705"/>
                </a:cubicBezTo>
                <a:cubicBezTo>
                  <a:pt x="188495" y="271379"/>
                  <a:pt x="191721" y="276230"/>
                  <a:pt x="196516" y="276726"/>
                </a:cubicBezTo>
                <a:cubicBezTo>
                  <a:pt x="231115" y="280305"/>
                  <a:pt x="266031" y="279399"/>
                  <a:pt x="300789" y="280736"/>
                </a:cubicBezTo>
                <a:lnTo>
                  <a:pt x="308810" y="304800"/>
                </a:lnTo>
                <a:cubicBezTo>
                  <a:pt x="310147" y="308810"/>
                  <a:pt x="310476" y="313314"/>
                  <a:pt x="312821" y="316831"/>
                </a:cubicBezTo>
                <a:cubicBezTo>
                  <a:pt x="315495" y="320842"/>
                  <a:pt x="318686" y="324552"/>
                  <a:pt x="320842" y="328863"/>
                </a:cubicBezTo>
                <a:cubicBezTo>
                  <a:pt x="325685" y="338549"/>
                  <a:pt x="323298" y="345265"/>
                  <a:pt x="332874" y="352926"/>
                </a:cubicBezTo>
                <a:cubicBezTo>
                  <a:pt x="336175" y="355567"/>
                  <a:pt x="340895" y="355599"/>
                  <a:pt x="344905" y="356936"/>
                </a:cubicBezTo>
                <a:cubicBezTo>
                  <a:pt x="347579" y="359610"/>
                  <a:pt x="350564" y="362005"/>
                  <a:pt x="352926" y="364958"/>
                </a:cubicBezTo>
                <a:cubicBezTo>
                  <a:pt x="355937" y="368722"/>
                  <a:pt x="357183" y="373978"/>
                  <a:pt x="360947" y="376989"/>
                </a:cubicBezTo>
                <a:cubicBezTo>
                  <a:pt x="364248" y="379630"/>
                  <a:pt x="368968" y="379663"/>
                  <a:pt x="372979" y="381000"/>
                </a:cubicBezTo>
                <a:cubicBezTo>
                  <a:pt x="376989" y="385010"/>
                  <a:pt x="381528" y="388554"/>
                  <a:pt x="385010" y="393031"/>
                </a:cubicBezTo>
                <a:cubicBezTo>
                  <a:pt x="390929" y="400640"/>
                  <a:pt x="395705" y="409073"/>
                  <a:pt x="401053" y="417094"/>
                </a:cubicBezTo>
                <a:cubicBezTo>
                  <a:pt x="403727" y="421105"/>
                  <a:pt x="405666" y="425717"/>
                  <a:pt x="409074" y="429126"/>
                </a:cubicBezTo>
                <a:cubicBezTo>
                  <a:pt x="413084" y="433137"/>
                  <a:pt x="417474" y="436801"/>
                  <a:pt x="421105" y="441158"/>
                </a:cubicBezTo>
                <a:cubicBezTo>
                  <a:pt x="437813" y="461208"/>
                  <a:pt x="419102" y="446507"/>
                  <a:pt x="441158" y="461210"/>
                </a:cubicBezTo>
                <a:cubicBezTo>
                  <a:pt x="450693" y="489819"/>
                  <a:pt x="437172" y="455231"/>
                  <a:pt x="457200" y="485273"/>
                </a:cubicBezTo>
                <a:cubicBezTo>
                  <a:pt x="468718" y="502550"/>
                  <a:pt x="452574" y="492833"/>
                  <a:pt x="469232" y="505326"/>
                </a:cubicBezTo>
                <a:cubicBezTo>
                  <a:pt x="476944" y="511110"/>
                  <a:pt x="486478" y="514551"/>
                  <a:pt x="493295" y="521368"/>
                </a:cubicBezTo>
                <a:lnTo>
                  <a:pt x="517358" y="545431"/>
                </a:lnTo>
                <a:cubicBezTo>
                  <a:pt x="521368" y="549442"/>
                  <a:pt x="524670" y="554317"/>
                  <a:pt x="529389" y="557463"/>
                </a:cubicBezTo>
                <a:lnTo>
                  <a:pt x="541421" y="565484"/>
                </a:lnTo>
                <a:cubicBezTo>
                  <a:pt x="549308" y="577314"/>
                  <a:pt x="549894" y="579897"/>
                  <a:pt x="561474" y="589547"/>
                </a:cubicBezTo>
                <a:cubicBezTo>
                  <a:pt x="565177" y="592633"/>
                  <a:pt x="569802" y="594482"/>
                  <a:pt x="573505" y="597568"/>
                </a:cubicBezTo>
                <a:cubicBezTo>
                  <a:pt x="577862" y="601199"/>
                  <a:pt x="581060" y="606118"/>
                  <a:pt x="585537" y="609600"/>
                </a:cubicBezTo>
                <a:cubicBezTo>
                  <a:pt x="606223" y="625689"/>
                  <a:pt x="603478" y="623602"/>
                  <a:pt x="621632" y="629652"/>
                </a:cubicBezTo>
                <a:cubicBezTo>
                  <a:pt x="640698" y="642363"/>
                  <a:pt x="629090" y="636148"/>
                  <a:pt x="657726" y="645694"/>
                </a:cubicBezTo>
                <a:lnTo>
                  <a:pt x="669758" y="649705"/>
                </a:lnTo>
                <a:lnTo>
                  <a:pt x="681789" y="653715"/>
                </a:lnTo>
                <a:cubicBezTo>
                  <a:pt x="705251" y="669355"/>
                  <a:pt x="685622" y="658932"/>
                  <a:pt x="729916" y="665747"/>
                </a:cubicBezTo>
                <a:cubicBezTo>
                  <a:pt x="735364" y="666585"/>
                  <a:pt x="740553" y="668677"/>
                  <a:pt x="745958" y="669758"/>
                </a:cubicBezTo>
                <a:cubicBezTo>
                  <a:pt x="753932" y="671353"/>
                  <a:pt x="762000" y="672431"/>
                  <a:pt x="770021" y="673768"/>
                </a:cubicBezTo>
                <a:cubicBezTo>
                  <a:pt x="778042" y="681789"/>
                  <a:pt x="790497" y="687070"/>
                  <a:pt x="794084" y="697831"/>
                </a:cubicBezTo>
                <a:cubicBezTo>
                  <a:pt x="797801" y="708981"/>
                  <a:pt x="797823" y="712564"/>
                  <a:pt x="806116" y="721894"/>
                </a:cubicBezTo>
                <a:cubicBezTo>
                  <a:pt x="813652" y="730372"/>
                  <a:pt x="823886" y="736520"/>
                  <a:pt x="830179" y="745958"/>
                </a:cubicBezTo>
                <a:cubicBezTo>
                  <a:pt x="840874" y="762000"/>
                  <a:pt x="834190" y="755315"/>
                  <a:pt x="850232" y="766010"/>
                </a:cubicBezTo>
                <a:cubicBezTo>
                  <a:pt x="851569" y="770021"/>
                  <a:pt x="852189" y="774346"/>
                  <a:pt x="854242" y="778042"/>
                </a:cubicBezTo>
                <a:cubicBezTo>
                  <a:pt x="858923" y="786469"/>
                  <a:pt x="870284" y="802105"/>
                  <a:pt x="870284" y="802105"/>
                </a:cubicBezTo>
                <a:cubicBezTo>
                  <a:pt x="871621" y="808789"/>
                  <a:pt x="872642" y="815545"/>
                  <a:pt x="874295" y="822158"/>
                </a:cubicBezTo>
                <a:cubicBezTo>
                  <a:pt x="875320" y="826259"/>
                  <a:pt x="877811" y="829991"/>
                  <a:pt x="878305" y="834189"/>
                </a:cubicBezTo>
                <a:cubicBezTo>
                  <a:pt x="883633" y="879473"/>
                  <a:pt x="877495" y="876939"/>
                  <a:pt x="886326" y="906379"/>
                </a:cubicBezTo>
                <a:cubicBezTo>
                  <a:pt x="888755" y="914477"/>
                  <a:pt x="891673" y="922421"/>
                  <a:pt x="894347" y="930442"/>
                </a:cubicBezTo>
                <a:cubicBezTo>
                  <a:pt x="895684" y="934452"/>
                  <a:pt x="895369" y="939484"/>
                  <a:pt x="898358" y="942473"/>
                </a:cubicBezTo>
                <a:lnTo>
                  <a:pt x="942474" y="986589"/>
                </a:lnTo>
                <a:cubicBezTo>
                  <a:pt x="946485" y="990600"/>
                  <a:pt x="949786" y="995475"/>
                  <a:pt x="954505" y="998621"/>
                </a:cubicBezTo>
                <a:lnTo>
                  <a:pt x="990600" y="1022684"/>
                </a:lnTo>
                <a:lnTo>
                  <a:pt x="1002632" y="1030705"/>
                </a:lnTo>
                <a:cubicBezTo>
                  <a:pt x="1016153" y="1050985"/>
                  <a:pt x="1003314" y="1037061"/>
                  <a:pt x="1022684" y="1046747"/>
                </a:cubicBezTo>
                <a:cubicBezTo>
                  <a:pt x="1026995" y="1048903"/>
                  <a:pt x="1030311" y="1052810"/>
                  <a:pt x="1034716" y="1054768"/>
                </a:cubicBezTo>
                <a:cubicBezTo>
                  <a:pt x="1042442" y="1058202"/>
                  <a:pt x="1050758" y="1060115"/>
                  <a:pt x="1058779" y="1062789"/>
                </a:cubicBezTo>
                <a:cubicBezTo>
                  <a:pt x="1062789" y="1064126"/>
                  <a:pt x="1067293" y="1064455"/>
                  <a:pt x="1070810" y="1066800"/>
                </a:cubicBezTo>
                <a:cubicBezTo>
                  <a:pt x="1074821" y="1069474"/>
                  <a:pt x="1078437" y="1072863"/>
                  <a:pt x="1082842" y="1074821"/>
                </a:cubicBezTo>
                <a:cubicBezTo>
                  <a:pt x="1090568" y="1078255"/>
                  <a:pt x="1098884" y="1080168"/>
                  <a:pt x="1106905" y="1082842"/>
                </a:cubicBezTo>
                <a:lnTo>
                  <a:pt x="1118937" y="1086852"/>
                </a:lnTo>
                <a:cubicBezTo>
                  <a:pt x="1122947" y="1089526"/>
                  <a:pt x="1126657" y="1092717"/>
                  <a:pt x="1130968" y="1094873"/>
                </a:cubicBezTo>
                <a:cubicBezTo>
                  <a:pt x="1140139" y="1099459"/>
                  <a:pt x="1153895" y="1100604"/>
                  <a:pt x="1163053" y="1102894"/>
                </a:cubicBezTo>
                <a:cubicBezTo>
                  <a:pt x="1167154" y="1103919"/>
                  <a:pt x="1173747" y="1102895"/>
                  <a:pt x="1175084" y="1106905"/>
                </a:cubicBezTo>
                <a:cubicBezTo>
                  <a:pt x="1176280" y="1110492"/>
                  <a:pt x="1169737" y="1112252"/>
                  <a:pt x="1167063" y="1114926"/>
                </a:cubicBezTo>
              </a:path>
            </a:pathLst>
          </a:custGeom>
          <a:noFill/>
          <a:ln w="76200">
            <a:solidFill>
              <a:srgbClr val="FF75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フリーフォーム 100"/>
          <p:cNvSpPr/>
          <p:nvPr/>
        </p:nvSpPr>
        <p:spPr>
          <a:xfrm>
            <a:off x="3273081" y="10299434"/>
            <a:ext cx="2025315" cy="2001804"/>
          </a:xfrm>
          <a:custGeom>
            <a:avLst/>
            <a:gdLst>
              <a:gd name="connsiteX0" fmla="*/ 2025315 w 2025315"/>
              <a:gd name="connsiteY0" fmla="*/ 0 h 2001804"/>
              <a:gd name="connsiteX1" fmla="*/ 2005263 w 2025315"/>
              <a:gd name="connsiteY1" fmla="*/ 16042 h 2001804"/>
              <a:gd name="connsiteX2" fmla="*/ 1993231 w 2025315"/>
              <a:gd name="connsiteY2" fmla="*/ 20053 h 2001804"/>
              <a:gd name="connsiteX3" fmla="*/ 1985210 w 2025315"/>
              <a:gd name="connsiteY3" fmla="*/ 36095 h 2001804"/>
              <a:gd name="connsiteX4" fmla="*/ 1981200 w 2025315"/>
              <a:gd name="connsiteY4" fmla="*/ 48127 h 2001804"/>
              <a:gd name="connsiteX5" fmla="*/ 1973178 w 2025315"/>
              <a:gd name="connsiteY5" fmla="*/ 84221 h 2001804"/>
              <a:gd name="connsiteX6" fmla="*/ 1965157 w 2025315"/>
              <a:gd name="connsiteY6" fmla="*/ 96253 h 2001804"/>
              <a:gd name="connsiteX7" fmla="*/ 1941094 w 2025315"/>
              <a:gd name="connsiteY7" fmla="*/ 112295 h 2001804"/>
              <a:gd name="connsiteX8" fmla="*/ 1933073 w 2025315"/>
              <a:gd name="connsiteY8" fmla="*/ 124327 h 2001804"/>
              <a:gd name="connsiteX9" fmla="*/ 1921042 w 2025315"/>
              <a:gd name="connsiteY9" fmla="*/ 132348 h 2001804"/>
              <a:gd name="connsiteX10" fmla="*/ 1917031 w 2025315"/>
              <a:gd name="connsiteY10" fmla="*/ 144379 h 2001804"/>
              <a:gd name="connsiteX11" fmla="*/ 1909010 w 2025315"/>
              <a:gd name="connsiteY11" fmla="*/ 156411 h 2001804"/>
              <a:gd name="connsiteX12" fmla="*/ 1896978 w 2025315"/>
              <a:gd name="connsiteY12" fmla="*/ 176463 h 2001804"/>
              <a:gd name="connsiteX13" fmla="*/ 1892968 w 2025315"/>
              <a:gd name="connsiteY13" fmla="*/ 188495 h 2001804"/>
              <a:gd name="connsiteX14" fmla="*/ 1884947 w 2025315"/>
              <a:gd name="connsiteY14" fmla="*/ 200527 h 2001804"/>
              <a:gd name="connsiteX15" fmla="*/ 1876926 w 2025315"/>
              <a:gd name="connsiteY15" fmla="*/ 224590 h 2001804"/>
              <a:gd name="connsiteX16" fmla="*/ 1864894 w 2025315"/>
              <a:gd name="connsiteY16" fmla="*/ 236621 h 2001804"/>
              <a:gd name="connsiteX17" fmla="*/ 1856873 w 2025315"/>
              <a:gd name="connsiteY17" fmla="*/ 248653 h 2001804"/>
              <a:gd name="connsiteX18" fmla="*/ 1832810 w 2025315"/>
              <a:gd name="connsiteY18" fmla="*/ 264695 h 2001804"/>
              <a:gd name="connsiteX19" fmla="*/ 1808747 w 2025315"/>
              <a:gd name="connsiteY19" fmla="*/ 280737 h 2001804"/>
              <a:gd name="connsiteX20" fmla="*/ 1796715 w 2025315"/>
              <a:gd name="connsiteY20" fmla="*/ 288758 h 2001804"/>
              <a:gd name="connsiteX21" fmla="*/ 1772652 w 2025315"/>
              <a:gd name="connsiteY21" fmla="*/ 296779 h 2001804"/>
              <a:gd name="connsiteX22" fmla="*/ 1760621 w 2025315"/>
              <a:gd name="connsiteY22" fmla="*/ 304800 h 2001804"/>
              <a:gd name="connsiteX23" fmla="*/ 1748589 w 2025315"/>
              <a:gd name="connsiteY23" fmla="*/ 308811 h 2001804"/>
              <a:gd name="connsiteX24" fmla="*/ 1736557 w 2025315"/>
              <a:gd name="connsiteY24" fmla="*/ 332874 h 2001804"/>
              <a:gd name="connsiteX25" fmla="*/ 1728536 w 2025315"/>
              <a:gd name="connsiteY25" fmla="*/ 344906 h 2001804"/>
              <a:gd name="connsiteX26" fmla="*/ 1724526 w 2025315"/>
              <a:gd name="connsiteY26" fmla="*/ 356937 h 2001804"/>
              <a:gd name="connsiteX27" fmla="*/ 1700463 w 2025315"/>
              <a:gd name="connsiteY27" fmla="*/ 381000 h 2001804"/>
              <a:gd name="connsiteX28" fmla="*/ 1688431 w 2025315"/>
              <a:gd name="connsiteY28" fmla="*/ 421106 h 2001804"/>
              <a:gd name="connsiteX29" fmla="*/ 1676400 w 2025315"/>
              <a:gd name="connsiteY29" fmla="*/ 445169 h 2001804"/>
              <a:gd name="connsiteX30" fmla="*/ 1656347 w 2025315"/>
              <a:gd name="connsiteY30" fmla="*/ 461211 h 2001804"/>
              <a:gd name="connsiteX31" fmla="*/ 1648326 w 2025315"/>
              <a:gd name="connsiteY31" fmla="*/ 473242 h 2001804"/>
              <a:gd name="connsiteX32" fmla="*/ 1636294 w 2025315"/>
              <a:gd name="connsiteY32" fmla="*/ 481263 h 2001804"/>
              <a:gd name="connsiteX33" fmla="*/ 1628273 w 2025315"/>
              <a:gd name="connsiteY33" fmla="*/ 489285 h 2001804"/>
              <a:gd name="connsiteX34" fmla="*/ 1616242 w 2025315"/>
              <a:gd name="connsiteY34" fmla="*/ 497306 h 2001804"/>
              <a:gd name="connsiteX35" fmla="*/ 1592178 w 2025315"/>
              <a:gd name="connsiteY35" fmla="*/ 521369 h 2001804"/>
              <a:gd name="connsiteX36" fmla="*/ 1580147 w 2025315"/>
              <a:gd name="connsiteY36" fmla="*/ 529390 h 2001804"/>
              <a:gd name="connsiteX37" fmla="*/ 1560094 w 2025315"/>
              <a:gd name="connsiteY37" fmla="*/ 553453 h 2001804"/>
              <a:gd name="connsiteX38" fmla="*/ 1548063 w 2025315"/>
              <a:gd name="connsiteY38" fmla="*/ 561474 h 2001804"/>
              <a:gd name="connsiteX39" fmla="*/ 1540042 w 2025315"/>
              <a:gd name="connsiteY39" fmla="*/ 573506 h 2001804"/>
              <a:gd name="connsiteX40" fmla="*/ 1528010 w 2025315"/>
              <a:gd name="connsiteY40" fmla="*/ 581527 h 2001804"/>
              <a:gd name="connsiteX41" fmla="*/ 1524000 w 2025315"/>
              <a:gd name="connsiteY41" fmla="*/ 597569 h 2001804"/>
              <a:gd name="connsiteX42" fmla="*/ 1532021 w 2025315"/>
              <a:gd name="connsiteY42" fmla="*/ 665748 h 2001804"/>
              <a:gd name="connsiteX43" fmla="*/ 1540042 w 2025315"/>
              <a:gd name="connsiteY43" fmla="*/ 677779 h 2001804"/>
              <a:gd name="connsiteX44" fmla="*/ 1544052 w 2025315"/>
              <a:gd name="connsiteY44" fmla="*/ 689811 h 2001804"/>
              <a:gd name="connsiteX45" fmla="*/ 1552073 w 2025315"/>
              <a:gd name="connsiteY45" fmla="*/ 701842 h 2001804"/>
              <a:gd name="connsiteX46" fmla="*/ 1556084 w 2025315"/>
              <a:gd name="connsiteY46" fmla="*/ 729916 h 2001804"/>
              <a:gd name="connsiteX47" fmla="*/ 1560094 w 2025315"/>
              <a:gd name="connsiteY47" fmla="*/ 745958 h 2001804"/>
              <a:gd name="connsiteX48" fmla="*/ 1564105 w 2025315"/>
              <a:gd name="connsiteY48" fmla="*/ 757990 h 2001804"/>
              <a:gd name="connsiteX49" fmla="*/ 1580147 w 2025315"/>
              <a:gd name="connsiteY49" fmla="*/ 782053 h 2001804"/>
              <a:gd name="connsiteX50" fmla="*/ 1576136 w 2025315"/>
              <a:gd name="connsiteY50" fmla="*/ 814137 h 2001804"/>
              <a:gd name="connsiteX51" fmla="*/ 1568115 w 2025315"/>
              <a:gd name="connsiteY51" fmla="*/ 838200 h 2001804"/>
              <a:gd name="connsiteX52" fmla="*/ 1564105 w 2025315"/>
              <a:gd name="connsiteY52" fmla="*/ 850232 h 2001804"/>
              <a:gd name="connsiteX53" fmla="*/ 1560094 w 2025315"/>
              <a:gd name="connsiteY53" fmla="*/ 862263 h 2001804"/>
              <a:gd name="connsiteX54" fmla="*/ 1544052 w 2025315"/>
              <a:gd name="connsiteY54" fmla="*/ 886327 h 2001804"/>
              <a:gd name="connsiteX55" fmla="*/ 1499936 w 2025315"/>
              <a:gd name="connsiteY55" fmla="*/ 894348 h 2001804"/>
              <a:gd name="connsiteX56" fmla="*/ 1475873 w 2025315"/>
              <a:gd name="connsiteY56" fmla="*/ 910390 h 2001804"/>
              <a:gd name="connsiteX57" fmla="*/ 1451810 w 2025315"/>
              <a:gd name="connsiteY57" fmla="*/ 934453 h 2001804"/>
              <a:gd name="connsiteX58" fmla="*/ 1431757 w 2025315"/>
              <a:gd name="connsiteY58" fmla="*/ 938463 h 2001804"/>
              <a:gd name="connsiteX59" fmla="*/ 1407694 w 2025315"/>
              <a:gd name="connsiteY59" fmla="*/ 958516 h 2001804"/>
              <a:gd name="connsiteX60" fmla="*/ 1399673 w 2025315"/>
              <a:gd name="connsiteY60" fmla="*/ 970548 h 2001804"/>
              <a:gd name="connsiteX61" fmla="*/ 1395663 w 2025315"/>
              <a:gd name="connsiteY61" fmla="*/ 982579 h 2001804"/>
              <a:gd name="connsiteX62" fmla="*/ 1379621 w 2025315"/>
              <a:gd name="connsiteY62" fmla="*/ 1006642 h 2001804"/>
              <a:gd name="connsiteX63" fmla="*/ 1371600 w 2025315"/>
              <a:gd name="connsiteY63" fmla="*/ 1030706 h 2001804"/>
              <a:gd name="connsiteX64" fmla="*/ 1363578 w 2025315"/>
              <a:gd name="connsiteY64" fmla="*/ 1054769 h 2001804"/>
              <a:gd name="connsiteX65" fmla="*/ 1347536 w 2025315"/>
              <a:gd name="connsiteY65" fmla="*/ 1070811 h 2001804"/>
              <a:gd name="connsiteX66" fmla="*/ 1247273 w 2025315"/>
              <a:gd name="connsiteY66" fmla="*/ 1074821 h 2001804"/>
              <a:gd name="connsiteX67" fmla="*/ 1243263 w 2025315"/>
              <a:gd name="connsiteY67" fmla="*/ 1086853 h 2001804"/>
              <a:gd name="connsiteX68" fmla="*/ 1227221 w 2025315"/>
              <a:gd name="connsiteY68" fmla="*/ 1110916 h 2001804"/>
              <a:gd name="connsiteX69" fmla="*/ 1219200 w 2025315"/>
              <a:gd name="connsiteY69" fmla="*/ 1134979 h 2001804"/>
              <a:gd name="connsiteX70" fmla="*/ 1207168 w 2025315"/>
              <a:gd name="connsiteY70" fmla="*/ 1223211 h 2001804"/>
              <a:gd name="connsiteX71" fmla="*/ 1203157 w 2025315"/>
              <a:gd name="connsiteY71" fmla="*/ 1235242 h 2001804"/>
              <a:gd name="connsiteX72" fmla="*/ 1191126 w 2025315"/>
              <a:gd name="connsiteY72" fmla="*/ 1259306 h 2001804"/>
              <a:gd name="connsiteX73" fmla="*/ 1179094 w 2025315"/>
              <a:gd name="connsiteY73" fmla="*/ 1267327 h 2001804"/>
              <a:gd name="connsiteX74" fmla="*/ 1151021 w 2025315"/>
              <a:gd name="connsiteY74" fmla="*/ 1299411 h 2001804"/>
              <a:gd name="connsiteX75" fmla="*/ 1134978 w 2025315"/>
              <a:gd name="connsiteY75" fmla="*/ 1319463 h 2001804"/>
              <a:gd name="connsiteX76" fmla="*/ 1126957 w 2025315"/>
              <a:gd name="connsiteY76" fmla="*/ 1327485 h 2001804"/>
              <a:gd name="connsiteX77" fmla="*/ 1078831 w 2025315"/>
              <a:gd name="connsiteY77" fmla="*/ 1331495 h 2001804"/>
              <a:gd name="connsiteX78" fmla="*/ 1066800 w 2025315"/>
              <a:gd name="connsiteY78" fmla="*/ 1335506 h 2001804"/>
              <a:gd name="connsiteX79" fmla="*/ 1050757 w 2025315"/>
              <a:gd name="connsiteY79" fmla="*/ 1339516 h 2001804"/>
              <a:gd name="connsiteX80" fmla="*/ 1026694 w 2025315"/>
              <a:gd name="connsiteY80" fmla="*/ 1347537 h 2001804"/>
              <a:gd name="connsiteX81" fmla="*/ 1014663 w 2025315"/>
              <a:gd name="connsiteY81" fmla="*/ 1355558 h 2001804"/>
              <a:gd name="connsiteX82" fmla="*/ 990600 w 2025315"/>
              <a:gd name="connsiteY82" fmla="*/ 1363579 h 2001804"/>
              <a:gd name="connsiteX83" fmla="*/ 958515 w 2025315"/>
              <a:gd name="connsiteY83" fmla="*/ 1387642 h 2001804"/>
              <a:gd name="connsiteX84" fmla="*/ 946484 w 2025315"/>
              <a:gd name="connsiteY84" fmla="*/ 1395663 h 2001804"/>
              <a:gd name="connsiteX85" fmla="*/ 938463 w 2025315"/>
              <a:gd name="connsiteY85" fmla="*/ 1403685 h 2001804"/>
              <a:gd name="connsiteX86" fmla="*/ 926431 w 2025315"/>
              <a:gd name="connsiteY86" fmla="*/ 1407695 h 2001804"/>
              <a:gd name="connsiteX87" fmla="*/ 890336 w 2025315"/>
              <a:gd name="connsiteY87" fmla="*/ 1423737 h 2001804"/>
              <a:gd name="connsiteX88" fmla="*/ 862263 w 2025315"/>
              <a:gd name="connsiteY88" fmla="*/ 1431758 h 2001804"/>
              <a:gd name="connsiteX89" fmla="*/ 802105 w 2025315"/>
              <a:gd name="connsiteY89" fmla="*/ 1435769 h 2001804"/>
              <a:gd name="connsiteX90" fmla="*/ 786063 w 2025315"/>
              <a:gd name="connsiteY90" fmla="*/ 1439779 h 2001804"/>
              <a:gd name="connsiteX91" fmla="*/ 757989 w 2025315"/>
              <a:gd name="connsiteY91" fmla="*/ 1443790 h 2001804"/>
              <a:gd name="connsiteX92" fmla="*/ 741947 w 2025315"/>
              <a:gd name="connsiteY92" fmla="*/ 1479885 h 2001804"/>
              <a:gd name="connsiteX93" fmla="*/ 729915 w 2025315"/>
              <a:gd name="connsiteY93" fmla="*/ 1503948 h 2001804"/>
              <a:gd name="connsiteX94" fmla="*/ 709863 w 2025315"/>
              <a:gd name="connsiteY94" fmla="*/ 1528011 h 2001804"/>
              <a:gd name="connsiteX95" fmla="*/ 697831 w 2025315"/>
              <a:gd name="connsiteY95" fmla="*/ 1536032 h 2001804"/>
              <a:gd name="connsiteX96" fmla="*/ 673768 w 2025315"/>
              <a:gd name="connsiteY96" fmla="*/ 1552074 h 2001804"/>
              <a:gd name="connsiteX97" fmla="*/ 653715 w 2025315"/>
              <a:gd name="connsiteY97" fmla="*/ 1568116 h 2001804"/>
              <a:gd name="connsiteX98" fmla="*/ 641684 w 2025315"/>
              <a:gd name="connsiteY98" fmla="*/ 1576137 h 2001804"/>
              <a:gd name="connsiteX99" fmla="*/ 405063 w 2025315"/>
              <a:gd name="connsiteY99" fmla="*/ 1580148 h 2001804"/>
              <a:gd name="connsiteX100" fmla="*/ 401052 w 2025315"/>
              <a:gd name="connsiteY100" fmla="*/ 1592179 h 2001804"/>
              <a:gd name="connsiteX101" fmla="*/ 397042 w 2025315"/>
              <a:gd name="connsiteY101" fmla="*/ 1628274 h 2001804"/>
              <a:gd name="connsiteX102" fmla="*/ 360947 w 2025315"/>
              <a:gd name="connsiteY102" fmla="*/ 1672390 h 2001804"/>
              <a:gd name="connsiteX103" fmla="*/ 332873 w 2025315"/>
              <a:gd name="connsiteY103" fmla="*/ 1692442 h 2001804"/>
              <a:gd name="connsiteX104" fmla="*/ 316831 w 2025315"/>
              <a:gd name="connsiteY104" fmla="*/ 1716506 h 2001804"/>
              <a:gd name="connsiteX105" fmla="*/ 300789 w 2025315"/>
              <a:gd name="connsiteY105" fmla="*/ 1736558 h 2001804"/>
              <a:gd name="connsiteX106" fmla="*/ 284747 w 2025315"/>
              <a:gd name="connsiteY106" fmla="*/ 1756611 h 2001804"/>
              <a:gd name="connsiteX107" fmla="*/ 272715 w 2025315"/>
              <a:gd name="connsiteY107" fmla="*/ 1768642 h 2001804"/>
              <a:gd name="connsiteX108" fmla="*/ 208547 w 2025315"/>
              <a:gd name="connsiteY108" fmla="*/ 1784685 h 2001804"/>
              <a:gd name="connsiteX109" fmla="*/ 184484 w 2025315"/>
              <a:gd name="connsiteY109" fmla="*/ 1792706 h 2001804"/>
              <a:gd name="connsiteX110" fmla="*/ 172452 w 2025315"/>
              <a:gd name="connsiteY110" fmla="*/ 1796716 h 2001804"/>
              <a:gd name="connsiteX111" fmla="*/ 160421 w 2025315"/>
              <a:gd name="connsiteY111" fmla="*/ 1804737 h 2001804"/>
              <a:gd name="connsiteX112" fmla="*/ 144378 w 2025315"/>
              <a:gd name="connsiteY112" fmla="*/ 1808748 h 2001804"/>
              <a:gd name="connsiteX113" fmla="*/ 132347 w 2025315"/>
              <a:gd name="connsiteY113" fmla="*/ 1812758 h 2001804"/>
              <a:gd name="connsiteX114" fmla="*/ 104273 w 2025315"/>
              <a:gd name="connsiteY114" fmla="*/ 1820779 h 2001804"/>
              <a:gd name="connsiteX115" fmla="*/ 80210 w 2025315"/>
              <a:gd name="connsiteY115" fmla="*/ 1844842 h 2001804"/>
              <a:gd name="connsiteX116" fmla="*/ 72189 w 2025315"/>
              <a:gd name="connsiteY116" fmla="*/ 1868906 h 2001804"/>
              <a:gd name="connsiteX117" fmla="*/ 52136 w 2025315"/>
              <a:gd name="connsiteY117" fmla="*/ 1892969 h 2001804"/>
              <a:gd name="connsiteX118" fmla="*/ 32084 w 2025315"/>
              <a:gd name="connsiteY118" fmla="*/ 1929063 h 2001804"/>
              <a:gd name="connsiteX119" fmla="*/ 24063 w 2025315"/>
              <a:gd name="connsiteY119" fmla="*/ 1941095 h 2001804"/>
              <a:gd name="connsiteX120" fmla="*/ 12031 w 2025315"/>
              <a:gd name="connsiteY120" fmla="*/ 1965158 h 2001804"/>
              <a:gd name="connsiteX121" fmla="*/ 8021 w 2025315"/>
              <a:gd name="connsiteY121" fmla="*/ 1981200 h 2001804"/>
              <a:gd name="connsiteX122" fmla="*/ 4010 w 2025315"/>
              <a:gd name="connsiteY122" fmla="*/ 2001253 h 2001804"/>
              <a:gd name="connsiteX123" fmla="*/ 0 w 2025315"/>
              <a:gd name="connsiteY123" fmla="*/ 2001253 h 2001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025315" h="2001804">
                <a:moveTo>
                  <a:pt x="2025315" y="0"/>
                </a:moveTo>
                <a:cubicBezTo>
                  <a:pt x="2018631" y="5347"/>
                  <a:pt x="2012522" y="11505"/>
                  <a:pt x="2005263" y="16042"/>
                </a:cubicBezTo>
                <a:cubicBezTo>
                  <a:pt x="2001678" y="18283"/>
                  <a:pt x="1996220" y="17064"/>
                  <a:pt x="1993231" y="20053"/>
                </a:cubicBezTo>
                <a:cubicBezTo>
                  <a:pt x="1989004" y="24280"/>
                  <a:pt x="1987565" y="30600"/>
                  <a:pt x="1985210" y="36095"/>
                </a:cubicBezTo>
                <a:cubicBezTo>
                  <a:pt x="1983545" y="39981"/>
                  <a:pt x="1982117" y="44000"/>
                  <a:pt x="1981200" y="48127"/>
                </a:cubicBezTo>
                <a:cubicBezTo>
                  <a:pt x="1978735" y="59221"/>
                  <a:pt x="1978596" y="73386"/>
                  <a:pt x="1973178" y="84221"/>
                </a:cubicBezTo>
                <a:cubicBezTo>
                  <a:pt x="1971022" y="88532"/>
                  <a:pt x="1968785" y="93079"/>
                  <a:pt x="1965157" y="96253"/>
                </a:cubicBezTo>
                <a:cubicBezTo>
                  <a:pt x="1957902" y="102601"/>
                  <a:pt x="1941094" y="112295"/>
                  <a:pt x="1941094" y="112295"/>
                </a:cubicBezTo>
                <a:cubicBezTo>
                  <a:pt x="1938420" y="116306"/>
                  <a:pt x="1936481" y="120919"/>
                  <a:pt x="1933073" y="124327"/>
                </a:cubicBezTo>
                <a:cubicBezTo>
                  <a:pt x="1929665" y="127735"/>
                  <a:pt x="1924053" y="128584"/>
                  <a:pt x="1921042" y="132348"/>
                </a:cubicBezTo>
                <a:cubicBezTo>
                  <a:pt x="1918401" y="135649"/>
                  <a:pt x="1918922" y="140598"/>
                  <a:pt x="1917031" y="144379"/>
                </a:cubicBezTo>
                <a:cubicBezTo>
                  <a:pt x="1914875" y="148690"/>
                  <a:pt x="1911684" y="152400"/>
                  <a:pt x="1909010" y="156411"/>
                </a:cubicBezTo>
                <a:cubicBezTo>
                  <a:pt x="1897650" y="190494"/>
                  <a:pt x="1913495" y="148936"/>
                  <a:pt x="1896978" y="176463"/>
                </a:cubicBezTo>
                <a:cubicBezTo>
                  <a:pt x="1894803" y="180088"/>
                  <a:pt x="1894858" y="184714"/>
                  <a:pt x="1892968" y="188495"/>
                </a:cubicBezTo>
                <a:cubicBezTo>
                  <a:pt x="1890813" y="192806"/>
                  <a:pt x="1886905" y="196122"/>
                  <a:pt x="1884947" y="200527"/>
                </a:cubicBezTo>
                <a:cubicBezTo>
                  <a:pt x="1881513" y="208253"/>
                  <a:pt x="1882905" y="218612"/>
                  <a:pt x="1876926" y="224590"/>
                </a:cubicBezTo>
                <a:cubicBezTo>
                  <a:pt x="1872915" y="228600"/>
                  <a:pt x="1868525" y="232264"/>
                  <a:pt x="1864894" y="236621"/>
                </a:cubicBezTo>
                <a:cubicBezTo>
                  <a:pt x="1861808" y="240324"/>
                  <a:pt x="1860501" y="245479"/>
                  <a:pt x="1856873" y="248653"/>
                </a:cubicBezTo>
                <a:cubicBezTo>
                  <a:pt x="1849618" y="255001"/>
                  <a:pt x="1840831" y="259348"/>
                  <a:pt x="1832810" y="264695"/>
                </a:cubicBezTo>
                <a:lnTo>
                  <a:pt x="1808747" y="280737"/>
                </a:lnTo>
                <a:cubicBezTo>
                  <a:pt x="1804736" y="283411"/>
                  <a:pt x="1801288" y="287234"/>
                  <a:pt x="1796715" y="288758"/>
                </a:cubicBezTo>
                <a:lnTo>
                  <a:pt x="1772652" y="296779"/>
                </a:lnTo>
                <a:cubicBezTo>
                  <a:pt x="1768642" y="299453"/>
                  <a:pt x="1764932" y="302644"/>
                  <a:pt x="1760621" y="304800"/>
                </a:cubicBezTo>
                <a:cubicBezTo>
                  <a:pt x="1756840" y="306691"/>
                  <a:pt x="1751890" y="306170"/>
                  <a:pt x="1748589" y="308811"/>
                </a:cubicBezTo>
                <a:cubicBezTo>
                  <a:pt x="1739012" y="316473"/>
                  <a:pt x="1741400" y="323187"/>
                  <a:pt x="1736557" y="332874"/>
                </a:cubicBezTo>
                <a:cubicBezTo>
                  <a:pt x="1734401" y="337185"/>
                  <a:pt x="1731210" y="340895"/>
                  <a:pt x="1728536" y="344906"/>
                </a:cubicBezTo>
                <a:cubicBezTo>
                  <a:pt x="1727199" y="348916"/>
                  <a:pt x="1727121" y="353600"/>
                  <a:pt x="1724526" y="356937"/>
                </a:cubicBezTo>
                <a:cubicBezTo>
                  <a:pt x="1717562" y="365891"/>
                  <a:pt x="1700463" y="381000"/>
                  <a:pt x="1700463" y="381000"/>
                </a:cubicBezTo>
                <a:cubicBezTo>
                  <a:pt x="1694401" y="405246"/>
                  <a:pt x="1698195" y="391811"/>
                  <a:pt x="1688431" y="421106"/>
                </a:cubicBezTo>
                <a:cubicBezTo>
                  <a:pt x="1684196" y="433813"/>
                  <a:pt x="1685285" y="434063"/>
                  <a:pt x="1676400" y="445169"/>
                </a:cubicBezTo>
                <a:cubicBezTo>
                  <a:pt x="1669871" y="453331"/>
                  <a:pt x="1665277" y="455257"/>
                  <a:pt x="1656347" y="461211"/>
                </a:cubicBezTo>
                <a:cubicBezTo>
                  <a:pt x="1653673" y="465221"/>
                  <a:pt x="1651734" y="469834"/>
                  <a:pt x="1648326" y="473242"/>
                </a:cubicBezTo>
                <a:cubicBezTo>
                  <a:pt x="1644918" y="476650"/>
                  <a:pt x="1640058" y="478252"/>
                  <a:pt x="1636294" y="481263"/>
                </a:cubicBezTo>
                <a:cubicBezTo>
                  <a:pt x="1633341" y="483625"/>
                  <a:pt x="1631226" y="486923"/>
                  <a:pt x="1628273" y="489285"/>
                </a:cubicBezTo>
                <a:cubicBezTo>
                  <a:pt x="1624509" y="492296"/>
                  <a:pt x="1619844" y="494104"/>
                  <a:pt x="1616242" y="497306"/>
                </a:cubicBezTo>
                <a:cubicBezTo>
                  <a:pt x="1607764" y="504842"/>
                  <a:pt x="1601616" y="515076"/>
                  <a:pt x="1592178" y="521369"/>
                </a:cubicBezTo>
                <a:cubicBezTo>
                  <a:pt x="1588168" y="524043"/>
                  <a:pt x="1583850" y="526304"/>
                  <a:pt x="1580147" y="529390"/>
                </a:cubicBezTo>
                <a:cubicBezTo>
                  <a:pt x="1540731" y="562236"/>
                  <a:pt x="1591637" y="521909"/>
                  <a:pt x="1560094" y="553453"/>
                </a:cubicBezTo>
                <a:cubicBezTo>
                  <a:pt x="1556686" y="556861"/>
                  <a:pt x="1552073" y="558800"/>
                  <a:pt x="1548063" y="561474"/>
                </a:cubicBezTo>
                <a:cubicBezTo>
                  <a:pt x="1545389" y="565485"/>
                  <a:pt x="1543450" y="570098"/>
                  <a:pt x="1540042" y="573506"/>
                </a:cubicBezTo>
                <a:cubicBezTo>
                  <a:pt x="1536634" y="576914"/>
                  <a:pt x="1530684" y="577516"/>
                  <a:pt x="1528010" y="581527"/>
                </a:cubicBezTo>
                <a:cubicBezTo>
                  <a:pt x="1524953" y="586113"/>
                  <a:pt x="1525337" y="592222"/>
                  <a:pt x="1524000" y="597569"/>
                </a:cubicBezTo>
                <a:cubicBezTo>
                  <a:pt x="1524363" y="602293"/>
                  <a:pt x="1525069" y="649527"/>
                  <a:pt x="1532021" y="665748"/>
                </a:cubicBezTo>
                <a:cubicBezTo>
                  <a:pt x="1533920" y="670178"/>
                  <a:pt x="1537368" y="673769"/>
                  <a:pt x="1540042" y="677779"/>
                </a:cubicBezTo>
                <a:cubicBezTo>
                  <a:pt x="1541379" y="681790"/>
                  <a:pt x="1542161" y="686030"/>
                  <a:pt x="1544052" y="689811"/>
                </a:cubicBezTo>
                <a:cubicBezTo>
                  <a:pt x="1546207" y="694122"/>
                  <a:pt x="1550688" y="697225"/>
                  <a:pt x="1552073" y="701842"/>
                </a:cubicBezTo>
                <a:cubicBezTo>
                  <a:pt x="1554789" y="710896"/>
                  <a:pt x="1554393" y="720615"/>
                  <a:pt x="1556084" y="729916"/>
                </a:cubicBezTo>
                <a:cubicBezTo>
                  <a:pt x="1557070" y="735339"/>
                  <a:pt x="1558580" y="740658"/>
                  <a:pt x="1560094" y="745958"/>
                </a:cubicBezTo>
                <a:cubicBezTo>
                  <a:pt x="1561255" y="750023"/>
                  <a:pt x="1562052" y="754294"/>
                  <a:pt x="1564105" y="757990"/>
                </a:cubicBezTo>
                <a:cubicBezTo>
                  <a:pt x="1568787" y="766417"/>
                  <a:pt x="1580147" y="782053"/>
                  <a:pt x="1580147" y="782053"/>
                </a:cubicBezTo>
                <a:cubicBezTo>
                  <a:pt x="1578810" y="792748"/>
                  <a:pt x="1578394" y="803598"/>
                  <a:pt x="1576136" y="814137"/>
                </a:cubicBezTo>
                <a:cubicBezTo>
                  <a:pt x="1574364" y="822404"/>
                  <a:pt x="1570789" y="830179"/>
                  <a:pt x="1568115" y="838200"/>
                </a:cubicBezTo>
                <a:lnTo>
                  <a:pt x="1564105" y="850232"/>
                </a:lnTo>
                <a:lnTo>
                  <a:pt x="1560094" y="862263"/>
                </a:lnTo>
                <a:cubicBezTo>
                  <a:pt x="1555889" y="874878"/>
                  <a:pt x="1556929" y="877742"/>
                  <a:pt x="1544052" y="886327"/>
                </a:cubicBezTo>
                <a:cubicBezTo>
                  <a:pt x="1535493" y="892033"/>
                  <a:pt x="1501291" y="894179"/>
                  <a:pt x="1499936" y="894348"/>
                </a:cubicBezTo>
                <a:cubicBezTo>
                  <a:pt x="1491915" y="899695"/>
                  <a:pt x="1482690" y="903573"/>
                  <a:pt x="1475873" y="910390"/>
                </a:cubicBezTo>
                <a:cubicBezTo>
                  <a:pt x="1467852" y="918411"/>
                  <a:pt x="1462933" y="932229"/>
                  <a:pt x="1451810" y="934453"/>
                </a:cubicBezTo>
                <a:lnTo>
                  <a:pt x="1431757" y="938463"/>
                </a:lnTo>
                <a:cubicBezTo>
                  <a:pt x="1419930" y="946349"/>
                  <a:pt x="1417341" y="946940"/>
                  <a:pt x="1407694" y="958516"/>
                </a:cubicBezTo>
                <a:cubicBezTo>
                  <a:pt x="1404608" y="962219"/>
                  <a:pt x="1402347" y="966537"/>
                  <a:pt x="1399673" y="970548"/>
                </a:cubicBezTo>
                <a:cubicBezTo>
                  <a:pt x="1398336" y="974558"/>
                  <a:pt x="1397716" y="978884"/>
                  <a:pt x="1395663" y="982579"/>
                </a:cubicBezTo>
                <a:cubicBezTo>
                  <a:pt x="1390981" y="991006"/>
                  <a:pt x="1382669" y="997497"/>
                  <a:pt x="1379621" y="1006642"/>
                </a:cubicBezTo>
                <a:lnTo>
                  <a:pt x="1371600" y="1030706"/>
                </a:lnTo>
                <a:lnTo>
                  <a:pt x="1363578" y="1054769"/>
                </a:lnTo>
                <a:cubicBezTo>
                  <a:pt x="1359665" y="1066507"/>
                  <a:pt x="1362144" y="1069768"/>
                  <a:pt x="1347536" y="1070811"/>
                </a:cubicBezTo>
                <a:cubicBezTo>
                  <a:pt x="1314173" y="1073194"/>
                  <a:pt x="1280694" y="1073484"/>
                  <a:pt x="1247273" y="1074821"/>
                </a:cubicBezTo>
                <a:cubicBezTo>
                  <a:pt x="1245936" y="1078832"/>
                  <a:pt x="1245316" y="1083157"/>
                  <a:pt x="1243263" y="1086853"/>
                </a:cubicBezTo>
                <a:cubicBezTo>
                  <a:pt x="1238582" y="1095280"/>
                  <a:pt x="1230269" y="1101771"/>
                  <a:pt x="1227221" y="1110916"/>
                </a:cubicBezTo>
                <a:lnTo>
                  <a:pt x="1219200" y="1134979"/>
                </a:lnTo>
                <a:cubicBezTo>
                  <a:pt x="1214662" y="1207579"/>
                  <a:pt x="1221966" y="1178819"/>
                  <a:pt x="1207168" y="1223211"/>
                </a:cubicBezTo>
                <a:lnTo>
                  <a:pt x="1203157" y="1235242"/>
                </a:lnTo>
                <a:cubicBezTo>
                  <a:pt x="1199895" y="1245029"/>
                  <a:pt x="1198902" y="1251530"/>
                  <a:pt x="1191126" y="1259306"/>
                </a:cubicBezTo>
                <a:cubicBezTo>
                  <a:pt x="1187718" y="1262714"/>
                  <a:pt x="1183105" y="1264653"/>
                  <a:pt x="1179094" y="1267327"/>
                </a:cubicBezTo>
                <a:cubicBezTo>
                  <a:pt x="1160378" y="1295400"/>
                  <a:pt x="1171073" y="1286043"/>
                  <a:pt x="1151021" y="1299411"/>
                </a:cubicBezTo>
                <a:cubicBezTo>
                  <a:pt x="1144658" y="1318495"/>
                  <a:pt x="1151470" y="1306269"/>
                  <a:pt x="1134978" y="1319463"/>
                </a:cubicBezTo>
                <a:cubicBezTo>
                  <a:pt x="1132025" y="1321825"/>
                  <a:pt x="1130654" y="1326693"/>
                  <a:pt x="1126957" y="1327485"/>
                </a:cubicBezTo>
                <a:cubicBezTo>
                  <a:pt x="1111217" y="1330858"/>
                  <a:pt x="1094873" y="1330158"/>
                  <a:pt x="1078831" y="1331495"/>
                </a:cubicBezTo>
                <a:cubicBezTo>
                  <a:pt x="1074821" y="1332832"/>
                  <a:pt x="1070865" y="1334345"/>
                  <a:pt x="1066800" y="1335506"/>
                </a:cubicBezTo>
                <a:cubicBezTo>
                  <a:pt x="1061500" y="1337020"/>
                  <a:pt x="1056037" y="1337932"/>
                  <a:pt x="1050757" y="1339516"/>
                </a:cubicBezTo>
                <a:cubicBezTo>
                  <a:pt x="1042659" y="1341945"/>
                  <a:pt x="1026694" y="1347537"/>
                  <a:pt x="1026694" y="1347537"/>
                </a:cubicBezTo>
                <a:cubicBezTo>
                  <a:pt x="1022684" y="1350211"/>
                  <a:pt x="1019067" y="1353600"/>
                  <a:pt x="1014663" y="1355558"/>
                </a:cubicBezTo>
                <a:cubicBezTo>
                  <a:pt x="1006937" y="1358992"/>
                  <a:pt x="990600" y="1363579"/>
                  <a:pt x="990600" y="1363579"/>
                </a:cubicBezTo>
                <a:cubicBezTo>
                  <a:pt x="975761" y="1378416"/>
                  <a:pt x="985725" y="1369502"/>
                  <a:pt x="958515" y="1387642"/>
                </a:cubicBezTo>
                <a:cubicBezTo>
                  <a:pt x="954505" y="1390316"/>
                  <a:pt x="949892" y="1392255"/>
                  <a:pt x="946484" y="1395663"/>
                </a:cubicBezTo>
                <a:cubicBezTo>
                  <a:pt x="943810" y="1398337"/>
                  <a:pt x="941705" y="1401739"/>
                  <a:pt x="938463" y="1403685"/>
                </a:cubicBezTo>
                <a:cubicBezTo>
                  <a:pt x="934838" y="1405860"/>
                  <a:pt x="930442" y="1406358"/>
                  <a:pt x="926431" y="1407695"/>
                </a:cubicBezTo>
                <a:cubicBezTo>
                  <a:pt x="907364" y="1420407"/>
                  <a:pt x="918975" y="1414191"/>
                  <a:pt x="890336" y="1423737"/>
                </a:cubicBezTo>
                <a:cubicBezTo>
                  <a:pt x="882874" y="1426224"/>
                  <a:pt x="869631" y="1430982"/>
                  <a:pt x="862263" y="1431758"/>
                </a:cubicBezTo>
                <a:cubicBezTo>
                  <a:pt x="842276" y="1433862"/>
                  <a:pt x="822158" y="1434432"/>
                  <a:pt x="802105" y="1435769"/>
                </a:cubicBezTo>
                <a:cubicBezTo>
                  <a:pt x="796758" y="1437106"/>
                  <a:pt x="791486" y="1438793"/>
                  <a:pt x="786063" y="1439779"/>
                </a:cubicBezTo>
                <a:cubicBezTo>
                  <a:pt x="776762" y="1441470"/>
                  <a:pt x="766627" y="1439951"/>
                  <a:pt x="757989" y="1443790"/>
                </a:cubicBezTo>
                <a:cubicBezTo>
                  <a:pt x="750255" y="1447227"/>
                  <a:pt x="742760" y="1478665"/>
                  <a:pt x="741947" y="1479885"/>
                </a:cubicBezTo>
                <a:cubicBezTo>
                  <a:pt x="718961" y="1514363"/>
                  <a:pt x="746520" y="1470740"/>
                  <a:pt x="729915" y="1503948"/>
                </a:cubicBezTo>
                <a:cubicBezTo>
                  <a:pt x="725409" y="1512959"/>
                  <a:pt x="717463" y="1521677"/>
                  <a:pt x="709863" y="1528011"/>
                </a:cubicBezTo>
                <a:cubicBezTo>
                  <a:pt x="706160" y="1531097"/>
                  <a:pt x="701534" y="1532946"/>
                  <a:pt x="697831" y="1536032"/>
                </a:cubicBezTo>
                <a:cubicBezTo>
                  <a:pt x="677803" y="1552722"/>
                  <a:pt x="694913" y="1545025"/>
                  <a:pt x="673768" y="1552074"/>
                </a:cubicBezTo>
                <a:cubicBezTo>
                  <a:pt x="660246" y="1572357"/>
                  <a:pt x="673088" y="1558430"/>
                  <a:pt x="653715" y="1568116"/>
                </a:cubicBezTo>
                <a:cubicBezTo>
                  <a:pt x="649404" y="1570271"/>
                  <a:pt x="646498" y="1575904"/>
                  <a:pt x="641684" y="1576137"/>
                </a:cubicBezTo>
                <a:cubicBezTo>
                  <a:pt x="562891" y="1579950"/>
                  <a:pt x="483937" y="1578811"/>
                  <a:pt x="405063" y="1580148"/>
                </a:cubicBezTo>
                <a:cubicBezTo>
                  <a:pt x="403726" y="1584158"/>
                  <a:pt x="401747" y="1588009"/>
                  <a:pt x="401052" y="1592179"/>
                </a:cubicBezTo>
                <a:cubicBezTo>
                  <a:pt x="399062" y="1604120"/>
                  <a:pt x="400870" y="1616789"/>
                  <a:pt x="397042" y="1628274"/>
                </a:cubicBezTo>
                <a:cubicBezTo>
                  <a:pt x="394008" y="1637376"/>
                  <a:pt x="369919" y="1667904"/>
                  <a:pt x="360947" y="1672390"/>
                </a:cubicBezTo>
                <a:cubicBezTo>
                  <a:pt x="339832" y="1682947"/>
                  <a:pt x="349133" y="1676184"/>
                  <a:pt x="332873" y="1692442"/>
                </a:cubicBezTo>
                <a:cubicBezTo>
                  <a:pt x="323339" y="1721049"/>
                  <a:pt x="336858" y="1686466"/>
                  <a:pt x="316831" y="1716506"/>
                </a:cubicBezTo>
                <a:cubicBezTo>
                  <a:pt x="301334" y="1739751"/>
                  <a:pt x="327699" y="1718619"/>
                  <a:pt x="300789" y="1736558"/>
                </a:cubicBezTo>
                <a:cubicBezTo>
                  <a:pt x="294205" y="1756309"/>
                  <a:pt x="301491" y="1742658"/>
                  <a:pt x="284747" y="1756611"/>
                </a:cubicBezTo>
                <a:cubicBezTo>
                  <a:pt x="280390" y="1760242"/>
                  <a:pt x="277673" y="1765888"/>
                  <a:pt x="272715" y="1768642"/>
                </a:cubicBezTo>
                <a:cubicBezTo>
                  <a:pt x="254708" y="1778645"/>
                  <a:pt x="226322" y="1778760"/>
                  <a:pt x="208547" y="1784685"/>
                </a:cubicBezTo>
                <a:lnTo>
                  <a:pt x="184484" y="1792706"/>
                </a:lnTo>
                <a:lnTo>
                  <a:pt x="172452" y="1796716"/>
                </a:lnTo>
                <a:cubicBezTo>
                  <a:pt x="168442" y="1799390"/>
                  <a:pt x="164851" y="1802838"/>
                  <a:pt x="160421" y="1804737"/>
                </a:cubicBezTo>
                <a:cubicBezTo>
                  <a:pt x="155354" y="1806908"/>
                  <a:pt x="149678" y="1807234"/>
                  <a:pt x="144378" y="1808748"/>
                </a:cubicBezTo>
                <a:cubicBezTo>
                  <a:pt x="140313" y="1809909"/>
                  <a:pt x="136412" y="1811597"/>
                  <a:pt x="132347" y="1812758"/>
                </a:cubicBezTo>
                <a:cubicBezTo>
                  <a:pt x="97088" y="1822832"/>
                  <a:pt x="133128" y="1811162"/>
                  <a:pt x="104273" y="1820779"/>
                </a:cubicBezTo>
                <a:cubicBezTo>
                  <a:pt x="92509" y="1829602"/>
                  <a:pt x="86074" y="1831648"/>
                  <a:pt x="80210" y="1844842"/>
                </a:cubicBezTo>
                <a:cubicBezTo>
                  <a:pt x="76776" y="1852568"/>
                  <a:pt x="78168" y="1862928"/>
                  <a:pt x="72189" y="1868906"/>
                </a:cubicBezTo>
                <a:cubicBezTo>
                  <a:pt x="56748" y="1884345"/>
                  <a:pt x="63303" y="1876218"/>
                  <a:pt x="52136" y="1892969"/>
                </a:cubicBezTo>
                <a:cubicBezTo>
                  <a:pt x="45078" y="1914146"/>
                  <a:pt x="50471" y="1901482"/>
                  <a:pt x="32084" y="1929063"/>
                </a:cubicBezTo>
                <a:cubicBezTo>
                  <a:pt x="29410" y="1933074"/>
                  <a:pt x="25587" y="1936522"/>
                  <a:pt x="24063" y="1941095"/>
                </a:cubicBezTo>
                <a:cubicBezTo>
                  <a:pt x="18528" y="1957700"/>
                  <a:pt x="22397" y="1949609"/>
                  <a:pt x="12031" y="1965158"/>
                </a:cubicBezTo>
                <a:cubicBezTo>
                  <a:pt x="10694" y="1970505"/>
                  <a:pt x="9217" y="1975819"/>
                  <a:pt x="8021" y="1981200"/>
                </a:cubicBezTo>
                <a:cubicBezTo>
                  <a:pt x="6542" y="1987854"/>
                  <a:pt x="6542" y="1994924"/>
                  <a:pt x="4010" y="2001253"/>
                </a:cubicBezTo>
                <a:cubicBezTo>
                  <a:pt x="3514" y="2002494"/>
                  <a:pt x="1337" y="2001253"/>
                  <a:pt x="0" y="2001253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6" name="Text Box 294"/>
          <p:cNvSpPr txBox="1">
            <a:spLocks noChangeArrowheads="1"/>
          </p:cNvSpPr>
          <p:nvPr/>
        </p:nvSpPr>
        <p:spPr bwMode="gray">
          <a:xfrm>
            <a:off x="7821729" y="11362706"/>
            <a:ext cx="502906" cy="220169"/>
          </a:xfrm>
          <a:prstGeom prst="rect">
            <a:avLst/>
          </a:prstGeom>
          <a:solidFill>
            <a:srgbClr val="FF75D4"/>
          </a:solidFill>
          <a:ln w="12700">
            <a:noFill/>
            <a:miter lim="800000"/>
            <a:headEnd/>
            <a:tailEnd/>
          </a:ln>
        </p:spPr>
        <p:txBody>
          <a:bodyPr wrap="square" lIns="36000" tIns="25200" rIns="36000" bIns="25200">
            <a:spAutoFit/>
          </a:bodyPr>
          <a:lstStyle/>
          <a:p>
            <a:pPr algn="ctr"/>
            <a:r>
              <a:rPr lang="ja-JP" altLang="en-US" sz="1100" dirty="0" smtClean="0">
                <a:solidFill>
                  <a:prstClr val="black"/>
                </a:solidFill>
                <a:latin typeface="Arial"/>
                <a:ea typeface="ＭＳ Ｐゴシック"/>
              </a:rPr>
              <a:t>高尾</a:t>
            </a:r>
            <a:endParaRPr lang="ja-JP" altLang="en-US" sz="1100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77" name="Oval 52"/>
          <p:cNvSpPr>
            <a:spLocks noChangeArrowheads="1"/>
          </p:cNvSpPr>
          <p:nvPr/>
        </p:nvSpPr>
        <p:spPr bwMode="gray">
          <a:xfrm>
            <a:off x="3183914" y="12271347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82" name="Oval 52"/>
          <p:cNvSpPr>
            <a:spLocks noChangeArrowheads="1"/>
          </p:cNvSpPr>
          <p:nvPr/>
        </p:nvSpPr>
        <p:spPr bwMode="gray">
          <a:xfrm>
            <a:off x="7339938" y="11250309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83" name="Oval 52"/>
          <p:cNvSpPr>
            <a:spLocks noChangeArrowheads="1"/>
          </p:cNvSpPr>
          <p:nvPr/>
        </p:nvSpPr>
        <p:spPr bwMode="gray">
          <a:xfrm>
            <a:off x="7892203" y="11199730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12" name="フリーフォーム 111"/>
          <p:cNvSpPr/>
          <p:nvPr/>
        </p:nvSpPr>
        <p:spPr>
          <a:xfrm>
            <a:off x="6292771" y="11244658"/>
            <a:ext cx="406473" cy="1046226"/>
          </a:xfrm>
          <a:custGeom>
            <a:avLst/>
            <a:gdLst>
              <a:gd name="connsiteX0" fmla="*/ 172453 w 389727"/>
              <a:gd name="connsiteY0" fmla="*/ 0 h 987244"/>
              <a:gd name="connsiteX1" fmla="*/ 152400 w 389727"/>
              <a:gd name="connsiteY1" fmla="*/ 20052 h 987244"/>
              <a:gd name="connsiteX2" fmla="*/ 148389 w 389727"/>
              <a:gd name="connsiteY2" fmla="*/ 32084 h 987244"/>
              <a:gd name="connsiteX3" fmla="*/ 144379 w 389727"/>
              <a:gd name="connsiteY3" fmla="*/ 84221 h 987244"/>
              <a:gd name="connsiteX4" fmla="*/ 128337 w 389727"/>
              <a:gd name="connsiteY4" fmla="*/ 108284 h 987244"/>
              <a:gd name="connsiteX5" fmla="*/ 120316 w 389727"/>
              <a:gd name="connsiteY5" fmla="*/ 120316 h 987244"/>
              <a:gd name="connsiteX6" fmla="*/ 104274 w 389727"/>
              <a:gd name="connsiteY6" fmla="*/ 156410 h 987244"/>
              <a:gd name="connsiteX7" fmla="*/ 92242 w 389727"/>
              <a:gd name="connsiteY7" fmla="*/ 160421 h 987244"/>
              <a:gd name="connsiteX8" fmla="*/ 68179 w 389727"/>
              <a:gd name="connsiteY8" fmla="*/ 180473 h 987244"/>
              <a:gd name="connsiteX9" fmla="*/ 48126 w 389727"/>
              <a:gd name="connsiteY9" fmla="*/ 196516 h 987244"/>
              <a:gd name="connsiteX10" fmla="*/ 56147 w 389727"/>
              <a:gd name="connsiteY10" fmla="*/ 216568 h 987244"/>
              <a:gd name="connsiteX11" fmla="*/ 80210 w 389727"/>
              <a:gd name="connsiteY11" fmla="*/ 224589 h 987244"/>
              <a:gd name="connsiteX12" fmla="*/ 76200 w 389727"/>
              <a:gd name="connsiteY12" fmla="*/ 260684 h 987244"/>
              <a:gd name="connsiteX13" fmla="*/ 68179 w 389727"/>
              <a:gd name="connsiteY13" fmla="*/ 272716 h 987244"/>
              <a:gd name="connsiteX14" fmla="*/ 56147 w 389727"/>
              <a:gd name="connsiteY14" fmla="*/ 296779 h 987244"/>
              <a:gd name="connsiteX15" fmla="*/ 48126 w 389727"/>
              <a:gd name="connsiteY15" fmla="*/ 320842 h 987244"/>
              <a:gd name="connsiteX16" fmla="*/ 44116 w 389727"/>
              <a:gd name="connsiteY16" fmla="*/ 332873 h 987244"/>
              <a:gd name="connsiteX17" fmla="*/ 44116 w 389727"/>
              <a:gd name="connsiteY17" fmla="*/ 437147 h 987244"/>
              <a:gd name="connsiteX18" fmla="*/ 40105 w 389727"/>
              <a:gd name="connsiteY18" fmla="*/ 449179 h 987244"/>
              <a:gd name="connsiteX19" fmla="*/ 32084 w 389727"/>
              <a:gd name="connsiteY19" fmla="*/ 461210 h 987244"/>
              <a:gd name="connsiteX20" fmla="*/ 20053 w 389727"/>
              <a:gd name="connsiteY20" fmla="*/ 485273 h 987244"/>
              <a:gd name="connsiteX21" fmla="*/ 12032 w 389727"/>
              <a:gd name="connsiteY21" fmla="*/ 509337 h 987244"/>
              <a:gd name="connsiteX22" fmla="*/ 8021 w 389727"/>
              <a:gd name="connsiteY22" fmla="*/ 521368 h 987244"/>
              <a:gd name="connsiteX23" fmla="*/ 0 w 389727"/>
              <a:gd name="connsiteY23" fmla="*/ 549442 h 987244"/>
              <a:gd name="connsiteX24" fmla="*/ 4010 w 389727"/>
              <a:gd name="connsiteY24" fmla="*/ 725905 h 987244"/>
              <a:gd name="connsiteX25" fmla="*/ 8021 w 389727"/>
              <a:gd name="connsiteY25" fmla="*/ 737937 h 987244"/>
              <a:gd name="connsiteX26" fmla="*/ 12032 w 389727"/>
              <a:gd name="connsiteY26" fmla="*/ 753979 h 987244"/>
              <a:gd name="connsiteX27" fmla="*/ 40105 w 389727"/>
              <a:gd name="connsiteY27" fmla="*/ 786063 h 987244"/>
              <a:gd name="connsiteX28" fmla="*/ 56147 w 389727"/>
              <a:gd name="connsiteY28" fmla="*/ 790073 h 987244"/>
              <a:gd name="connsiteX29" fmla="*/ 80210 w 389727"/>
              <a:gd name="connsiteY29" fmla="*/ 798095 h 987244"/>
              <a:gd name="connsiteX30" fmla="*/ 92242 w 389727"/>
              <a:gd name="connsiteY30" fmla="*/ 802105 h 987244"/>
              <a:gd name="connsiteX31" fmla="*/ 104274 w 389727"/>
              <a:gd name="connsiteY31" fmla="*/ 810126 h 987244"/>
              <a:gd name="connsiteX32" fmla="*/ 128337 w 389727"/>
              <a:gd name="connsiteY32" fmla="*/ 818147 h 987244"/>
              <a:gd name="connsiteX33" fmla="*/ 152400 w 389727"/>
              <a:gd name="connsiteY33" fmla="*/ 826168 h 987244"/>
              <a:gd name="connsiteX34" fmla="*/ 164432 w 389727"/>
              <a:gd name="connsiteY34" fmla="*/ 830179 h 987244"/>
              <a:gd name="connsiteX35" fmla="*/ 176463 w 389727"/>
              <a:gd name="connsiteY35" fmla="*/ 834189 h 987244"/>
              <a:gd name="connsiteX36" fmla="*/ 192505 w 389727"/>
              <a:gd name="connsiteY36" fmla="*/ 870284 h 987244"/>
              <a:gd name="connsiteX37" fmla="*/ 196516 w 389727"/>
              <a:gd name="connsiteY37" fmla="*/ 914400 h 987244"/>
              <a:gd name="connsiteX38" fmla="*/ 200526 w 389727"/>
              <a:gd name="connsiteY38" fmla="*/ 926431 h 987244"/>
              <a:gd name="connsiteX39" fmla="*/ 220579 w 389727"/>
              <a:gd name="connsiteY39" fmla="*/ 934452 h 987244"/>
              <a:gd name="connsiteX40" fmla="*/ 260684 w 389727"/>
              <a:gd name="connsiteY40" fmla="*/ 930442 h 987244"/>
              <a:gd name="connsiteX41" fmla="*/ 296779 w 389727"/>
              <a:gd name="connsiteY41" fmla="*/ 902368 h 987244"/>
              <a:gd name="connsiteX42" fmla="*/ 308810 w 389727"/>
              <a:gd name="connsiteY42" fmla="*/ 894347 h 987244"/>
              <a:gd name="connsiteX43" fmla="*/ 324853 w 389727"/>
              <a:gd name="connsiteY43" fmla="*/ 898358 h 987244"/>
              <a:gd name="connsiteX44" fmla="*/ 348916 w 389727"/>
              <a:gd name="connsiteY44" fmla="*/ 902368 h 987244"/>
              <a:gd name="connsiteX45" fmla="*/ 372979 w 389727"/>
              <a:gd name="connsiteY45" fmla="*/ 918410 h 987244"/>
              <a:gd name="connsiteX46" fmla="*/ 376989 w 389727"/>
              <a:gd name="connsiteY46" fmla="*/ 930442 h 987244"/>
              <a:gd name="connsiteX47" fmla="*/ 389021 w 389727"/>
              <a:gd name="connsiteY47" fmla="*/ 938463 h 987244"/>
              <a:gd name="connsiteX48" fmla="*/ 385010 w 389727"/>
              <a:gd name="connsiteY48" fmla="*/ 974558 h 987244"/>
              <a:gd name="connsiteX49" fmla="*/ 376989 w 389727"/>
              <a:gd name="connsiteY49" fmla="*/ 986589 h 987244"/>
              <a:gd name="connsiteX50" fmla="*/ 389021 w 389727"/>
              <a:gd name="connsiteY50" fmla="*/ 970547 h 987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89727" h="987244">
                <a:moveTo>
                  <a:pt x="172453" y="0"/>
                </a:moveTo>
                <a:cubicBezTo>
                  <a:pt x="165769" y="6684"/>
                  <a:pt x="158072" y="12490"/>
                  <a:pt x="152400" y="20052"/>
                </a:cubicBezTo>
                <a:cubicBezTo>
                  <a:pt x="149863" y="23434"/>
                  <a:pt x="148913" y="27889"/>
                  <a:pt x="148389" y="32084"/>
                </a:cubicBezTo>
                <a:cubicBezTo>
                  <a:pt x="146227" y="49380"/>
                  <a:pt x="148815" y="67365"/>
                  <a:pt x="144379" y="84221"/>
                </a:cubicBezTo>
                <a:cubicBezTo>
                  <a:pt x="141926" y="93544"/>
                  <a:pt x="133684" y="100263"/>
                  <a:pt x="128337" y="108284"/>
                </a:cubicBezTo>
                <a:lnTo>
                  <a:pt x="120316" y="120316"/>
                </a:lnTo>
                <a:cubicBezTo>
                  <a:pt x="116966" y="140413"/>
                  <a:pt x="120943" y="145297"/>
                  <a:pt x="104274" y="156410"/>
                </a:cubicBezTo>
                <a:cubicBezTo>
                  <a:pt x="100756" y="158755"/>
                  <a:pt x="96253" y="159084"/>
                  <a:pt x="92242" y="160421"/>
                </a:cubicBezTo>
                <a:cubicBezTo>
                  <a:pt x="63647" y="189013"/>
                  <a:pt x="96108" y="158128"/>
                  <a:pt x="68179" y="180473"/>
                </a:cubicBezTo>
                <a:cubicBezTo>
                  <a:pt x="39614" y="203327"/>
                  <a:pt x="85148" y="171836"/>
                  <a:pt x="48126" y="196516"/>
                </a:cubicBezTo>
                <a:cubicBezTo>
                  <a:pt x="43472" y="210480"/>
                  <a:pt x="39596" y="209212"/>
                  <a:pt x="56147" y="216568"/>
                </a:cubicBezTo>
                <a:cubicBezTo>
                  <a:pt x="63873" y="220002"/>
                  <a:pt x="80210" y="224589"/>
                  <a:pt x="80210" y="224589"/>
                </a:cubicBezTo>
                <a:cubicBezTo>
                  <a:pt x="78873" y="236621"/>
                  <a:pt x="79136" y="248940"/>
                  <a:pt x="76200" y="260684"/>
                </a:cubicBezTo>
                <a:cubicBezTo>
                  <a:pt x="75031" y="265360"/>
                  <a:pt x="70335" y="268405"/>
                  <a:pt x="68179" y="272716"/>
                </a:cubicBezTo>
                <a:cubicBezTo>
                  <a:pt x="51574" y="305925"/>
                  <a:pt x="79135" y="262296"/>
                  <a:pt x="56147" y="296779"/>
                </a:cubicBezTo>
                <a:lnTo>
                  <a:pt x="48126" y="320842"/>
                </a:lnTo>
                <a:lnTo>
                  <a:pt x="44116" y="332873"/>
                </a:lnTo>
                <a:cubicBezTo>
                  <a:pt x="46836" y="387285"/>
                  <a:pt x="53042" y="396981"/>
                  <a:pt x="44116" y="437147"/>
                </a:cubicBezTo>
                <a:cubicBezTo>
                  <a:pt x="43199" y="441274"/>
                  <a:pt x="41996" y="445398"/>
                  <a:pt x="40105" y="449179"/>
                </a:cubicBezTo>
                <a:cubicBezTo>
                  <a:pt x="37949" y="453490"/>
                  <a:pt x="34758" y="457200"/>
                  <a:pt x="32084" y="461210"/>
                </a:cubicBezTo>
                <a:cubicBezTo>
                  <a:pt x="17462" y="505082"/>
                  <a:pt x="40780" y="438637"/>
                  <a:pt x="20053" y="485273"/>
                </a:cubicBezTo>
                <a:cubicBezTo>
                  <a:pt x="16619" y="492999"/>
                  <a:pt x="14706" y="501316"/>
                  <a:pt x="12032" y="509337"/>
                </a:cubicBezTo>
                <a:cubicBezTo>
                  <a:pt x="10695" y="513347"/>
                  <a:pt x="9046" y="517267"/>
                  <a:pt x="8021" y="521368"/>
                </a:cubicBezTo>
                <a:cubicBezTo>
                  <a:pt x="2985" y="541511"/>
                  <a:pt x="5753" y="532181"/>
                  <a:pt x="0" y="549442"/>
                </a:cubicBezTo>
                <a:cubicBezTo>
                  <a:pt x="1337" y="608263"/>
                  <a:pt x="1509" y="667122"/>
                  <a:pt x="4010" y="725905"/>
                </a:cubicBezTo>
                <a:cubicBezTo>
                  <a:pt x="4190" y="730129"/>
                  <a:pt x="6859" y="733872"/>
                  <a:pt x="8021" y="737937"/>
                </a:cubicBezTo>
                <a:cubicBezTo>
                  <a:pt x="9535" y="743237"/>
                  <a:pt x="9567" y="749049"/>
                  <a:pt x="12032" y="753979"/>
                </a:cubicBezTo>
                <a:cubicBezTo>
                  <a:pt x="18715" y="767346"/>
                  <a:pt x="26069" y="780048"/>
                  <a:pt x="40105" y="786063"/>
                </a:cubicBezTo>
                <a:cubicBezTo>
                  <a:pt x="45171" y="788234"/>
                  <a:pt x="50868" y="788489"/>
                  <a:pt x="56147" y="790073"/>
                </a:cubicBezTo>
                <a:cubicBezTo>
                  <a:pt x="64245" y="792503"/>
                  <a:pt x="72189" y="795421"/>
                  <a:pt x="80210" y="798095"/>
                </a:cubicBezTo>
                <a:lnTo>
                  <a:pt x="92242" y="802105"/>
                </a:lnTo>
                <a:cubicBezTo>
                  <a:pt x="96253" y="804779"/>
                  <a:pt x="99869" y="808168"/>
                  <a:pt x="104274" y="810126"/>
                </a:cubicBezTo>
                <a:cubicBezTo>
                  <a:pt x="112000" y="813560"/>
                  <a:pt x="120316" y="815473"/>
                  <a:pt x="128337" y="818147"/>
                </a:cubicBezTo>
                <a:lnTo>
                  <a:pt x="152400" y="826168"/>
                </a:lnTo>
                <a:lnTo>
                  <a:pt x="164432" y="830179"/>
                </a:lnTo>
                <a:lnTo>
                  <a:pt x="176463" y="834189"/>
                </a:lnTo>
                <a:cubicBezTo>
                  <a:pt x="193096" y="850822"/>
                  <a:pt x="189210" y="842273"/>
                  <a:pt x="192505" y="870284"/>
                </a:cubicBezTo>
                <a:cubicBezTo>
                  <a:pt x="194230" y="884949"/>
                  <a:pt x="194428" y="899782"/>
                  <a:pt x="196516" y="914400"/>
                </a:cubicBezTo>
                <a:cubicBezTo>
                  <a:pt x="197114" y="918585"/>
                  <a:pt x="197279" y="923725"/>
                  <a:pt x="200526" y="926431"/>
                </a:cubicBezTo>
                <a:cubicBezTo>
                  <a:pt x="206057" y="931040"/>
                  <a:pt x="213895" y="931778"/>
                  <a:pt x="220579" y="934452"/>
                </a:cubicBezTo>
                <a:cubicBezTo>
                  <a:pt x="233947" y="933115"/>
                  <a:pt x="247861" y="934449"/>
                  <a:pt x="260684" y="930442"/>
                </a:cubicBezTo>
                <a:cubicBezTo>
                  <a:pt x="280144" y="924361"/>
                  <a:pt x="283415" y="913505"/>
                  <a:pt x="296779" y="902368"/>
                </a:cubicBezTo>
                <a:cubicBezTo>
                  <a:pt x="300482" y="899282"/>
                  <a:pt x="304800" y="897021"/>
                  <a:pt x="308810" y="894347"/>
                </a:cubicBezTo>
                <a:cubicBezTo>
                  <a:pt x="314158" y="895684"/>
                  <a:pt x="319448" y="897277"/>
                  <a:pt x="324853" y="898358"/>
                </a:cubicBezTo>
                <a:cubicBezTo>
                  <a:pt x="332827" y="899953"/>
                  <a:pt x="341410" y="899241"/>
                  <a:pt x="348916" y="902368"/>
                </a:cubicBezTo>
                <a:cubicBezTo>
                  <a:pt x="357815" y="906076"/>
                  <a:pt x="372979" y="918410"/>
                  <a:pt x="372979" y="918410"/>
                </a:cubicBezTo>
                <a:cubicBezTo>
                  <a:pt x="374316" y="922421"/>
                  <a:pt x="374348" y="927141"/>
                  <a:pt x="376989" y="930442"/>
                </a:cubicBezTo>
                <a:cubicBezTo>
                  <a:pt x="380000" y="934206"/>
                  <a:pt x="388159" y="933721"/>
                  <a:pt x="389021" y="938463"/>
                </a:cubicBezTo>
                <a:cubicBezTo>
                  <a:pt x="391187" y="950373"/>
                  <a:pt x="387946" y="962814"/>
                  <a:pt x="385010" y="974558"/>
                </a:cubicBezTo>
                <a:cubicBezTo>
                  <a:pt x="383841" y="979234"/>
                  <a:pt x="373581" y="989997"/>
                  <a:pt x="376989" y="986589"/>
                </a:cubicBezTo>
                <a:cubicBezTo>
                  <a:pt x="381715" y="981863"/>
                  <a:pt x="389021" y="970547"/>
                  <a:pt x="389021" y="970547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9" name="Oval 52"/>
          <p:cNvSpPr>
            <a:spLocks noChangeArrowheads="1"/>
          </p:cNvSpPr>
          <p:nvPr/>
        </p:nvSpPr>
        <p:spPr bwMode="gray">
          <a:xfrm>
            <a:off x="6467535" y="11171540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80" name="Text Box 302"/>
          <p:cNvSpPr txBox="1">
            <a:spLocks noChangeArrowheads="1"/>
          </p:cNvSpPr>
          <p:nvPr/>
        </p:nvSpPr>
        <p:spPr bwMode="gray">
          <a:xfrm>
            <a:off x="3452033" y="12165475"/>
            <a:ext cx="770010" cy="327891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b="1" dirty="0" smtClean="0">
                <a:solidFill>
                  <a:prstClr val="black"/>
                </a:solidFill>
                <a:latin typeface="Arial"/>
                <a:ea typeface="ＭＳ Ｐゴシック"/>
              </a:rPr>
              <a:t>名古屋</a:t>
            </a:r>
            <a:endParaRPr lang="ja-JP" altLang="en-US" b="1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84" name="Text Box 302"/>
          <p:cNvSpPr txBox="1">
            <a:spLocks noChangeArrowheads="1"/>
          </p:cNvSpPr>
          <p:nvPr/>
        </p:nvSpPr>
        <p:spPr bwMode="gray">
          <a:xfrm>
            <a:off x="5528570" y="12344402"/>
            <a:ext cx="537575" cy="327891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b="1" dirty="0">
                <a:solidFill>
                  <a:prstClr val="black"/>
                </a:solidFill>
                <a:latin typeface="Arial"/>
                <a:ea typeface="ＭＳ Ｐゴシック"/>
              </a:rPr>
              <a:t>静岡</a:t>
            </a:r>
          </a:p>
        </p:txBody>
      </p:sp>
      <p:sp>
        <p:nvSpPr>
          <p:cNvPr id="59" name="フリーフォーム 58"/>
          <p:cNvSpPr/>
          <p:nvPr/>
        </p:nvSpPr>
        <p:spPr>
          <a:xfrm>
            <a:off x="6192078" y="12314583"/>
            <a:ext cx="487018" cy="318052"/>
          </a:xfrm>
          <a:custGeom>
            <a:avLst/>
            <a:gdLst>
              <a:gd name="connsiteX0" fmla="*/ 487018 w 487018"/>
              <a:gd name="connsiteY0" fmla="*/ 0 h 318052"/>
              <a:gd name="connsiteX1" fmla="*/ 397565 w 487018"/>
              <a:gd name="connsiteY1" fmla="*/ 39756 h 318052"/>
              <a:gd name="connsiteX2" fmla="*/ 278296 w 487018"/>
              <a:gd name="connsiteY2" fmla="*/ 59634 h 318052"/>
              <a:gd name="connsiteX3" fmla="*/ 208722 w 487018"/>
              <a:gd name="connsiteY3" fmla="*/ 79513 h 318052"/>
              <a:gd name="connsiteX4" fmla="*/ 178905 w 487018"/>
              <a:gd name="connsiteY4" fmla="*/ 149087 h 318052"/>
              <a:gd name="connsiteX5" fmla="*/ 109331 w 487018"/>
              <a:gd name="connsiteY5" fmla="*/ 228600 h 318052"/>
              <a:gd name="connsiteX6" fmla="*/ 39757 w 487018"/>
              <a:gd name="connsiteY6" fmla="*/ 308113 h 318052"/>
              <a:gd name="connsiteX7" fmla="*/ 0 w 487018"/>
              <a:gd name="connsiteY7" fmla="*/ 318052 h 318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018" h="318052">
                <a:moveTo>
                  <a:pt x="487018" y="0"/>
                </a:moveTo>
                <a:cubicBezTo>
                  <a:pt x="346623" y="23399"/>
                  <a:pt x="488292" y="-12087"/>
                  <a:pt x="397565" y="39756"/>
                </a:cubicBezTo>
                <a:cubicBezTo>
                  <a:pt x="379177" y="50263"/>
                  <a:pt x="278909" y="59557"/>
                  <a:pt x="278296" y="59634"/>
                </a:cubicBezTo>
                <a:cubicBezTo>
                  <a:pt x="277954" y="59719"/>
                  <a:pt x="213474" y="74761"/>
                  <a:pt x="208722" y="79513"/>
                </a:cubicBezTo>
                <a:cubicBezTo>
                  <a:pt x="183838" y="104397"/>
                  <a:pt x="193756" y="122356"/>
                  <a:pt x="178905" y="149087"/>
                </a:cubicBezTo>
                <a:cubicBezTo>
                  <a:pt x="144801" y="210473"/>
                  <a:pt x="152886" y="199562"/>
                  <a:pt x="109331" y="228600"/>
                </a:cubicBezTo>
                <a:cubicBezTo>
                  <a:pt x="94246" y="251226"/>
                  <a:pt x="63010" y="302300"/>
                  <a:pt x="39757" y="308113"/>
                </a:cubicBezTo>
                <a:lnTo>
                  <a:pt x="0" y="318052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9" name="Oval 52"/>
          <p:cNvSpPr>
            <a:spLocks noChangeArrowheads="1"/>
          </p:cNvSpPr>
          <p:nvPr/>
        </p:nvSpPr>
        <p:spPr bwMode="gray">
          <a:xfrm>
            <a:off x="8640353" y="11076617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7392572" y="9833317"/>
            <a:ext cx="1491176" cy="1358176"/>
          </a:xfrm>
          <a:custGeom>
            <a:avLst/>
            <a:gdLst>
              <a:gd name="connsiteX0" fmla="*/ 0 w 1491176"/>
              <a:gd name="connsiteY0" fmla="*/ 0 h 1358176"/>
              <a:gd name="connsiteX1" fmla="*/ 35170 w 1491176"/>
              <a:gd name="connsiteY1" fmla="*/ 56271 h 1358176"/>
              <a:gd name="connsiteX2" fmla="*/ 49237 w 1491176"/>
              <a:gd name="connsiteY2" fmla="*/ 77372 h 1358176"/>
              <a:gd name="connsiteX3" fmla="*/ 70339 w 1491176"/>
              <a:gd name="connsiteY3" fmla="*/ 91440 h 1358176"/>
              <a:gd name="connsiteX4" fmla="*/ 84406 w 1491176"/>
              <a:gd name="connsiteY4" fmla="*/ 119575 h 1358176"/>
              <a:gd name="connsiteX5" fmla="*/ 126610 w 1491176"/>
              <a:gd name="connsiteY5" fmla="*/ 140677 h 1358176"/>
              <a:gd name="connsiteX6" fmla="*/ 182880 w 1491176"/>
              <a:gd name="connsiteY6" fmla="*/ 161778 h 1358176"/>
              <a:gd name="connsiteX7" fmla="*/ 274320 w 1491176"/>
              <a:gd name="connsiteY7" fmla="*/ 182880 h 1358176"/>
              <a:gd name="connsiteX8" fmla="*/ 295422 w 1491176"/>
              <a:gd name="connsiteY8" fmla="*/ 203981 h 1358176"/>
              <a:gd name="connsiteX9" fmla="*/ 309490 w 1491176"/>
              <a:gd name="connsiteY9" fmla="*/ 225083 h 1358176"/>
              <a:gd name="connsiteX10" fmla="*/ 330591 w 1491176"/>
              <a:gd name="connsiteY10" fmla="*/ 239151 h 1358176"/>
              <a:gd name="connsiteX11" fmla="*/ 344659 w 1491176"/>
              <a:gd name="connsiteY11" fmla="*/ 260252 h 1358176"/>
              <a:gd name="connsiteX12" fmla="*/ 414997 w 1491176"/>
              <a:gd name="connsiteY12" fmla="*/ 288388 h 1358176"/>
              <a:gd name="connsiteX13" fmla="*/ 457200 w 1491176"/>
              <a:gd name="connsiteY13" fmla="*/ 302455 h 1358176"/>
              <a:gd name="connsiteX14" fmla="*/ 499403 w 1491176"/>
              <a:gd name="connsiteY14" fmla="*/ 316523 h 1358176"/>
              <a:gd name="connsiteX15" fmla="*/ 520505 w 1491176"/>
              <a:gd name="connsiteY15" fmla="*/ 323557 h 1358176"/>
              <a:gd name="connsiteX16" fmla="*/ 703385 w 1491176"/>
              <a:gd name="connsiteY16" fmla="*/ 351692 h 1358176"/>
              <a:gd name="connsiteX17" fmla="*/ 745588 w 1491176"/>
              <a:gd name="connsiteY17" fmla="*/ 372794 h 1358176"/>
              <a:gd name="connsiteX18" fmla="*/ 766690 w 1491176"/>
              <a:gd name="connsiteY18" fmla="*/ 379828 h 1358176"/>
              <a:gd name="connsiteX19" fmla="*/ 808893 w 1491176"/>
              <a:gd name="connsiteY19" fmla="*/ 400929 h 1358176"/>
              <a:gd name="connsiteX20" fmla="*/ 829994 w 1491176"/>
              <a:gd name="connsiteY20" fmla="*/ 414997 h 1358176"/>
              <a:gd name="connsiteX21" fmla="*/ 851096 w 1491176"/>
              <a:gd name="connsiteY21" fmla="*/ 422031 h 1358176"/>
              <a:gd name="connsiteX22" fmla="*/ 893299 w 1491176"/>
              <a:gd name="connsiteY22" fmla="*/ 450166 h 1358176"/>
              <a:gd name="connsiteX23" fmla="*/ 914400 w 1491176"/>
              <a:gd name="connsiteY23" fmla="*/ 457200 h 1358176"/>
              <a:gd name="connsiteX24" fmla="*/ 935502 w 1491176"/>
              <a:gd name="connsiteY24" fmla="*/ 471268 h 1358176"/>
              <a:gd name="connsiteX25" fmla="*/ 977705 w 1491176"/>
              <a:gd name="connsiteY25" fmla="*/ 485335 h 1358176"/>
              <a:gd name="connsiteX26" fmla="*/ 998806 w 1491176"/>
              <a:gd name="connsiteY26" fmla="*/ 499403 h 1358176"/>
              <a:gd name="connsiteX27" fmla="*/ 1019908 w 1491176"/>
              <a:gd name="connsiteY27" fmla="*/ 520505 h 1358176"/>
              <a:gd name="connsiteX28" fmla="*/ 1041010 w 1491176"/>
              <a:gd name="connsiteY28" fmla="*/ 527538 h 1358176"/>
              <a:gd name="connsiteX29" fmla="*/ 1062111 w 1491176"/>
              <a:gd name="connsiteY29" fmla="*/ 548640 h 1358176"/>
              <a:gd name="connsiteX30" fmla="*/ 1076179 w 1491176"/>
              <a:gd name="connsiteY30" fmla="*/ 569741 h 1358176"/>
              <a:gd name="connsiteX31" fmla="*/ 1097280 w 1491176"/>
              <a:gd name="connsiteY31" fmla="*/ 583809 h 1358176"/>
              <a:gd name="connsiteX32" fmla="*/ 1125416 w 1491176"/>
              <a:gd name="connsiteY32" fmla="*/ 626012 h 1358176"/>
              <a:gd name="connsiteX33" fmla="*/ 1160585 w 1491176"/>
              <a:gd name="connsiteY33" fmla="*/ 675249 h 1358176"/>
              <a:gd name="connsiteX34" fmla="*/ 1181686 w 1491176"/>
              <a:gd name="connsiteY34" fmla="*/ 717452 h 1358176"/>
              <a:gd name="connsiteX35" fmla="*/ 1202788 w 1491176"/>
              <a:gd name="connsiteY35" fmla="*/ 731520 h 1358176"/>
              <a:gd name="connsiteX36" fmla="*/ 1195754 w 1491176"/>
              <a:gd name="connsiteY36" fmla="*/ 815926 h 1358176"/>
              <a:gd name="connsiteX37" fmla="*/ 1181686 w 1491176"/>
              <a:gd name="connsiteY37" fmla="*/ 865163 h 1358176"/>
              <a:gd name="connsiteX38" fmla="*/ 1188720 w 1491176"/>
              <a:gd name="connsiteY38" fmla="*/ 977705 h 1358176"/>
              <a:gd name="connsiteX39" fmla="*/ 1216856 w 1491176"/>
              <a:gd name="connsiteY39" fmla="*/ 1041009 h 1358176"/>
              <a:gd name="connsiteX40" fmla="*/ 1237957 w 1491176"/>
              <a:gd name="connsiteY40" fmla="*/ 1055077 h 1358176"/>
              <a:gd name="connsiteX41" fmla="*/ 1266093 w 1491176"/>
              <a:gd name="connsiteY41" fmla="*/ 1076178 h 1358176"/>
              <a:gd name="connsiteX42" fmla="*/ 1287194 w 1491176"/>
              <a:gd name="connsiteY42" fmla="*/ 1083212 h 1358176"/>
              <a:gd name="connsiteX43" fmla="*/ 1329397 w 1491176"/>
              <a:gd name="connsiteY43" fmla="*/ 1104314 h 1358176"/>
              <a:gd name="connsiteX44" fmla="*/ 1350499 w 1491176"/>
              <a:gd name="connsiteY44" fmla="*/ 1125415 h 1358176"/>
              <a:gd name="connsiteX45" fmla="*/ 1371600 w 1491176"/>
              <a:gd name="connsiteY45" fmla="*/ 1132449 h 1358176"/>
              <a:gd name="connsiteX46" fmla="*/ 1420837 w 1491176"/>
              <a:gd name="connsiteY46" fmla="*/ 1153551 h 1358176"/>
              <a:gd name="connsiteX47" fmla="*/ 1463040 w 1491176"/>
              <a:gd name="connsiteY47" fmla="*/ 1188720 h 1358176"/>
              <a:gd name="connsiteX48" fmla="*/ 1491176 w 1491176"/>
              <a:gd name="connsiteY48" fmla="*/ 1230923 h 1358176"/>
              <a:gd name="connsiteX49" fmla="*/ 1484142 w 1491176"/>
              <a:gd name="connsiteY49" fmla="*/ 1329397 h 1358176"/>
              <a:gd name="connsiteX50" fmla="*/ 1477108 w 1491176"/>
              <a:gd name="connsiteY50" fmla="*/ 1357532 h 1358176"/>
              <a:gd name="connsiteX51" fmla="*/ 1463040 w 1491176"/>
              <a:gd name="connsiteY51" fmla="*/ 1343465 h 1358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491176" h="1358176">
                <a:moveTo>
                  <a:pt x="0" y="0"/>
                </a:moveTo>
                <a:cubicBezTo>
                  <a:pt x="11723" y="18757"/>
                  <a:pt x="23295" y="37610"/>
                  <a:pt x="35170" y="56271"/>
                </a:cubicBezTo>
                <a:cubicBezTo>
                  <a:pt x="39708" y="63403"/>
                  <a:pt x="42203" y="72683"/>
                  <a:pt x="49237" y="77372"/>
                </a:cubicBezTo>
                <a:lnTo>
                  <a:pt x="70339" y="91440"/>
                </a:lnTo>
                <a:cubicBezTo>
                  <a:pt x="75028" y="100818"/>
                  <a:pt x="77694" y="111520"/>
                  <a:pt x="84406" y="119575"/>
                </a:cubicBezTo>
                <a:cubicBezTo>
                  <a:pt x="94895" y="132162"/>
                  <a:pt x="112207" y="135876"/>
                  <a:pt x="126610" y="140677"/>
                </a:cubicBezTo>
                <a:cubicBezTo>
                  <a:pt x="159828" y="162824"/>
                  <a:pt x="136353" y="151041"/>
                  <a:pt x="182880" y="161778"/>
                </a:cubicBezTo>
                <a:cubicBezTo>
                  <a:pt x="293206" y="187237"/>
                  <a:pt x="193939" y="166803"/>
                  <a:pt x="274320" y="182880"/>
                </a:cubicBezTo>
                <a:cubicBezTo>
                  <a:pt x="281354" y="189914"/>
                  <a:pt x="289054" y="196339"/>
                  <a:pt x="295422" y="203981"/>
                </a:cubicBezTo>
                <a:cubicBezTo>
                  <a:pt x="300834" y="210475"/>
                  <a:pt x="303512" y="219105"/>
                  <a:pt x="309490" y="225083"/>
                </a:cubicBezTo>
                <a:cubicBezTo>
                  <a:pt x="315467" y="231061"/>
                  <a:pt x="323557" y="234462"/>
                  <a:pt x="330591" y="239151"/>
                </a:cubicBezTo>
                <a:cubicBezTo>
                  <a:pt x="335280" y="246185"/>
                  <a:pt x="338681" y="254274"/>
                  <a:pt x="344659" y="260252"/>
                </a:cubicBezTo>
                <a:cubicBezTo>
                  <a:pt x="363691" y="279284"/>
                  <a:pt x="390808" y="281132"/>
                  <a:pt x="414997" y="288388"/>
                </a:cubicBezTo>
                <a:cubicBezTo>
                  <a:pt x="429200" y="292649"/>
                  <a:pt x="443132" y="297766"/>
                  <a:pt x="457200" y="302455"/>
                </a:cubicBezTo>
                <a:lnTo>
                  <a:pt x="499403" y="316523"/>
                </a:lnTo>
                <a:lnTo>
                  <a:pt x="520505" y="323557"/>
                </a:lnTo>
                <a:cubicBezTo>
                  <a:pt x="580920" y="383972"/>
                  <a:pt x="525446" y="338004"/>
                  <a:pt x="703385" y="351692"/>
                </a:cubicBezTo>
                <a:cubicBezTo>
                  <a:pt x="724278" y="353299"/>
                  <a:pt x="727699" y="363849"/>
                  <a:pt x="745588" y="372794"/>
                </a:cubicBezTo>
                <a:cubicBezTo>
                  <a:pt x="752220" y="376110"/>
                  <a:pt x="760058" y="376512"/>
                  <a:pt x="766690" y="379828"/>
                </a:cubicBezTo>
                <a:cubicBezTo>
                  <a:pt x="821232" y="407098"/>
                  <a:pt x="755851" y="383248"/>
                  <a:pt x="808893" y="400929"/>
                </a:cubicBezTo>
                <a:cubicBezTo>
                  <a:pt x="815927" y="405618"/>
                  <a:pt x="822433" y="411216"/>
                  <a:pt x="829994" y="414997"/>
                </a:cubicBezTo>
                <a:cubicBezTo>
                  <a:pt x="836626" y="418313"/>
                  <a:pt x="844615" y="418430"/>
                  <a:pt x="851096" y="422031"/>
                </a:cubicBezTo>
                <a:cubicBezTo>
                  <a:pt x="865876" y="430242"/>
                  <a:pt x="877260" y="444819"/>
                  <a:pt x="893299" y="450166"/>
                </a:cubicBezTo>
                <a:cubicBezTo>
                  <a:pt x="900333" y="452511"/>
                  <a:pt x="907769" y="453884"/>
                  <a:pt x="914400" y="457200"/>
                </a:cubicBezTo>
                <a:cubicBezTo>
                  <a:pt x="921961" y="460981"/>
                  <a:pt x="927777" y="467835"/>
                  <a:pt x="935502" y="471268"/>
                </a:cubicBezTo>
                <a:cubicBezTo>
                  <a:pt x="949053" y="477290"/>
                  <a:pt x="977705" y="485335"/>
                  <a:pt x="977705" y="485335"/>
                </a:cubicBezTo>
                <a:cubicBezTo>
                  <a:pt x="984739" y="490024"/>
                  <a:pt x="992312" y="493991"/>
                  <a:pt x="998806" y="499403"/>
                </a:cubicBezTo>
                <a:cubicBezTo>
                  <a:pt x="1006448" y="505771"/>
                  <a:pt x="1011631" y="514987"/>
                  <a:pt x="1019908" y="520505"/>
                </a:cubicBezTo>
                <a:cubicBezTo>
                  <a:pt x="1026077" y="524618"/>
                  <a:pt x="1033976" y="525194"/>
                  <a:pt x="1041010" y="527538"/>
                </a:cubicBezTo>
                <a:cubicBezTo>
                  <a:pt x="1048044" y="534572"/>
                  <a:pt x="1055743" y="540998"/>
                  <a:pt x="1062111" y="548640"/>
                </a:cubicBezTo>
                <a:cubicBezTo>
                  <a:pt x="1067523" y="555134"/>
                  <a:pt x="1070201" y="563763"/>
                  <a:pt x="1076179" y="569741"/>
                </a:cubicBezTo>
                <a:cubicBezTo>
                  <a:pt x="1082157" y="575719"/>
                  <a:pt x="1090246" y="579120"/>
                  <a:pt x="1097280" y="583809"/>
                </a:cubicBezTo>
                <a:cubicBezTo>
                  <a:pt x="1106659" y="597877"/>
                  <a:pt x="1115272" y="612486"/>
                  <a:pt x="1125416" y="626012"/>
                </a:cubicBezTo>
                <a:cubicBezTo>
                  <a:pt x="1151589" y="660911"/>
                  <a:pt x="1140014" y="644394"/>
                  <a:pt x="1160585" y="675249"/>
                </a:cubicBezTo>
                <a:cubicBezTo>
                  <a:pt x="1166306" y="692411"/>
                  <a:pt x="1168052" y="703818"/>
                  <a:pt x="1181686" y="717452"/>
                </a:cubicBezTo>
                <a:cubicBezTo>
                  <a:pt x="1187664" y="723430"/>
                  <a:pt x="1195754" y="726831"/>
                  <a:pt x="1202788" y="731520"/>
                </a:cubicBezTo>
                <a:cubicBezTo>
                  <a:pt x="1200443" y="759655"/>
                  <a:pt x="1199256" y="787911"/>
                  <a:pt x="1195754" y="815926"/>
                </a:cubicBezTo>
                <a:cubicBezTo>
                  <a:pt x="1193988" y="830056"/>
                  <a:pt x="1186357" y="851149"/>
                  <a:pt x="1181686" y="865163"/>
                </a:cubicBezTo>
                <a:cubicBezTo>
                  <a:pt x="1184031" y="902677"/>
                  <a:pt x="1183641" y="940462"/>
                  <a:pt x="1188720" y="977705"/>
                </a:cubicBezTo>
                <a:cubicBezTo>
                  <a:pt x="1190920" y="993836"/>
                  <a:pt x="1202852" y="1027005"/>
                  <a:pt x="1216856" y="1041009"/>
                </a:cubicBezTo>
                <a:cubicBezTo>
                  <a:pt x="1222834" y="1046987"/>
                  <a:pt x="1231078" y="1050164"/>
                  <a:pt x="1237957" y="1055077"/>
                </a:cubicBezTo>
                <a:cubicBezTo>
                  <a:pt x="1247497" y="1061891"/>
                  <a:pt x="1255914" y="1070362"/>
                  <a:pt x="1266093" y="1076178"/>
                </a:cubicBezTo>
                <a:cubicBezTo>
                  <a:pt x="1272530" y="1079856"/>
                  <a:pt x="1280563" y="1079896"/>
                  <a:pt x="1287194" y="1083212"/>
                </a:cubicBezTo>
                <a:cubicBezTo>
                  <a:pt x="1341735" y="1110483"/>
                  <a:pt x="1276360" y="1086634"/>
                  <a:pt x="1329397" y="1104314"/>
                </a:cubicBezTo>
                <a:cubicBezTo>
                  <a:pt x="1336431" y="1111348"/>
                  <a:pt x="1342222" y="1119897"/>
                  <a:pt x="1350499" y="1125415"/>
                </a:cubicBezTo>
                <a:cubicBezTo>
                  <a:pt x="1356668" y="1129528"/>
                  <a:pt x="1364969" y="1129133"/>
                  <a:pt x="1371600" y="1132449"/>
                </a:cubicBezTo>
                <a:cubicBezTo>
                  <a:pt x="1420174" y="1156737"/>
                  <a:pt x="1362284" y="1138912"/>
                  <a:pt x="1420837" y="1153551"/>
                </a:cubicBezTo>
                <a:cubicBezTo>
                  <a:pt x="1439597" y="1166057"/>
                  <a:pt x="1448456" y="1169970"/>
                  <a:pt x="1463040" y="1188720"/>
                </a:cubicBezTo>
                <a:cubicBezTo>
                  <a:pt x="1473420" y="1202066"/>
                  <a:pt x="1491176" y="1230923"/>
                  <a:pt x="1491176" y="1230923"/>
                </a:cubicBezTo>
                <a:cubicBezTo>
                  <a:pt x="1488831" y="1263748"/>
                  <a:pt x="1487776" y="1296690"/>
                  <a:pt x="1484142" y="1329397"/>
                </a:cubicBezTo>
                <a:cubicBezTo>
                  <a:pt x="1483074" y="1339005"/>
                  <a:pt x="1485151" y="1352170"/>
                  <a:pt x="1477108" y="1357532"/>
                </a:cubicBezTo>
                <a:cubicBezTo>
                  <a:pt x="1471590" y="1361210"/>
                  <a:pt x="1467729" y="1348154"/>
                  <a:pt x="1463040" y="1343465"/>
                </a:cubicBezTo>
              </a:path>
            </a:pathLst>
          </a:cu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8" name="Text Box 302"/>
          <p:cNvSpPr txBox="1">
            <a:spLocks noChangeArrowheads="1"/>
          </p:cNvSpPr>
          <p:nvPr/>
        </p:nvSpPr>
        <p:spPr bwMode="gray">
          <a:xfrm>
            <a:off x="8459051" y="10692369"/>
            <a:ext cx="559048" cy="327891"/>
          </a:xfrm>
          <a:prstGeom prst="rect">
            <a:avLst/>
          </a:prstGeom>
          <a:solidFill>
            <a:srgbClr val="FF75D4"/>
          </a:solidFill>
          <a:ln w="12700">
            <a:noFill/>
            <a:miter lim="800000"/>
            <a:headEnd/>
            <a:tailEnd/>
          </a:ln>
        </p:spPr>
        <p:txBody>
          <a:bodyPr wrap="square" lIns="36000" tIns="25200" rIns="36000" bIns="25200">
            <a:spAutoFit/>
          </a:bodyPr>
          <a:lstStyle/>
          <a:p>
            <a:pPr algn="ctr"/>
            <a:r>
              <a:rPr lang="ja-JP" altLang="en-US" b="1" dirty="0" smtClean="0">
                <a:solidFill>
                  <a:prstClr val="black"/>
                </a:solidFill>
                <a:latin typeface="Arial"/>
                <a:ea typeface="ＭＳ Ｐゴシック"/>
              </a:rPr>
              <a:t>新宿</a:t>
            </a:r>
            <a:endParaRPr lang="ja-JP" altLang="en-US" b="1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420" name="Oval 52"/>
          <p:cNvSpPr>
            <a:spLocks noChangeArrowheads="1"/>
          </p:cNvSpPr>
          <p:nvPr/>
        </p:nvSpPr>
        <p:spPr bwMode="gray">
          <a:xfrm>
            <a:off x="7335627" y="9777459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63" name="加算記号 362"/>
          <p:cNvSpPr/>
          <p:nvPr/>
        </p:nvSpPr>
        <p:spPr>
          <a:xfrm rot="2745663">
            <a:off x="5775406" y="8845964"/>
            <a:ext cx="391688" cy="363739"/>
          </a:xfrm>
          <a:prstGeom prst="mathPlus">
            <a:avLst>
              <a:gd name="adj1" fmla="val 2120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64" name="Text Box 302"/>
          <p:cNvSpPr txBox="1">
            <a:spLocks noChangeArrowheads="1"/>
          </p:cNvSpPr>
          <p:nvPr/>
        </p:nvSpPr>
        <p:spPr bwMode="gray">
          <a:xfrm>
            <a:off x="5166750" y="8818259"/>
            <a:ext cx="537575" cy="327891"/>
          </a:xfrm>
          <a:prstGeom prst="rect">
            <a:avLst/>
          </a:prstGeom>
          <a:solidFill>
            <a:srgbClr val="00B0F0"/>
          </a:solidFill>
          <a:ln w="12700">
            <a:noFill/>
            <a:miter lim="800000"/>
            <a:headEnd/>
            <a:tailEnd/>
          </a:ln>
        </p:spPr>
        <p:txBody>
          <a:bodyPr wrap="none" lIns="36000" tIns="25200" rIns="36000" bIns="25200">
            <a:spAutoFit/>
          </a:bodyPr>
          <a:lstStyle/>
          <a:p>
            <a:pPr algn="ctr"/>
            <a:r>
              <a:rPr lang="ja-JP" altLang="en-US" b="1" dirty="0" smtClean="0">
                <a:solidFill>
                  <a:prstClr val="black"/>
                </a:solidFill>
                <a:latin typeface="Arial"/>
                <a:ea typeface="ＭＳ Ｐゴシック"/>
              </a:rPr>
              <a:t>長野</a:t>
            </a:r>
            <a:endParaRPr lang="ja-JP" altLang="en-US" b="1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69" name="加算記号 368"/>
          <p:cNvSpPr/>
          <p:nvPr/>
        </p:nvSpPr>
        <p:spPr>
          <a:xfrm rot="2745663">
            <a:off x="7474909" y="11156862"/>
            <a:ext cx="391688" cy="363739"/>
          </a:xfrm>
          <a:prstGeom prst="mathPlus">
            <a:avLst>
              <a:gd name="adj1" fmla="val 2120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5241701" y="9189640"/>
            <a:ext cx="470079" cy="785611"/>
          </a:xfrm>
          <a:custGeom>
            <a:avLst/>
            <a:gdLst>
              <a:gd name="connsiteX0" fmla="*/ 70834 w 470079"/>
              <a:gd name="connsiteY0" fmla="*/ 785611 h 785611"/>
              <a:gd name="connsiteX1" fmla="*/ 57955 w 470079"/>
              <a:gd name="connsiteY1" fmla="*/ 753414 h 785611"/>
              <a:gd name="connsiteX2" fmla="*/ 45076 w 470079"/>
              <a:gd name="connsiteY2" fmla="*/ 714777 h 785611"/>
              <a:gd name="connsiteX3" fmla="*/ 19319 w 470079"/>
              <a:gd name="connsiteY3" fmla="*/ 676141 h 785611"/>
              <a:gd name="connsiteX4" fmla="*/ 6440 w 470079"/>
              <a:gd name="connsiteY4" fmla="*/ 656822 h 785611"/>
              <a:gd name="connsiteX5" fmla="*/ 0 w 470079"/>
              <a:gd name="connsiteY5" fmla="*/ 637504 h 785611"/>
              <a:gd name="connsiteX6" fmla="*/ 12879 w 470079"/>
              <a:gd name="connsiteY6" fmla="*/ 605307 h 785611"/>
              <a:gd name="connsiteX7" fmla="*/ 51516 w 470079"/>
              <a:gd name="connsiteY7" fmla="*/ 585989 h 785611"/>
              <a:gd name="connsiteX8" fmla="*/ 103031 w 470079"/>
              <a:gd name="connsiteY8" fmla="*/ 540913 h 785611"/>
              <a:gd name="connsiteX9" fmla="*/ 122350 w 470079"/>
              <a:gd name="connsiteY9" fmla="*/ 528034 h 785611"/>
              <a:gd name="connsiteX10" fmla="*/ 160986 w 470079"/>
              <a:gd name="connsiteY10" fmla="*/ 515155 h 785611"/>
              <a:gd name="connsiteX11" fmla="*/ 180305 w 470079"/>
              <a:gd name="connsiteY11" fmla="*/ 412124 h 785611"/>
              <a:gd name="connsiteX12" fmla="*/ 199623 w 470079"/>
              <a:gd name="connsiteY12" fmla="*/ 399245 h 785611"/>
              <a:gd name="connsiteX13" fmla="*/ 257578 w 470079"/>
              <a:gd name="connsiteY13" fmla="*/ 386366 h 785611"/>
              <a:gd name="connsiteX14" fmla="*/ 296214 w 470079"/>
              <a:gd name="connsiteY14" fmla="*/ 373487 h 785611"/>
              <a:gd name="connsiteX15" fmla="*/ 321972 w 470079"/>
              <a:gd name="connsiteY15" fmla="*/ 341290 h 785611"/>
              <a:gd name="connsiteX16" fmla="*/ 360609 w 470079"/>
              <a:gd name="connsiteY16" fmla="*/ 302653 h 785611"/>
              <a:gd name="connsiteX17" fmla="*/ 354169 w 470079"/>
              <a:gd name="connsiteY17" fmla="*/ 257577 h 785611"/>
              <a:gd name="connsiteX18" fmla="*/ 341291 w 470079"/>
              <a:gd name="connsiteY18" fmla="*/ 238259 h 785611"/>
              <a:gd name="connsiteX19" fmla="*/ 334851 w 470079"/>
              <a:gd name="connsiteY19" fmla="*/ 218941 h 785611"/>
              <a:gd name="connsiteX20" fmla="*/ 347730 w 470079"/>
              <a:gd name="connsiteY20" fmla="*/ 180304 h 785611"/>
              <a:gd name="connsiteX21" fmla="*/ 386367 w 470079"/>
              <a:gd name="connsiteY21" fmla="*/ 141668 h 785611"/>
              <a:gd name="connsiteX22" fmla="*/ 399245 w 470079"/>
              <a:gd name="connsiteY22" fmla="*/ 70834 h 785611"/>
              <a:gd name="connsiteX23" fmla="*/ 412124 w 470079"/>
              <a:gd name="connsiteY23" fmla="*/ 51515 h 785611"/>
              <a:gd name="connsiteX24" fmla="*/ 431443 w 470079"/>
              <a:gd name="connsiteY24" fmla="*/ 45076 h 785611"/>
              <a:gd name="connsiteX25" fmla="*/ 444322 w 470079"/>
              <a:gd name="connsiteY25" fmla="*/ 25758 h 785611"/>
              <a:gd name="connsiteX26" fmla="*/ 470079 w 470079"/>
              <a:gd name="connsiteY26" fmla="*/ 0 h 785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70079" h="785611">
                <a:moveTo>
                  <a:pt x="70834" y="785611"/>
                </a:moveTo>
                <a:cubicBezTo>
                  <a:pt x="66541" y="774879"/>
                  <a:pt x="61905" y="764277"/>
                  <a:pt x="57955" y="753414"/>
                </a:cubicBezTo>
                <a:cubicBezTo>
                  <a:pt x="53316" y="740656"/>
                  <a:pt x="52606" y="726073"/>
                  <a:pt x="45076" y="714777"/>
                </a:cubicBezTo>
                <a:lnTo>
                  <a:pt x="19319" y="676141"/>
                </a:lnTo>
                <a:cubicBezTo>
                  <a:pt x="15026" y="669701"/>
                  <a:pt x="8888" y="664164"/>
                  <a:pt x="6440" y="656822"/>
                </a:cubicBezTo>
                <a:lnTo>
                  <a:pt x="0" y="637504"/>
                </a:lnTo>
                <a:cubicBezTo>
                  <a:pt x="4293" y="626772"/>
                  <a:pt x="6160" y="614713"/>
                  <a:pt x="12879" y="605307"/>
                </a:cubicBezTo>
                <a:cubicBezTo>
                  <a:pt x="20681" y="594384"/>
                  <a:pt x="39909" y="589858"/>
                  <a:pt x="51516" y="585989"/>
                </a:cubicBezTo>
                <a:cubicBezTo>
                  <a:pt x="72981" y="553791"/>
                  <a:pt x="57956" y="570963"/>
                  <a:pt x="103031" y="540913"/>
                </a:cubicBezTo>
                <a:cubicBezTo>
                  <a:pt x="109471" y="536620"/>
                  <a:pt x="115008" y="530481"/>
                  <a:pt x="122350" y="528034"/>
                </a:cubicBezTo>
                <a:lnTo>
                  <a:pt x="160986" y="515155"/>
                </a:lnTo>
                <a:cubicBezTo>
                  <a:pt x="197385" y="460558"/>
                  <a:pt x="144359" y="546921"/>
                  <a:pt x="180305" y="412124"/>
                </a:cubicBezTo>
                <a:cubicBezTo>
                  <a:pt x="182299" y="404646"/>
                  <a:pt x="192701" y="402706"/>
                  <a:pt x="199623" y="399245"/>
                </a:cubicBezTo>
                <a:cubicBezTo>
                  <a:pt x="218044" y="390035"/>
                  <a:pt x="237799" y="391311"/>
                  <a:pt x="257578" y="386366"/>
                </a:cubicBezTo>
                <a:cubicBezTo>
                  <a:pt x="270748" y="383073"/>
                  <a:pt x="296214" y="373487"/>
                  <a:pt x="296214" y="373487"/>
                </a:cubicBezTo>
                <a:cubicBezTo>
                  <a:pt x="307407" y="339912"/>
                  <a:pt x="294378" y="365818"/>
                  <a:pt x="321972" y="341290"/>
                </a:cubicBezTo>
                <a:cubicBezTo>
                  <a:pt x="335585" y="329189"/>
                  <a:pt x="360609" y="302653"/>
                  <a:pt x="360609" y="302653"/>
                </a:cubicBezTo>
                <a:cubicBezTo>
                  <a:pt x="358462" y="287628"/>
                  <a:pt x="358530" y="272115"/>
                  <a:pt x="354169" y="257577"/>
                </a:cubicBezTo>
                <a:cubicBezTo>
                  <a:pt x="351945" y="250164"/>
                  <a:pt x="344752" y="245181"/>
                  <a:pt x="341291" y="238259"/>
                </a:cubicBezTo>
                <a:cubicBezTo>
                  <a:pt x="338255" y="232188"/>
                  <a:pt x="336998" y="225380"/>
                  <a:pt x="334851" y="218941"/>
                </a:cubicBezTo>
                <a:cubicBezTo>
                  <a:pt x="339144" y="206062"/>
                  <a:pt x="338130" y="189903"/>
                  <a:pt x="347730" y="180304"/>
                </a:cubicBezTo>
                <a:lnTo>
                  <a:pt x="386367" y="141668"/>
                </a:lnTo>
                <a:cubicBezTo>
                  <a:pt x="388586" y="123912"/>
                  <a:pt x="389319" y="90687"/>
                  <a:pt x="399245" y="70834"/>
                </a:cubicBezTo>
                <a:cubicBezTo>
                  <a:pt x="402706" y="63912"/>
                  <a:pt x="406080" y="56350"/>
                  <a:pt x="412124" y="51515"/>
                </a:cubicBezTo>
                <a:cubicBezTo>
                  <a:pt x="417425" y="47275"/>
                  <a:pt x="425003" y="47222"/>
                  <a:pt x="431443" y="45076"/>
                </a:cubicBezTo>
                <a:cubicBezTo>
                  <a:pt x="435736" y="38637"/>
                  <a:pt x="438850" y="31230"/>
                  <a:pt x="444322" y="25758"/>
                </a:cubicBezTo>
                <a:cubicBezTo>
                  <a:pt x="475402" y="-5322"/>
                  <a:pt x="455361" y="29438"/>
                  <a:pt x="470079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9" name="Oval 52"/>
          <p:cNvSpPr>
            <a:spLocks noChangeArrowheads="1"/>
          </p:cNvSpPr>
          <p:nvPr/>
        </p:nvSpPr>
        <p:spPr bwMode="gray">
          <a:xfrm>
            <a:off x="5716144" y="9142538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131" name="フリーフォーム 130"/>
          <p:cNvSpPr/>
          <p:nvPr/>
        </p:nvSpPr>
        <p:spPr>
          <a:xfrm>
            <a:off x="5246740" y="10031240"/>
            <a:ext cx="45340" cy="398352"/>
          </a:xfrm>
          <a:custGeom>
            <a:avLst/>
            <a:gdLst>
              <a:gd name="connsiteX0" fmla="*/ 45340 w 45340"/>
              <a:gd name="connsiteY0" fmla="*/ 0 h 398352"/>
              <a:gd name="connsiteX1" fmla="*/ 27233 w 45340"/>
              <a:gd name="connsiteY1" fmla="*/ 126748 h 398352"/>
              <a:gd name="connsiteX2" fmla="*/ 9127 w 45340"/>
              <a:gd name="connsiteY2" fmla="*/ 235390 h 398352"/>
              <a:gd name="connsiteX3" fmla="*/ 73 w 45340"/>
              <a:gd name="connsiteY3" fmla="*/ 398352 h 398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40" h="398352">
                <a:moveTo>
                  <a:pt x="45340" y="0"/>
                </a:moveTo>
                <a:cubicBezTo>
                  <a:pt x="37468" y="62979"/>
                  <a:pt x="37678" y="69300"/>
                  <a:pt x="27233" y="126748"/>
                </a:cubicBezTo>
                <a:cubicBezTo>
                  <a:pt x="17401" y="180823"/>
                  <a:pt x="15633" y="173585"/>
                  <a:pt x="9127" y="235390"/>
                </a:cubicBezTo>
                <a:cubicBezTo>
                  <a:pt x="-1431" y="335689"/>
                  <a:pt x="73" y="320840"/>
                  <a:pt x="73" y="398352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9" name="Oval 52"/>
          <p:cNvSpPr>
            <a:spLocks noChangeArrowheads="1"/>
          </p:cNvSpPr>
          <p:nvPr/>
        </p:nvSpPr>
        <p:spPr bwMode="gray">
          <a:xfrm>
            <a:off x="5277669" y="9981728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26" name="タイトル 1"/>
          <p:cNvSpPr>
            <a:spLocks noGrp="1" noChangeAspect="1"/>
          </p:cNvSpPr>
          <p:nvPr>
            <p:ph type="title"/>
          </p:nvPr>
        </p:nvSpPr>
        <p:spPr>
          <a:xfrm>
            <a:off x="2920" y="26242"/>
            <a:ext cx="8267254" cy="476250"/>
          </a:xfrm>
        </p:spPr>
        <p:txBody>
          <a:bodyPr/>
          <a:lstStyle/>
          <a:p>
            <a:r>
              <a:rPr kumimoji="1" lang="ja-JP" altLang="en-US" sz="2400" dirty="0" smtClean="0"/>
              <a:t>ＪＲ中央線　甲府・松本方面　代替輸送路について</a:t>
            </a:r>
            <a:endParaRPr kumimoji="1" lang="ja-JP" altLang="en-US" sz="1400" dirty="0"/>
          </a:p>
        </p:txBody>
      </p:sp>
      <p:graphicFrame>
        <p:nvGraphicFramePr>
          <p:cNvPr id="329" name="表 3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943731"/>
              </p:ext>
            </p:extLst>
          </p:nvPr>
        </p:nvGraphicFramePr>
        <p:xfrm>
          <a:off x="37124" y="1734448"/>
          <a:ext cx="2274376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24"/>
                <a:gridCol w="1379352"/>
              </a:tblGrid>
              <a:tr h="122174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200" b="1" u="none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特急しなの</a:t>
                      </a:r>
                      <a:endParaRPr lang="en-US" altLang="ja-JP" sz="1200" b="1" u="none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ja-JP" altLang="en-US" sz="1200" b="1" u="none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（名古屋</a:t>
                      </a:r>
                      <a:r>
                        <a:rPr lang="ja-JP" altLang="en-US" sz="1200" b="1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～松本～長野）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14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所要時間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1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時間</a:t>
                      </a:r>
                      <a:endParaRPr lang="en-US" altLang="ja-JP" sz="11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（東京～名古屋～松本）</a:t>
                      </a:r>
                      <a:endParaRPr lang="en-US" altLang="ja-JP" sz="9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時間</a:t>
                      </a: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分</a:t>
                      </a:r>
                      <a:endParaRPr lang="en-US" altLang="ja-JP" sz="12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（東京～長野～松本）</a:t>
                      </a:r>
                      <a:endParaRPr lang="en-US" altLang="ja-JP" sz="9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運行本数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13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往復</a:t>
                      </a: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日</a:t>
                      </a:r>
                      <a:endParaRPr lang="en-US" altLang="ja-JP" sz="12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6" name="表 3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109986"/>
              </p:ext>
            </p:extLst>
          </p:nvPr>
        </p:nvGraphicFramePr>
        <p:xfrm>
          <a:off x="6675718" y="4092624"/>
          <a:ext cx="2348180" cy="9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802"/>
                <a:gridCol w="1380378"/>
              </a:tblGrid>
              <a:tr h="201869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200" b="1" u="none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特急ふじかわ（</a:t>
                      </a:r>
                      <a:r>
                        <a:rPr lang="ja-JP" altLang="en-US" sz="1200" b="1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静岡～甲府）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所要時間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時間</a:t>
                      </a:r>
                      <a:endParaRPr lang="en-US" altLang="ja-JP" sz="12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（東京～静岡～甲府）</a:t>
                      </a:r>
                      <a:endParaRPr lang="en-US" altLang="ja-JP" sz="9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運行本数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往復</a:t>
                      </a: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日</a:t>
                      </a:r>
                      <a:endParaRPr lang="en-US" altLang="ja-JP" sz="12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7" name="表 3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104866"/>
              </p:ext>
            </p:extLst>
          </p:nvPr>
        </p:nvGraphicFramePr>
        <p:xfrm>
          <a:off x="6683098" y="5132020"/>
          <a:ext cx="2348180" cy="1190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802"/>
                <a:gridCol w="1380378"/>
              </a:tblGrid>
              <a:tr h="32601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身延線（甲府～身延間）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臨時快速増便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34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所要時間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200" b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時間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（東京～静岡～甲府）</a:t>
                      </a:r>
                      <a:endParaRPr lang="en-US" altLang="ja-JP" sz="9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14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運行本数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３往復</a:t>
                      </a: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日</a:t>
                      </a:r>
                      <a:endParaRPr lang="en-US" altLang="ja-JP" sz="12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8" name="テキスト ボックス 337"/>
          <p:cNvSpPr txBox="1"/>
          <p:nvPr/>
        </p:nvSpPr>
        <p:spPr>
          <a:xfrm>
            <a:off x="695828" y="6064106"/>
            <a:ext cx="59440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○大月・甲府周辺から東京へのアクセス：静岡経由ルート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○松本周辺から東京へのアクセス　　　：長野経由ルート</a:t>
            </a:r>
            <a:endParaRPr kumimoji="1"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  名古屋経由ルート</a:t>
            </a:r>
            <a:endParaRPr kumimoji="1"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6" name="Oval 52"/>
          <p:cNvSpPr>
            <a:spLocks noChangeArrowheads="1"/>
          </p:cNvSpPr>
          <p:nvPr/>
        </p:nvSpPr>
        <p:spPr bwMode="gray">
          <a:xfrm>
            <a:off x="6237535" y="11871190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49" name="Oval 52"/>
          <p:cNvSpPr>
            <a:spLocks noChangeArrowheads="1"/>
          </p:cNvSpPr>
          <p:nvPr/>
        </p:nvSpPr>
        <p:spPr bwMode="gray">
          <a:xfrm>
            <a:off x="3797789" y="4534173"/>
            <a:ext cx="118800" cy="118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ja-JP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54" name="Text Box 294"/>
          <p:cNvSpPr txBox="1">
            <a:spLocks noChangeArrowheads="1"/>
          </p:cNvSpPr>
          <p:nvPr/>
        </p:nvSpPr>
        <p:spPr bwMode="gray">
          <a:xfrm>
            <a:off x="3271456" y="4432804"/>
            <a:ext cx="502906" cy="220169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square" lIns="36000" tIns="25200" rIns="36000" bIns="25200">
            <a:spAutoFit/>
          </a:bodyPr>
          <a:lstStyle/>
          <a:p>
            <a:pPr algn="ctr"/>
            <a:r>
              <a:rPr lang="ja-JP" altLang="en-US" sz="1100" dirty="0">
                <a:latin typeface="Arial"/>
                <a:ea typeface="ＭＳ Ｐゴシック"/>
              </a:rPr>
              <a:t>身延</a:t>
            </a:r>
          </a:p>
        </p:txBody>
      </p:sp>
      <p:cxnSp>
        <p:nvCxnSpPr>
          <p:cNvPr id="355" name="直線コネクタ 354"/>
          <p:cNvCxnSpPr>
            <a:stCxn id="333" idx="1"/>
          </p:cNvCxnSpPr>
          <p:nvPr/>
        </p:nvCxnSpPr>
        <p:spPr>
          <a:xfrm flipH="1">
            <a:off x="5586537" y="2282943"/>
            <a:ext cx="526482" cy="16621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3" name="表 3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518100"/>
              </p:ext>
            </p:extLst>
          </p:nvPr>
        </p:nvGraphicFramePr>
        <p:xfrm>
          <a:off x="6113019" y="1673343"/>
          <a:ext cx="2981437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856"/>
                <a:gridCol w="2092581"/>
              </a:tblGrid>
              <a:tr h="262855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400" b="1" u="none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　ＪＲ中央線　特急あずさ・かいじ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所要時間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時間</a:t>
                      </a: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分（新宿～甲府）</a:t>
                      </a:r>
                      <a:endParaRPr lang="en-US" altLang="ja-JP" sz="12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時間</a:t>
                      </a:r>
                      <a:r>
                        <a:rPr lang="en-US" altLang="ja-JP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分（新宿～松本）</a:t>
                      </a:r>
                      <a:endParaRPr lang="en-US" altLang="ja-JP" sz="12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</a:rPr>
                        <a:t>運行本数</a:t>
                      </a:r>
                      <a:endParaRPr lang="zh-CN" altLang="en-US" sz="120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あずさ　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往復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日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かいじ　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往復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日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EB"/>
                    </a:solidFill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75823" y="688413"/>
            <a:ext cx="8707155" cy="73866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400" dirty="0" smtClean="0"/>
              <a:t>中央線は、高尾～大月間の運転再開は、１０月１８日の見込み。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ただし、一部単線運転があるため、当分の間、１時間に１本程度の運転。全面運転再開は、１０月末頃の見込み。特急は全面運転再開まで運休。</a:t>
            </a:r>
            <a:endParaRPr kumimoji="1" lang="ja-JP" altLang="en-US" sz="1400" dirty="0"/>
          </a:p>
        </p:txBody>
      </p:sp>
      <p:sp>
        <p:nvSpPr>
          <p:cNvPr id="348" name="Text Box 294"/>
          <p:cNvSpPr txBox="1">
            <a:spLocks noChangeArrowheads="1"/>
          </p:cNvSpPr>
          <p:nvPr/>
        </p:nvSpPr>
        <p:spPr bwMode="gray">
          <a:xfrm>
            <a:off x="5192759" y="4168573"/>
            <a:ext cx="485556" cy="281725"/>
          </a:xfrm>
          <a:prstGeom prst="rect">
            <a:avLst/>
          </a:prstGeom>
          <a:solidFill>
            <a:srgbClr val="FF75D4"/>
          </a:solidFill>
          <a:ln w="12700">
            <a:noFill/>
            <a:miter lim="800000"/>
            <a:headEnd/>
            <a:tailEnd/>
          </a:ln>
        </p:spPr>
        <p:txBody>
          <a:bodyPr wrap="square" lIns="36000" tIns="25200" rIns="36000" bIns="25200">
            <a:spAutoFit/>
          </a:bodyPr>
          <a:lstStyle/>
          <a:p>
            <a:pPr algn="ctr"/>
            <a:r>
              <a:rPr lang="ja-JP" altLang="en-US" sz="1450" dirty="0" smtClean="0">
                <a:solidFill>
                  <a:prstClr val="black"/>
                </a:solidFill>
                <a:latin typeface="Arial"/>
                <a:ea typeface="ＭＳ Ｐゴシック"/>
              </a:rPr>
              <a:t>高尾</a:t>
            </a:r>
            <a:endParaRPr lang="ja-JP" altLang="en-US" sz="1450" dirty="0">
              <a:solidFill>
                <a:prstClr val="black"/>
              </a:solidFill>
              <a:latin typeface="Arial"/>
              <a:ea typeface="ＭＳ Ｐゴシック"/>
            </a:endParaRPr>
          </a:p>
        </p:txBody>
      </p:sp>
      <p:sp>
        <p:nvSpPr>
          <p:cNvPr id="357" name="タイトル 1"/>
          <p:cNvSpPr txBox="1">
            <a:spLocks/>
          </p:cNvSpPr>
          <p:nvPr/>
        </p:nvSpPr>
        <p:spPr bwMode="auto">
          <a:xfrm>
            <a:off x="6625495" y="255385"/>
            <a:ext cx="2430096" cy="2971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18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36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55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74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1200" kern="0" dirty="0" smtClean="0">
                <a:solidFill>
                  <a:sysClr val="windowText" lastClr="000000"/>
                </a:solidFill>
              </a:rPr>
              <a:t>令和元年</a:t>
            </a:r>
            <a:r>
              <a:rPr lang="en-US" altLang="ja-JP" sz="1200" kern="0" dirty="0" smtClean="0">
                <a:solidFill>
                  <a:sysClr val="windowText" lastClr="000000"/>
                </a:solidFill>
              </a:rPr>
              <a:t>10</a:t>
            </a:r>
            <a:r>
              <a:rPr lang="ja-JP" altLang="en-US" sz="1200" kern="0" dirty="0" smtClean="0">
                <a:solidFill>
                  <a:sysClr val="windowText" lastClr="000000"/>
                </a:solidFill>
              </a:rPr>
              <a:t>月</a:t>
            </a:r>
            <a:r>
              <a:rPr lang="en-US" altLang="ja-JP" sz="1200" kern="0" dirty="0" smtClean="0">
                <a:solidFill>
                  <a:sysClr val="windowText" lastClr="000000"/>
                </a:solidFill>
              </a:rPr>
              <a:t>1</a:t>
            </a:r>
            <a:r>
              <a:rPr lang="ja-JP" altLang="en-US" sz="1200" kern="0" dirty="0" smtClean="0">
                <a:solidFill>
                  <a:sysClr val="windowText" lastClr="000000"/>
                </a:solidFill>
              </a:rPr>
              <a:t>７日以降（</a:t>
            </a:r>
            <a:r>
              <a:rPr lang="ja-JP" altLang="en-US" sz="1200" kern="0" dirty="0" smtClean="0">
                <a:solidFill>
                  <a:sysClr val="windowText" lastClr="000000"/>
                </a:solidFill>
              </a:rPr>
              <a:t>予定）</a:t>
            </a:r>
            <a:endParaRPr lang="ja-JP" altLang="en-US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358" name="タイトル 1"/>
          <p:cNvSpPr txBox="1">
            <a:spLocks/>
          </p:cNvSpPr>
          <p:nvPr/>
        </p:nvSpPr>
        <p:spPr bwMode="auto">
          <a:xfrm>
            <a:off x="8460432" y="-9445"/>
            <a:ext cx="707894" cy="239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18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36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55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74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/>
            <a:r>
              <a:rPr lang="ja-JP" altLang="en-US" sz="1400" kern="0" dirty="0" smtClean="0">
                <a:solidFill>
                  <a:sysClr val="windowText" lastClr="000000"/>
                </a:solidFill>
              </a:rPr>
              <a:t>別添</a:t>
            </a:r>
            <a:r>
              <a:rPr lang="en-US" altLang="ja-JP" sz="1400" kern="0" dirty="0" smtClean="0">
                <a:solidFill>
                  <a:sysClr val="windowText" lastClr="000000"/>
                </a:solidFill>
              </a:rPr>
              <a:t>2</a:t>
            </a:r>
            <a:endParaRPr lang="ja-JP" altLang="en-US" sz="14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89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標準デザイ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104129</TotalTime>
  <Words>259</Words>
  <Application>Microsoft Office PowerPoint</Application>
  <PresentationFormat>画面に合わせる (4:3)</PresentationFormat>
  <Paragraphs>76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ＭＳ Ｐゴシック</vt:lpstr>
      <vt:lpstr>ＭＳ ゴシック</vt:lpstr>
      <vt:lpstr>Arial</vt:lpstr>
      <vt:lpstr>Calibri</vt:lpstr>
      <vt:lpstr>Calibri Light</vt:lpstr>
      <vt:lpstr>Times New Roman</vt:lpstr>
      <vt:lpstr>デザインの設定</vt:lpstr>
      <vt:lpstr>4_標準デザイン</vt:lpstr>
      <vt:lpstr>1_デザインの設定</vt:lpstr>
      <vt:lpstr>ＪＲ中央線　甲府・松本方面　代替輸送路について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なし</cp:lastModifiedBy>
  <cp:revision>4165</cp:revision>
  <cp:lastPrinted>2019-10-16T11:12:17Z</cp:lastPrinted>
  <dcterms:created xsi:type="dcterms:W3CDTF">2007-11-06T12:19:33Z</dcterms:created>
  <dcterms:modified xsi:type="dcterms:W3CDTF">2019-10-16T11:21:53Z</dcterms:modified>
</cp:coreProperties>
</file>