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3"/>
  </p:notesMasterIdLst>
  <p:sldIdLst>
    <p:sldId id="287" r:id="rId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38" userDrawn="1">
          <p15:clr>
            <a:srgbClr val="A4A3A4"/>
          </p15:clr>
        </p15:guide>
        <p15:guide id="2" pos="3120" userDrawn="1">
          <p15:clr>
            <a:srgbClr val="A4A3A4"/>
          </p15:clr>
        </p15:guide>
        <p15:guide id="3" orient="horz" pos="259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a:srgbClr val="FFFFFF"/>
    <a:srgbClr val="376092"/>
    <a:srgbClr val="B8D0ED"/>
    <a:srgbClr val="648FC4"/>
    <a:srgbClr val="FF8585"/>
    <a:srgbClr val="D7E5F5"/>
    <a:srgbClr val="FFCDCD"/>
    <a:srgbClr val="FF5D5D"/>
    <a:srgbClr val="FFAB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C42636-D605-4A08-AA18-AF8567A25B54}" v="1875" dt="2026-02-24T06:28:19.081"/>
    <p1510:client id="{79377292-C128-47A5-A44A-8A9F42520215}" v="114" dt="2026-02-24T06:18:04.276"/>
    <p1510:client id="{99CB7922-297F-447B-A234-DBDA51801EFF}" v="1307" dt="2026-02-24T06:27:44.829"/>
    <p1510:client id="{B0045451-BE66-4A1A-9B73-593A36DE945A}" v="1879" dt="2026-02-24T06:11:37.244"/>
    <p1510:client id="{C505653F-7BFB-447B-AAFA-C77A3F391E55}" v="9" dt="2026-02-24T08:44:35.05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728" y="48"/>
      </p:cViewPr>
      <p:guideLst>
        <p:guide orient="horz" pos="3838"/>
        <p:guide pos="3120"/>
        <p:guide orient="horz" pos="2591"/>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notesMasters/notesMaster1.xml" Type="http://schemas.openxmlformats.org/officeDocument/2006/relationships/notesMaster"/><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changesInfos/changesInfo1.xml" Type="http://schemas.microsoft.com/office/2016/11/relationships/changesInfo"/><Relationship Id="rId9" Target="revisionInfo.xml" Type="http://schemas.microsoft.com/office/2015/10/relationships/revisionInfo"/></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石井 信" userId="bdc30d31-0a26-409d-a9b1-bdd9970e1753" providerId="ADAL" clId="{4BC42636-D605-4A08-AA18-AF8567A25B54}"/>
    <pc:docChg chg="undo custSel modSld">
      <pc:chgData name="石井 信" userId="bdc30d31-0a26-409d-a9b1-bdd9970e1753" providerId="ADAL" clId="{4BC42636-D605-4A08-AA18-AF8567A25B54}" dt="2026-02-24T06:28:19.081" v="1873" actId="1076"/>
      <pc:docMkLst>
        <pc:docMk/>
      </pc:docMkLst>
      <pc:sldChg chg="modSp mod">
        <pc:chgData name="石井 信" userId="bdc30d31-0a26-409d-a9b1-bdd9970e1753" providerId="ADAL" clId="{4BC42636-D605-4A08-AA18-AF8567A25B54}" dt="2026-02-24T05:31:30.646" v="1413"/>
        <pc:sldMkLst>
          <pc:docMk/>
          <pc:sldMk cId="845350063" sldId="2147482990"/>
        </pc:sldMkLst>
        <pc:spChg chg="mod">
          <ac:chgData name="石井 信" userId="bdc30d31-0a26-409d-a9b1-bdd9970e1753" providerId="ADAL" clId="{4BC42636-D605-4A08-AA18-AF8567A25B54}" dt="2026-02-24T05:30:34.616" v="1400"/>
          <ac:spMkLst>
            <pc:docMk/>
            <pc:sldMk cId="845350063" sldId="2147482990"/>
            <ac:spMk id="6" creationId="{053E33A0-40CD-E098-123C-D9EAC0D17534}"/>
          </ac:spMkLst>
        </pc:spChg>
        <pc:spChg chg="mod">
          <ac:chgData name="石井 信" userId="bdc30d31-0a26-409d-a9b1-bdd9970e1753" providerId="ADAL" clId="{4BC42636-D605-4A08-AA18-AF8567A25B54}" dt="2026-02-24T05:31:30.646" v="1413"/>
          <ac:spMkLst>
            <pc:docMk/>
            <pc:sldMk cId="845350063" sldId="2147482990"/>
            <ac:spMk id="10" creationId="{4E9DC61E-DF0A-ECC0-1901-0EC4932BAEF7}"/>
          </ac:spMkLst>
        </pc:spChg>
      </pc:sldChg>
      <pc:sldChg chg="modSp mod">
        <pc:chgData name="石井 信" userId="bdc30d31-0a26-409d-a9b1-bdd9970e1753" providerId="ADAL" clId="{4BC42636-D605-4A08-AA18-AF8567A25B54}" dt="2026-02-24T04:16:10.310" v="1162" actId="6549"/>
        <pc:sldMkLst>
          <pc:docMk/>
          <pc:sldMk cId="1236826427" sldId="2147483607"/>
        </pc:sldMkLst>
        <pc:spChg chg="mod">
          <ac:chgData name="石井 信" userId="bdc30d31-0a26-409d-a9b1-bdd9970e1753" providerId="ADAL" clId="{4BC42636-D605-4A08-AA18-AF8567A25B54}" dt="2026-02-24T04:10:43.323" v="802"/>
          <ac:spMkLst>
            <pc:docMk/>
            <pc:sldMk cId="1236826427" sldId="2147483607"/>
            <ac:spMk id="38" creationId="{1EDFA392-C780-DFC1-0982-20F3D87D0C90}"/>
          </ac:spMkLst>
        </pc:spChg>
        <pc:spChg chg="mod">
          <ac:chgData name="石井 信" userId="bdc30d31-0a26-409d-a9b1-bdd9970e1753" providerId="ADAL" clId="{4BC42636-D605-4A08-AA18-AF8567A25B54}" dt="2026-02-24T04:16:10.310" v="1162" actId="6549"/>
          <ac:spMkLst>
            <pc:docMk/>
            <pc:sldMk cId="1236826427" sldId="2147483607"/>
            <ac:spMk id="68" creationId="{DACC6BBA-B2C1-51BB-CED7-A80EFBA28FAD}"/>
          </ac:spMkLst>
        </pc:spChg>
        <pc:spChg chg="mod">
          <ac:chgData name="石井 信" userId="bdc30d31-0a26-409d-a9b1-bdd9970e1753" providerId="ADAL" clId="{4BC42636-D605-4A08-AA18-AF8567A25B54}" dt="2026-02-24T04:11:19.045" v="879"/>
          <ac:spMkLst>
            <pc:docMk/>
            <pc:sldMk cId="1236826427" sldId="2147483607"/>
            <ac:spMk id="74" creationId="{43EE58F7-63A7-D38D-12A1-80A6E77B1D7B}"/>
          </ac:spMkLst>
        </pc:spChg>
        <pc:spChg chg="mod">
          <ac:chgData name="石井 信" userId="bdc30d31-0a26-409d-a9b1-bdd9970e1753" providerId="ADAL" clId="{4BC42636-D605-4A08-AA18-AF8567A25B54}" dt="2026-02-24T04:15:38.738" v="1088" actId="688"/>
          <ac:spMkLst>
            <pc:docMk/>
            <pc:sldMk cId="1236826427" sldId="2147483607"/>
            <ac:spMk id="172" creationId="{2757D77C-EB8E-6031-CB2E-237F69482A4B}"/>
          </ac:spMkLst>
        </pc:spChg>
        <pc:spChg chg="mod">
          <ac:chgData name="石井 信" userId="bdc30d31-0a26-409d-a9b1-bdd9970e1753" providerId="ADAL" clId="{4BC42636-D605-4A08-AA18-AF8567A25B54}" dt="2026-02-24T04:15:22.667" v="1084" actId="688"/>
          <ac:spMkLst>
            <pc:docMk/>
            <pc:sldMk cId="1236826427" sldId="2147483607"/>
            <ac:spMk id="174" creationId="{1FA4ADF0-EF77-DE46-D062-E78482F70CF7}"/>
          </ac:spMkLst>
        </pc:spChg>
        <pc:spChg chg="mod">
          <ac:chgData name="石井 信" userId="bdc30d31-0a26-409d-a9b1-bdd9970e1753" providerId="ADAL" clId="{4BC42636-D605-4A08-AA18-AF8567A25B54}" dt="2026-02-24T04:15:32.027" v="1087" actId="688"/>
          <ac:spMkLst>
            <pc:docMk/>
            <pc:sldMk cId="1236826427" sldId="2147483607"/>
            <ac:spMk id="175" creationId="{E4A48179-E785-A303-D2B2-AB4156CB4B14}"/>
          </ac:spMkLst>
        </pc:spChg>
        <pc:spChg chg="mod">
          <ac:chgData name="石井 信" userId="bdc30d31-0a26-409d-a9b1-bdd9970e1753" providerId="ADAL" clId="{4BC42636-D605-4A08-AA18-AF8567A25B54}" dt="2026-02-24T04:15:38.738" v="1088" actId="688"/>
          <ac:spMkLst>
            <pc:docMk/>
            <pc:sldMk cId="1236826427" sldId="2147483607"/>
            <ac:spMk id="179" creationId="{3F91FC44-13FC-6E52-6AEE-E375C005FE47}"/>
          </ac:spMkLst>
        </pc:spChg>
        <pc:spChg chg="mod">
          <ac:chgData name="石井 信" userId="bdc30d31-0a26-409d-a9b1-bdd9970e1753" providerId="ADAL" clId="{4BC42636-D605-4A08-AA18-AF8567A25B54}" dt="2026-02-24T04:15:22.667" v="1084" actId="688"/>
          <ac:spMkLst>
            <pc:docMk/>
            <pc:sldMk cId="1236826427" sldId="2147483607"/>
            <ac:spMk id="180" creationId="{FD8A6C3A-CBA8-4A1B-ACA2-A221E65F3B95}"/>
          </ac:spMkLst>
        </pc:spChg>
        <pc:spChg chg="mod">
          <ac:chgData name="石井 信" userId="bdc30d31-0a26-409d-a9b1-bdd9970e1753" providerId="ADAL" clId="{4BC42636-D605-4A08-AA18-AF8567A25B54}" dt="2026-02-24T04:15:32.027" v="1087" actId="688"/>
          <ac:spMkLst>
            <pc:docMk/>
            <pc:sldMk cId="1236826427" sldId="2147483607"/>
            <ac:spMk id="181" creationId="{E86B0FC7-5A23-FF95-4291-ACB88973FD67}"/>
          </ac:spMkLst>
        </pc:spChg>
        <pc:spChg chg="mod">
          <ac:chgData name="石井 信" userId="bdc30d31-0a26-409d-a9b1-bdd9970e1753" providerId="ADAL" clId="{4BC42636-D605-4A08-AA18-AF8567A25B54}" dt="2026-02-24T04:14:33.993" v="1080" actId="1076"/>
          <ac:spMkLst>
            <pc:docMk/>
            <pc:sldMk cId="1236826427" sldId="2147483607"/>
            <ac:spMk id="227" creationId="{873F1757-D5D7-F340-4C97-6D051528CFAA}"/>
          </ac:spMkLst>
        </pc:spChg>
        <pc:spChg chg="mod">
          <ac:chgData name="石井 信" userId="bdc30d31-0a26-409d-a9b1-bdd9970e1753" providerId="ADAL" clId="{4BC42636-D605-4A08-AA18-AF8567A25B54}" dt="2026-02-24T04:10:21.027" v="783" actId="1037"/>
          <ac:spMkLst>
            <pc:docMk/>
            <pc:sldMk cId="1236826427" sldId="2147483607"/>
            <ac:spMk id="228" creationId="{899364A7-8947-5EFF-C67B-320E80F13588}"/>
          </ac:spMkLst>
        </pc:spChg>
      </pc:sldChg>
      <pc:sldChg chg="addSp delSp modSp mod">
        <pc:chgData name="石井 信" userId="bdc30d31-0a26-409d-a9b1-bdd9970e1753" providerId="ADAL" clId="{4BC42636-D605-4A08-AA18-AF8567A25B54}" dt="2026-02-24T06:28:19.081" v="1873" actId="1076"/>
        <pc:sldMkLst>
          <pc:docMk/>
          <pc:sldMk cId="3373886403" sldId="2147483608"/>
        </pc:sldMkLst>
        <pc:spChg chg="mod">
          <ac:chgData name="石井 信" userId="bdc30d31-0a26-409d-a9b1-bdd9970e1753" providerId="ADAL" clId="{4BC42636-D605-4A08-AA18-AF8567A25B54}" dt="2026-02-24T06:08:27.338" v="1713" actId="1037"/>
          <ac:spMkLst>
            <pc:docMk/>
            <pc:sldMk cId="3373886403" sldId="2147483608"/>
            <ac:spMk id="4" creationId="{A93C9649-0E29-18D4-1EE2-CFDDC5A78874}"/>
          </ac:spMkLst>
        </pc:spChg>
        <pc:spChg chg="add del mod">
          <ac:chgData name="石井 信" userId="bdc30d31-0a26-409d-a9b1-bdd9970e1753" providerId="ADAL" clId="{4BC42636-D605-4A08-AA18-AF8567A25B54}" dt="2026-02-24T06:08:09.602" v="1705" actId="478"/>
          <ac:spMkLst>
            <pc:docMk/>
            <pc:sldMk cId="3373886403" sldId="2147483608"/>
            <ac:spMk id="14" creationId="{BFE3CCBD-DF29-05FF-D7AD-6FD1C541DD82}"/>
          </ac:spMkLst>
        </pc:spChg>
        <pc:spChg chg="add mod">
          <ac:chgData name="石井 信" userId="bdc30d31-0a26-409d-a9b1-bdd9970e1753" providerId="ADAL" clId="{4BC42636-D605-4A08-AA18-AF8567A25B54}" dt="2026-02-24T06:09:54.888" v="1733" actId="1076"/>
          <ac:spMkLst>
            <pc:docMk/>
            <pc:sldMk cId="3373886403" sldId="2147483608"/>
            <ac:spMk id="15" creationId="{E98BE6A5-476A-B033-3132-7AE713B5CF41}"/>
          </ac:spMkLst>
        </pc:spChg>
        <pc:spChg chg="mod">
          <ac:chgData name="石井 信" userId="bdc30d31-0a26-409d-a9b1-bdd9970e1753" providerId="ADAL" clId="{4BC42636-D605-4A08-AA18-AF8567A25B54}" dt="2026-02-24T06:08:27.338" v="1713" actId="1037"/>
          <ac:spMkLst>
            <pc:docMk/>
            <pc:sldMk cId="3373886403" sldId="2147483608"/>
            <ac:spMk id="19" creationId="{1A1B1EE6-0AF0-6329-C453-01B6DC5306AE}"/>
          </ac:spMkLst>
        </pc:spChg>
        <pc:spChg chg="mod">
          <ac:chgData name="石井 信" userId="bdc30d31-0a26-409d-a9b1-bdd9970e1753" providerId="ADAL" clId="{4BC42636-D605-4A08-AA18-AF8567A25B54}" dt="2026-02-24T06:08:27.338" v="1713" actId="1037"/>
          <ac:spMkLst>
            <pc:docMk/>
            <pc:sldMk cId="3373886403" sldId="2147483608"/>
            <ac:spMk id="20" creationId="{EF33FE10-2EBD-ADFE-B0F5-AC72D46EB6C2}"/>
          </ac:spMkLst>
        </pc:spChg>
        <pc:spChg chg="mod">
          <ac:chgData name="石井 信" userId="bdc30d31-0a26-409d-a9b1-bdd9970e1753" providerId="ADAL" clId="{4BC42636-D605-4A08-AA18-AF8567A25B54}" dt="2026-02-24T06:08:27.338" v="1713" actId="1037"/>
          <ac:spMkLst>
            <pc:docMk/>
            <pc:sldMk cId="3373886403" sldId="2147483608"/>
            <ac:spMk id="21" creationId="{6364E0A0-6D35-B5C9-A8F1-EBB7571040C9}"/>
          </ac:spMkLst>
        </pc:spChg>
        <pc:spChg chg="mod">
          <ac:chgData name="石井 信" userId="bdc30d31-0a26-409d-a9b1-bdd9970e1753" providerId="ADAL" clId="{4BC42636-D605-4A08-AA18-AF8567A25B54}" dt="2026-02-24T06:17:52.113" v="1848"/>
          <ac:spMkLst>
            <pc:docMk/>
            <pc:sldMk cId="3373886403" sldId="2147483608"/>
            <ac:spMk id="22" creationId="{769B5DEA-37C2-59AA-EF5B-F9780FECB7F5}"/>
          </ac:spMkLst>
        </pc:spChg>
        <pc:spChg chg="mod">
          <ac:chgData name="石井 信" userId="bdc30d31-0a26-409d-a9b1-bdd9970e1753" providerId="ADAL" clId="{4BC42636-D605-4A08-AA18-AF8567A25B54}" dt="2026-02-24T06:08:27.338" v="1713" actId="1037"/>
          <ac:spMkLst>
            <pc:docMk/>
            <pc:sldMk cId="3373886403" sldId="2147483608"/>
            <ac:spMk id="23" creationId="{26B13CCA-5A4F-0B82-EA72-8580FBE3E221}"/>
          </ac:spMkLst>
        </pc:spChg>
        <pc:spChg chg="mod">
          <ac:chgData name="石井 信" userId="bdc30d31-0a26-409d-a9b1-bdd9970e1753" providerId="ADAL" clId="{4BC42636-D605-4A08-AA18-AF8567A25B54}" dt="2026-02-24T06:08:27.338" v="1713" actId="1037"/>
          <ac:spMkLst>
            <pc:docMk/>
            <pc:sldMk cId="3373886403" sldId="2147483608"/>
            <ac:spMk id="24" creationId="{AE84ABEA-453E-5103-8184-0F6B4C1DC93D}"/>
          </ac:spMkLst>
        </pc:spChg>
        <pc:spChg chg="mod">
          <ac:chgData name="石井 信" userId="bdc30d31-0a26-409d-a9b1-bdd9970e1753" providerId="ADAL" clId="{4BC42636-D605-4A08-AA18-AF8567A25B54}" dt="2026-02-24T06:08:27.338" v="1713" actId="1037"/>
          <ac:spMkLst>
            <pc:docMk/>
            <pc:sldMk cId="3373886403" sldId="2147483608"/>
            <ac:spMk id="25" creationId="{17EB4EB3-FD6F-EE19-AB15-ADBF46BA4A98}"/>
          </ac:spMkLst>
        </pc:spChg>
        <pc:spChg chg="mod">
          <ac:chgData name="石井 信" userId="bdc30d31-0a26-409d-a9b1-bdd9970e1753" providerId="ADAL" clId="{4BC42636-D605-4A08-AA18-AF8567A25B54}" dt="2026-02-24T06:17:52.113" v="1848"/>
          <ac:spMkLst>
            <pc:docMk/>
            <pc:sldMk cId="3373886403" sldId="2147483608"/>
            <ac:spMk id="26" creationId="{E888FF16-9F70-A162-9E0A-AC46EE2E304E}"/>
          </ac:spMkLst>
        </pc:spChg>
        <pc:spChg chg="mod">
          <ac:chgData name="石井 信" userId="bdc30d31-0a26-409d-a9b1-bdd9970e1753" providerId="ADAL" clId="{4BC42636-D605-4A08-AA18-AF8567A25B54}" dt="2026-02-24T06:08:27.338" v="1713" actId="1037"/>
          <ac:spMkLst>
            <pc:docMk/>
            <pc:sldMk cId="3373886403" sldId="2147483608"/>
            <ac:spMk id="30" creationId="{A653811F-366A-A98C-404C-9AC1F57AB317}"/>
          </ac:spMkLst>
        </pc:spChg>
        <pc:spChg chg="mod">
          <ac:chgData name="石井 信" userId="bdc30d31-0a26-409d-a9b1-bdd9970e1753" providerId="ADAL" clId="{4BC42636-D605-4A08-AA18-AF8567A25B54}" dt="2026-02-24T06:08:27.338" v="1713" actId="1037"/>
          <ac:spMkLst>
            <pc:docMk/>
            <pc:sldMk cId="3373886403" sldId="2147483608"/>
            <ac:spMk id="31" creationId="{CA9CFD65-8C34-1A21-A483-91B38DBD4496}"/>
          </ac:spMkLst>
        </pc:spChg>
        <pc:spChg chg="mod">
          <ac:chgData name="石井 信" userId="bdc30d31-0a26-409d-a9b1-bdd9970e1753" providerId="ADAL" clId="{4BC42636-D605-4A08-AA18-AF8567A25B54}" dt="2026-02-24T06:11:21.108" v="1785" actId="1076"/>
          <ac:spMkLst>
            <pc:docMk/>
            <pc:sldMk cId="3373886403" sldId="2147483608"/>
            <ac:spMk id="32" creationId="{DDE3F005-DA96-4EF2-3DC0-CB26D8C89711}"/>
          </ac:spMkLst>
        </pc:spChg>
        <pc:spChg chg="mod">
          <ac:chgData name="石井 信" userId="bdc30d31-0a26-409d-a9b1-bdd9970e1753" providerId="ADAL" clId="{4BC42636-D605-4A08-AA18-AF8567A25B54}" dt="2026-02-24T06:20:56.067" v="1867" actId="255"/>
          <ac:spMkLst>
            <pc:docMk/>
            <pc:sldMk cId="3373886403" sldId="2147483608"/>
            <ac:spMk id="38" creationId="{1EDFA392-C780-DFC1-0982-20F3D87D0C90}"/>
          </ac:spMkLst>
        </pc:spChg>
        <pc:spChg chg="mod">
          <ac:chgData name="石井 信" userId="bdc30d31-0a26-409d-a9b1-bdd9970e1753" providerId="ADAL" clId="{4BC42636-D605-4A08-AA18-AF8567A25B54}" dt="2026-02-24T06:12:49.836" v="1806" actId="14100"/>
          <ac:spMkLst>
            <pc:docMk/>
            <pc:sldMk cId="3373886403" sldId="2147483608"/>
            <ac:spMk id="64" creationId="{8AC1322A-029B-4185-758F-73A375566E2E}"/>
          </ac:spMkLst>
        </pc:spChg>
        <pc:spChg chg="mod">
          <ac:chgData name="石井 信" userId="bdc30d31-0a26-409d-a9b1-bdd9970e1753" providerId="ADAL" clId="{4BC42636-D605-4A08-AA18-AF8567A25B54}" dt="2026-02-24T06:21:17.060" v="1868" actId="404"/>
          <ac:spMkLst>
            <pc:docMk/>
            <pc:sldMk cId="3373886403" sldId="2147483608"/>
            <ac:spMk id="70" creationId="{C3F09E9B-832C-4114-C004-A7E719E39C2E}"/>
          </ac:spMkLst>
        </pc:spChg>
        <pc:spChg chg="mod">
          <ac:chgData name="石井 信" userId="bdc30d31-0a26-409d-a9b1-bdd9970e1753" providerId="ADAL" clId="{4BC42636-D605-4A08-AA18-AF8567A25B54}" dt="2026-02-24T06:12:38.737" v="1805" actId="20577"/>
          <ac:spMkLst>
            <pc:docMk/>
            <pc:sldMk cId="3373886403" sldId="2147483608"/>
            <ac:spMk id="71" creationId="{F81BB90C-47AA-A09D-8FB2-3D7AFB9A6808}"/>
          </ac:spMkLst>
        </pc:spChg>
        <pc:spChg chg="mod">
          <ac:chgData name="石井 信" userId="bdc30d31-0a26-409d-a9b1-bdd9970e1753" providerId="ADAL" clId="{4BC42636-D605-4A08-AA18-AF8567A25B54}" dt="2026-02-24T06:21:20.491" v="1869" actId="404"/>
          <ac:spMkLst>
            <pc:docMk/>
            <pc:sldMk cId="3373886403" sldId="2147483608"/>
            <ac:spMk id="74" creationId="{43EE58F7-63A7-D38D-12A1-80A6E77B1D7B}"/>
          </ac:spMkLst>
        </pc:spChg>
        <pc:spChg chg="add del mod">
          <ac:chgData name="石井 信" userId="bdc30d31-0a26-409d-a9b1-bdd9970e1753" providerId="ADAL" clId="{4BC42636-D605-4A08-AA18-AF8567A25B54}" dt="2026-02-24T06:18:32.931" v="1860" actId="1076"/>
          <ac:spMkLst>
            <pc:docMk/>
            <pc:sldMk cId="3373886403" sldId="2147483608"/>
            <ac:spMk id="84" creationId="{4E75FC4E-870B-80F5-8188-2C4E1018B0DF}"/>
          </ac:spMkLst>
        </pc:spChg>
        <pc:spChg chg="mod">
          <ac:chgData name="石井 信" userId="bdc30d31-0a26-409d-a9b1-bdd9970e1753" providerId="ADAL" clId="{4BC42636-D605-4A08-AA18-AF8567A25B54}" dt="2026-02-24T06:18:19.988" v="1858" actId="478"/>
          <ac:spMkLst>
            <pc:docMk/>
            <pc:sldMk cId="3373886403" sldId="2147483608"/>
            <ac:spMk id="86" creationId="{34296DFA-E76C-8F13-1CE4-D31AA9E46E5D}"/>
          </ac:spMkLst>
        </pc:spChg>
        <pc:spChg chg="mod">
          <ac:chgData name="石井 信" userId="bdc30d31-0a26-409d-a9b1-bdd9970e1753" providerId="ADAL" clId="{4BC42636-D605-4A08-AA18-AF8567A25B54}" dt="2026-02-24T06:28:14.647" v="1871" actId="1076"/>
          <ac:spMkLst>
            <pc:docMk/>
            <pc:sldMk cId="3373886403" sldId="2147483608"/>
            <ac:spMk id="176" creationId="{47BA8246-B731-D141-3A2A-B6B2777BEE01}"/>
          </ac:spMkLst>
        </pc:spChg>
        <pc:spChg chg="mod">
          <ac:chgData name="石井 信" userId="bdc30d31-0a26-409d-a9b1-bdd9970e1753" providerId="ADAL" clId="{4BC42636-D605-4A08-AA18-AF8567A25B54}" dt="2026-02-24T06:28:11.359" v="1870" actId="1076"/>
          <ac:spMkLst>
            <pc:docMk/>
            <pc:sldMk cId="3373886403" sldId="2147483608"/>
            <ac:spMk id="177" creationId="{FE3EAE22-BD1A-6B9A-CE15-A4D84D08D8D9}"/>
          </ac:spMkLst>
        </pc:spChg>
        <pc:spChg chg="mod">
          <ac:chgData name="石井 信" userId="bdc30d31-0a26-409d-a9b1-bdd9970e1753" providerId="ADAL" clId="{4BC42636-D605-4A08-AA18-AF8567A25B54}" dt="2026-02-24T06:28:19.081" v="1873" actId="1076"/>
          <ac:spMkLst>
            <pc:docMk/>
            <pc:sldMk cId="3373886403" sldId="2147483608"/>
            <ac:spMk id="178" creationId="{5F29E590-6A41-A6C6-C2A7-952E806E6D65}"/>
          </ac:spMkLst>
        </pc:spChg>
        <pc:spChg chg="mod">
          <ac:chgData name="石井 信" userId="bdc30d31-0a26-409d-a9b1-bdd9970e1753" providerId="ADAL" clId="{4BC42636-D605-4A08-AA18-AF8567A25B54}" dt="2026-02-24T05:58:14.409" v="1493" actId="1076"/>
          <ac:spMkLst>
            <pc:docMk/>
            <pc:sldMk cId="3373886403" sldId="2147483608"/>
            <ac:spMk id="183" creationId="{C754219C-2396-871A-599D-76B153ECD4D2}"/>
          </ac:spMkLst>
        </pc:spChg>
        <pc:spChg chg="mod">
          <ac:chgData name="石井 信" userId="bdc30d31-0a26-409d-a9b1-bdd9970e1753" providerId="ADAL" clId="{4BC42636-D605-4A08-AA18-AF8567A25B54}" dt="2026-02-24T05:58:25.410" v="1496" actId="1076"/>
          <ac:spMkLst>
            <pc:docMk/>
            <pc:sldMk cId="3373886403" sldId="2147483608"/>
            <ac:spMk id="184" creationId="{1E867CEB-266D-FCC6-6A9C-1D262FFC5DC8}"/>
          </ac:spMkLst>
        </pc:spChg>
        <pc:spChg chg="mod">
          <ac:chgData name="石井 信" userId="bdc30d31-0a26-409d-a9b1-bdd9970e1753" providerId="ADAL" clId="{4BC42636-D605-4A08-AA18-AF8567A25B54}" dt="2026-02-24T06:08:27.338" v="1713" actId="1037"/>
          <ac:spMkLst>
            <pc:docMk/>
            <pc:sldMk cId="3373886403" sldId="2147483608"/>
            <ac:spMk id="189" creationId="{BF734A08-1C85-67AB-2A29-AAD1D676BF66}"/>
          </ac:spMkLst>
        </pc:spChg>
        <pc:spChg chg="mod">
          <ac:chgData name="石井 信" userId="bdc30d31-0a26-409d-a9b1-bdd9970e1753" providerId="ADAL" clId="{4BC42636-D605-4A08-AA18-AF8567A25B54}" dt="2026-02-24T06:08:27.338" v="1713" actId="1037"/>
          <ac:spMkLst>
            <pc:docMk/>
            <pc:sldMk cId="3373886403" sldId="2147483608"/>
            <ac:spMk id="190" creationId="{AF4E40DA-3E47-4B5F-A45D-207F2E3247EE}"/>
          </ac:spMkLst>
        </pc:spChg>
        <pc:spChg chg="mod">
          <ac:chgData name="石井 信" userId="bdc30d31-0a26-409d-a9b1-bdd9970e1753" providerId="ADAL" clId="{4BC42636-D605-4A08-AA18-AF8567A25B54}" dt="2026-02-24T06:08:27.338" v="1713" actId="1037"/>
          <ac:spMkLst>
            <pc:docMk/>
            <pc:sldMk cId="3373886403" sldId="2147483608"/>
            <ac:spMk id="191" creationId="{984149C4-2303-F175-3723-775EB58F61B1}"/>
          </ac:spMkLst>
        </pc:spChg>
        <pc:spChg chg="mod">
          <ac:chgData name="石井 信" userId="bdc30d31-0a26-409d-a9b1-bdd9970e1753" providerId="ADAL" clId="{4BC42636-D605-4A08-AA18-AF8567A25B54}" dt="2026-02-24T06:08:33.751" v="1714" actId="1076"/>
          <ac:spMkLst>
            <pc:docMk/>
            <pc:sldMk cId="3373886403" sldId="2147483608"/>
            <ac:spMk id="198" creationId="{0F254E0C-693E-59A8-839D-5E6E148DED3F}"/>
          </ac:spMkLst>
        </pc:spChg>
        <pc:spChg chg="mod">
          <ac:chgData name="石井 信" userId="bdc30d31-0a26-409d-a9b1-bdd9970e1753" providerId="ADAL" clId="{4BC42636-D605-4A08-AA18-AF8567A25B54}" dt="2026-02-24T06:10:16.202" v="1738" actId="1038"/>
          <ac:spMkLst>
            <pc:docMk/>
            <pc:sldMk cId="3373886403" sldId="2147483608"/>
            <ac:spMk id="224" creationId="{C7C2DDCB-0AF8-633C-C25D-A90C0C6F08E7}"/>
          </ac:spMkLst>
        </pc:spChg>
        <pc:spChg chg="mod">
          <ac:chgData name="石井 信" userId="bdc30d31-0a26-409d-a9b1-bdd9970e1753" providerId="ADAL" clId="{4BC42636-D605-4A08-AA18-AF8567A25B54}" dt="2026-02-24T06:08:27.338" v="1713" actId="1037"/>
          <ac:spMkLst>
            <pc:docMk/>
            <pc:sldMk cId="3373886403" sldId="2147483608"/>
            <ac:spMk id="229" creationId="{5D45667A-1ABE-C1CF-7F86-0E9143BBAC77}"/>
          </ac:spMkLst>
        </pc:spChg>
        <pc:spChg chg="mod">
          <ac:chgData name="石井 信" userId="bdc30d31-0a26-409d-a9b1-bdd9970e1753" providerId="ADAL" clId="{4BC42636-D605-4A08-AA18-AF8567A25B54}" dt="2026-02-24T06:08:27.338" v="1713" actId="1037"/>
          <ac:spMkLst>
            <pc:docMk/>
            <pc:sldMk cId="3373886403" sldId="2147483608"/>
            <ac:spMk id="230" creationId="{775A31ED-A4D2-DCE4-2C1F-A9B1D999D18C}"/>
          </ac:spMkLst>
        </pc:spChg>
        <pc:spChg chg="mod">
          <ac:chgData name="石井 信" userId="bdc30d31-0a26-409d-a9b1-bdd9970e1753" providerId="ADAL" clId="{4BC42636-D605-4A08-AA18-AF8567A25B54}" dt="2026-02-24T06:08:41.194" v="1720" actId="1037"/>
          <ac:spMkLst>
            <pc:docMk/>
            <pc:sldMk cId="3373886403" sldId="2147483608"/>
            <ac:spMk id="232" creationId="{EC2DF0FB-6F7C-5B52-72C2-28A23A2E080C}"/>
          </ac:spMkLst>
        </pc:spChg>
        <pc:spChg chg="mod">
          <ac:chgData name="石井 信" userId="bdc30d31-0a26-409d-a9b1-bdd9970e1753" providerId="ADAL" clId="{4BC42636-D605-4A08-AA18-AF8567A25B54}" dt="2026-02-24T06:08:27.338" v="1713" actId="1037"/>
          <ac:spMkLst>
            <pc:docMk/>
            <pc:sldMk cId="3373886403" sldId="2147483608"/>
            <ac:spMk id="233" creationId="{9D3AEA66-4075-40FD-454E-43BDA819137D}"/>
          </ac:spMkLst>
        </pc:spChg>
        <pc:grpChg chg="add del mod">
          <ac:chgData name="石井 信" userId="bdc30d31-0a26-409d-a9b1-bdd9970e1753" providerId="ADAL" clId="{4BC42636-D605-4A08-AA18-AF8567A25B54}" dt="2026-02-24T06:18:43.826" v="1865" actId="478"/>
          <ac:grpSpMkLst>
            <pc:docMk/>
            <pc:sldMk cId="3373886403" sldId="2147483608"/>
            <ac:grpSpMk id="7" creationId="{2D782B21-72A4-0D96-CF82-BDE7BD28633B}"/>
          </ac:grpSpMkLst>
        </pc:grpChg>
        <pc:grpChg chg="mod">
          <ac:chgData name="石井 信" userId="bdc30d31-0a26-409d-a9b1-bdd9970e1753" providerId="ADAL" clId="{4BC42636-D605-4A08-AA18-AF8567A25B54}" dt="2026-02-24T06:08:27.338" v="1713" actId="1037"/>
          <ac:grpSpMkLst>
            <pc:docMk/>
            <pc:sldMk cId="3373886403" sldId="2147483608"/>
            <ac:grpSpMk id="8" creationId="{C6671502-560B-B71C-FFB2-25A4AA1596CF}"/>
          </ac:grpSpMkLst>
        </pc:grpChg>
        <pc:grpChg chg="mod">
          <ac:chgData name="石井 信" userId="bdc30d31-0a26-409d-a9b1-bdd9970e1753" providerId="ADAL" clId="{4BC42636-D605-4A08-AA18-AF8567A25B54}" dt="2026-02-24T06:08:27.338" v="1713" actId="1037"/>
          <ac:grpSpMkLst>
            <pc:docMk/>
            <pc:sldMk cId="3373886403" sldId="2147483608"/>
            <ac:grpSpMk id="9" creationId="{79CD8AF8-A610-720F-0E44-6E656928665F}"/>
          </ac:grpSpMkLst>
        </pc:grpChg>
        <pc:grpChg chg="mod">
          <ac:chgData name="石井 信" userId="bdc30d31-0a26-409d-a9b1-bdd9970e1753" providerId="ADAL" clId="{4BC42636-D605-4A08-AA18-AF8567A25B54}" dt="2026-02-24T06:08:27.338" v="1713" actId="1037"/>
          <ac:grpSpMkLst>
            <pc:docMk/>
            <pc:sldMk cId="3373886403" sldId="2147483608"/>
            <ac:grpSpMk id="10" creationId="{0DEC2792-46FF-BF83-DB82-765B6B7BD95E}"/>
          </ac:grpSpMkLst>
        </pc:grpChg>
        <pc:grpChg chg="mod">
          <ac:chgData name="石井 信" userId="bdc30d31-0a26-409d-a9b1-bdd9970e1753" providerId="ADAL" clId="{4BC42636-D605-4A08-AA18-AF8567A25B54}" dt="2026-02-24T06:08:27.338" v="1713" actId="1037"/>
          <ac:grpSpMkLst>
            <pc:docMk/>
            <pc:sldMk cId="3373886403" sldId="2147483608"/>
            <ac:grpSpMk id="11" creationId="{459AB10D-04D6-8C5E-54A9-456C2D2D1B87}"/>
          </ac:grpSpMkLst>
        </pc:grpChg>
        <pc:grpChg chg="add mod ord">
          <ac:chgData name="石井 信" userId="bdc30d31-0a26-409d-a9b1-bdd9970e1753" providerId="ADAL" clId="{4BC42636-D605-4A08-AA18-AF8567A25B54}" dt="2026-02-24T06:19:00.101" v="1866" actId="1076"/>
          <ac:grpSpMkLst>
            <pc:docMk/>
            <pc:sldMk cId="3373886403" sldId="2147483608"/>
            <ac:grpSpMk id="18" creationId="{3D867508-31B7-83BD-0765-2D709885EAF3}"/>
          </ac:grpSpMkLst>
        </pc:grpChg>
        <pc:grpChg chg="add del">
          <ac:chgData name="石井 信" userId="bdc30d31-0a26-409d-a9b1-bdd9970e1753" providerId="ADAL" clId="{4BC42636-D605-4A08-AA18-AF8567A25B54}" dt="2026-02-24T06:18:19.988" v="1858" actId="478"/>
          <ac:grpSpMkLst>
            <pc:docMk/>
            <pc:sldMk cId="3373886403" sldId="2147483608"/>
            <ac:grpSpMk id="87" creationId="{43B38795-13D6-C178-6721-7F14BD2A05B9}"/>
          </ac:grpSpMkLst>
        </pc:grpChg>
        <pc:grpChg chg="mod">
          <ac:chgData name="石井 信" userId="bdc30d31-0a26-409d-a9b1-bdd9970e1753" providerId="ADAL" clId="{4BC42636-D605-4A08-AA18-AF8567A25B54}" dt="2026-02-24T06:18:05.956" v="1854" actId="1076"/>
          <ac:grpSpMkLst>
            <pc:docMk/>
            <pc:sldMk cId="3373886403" sldId="2147483608"/>
            <ac:grpSpMk id="129" creationId="{B4CBADAF-079F-6D96-77C1-6FFA29961C1F}"/>
          </ac:grpSpMkLst>
        </pc:grpChg>
      </pc:sldChg>
    </pc:docChg>
  </pc:docChgLst>
  <pc:docChgLst>
    <pc:chgData name="池田 圭吾" userId="1587e764-d12f-4b65-aecb-c6bb0cb94d57" providerId="ADAL" clId="{C505653F-7BFB-447B-AAFA-C77A3F391E55}"/>
    <pc:docChg chg="undo redo custSel addSld delSld modSld">
      <pc:chgData name="池田 圭吾" userId="1587e764-d12f-4b65-aecb-c6bb0cb94d57" providerId="ADAL" clId="{C505653F-7BFB-447B-AAFA-C77A3F391E55}" dt="2026-02-24T08:44:35.057" v="674" actId="478"/>
      <pc:docMkLst>
        <pc:docMk/>
      </pc:docMkLst>
      <pc:sldChg chg="del">
        <pc:chgData name="池田 圭吾" userId="1587e764-d12f-4b65-aecb-c6bb0cb94d57" providerId="ADAL" clId="{C505653F-7BFB-447B-AAFA-C77A3F391E55}" dt="2026-02-24T08:44:32.118" v="673" actId="47"/>
        <pc:sldMkLst>
          <pc:docMk/>
          <pc:sldMk cId="3373886403" sldId="2147483608"/>
        </pc:sldMkLst>
      </pc:sldChg>
      <pc:sldChg chg="addSp delSp modSp add mod">
        <pc:chgData name="池田 圭吾" userId="1587e764-d12f-4b65-aecb-c6bb0cb94d57" providerId="ADAL" clId="{C505653F-7BFB-447B-AAFA-C77A3F391E55}" dt="2026-02-24T08:44:35.057" v="674" actId="478"/>
        <pc:sldMkLst>
          <pc:docMk/>
          <pc:sldMk cId="1677036271" sldId="2147483609"/>
        </pc:sldMkLst>
        <pc:spChg chg="mod">
          <ac:chgData name="池田 圭吾" userId="1587e764-d12f-4b65-aecb-c6bb0cb94d57" providerId="ADAL" clId="{C505653F-7BFB-447B-AAFA-C77A3F391E55}" dt="2026-02-24T08:19:19.259" v="105" actId="1035"/>
          <ac:spMkLst>
            <pc:docMk/>
            <pc:sldMk cId="1677036271" sldId="2147483609"/>
            <ac:spMk id="2" creationId="{91AF4CD6-D5CE-A30E-38A6-BD09E45682FC}"/>
          </ac:spMkLst>
        </pc:spChg>
        <pc:spChg chg="add del mod">
          <ac:chgData name="池田 圭吾" userId="1587e764-d12f-4b65-aecb-c6bb0cb94d57" providerId="ADAL" clId="{C505653F-7BFB-447B-AAFA-C77A3F391E55}" dt="2026-02-24T08:44:35.057" v="674" actId="478"/>
          <ac:spMkLst>
            <pc:docMk/>
            <pc:sldMk cId="1677036271" sldId="2147483609"/>
            <ac:spMk id="3" creationId="{E3FB7380-1E57-E243-8CF0-0E1A6EB91B10}"/>
          </ac:spMkLst>
        </pc:spChg>
        <pc:spChg chg="mod">
          <ac:chgData name="池田 圭吾" userId="1587e764-d12f-4b65-aecb-c6bb0cb94d57" providerId="ADAL" clId="{C505653F-7BFB-447B-AAFA-C77A3F391E55}" dt="2026-02-24T08:25:59.585" v="645" actId="404"/>
          <ac:spMkLst>
            <pc:docMk/>
            <pc:sldMk cId="1677036271" sldId="2147483609"/>
            <ac:spMk id="4" creationId="{A93C9649-0E29-18D4-1EE2-CFDDC5A78874}"/>
          </ac:spMkLst>
        </pc:spChg>
        <pc:spChg chg="add del mod">
          <ac:chgData name="池田 圭吾" userId="1587e764-d12f-4b65-aecb-c6bb0cb94d57" providerId="ADAL" clId="{C505653F-7BFB-447B-AAFA-C77A3F391E55}" dt="2026-02-24T08:20:25.716" v="140" actId="478"/>
          <ac:spMkLst>
            <pc:docMk/>
            <pc:sldMk cId="1677036271" sldId="2147483609"/>
            <ac:spMk id="6" creationId="{E7471C2F-31B5-184C-8EC6-6711484633C4}"/>
          </ac:spMkLst>
        </pc:spChg>
        <pc:spChg chg="add mod">
          <ac:chgData name="池田 圭吾" userId="1587e764-d12f-4b65-aecb-c6bb0cb94d57" providerId="ADAL" clId="{C505653F-7BFB-447B-AAFA-C77A3F391E55}" dt="2026-02-24T08:21:27.191" v="323" actId="1038"/>
          <ac:spMkLst>
            <pc:docMk/>
            <pc:sldMk cId="1677036271" sldId="2147483609"/>
            <ac:spMk id="7" creationId="{091705B7-5FB2-0484-F61F-1DE01AB615CE}"/>
          </ac:spMkLst>
        </pc:spChg>
        <pc:spChg chg="add mod">
          <ac:chgData name="池田 圭吾" userId="1587e764-d12f-4b65-aecb-c6bb0cb94d57" providerId="ADAL" clId="{C505653F-7BFB-447B-AAFA-C77A3F391E55}" dt="2026-02-24T08:22:30.913" v="396" actId="571"/>
          <ac:spMkLst>
            <pc:docMk/>
            <pc:sldMk cId="1677036271" sldId="2147483609"/>
            <ac:spMk id="9" creationId="{CBAAE4AA-2677-D760-1FC7-75C72786A808}"/>
          </ac:spMkLst>
        </pc:spChg>
        <pc:spChg chg="mod">
          <ac:chgData name="池田 圭吾" userId="1587e764-d12f-4b65-aecb-c6bb0cb94d57" providerId="ADAL" clId="{C505653F-7BFB-447B-AAFA-C77A3F391E55}" dt="2026-02-24T08:24:20.364" v="572" actId="1036"/>
          <ac:spMkLst>
            <pc:docMk/>
            <pc:sldMk cId="1677036271" sldId="2147483609"/>
            <ac:spMk id="15" creationId="{E98BE6A5-476A-B033-3132-7AE713B5CF41}"/>
          </ac:spMkLst>
        </pc:spChg>
        <pc:spChg chg="mod">
          <ac:chgData name="池田 圭吾" userId="1587e764-d12f-4b65-aecb-c6bb0cb94d57" providerId="ADAL" clId="{C505653F-7BFB-447B-AAFA-C77A3F391E55}" dt="2026-02-24T08:23:49.514" v="512" actId="1076"/>
          <ac:spMkLst>
            <pc:docMk/>
            <pc:sldMk cId="1677036271" sldId="2147483609"/>
            <ac:spMk id="19" creationId="{1A1B1EE6-0AF0-6329-C453-01B6DC5306AE}"/>
          </ac:spMkLst>
        </pc:spChg>
        <pc:spChg chg="mod">
          <ac:chgData name="池田 圭吾" userId="1587e764-d12f-4b65-aecb-c6bb0cb94d57" providerId="ADAL" clId="{C505653F-7BFB-447B-AAFA-C77A3F391E55}" dt="2026-02-24T08:23:31.568" v="490" actId="1076"/>
          <ac:spMkLst>
            <pc:docMk/>
            <pc:sldMk cId="1677036271" sldId="2147483609"/>
            <ac:spMk id="20" creationId="{EF33FE10-2EBD-ADFE-B0F5-AC72D46EB6C2}"/>
          </ac:spMkLst>
        </pc:spChg>
        <pc:spChg chg="mod">
          <ac:chgData name="池田 圭吾" userId="1587e764-d12f-4b65-aecb-c6bb0cb94d57" providerId="ADAL" clId="{C505653F-7BFB-447B-AAFA-C77A3F391E55}" dt="2026-02-24T08:26:14.109" v="668" actId="1037"/>
          <ac:spMkLst>
            <pc:docMk/>
            <pc:sldMk cId="1677036271" sldId="2147483609"/>
            <ac:spMk id="21" creationId="{6364E0A0-6D35-B5C9-A8F1-EBB7571040C9}"/>
          </ac:spMkLst>
        </pc:spChg>
        <pc:spChg chg="mod">
          <ac:chgData name="池田 圭吾" userId="1587e764-d12f-4b65-aecb-c6bb0cb94d57" providerId="ADAL" clId="{C505653F-7BFB-447B-AAFA-C77A3F391E55}" dt="2026-02-24T08:21:41.206" v="362" actId="1038"/>
          <ac:spMkLst>
            <pc:docMk/>
            <pc:sldMk cId="1677036271" sldId="2147483609"/>
            <ac:spMk id="23" creationId="{26B13CCA-5A4F-0B82-EA72-8580FBE3E221}"/>
          </ac:spMkLst>
        </pc:spChg>
        <pc:spChg chg="del mod">
          <ac:chgData name="池田 圭吾" userId="1587e764-d12f-4b65-aecb-c6bb0cb94d57" providerId="ADAL" clId="{C505653F-7BFB-447B-AAFA-C77A3F391E55}" dt="2026-02-24T08:21:05.028" v="225" actId="478"/>
          <ac:spMkLst>
            <pc:docMk/>
            <pc:sldMk cId="1677036271" sldId="2147483609"/>
            <ac:spMk id="24" creationId="{AE84ABEA-453E-5103-8184-0F6B4C1DC93D}"/>
          </ac:spMkLst>
        </pc:spChg>
        <pc:spChg chg="mod">
          <ac:chgData name="池田 圭吾" userId="1587e764-d12f-4b65-aecb-c6bb0cb94d57" providerId="ADAL" clId="{C505653F-7BFB-447B-AAFA-C77A3F391E55}" dt="2026-02-24T08:20:01.895" v="136" actId="14100"/>
          <ac:spMkLst>
            <pc:docMk/>
            <pc:sldMk cId="1677036271" sldId="2147483609"/>
            <ac:spMk id="25" creationId="{17EB4EB3-FD6F-EE19-AB15-ADBF46BA4A98}"/>
          </ac:spMkLst>
        </pc:spChg>
        <pc:spChg chg="mod">
          <ac:chgData name="池田 圭吾" userId="1587e764-d12f-4b65-aecb-c6bb0cb94d57" providerId="ADAL" clId="{C505653F-7BFB-447B-AAFA-C77A3F391E55}" dt="2026-02-24T08:25:07.021" v="632" actId="1036"/>
          <ac:spMkLst>
            <pc:docMk/>
            <pc:sldMk cId="1677036271" sldId="2147483609"/>
            <ac:spMk id="30" creationId="{A653811F-366A-A98C-404C-9AC1F57AB317}"/>
          </ac:spMkLst>
        </pc:spChg>
        <pc:spChg chg="mod">
          <ac:chgData name="池田 圭吾" userId="1587e764-d12f-4b65-aecb-c6bb0cb94d57" providerId="ADAL" clId="{C505653F-7BFB-447B-AAFA-C77A3F391E55}" dt="2026-02-24T08:25:07.021" v="632" actId="1036"/>
          <ac:spMkLst>
            <pc:docMk/>
            <pc:sldMk cId="1677036271" sldId="2147483609"/>
            <ac:spMk id="31" creationId="{CA9CFD65-8C34-1A21-A483-91B38DBD4496}"/>
          </ac:spMkLst>
        </pc:spChg>
        <pc:spChg chg="mod">
          <ac:chgData name="池田 圭吾" userId="1587e764-d12f-4b65-aecb-c6bb0cb94d57" providerId="ADAL" clId="{C505653F-7BFB-447B-AAFA-C77A3F391E55}" dt="2026-02-24T08:25:07.021" v="632" actId="1036"/>
          <ac:spMkLst>
            <pc:docMk/>
            <pc:sldMk cId="1677036271" sldId="2147483609"/>
            <ac:spMk id="32" creationId="{DDE3F005-DA96-4EF2-3DC0-CB26D8C89711}"/>
          </ac:spMkLst>
        </pc:spChg>
        <pc:spChg chg="mod">
          <ac:chgData name="池田 圭吾" userId="1587e764-d12f-4b65-aecb-c6bb0cb94d57" providerId="ADAL" clId="{C505653F-7BFB-447B-AAFA-C77A3F391E55}" dt="2026-02-24T08:21:49.944" v="363" actId="1076"/>
          <ac:spMkLst>
            <pc:docMk/>
            <pc:sldMk cId="1677036271" sldId="2147483609"/>
            <ac:spMk id="113" creationId="{E385A43B-9A1B-D9CF-656D-A84DB73EA1F1}"/>
          </ac:spMkLst>
        </pc:spChg>
        <pc:spChg chg="mod">
          <ac:chgData name="池田 圭吾" userId="1587e764-d12f-4b65-aecb-c6bb0cb94d57" providerId="ADAL" clId="{C505653F-7BFB-447B-AAFA-C77A3F391E55}" dt="2026-02-24T08:21:49.944" v="363" actId="1076"/>
          <ac:spMkLst>
            <pc:docMk/>
            <pc:sldMk cId="1677036271" sldId="2147483609"/>
            <ac:spMk id="115" creationId="{3A4C3D72-DDBC-6CE4-B74F-8D51FF331CC5}"/>
          </ac:spMkLst>
        </pc:spChg>
        <pc:spChg chg="mod">
          <ac:chgData name="池田 圭吾" userId="1587e764-d12f-4b65-aecb-c6bb0cb94d57" providerId="ADAL" clId="{C505653F-7BFB-447B-AAFA-C77A3F391E55}" dt="2026-02-24T08:22:08.361" v="376" actId="688"/>
          <ac:spMkLst>
            <pc:docMk/>
            <pc:sldMk cId="1677036271" sldId="2147483609"/>
            <ac:spMk id="172" creationId="{2757D77C-EB8E-6031-CB2E-237F69482A4B}"/>
          </ac:spMkLst>
        </pc:spChg>
        <pc:spChg chg="mod">
          <ac:chgData name="池田 圭吾" userId="1587e764-d12f-4b65-aecb-c6bb0cb94d57" providerId="ADAL" clId="{C505653F-7BFB-447B-AAFA-C77A3F391E55}" dt="2026-02-24T08:22:08.361" v="376" actId="688"/>
          <ac:spMkLst>
            <pc:docMk/>
            <pc:sldMk cId="1677036271" sldId="2147483609"/>
            <ac:spMk id="174" creationId="{1FA4ADF0-EF77-DE46-D062-E78482F70CF7}"/>
          </ac:spMkLst>
        </pc:spChg>
        <pc:spChg chg="mod">
          <ac:chgData name="池田 圭吾" userId="1587e764-d12f-4b65-aecb-c6bb0cb94d57" providerId="ADAL" clId="{C505653F-7BFB-447B-AAFA-C77A3F391E55}" dt="2026-02-24T08:22:08.361" v="376" actId="688"/>
          <ac:spMkLst>
            <pc:docMk/>
            <pc:sldMk cId="1677036271" sldId="2147483609"/>
            <ac:spMk id="175" creationId="{E4A48179-E785-A303-D2B2-AB4156CB4B14}"/>
          </ac:spMkLst>
        </pc:spChg>
        <pc:spChg chg="mod">
          <ac:chgData name="池田 圭吾" userId="1587e764-d12f-4b65-aecb-c6bb0cb94d57" providerId="ADAL" clId="{C505653F-7BFB-447B-AAFA-C77A3F391E55}" dt="2026-02-24T08:21:58.885" v="364" actId="1076"/>
          <ac:spMkLst>
            <pc:docMk/>
            <pc:sldMk cId="1677036271" sldId="2147483609"/>
            <ac:spMk id="176" creationId="{47BA8246-B731-D141-3A2A-B6B2777BEE01}"/>
          </ac:spMkLst>
        </pc:spChg>
        <pc:spChg chg="mod">
          <ac:chgData name="池田 圭吾" userId="1587e764-d12f-4b65-aecb-c6bb0cb94d57" providerId="ADAL" clId="{C505653F-7BFB-447B-AAFA-C77A3F391E55}" dt="2026-02-24T08:21:58.885" v="364" actId="1076"/>
          <ac:spMkLst>
            <pc:docMk/>
            <pc:sldMk cId="1677036271" sldId="2147483609"/>
            <ac:spMk id="177" creationId="{FE3EAE22-BD1A-6B9A-CE15-A4D84D08D8D9}"/>
          </ac:spMkLst>
        </pc:spChg>
        <pc:spChg chg="mod">
          <ac:chgData name="池田 圭吾" userId="1587e764-d12f-4b65-aecb-c6bb0cb94d57" providerId="ADAL" clId="{C505653F-7BFB-447B-AAFA-C77A3F391E55}" dt="2026-02-24T08:21:58.885" v="364" actId="1076"/>
          <ac:spMkLst>
            <pc:docMk/>
            <pc:sldMk cId="1677036271" sldId="2147483609"/>
            <ac:spMk id="178" creationId="{5F29E590-6A41-A6C6-C2A7-952E806E6D65}"/>
          </ac:spMkLst>
        </pc:spChg>
        <pc:spChg chg="mod">
          <ac:chgData name="池田 圭吾" userId="1587e764-d12f-4b65-aecb-c6bb0cb94d57" providerId="ADAL" clId="{C505653F-7BFB-447B-AAFA-C77A3F391E55}" dt="2026-02-24T08:25:31.373" v="638" actId="1076"/>
          <ac:spMkLst>
            <pc:docMk/>
            <pc:sldMk cId="1677036271" sldId="2147483609"/>
            <ac:spMk id="189" creationId="{BF734A08-1C85-67AB-2A29-AAD1D676BF66}"/>
          </ac:spMkLst>
        </pc:spChg>
        <pc:spChg chg="mod">
          <ac:chgData name="池田 圭吾" userId="1587e764-d12f-4b65-aecb-c6bb0cb94d57" providerId="ADAL" clId="{C505653F-7BFB-447B-AAFA-C77A3F391E55}" dt="2026-02-24T08:25:27.726" v="637" actId="1076"/>
          <ac:spMkLst>
            <pc:docMk/>
            <pc:sldMk cId="1677036271" sldId="2147483609"/>
            <ac:spMk id="190" creationId="{AF4E40DA-3E47-4B5F-A45D-207F2E3247EE}"/>
          </ac:spMkLst>
        </pc:spChg>
        <pc:spChg chg="mod">
          <ac:chgData name="池田 圭吾" userId="1587e764-d12f-4b65-aecb-c6bb0cb94d57" providerId="ADAL" clId="{C505653F-7BFB-447B-AAFA-C77A3F391E55}" dt="2026-02-24T08:25:23.298" v="636" actId="1076"/>
          <ac:spMkLst>
            <pc:docMk/>
            <pc:sldMk cId="1677036271" sldId="2147483609"/>
            <ac:spMk id="191" creationId="{984149C4-2303-F175-3723-775EB58F61B1}"/>
          </ac:spMkLst>
        </pc:spChg>
        <pc:spChg chg="mod">
          <ac:chgData name="池田 圭吾" userId="1587e764-d12f-4b65-aecb-c6bb0cb94d57" providerId="ADAL" clId="{C505653F-7BFB-447B-AAFA-C77A3F391E55}" dt="2026-02-24T08:24:42.956" v="623" actId="1038"/>
          <ac:spMkLst>
            <pc:docMk/>
            <pc:sldMk cId="1677036271" sldId="2147483609"/>
            <ac:spMk id="198" creationId="{0F254E0C-693E-59A8-839D-5E6E148DED3F}"/>
          </ac:spMkLst>
        </pc:spChg>
        <pc:spChg chg="mod">
          <ac:chgData name="池田 圭吾" userId="1587e764-d12f-4b65-aecb-c6bb0cb94d57" providerId="ADAL" clId="{C505653F-7BFB-447B-AAFA-C77A3F391E55}" dt="2026-02-24T08:24:30.979" v="588" actId="1036"/>
          <ac:spMkLst>
            <pc:docMk/>
            <pc:sldMk cId="1677036271" sldId="2147483609"/>
            <ac:spMk id="229" creationId="{5D45667A-1ABE-C1CF-7F86-0E9143BBAC77}"/>
          </ac:spMkLst>
        </pc:spChg>
        <pc:spChg chg="mod">
          <ac:chgData name="池田 圭吾" userId="1587e764-d12f-4b65-aecb-c6bb0cb94d57" providerId="ADAL" clId="{C505653F-7BFB-447B-AAFA-C77A3F391E55}" dt="2026-02-24T08:24:55.430" v="624" actId="14100"/>
          <ac:spMkLst>
            <pc:docMk/>
            <pc:sldMk cId="1677036271" sldId="2147483609"/>
            <ac:spMk id="230" creationId="{775A31ED-A4D2-DCE4-2C1F-A9B1D999D18C}"/>
          </ac:spMkLst>
        </pc:spChg>
        <pc:spChg chg="mod">
          <ac:chgData name="池田 圭吾" userId="1587e764-d12f-4b65-aecb-c6bb0cb94d57" providerId="ADAL" clId="{C505653F-7BFB-447B-AAFA-C77A3F391E55}" dt="2026-02-24T08:24:20.364" v="572" actId="1036"/>
          <ac:spMkLst>
            <pc:docMk/>
            <pc:sldMk cId="1677036271" sldId="2147483609"/>
            <ac:spMk id="232" creationId="{EC2DF0FB-6F7C-5B52-72C2-28A23A2E080C}"/>
          </ac:spMkLst>
        </pc:spChg>
        <pc:spChg chg="mod">
          <ac:chgData name="池田 圭吾" userId="1587e764-d12f-4b65-aecb-c6bb0cb94d57" providerId="ADAL" clId="{C505653F-7BFB-447B-AAFA-C77A3F391E55}" dt="2026-02-24T08:24:55.430" v="624" actId="14100"/>
          <ac:spMkLst>
            <pc:docMk/>
            <pc:sldMk cId="1677036271" sldId="2147483609"/>
            <ac:spMk id="233" creationId="{9D3AEA66-4075-40FD-454E-43BDA819137D}"/>
          </ac:spMkLst>
        </pc:spChg>
        <pc:grpChg chg="mod">
          <ac:chgData name="池田 圭吾" userId="1587e764-d12f-4b65-aecb-c6bb0cb94d57" providerId="ADAL" clId="{C505653F-7BFB-447B-AAFA-C77A3F391E55}" dt="2026-02-24T08:25:18.977" v="635" actId="1076"/>
          <ac:grpSpMkLst>
            <pc:docMk/>
            <pc:sldMk cId="1677036271" sldId="2147483609"/>
            <ac:grpSpMk id="10" creationId="{0DEC2792-46FF-BF83-DB82-765B6B7BD95E}"/>
          </ac:grpSpMkLst>
        </pc:grpChg>
        <pc:grpChg chg="mod">
          <ac:chgData name="池田 圭吾" userId="1587e764-d12f-4b65-aecb-c6bb0cb94d57" providerId="ADAL" clId="{C505653F-7BFB-447B-AAFA-C77A3F391E55}" dt="2026-02-24T08:25:14.250" v="634" actId="1076"/>
          <ac:grpSpMkLst>
            <pc:docMk/>
            <pc:sldMk cId="1677036271" sldId="2147483609"/>
            <ac:grpSpMk id="11" creationId="{459AB10D-04D6-8C5E-54A9-456C2D2D1B87}"/>
          </ac:grpSpMkLst>
        </pc:grpChg>
        <pc:grpChg chg="mod">
          <ac:chgData name="池田 圭吾" userId="1587e764-d12f-4b65-aecb-c6bb0cb94d57" providerId="ADAL" clId="{C505653F-7BFB-447B-AAFA-C77A3F391E55}" dt="2026-02-24T08:19:19.259" v="105" actId="1035"/>
          <ac:grpSpMkLst>
            <pc:docMk/>
            <pc:sldMk cId="1677036271" sldId="2147483609"/>
            <ac:grpSpMk id="28" creationId="{89FB25BB-BDD2-6863-4585-342722500A95}"/>
          </ac:grpSpMkLst>
        </pc:grpChg>
        <pc:grpChg chg="mod">
          <ac:chgData name="池田 圭吾" userId="1587e764-d12f-4b65-aecb-c6bb0cb94d57" providerId="ADAL" clId="{C505653F-7BFB-447B-AAFA-C77A3F391E55}" dt="2026-02-24T08:24:00.420" v="550" actId="1036"/>
          <ac:grpSpMkLst>
            <pc:docMk/>
            <pc:sldMk cId="1677036271" sldId="2147483609"/>
            <ac:grpSpMk id="129" creationId="{B4CBADAF-079F-6D96-77C1-6FFA29961C1F}"/>
          </ac:grpSpMkLst>
        </pc:grpChg>
        <pc:cxnChg chg="mod">
          <ac:chgData name="池田 圭吾" userId="1587e764-d12f-4b65-aecb-c6bb0cb94d57" providerId="ADAL" clId="{C505653F-7BFB-447B-AAFA-C77A3F391E55}" dt="2026-02-24T08:19:19.259" v="105" actId="1035"/>
          <ac:cxnSpMkLst>
            <pc:docMk/>
            <pc:sldMk cId="1677036271" sldId="2147483609"/>
            <ac:cxnSpMk id="8" creationId="{BC428485-BFC9-649D-35C4-6A82E28ED577}"/>
          </ac:cxnSpMkLst>
        </pc:cxnChg>
        <pc:cxnChg chg="mod">
          <ac:chgData name="池田 圭吾" userId="1587e764-d12f-4b65-aecb-c6bb0cb94d57" providerId="ADAL" clId="{C505653F-7BFB-447B-AAFA-C77A3F391E55}" dt="2026-02-24T08:19:19.259" v="105" actId="1035"/>
          <ac:cxnSpMkLst>
            <pc:docMk/>
            <pc:sldMk cId="1677036271" sldId="2147483609"/>
            <ac:cxnSpMk id="13" creationId="{946E9E43-973E-459A-0478-1A5D6F3A8D99}"/>
          </ac:cxnSpMkLst>
        </pc:cxnChg>
        <pc:cxnChg chg="mod">
          <ac:chgData name="池田 圭吾" userId="1587e764-d12f-4b65-aecb-c6bb0cb94d57" providerId="ADAL" clId="{C505653F-7BFB-447B-AAFA-C77A3F391E55}" dt="2026-02-24T08:19:19.259" v="105" actId="1035"/>
          <ac:cxnSpMkLst>
            <pc:docMk/>
            <pc:sldMk cId="1677036271" sldId="2147483609"/>
            <ac:cxnSpMk id="14" creationId="{838FD1D4-CFA8-E641-1B9D-3B34DFEBE663}"/>
          </ac:cxnSpMkLst>
        </pc:cxnChg>
        <pc:cxnChg chg="mod">
          <ac:chgData name="池田 圭吾" userId="1587e764-d12f-4b65-aecb-c6bb0cb94d57" providerId="ADAL" clId="{C505653F-7BFB-447B-AAFA-C77A3F391E55}" dt="2026-02-24T08:19:19.259" v="105" actId="1035"/>
          <ac:cxnSpMkLst>
            <pc:docMk/>
            <pc:sldMk cId="1677036271" sldId="2147483609"/>
            <ac:cxnSpMk id="16" creationId="{3735A417-353D-ECA7-6EF1-A88D27328299}"/>
          </ac:cxnSpMkLst>
        </pc:cxnChg>
        <pc:cxnChg chg="mod">
          <ac:chgData name="池田 圭吾" userId="1587e764-d12f-4b65-aecb-c6bb0cb94d57" providerId="ADAL" clId="{C505653F-7BFB-447B-AAFA-C77A3F391E55}" dt="2026-02-24T08:21:49.944" v="363" actId="1076"/>
          <ac:cxnSpMkLst>
            <pc:docMk/>
            <pc:sldMk cId="1677036271" sldId="2147483609"/>
            <ac:cxnSpMk id="117" creationId="{192BF291-A74C-23C0-6680-06D7475C9BB4}"/>
          </ac:cxnSpMkLst>
        </pc:cxnChg>
        <pc:cxnChg chg="mod">
          <ac:chgData name="池田 圭吾" userId="1587e764-d12f-4b65-aecb-c6bb0cb94d57" providerId="ADAL" clId="{C505653F-7BFB-447B-AAFA-C77A3F391E55}" dt="2026-02-24T08:21:49.944" v="363" actId="1076"/>
          <ac:cxnSpMkLst>
            <pc:docMk/>
            <pc:sldMk cId="1677036271" sldId="2147483609"/>
            <ac:cxnSpMk id="118" creationId="{BC8B83CB-D98B-3867-683C-27BFAC4B788A}"/>
          </ac:cxnSpMkLst>
        </pc:cxnChg>
        <pc:cxnChg chg="mod">
          <ac:chgData name="池田 圭吾" userId="1587e764-d12f-4b65-aecb-c6bb0cb94d57" providerId="ADAL" clId="{C505653F-7BFB-447B-AAFA-C77A3F391E55}" dt="2026-02-24T08:21:49.944" v="363" actId="1076"/>
          <ac:cxnSpMkLst>
            <pc:docMk/>
            <pc:sldMk cId="1677036271" sldId="2147483609"/>
            <ac:cxnSpMk id="119" creationId="{8ED3C3A1-388E-F490-E0A1-D115F5D2C280}"/>
          </ac:cxnSpMkLst>
        </pc:cxnChg>
        <pc:cxnChg chg="mod">
          <ac:chgData name="池田 圭吾" userId="1587e764-d12f-4b65-aecb-c6bb0cb94d57" providerId="ADAL" clId="{C505653F-7BFB-447B-AAFA-C77A3F391E55}" dt="2026-02-24T08:21:49.944" v="363" actId="1076"/>
          <ac:cxnSpMkLst>
            <pc:docMk/>
            <pc:sldMk cId="1677036271" sldId="2147483609"/>
            <ac:cxnSpMk id="120" creationId="{BBCED21D-09C1-C6BE-3E27-66110C2075A3}"/>
          </ac:cxnSpMkLst>
        </pc:cxnChg>
      </pc:sldChg>
    </pc:docChg>
  </pc:docChgLst>
  <pc:docChgLst>
    <pc:chgData name="寺田 直加" userId="602f10f2-145b-4850-af85-4697f6b5da9a" providerId="ADAL" clId="{B0045451-BE66-4A1A-9B73-593A36DE945A}"/>
    <pc:docChg chg="undo custSel addSld modSld modNotesMaster">
      <pc:chgData name="寺田 直加" userId="602f10f2-145b-4850-af85-4697f6b5da9a" providerId="ADAL" clId="{B0045451-BE66-4A1A-9B73-593A36DE945A}" dt="2026-02-24T06:11:37.243" v="1878"/>
      <pc:docMkLst>
        <pc:docMk/>
      </pc:docMkLst>
      <pc:sldChg chg="addSp modSp mod">
        <pc:chgData name="寺田 直加" userId="602f10f2-145b-4850-af85-4697f6b5da9a" providerId="ADAL" clId="{B0045451-BE66-4A1A-9B73-593A36DE945A}" dt="2026-02-24T03:02:53.003" v="197" actId="20577"/>
        <pc:sldMkLst>
          <pc:docMk/>
          <pc:sldMk cId="3203452700" sldId="2147482988"/>
        </pc:sldMkLst>
        <pc:spChg chg="add mod">
          <ac:chgData name="寺田 直加" userId="602f10f2-145b-4850-af85-4697f6b5da9a" providerId="ADAL" clId="{B0045451-BE66-4A1A-9B73-593A36DE945A}" dt="2026-02-24T02:01:40.107" v="60" actId="14100"/>
          <ac:spMkLst>
            <pc:docMk/>
            <pc:sldMk cId="3203452700" sldId="2147482988"/>
            <ac:spMk id="2" creationId="{FF41864B-9D93-B03C-2A36-DA7715BE97AA}"/>
          </ac:spMkLst>
        </pc:spChg>
        <pc:spChg chg="add mod">
          <ac:chgData name="寺田 直加" userId="602f10f2-145b-4850-af85-4697f6b5da9a" providerId="ADAL" clId="{B0045451-BE66-4A1A-9B73-593A36DE945A}" dt="2026-02-24T02:01:59.259" v="63" actId="14100"/>
          <ac:spMkLst>
            <pc:docMk/>
            <pc:sldMk cId="3203452700" sldId="2147482988"/>
            <ac:spMk id="3" creationId="{00B548B2-40DD-5AF4-C9D6-B8040747F0FE}"/>
          </ac:spMkLst>
        </pc:spChg>
        <pc:spChg chg="add mod">
          <ac:chgData name="寺田 直加" userId="602f10f2-145b-4850-af85-4697f6b5da9a" providerId="ADAL" clId="{B0045451-BE66-4A1A-9B73-593A36DE945A}" dt="2026-02-24T02:03:26.356" v="157" actId="1076"/>
          <ac:spMkLst>
            <pc:docMk/>
            <pc:sldMk cId="3203452700" sldId="2147482988"/>
            <ac:spMk id="4" creationId="{A93C9649-0E29-18D4-1EE2-CFDDC5A78874}"/>
          </ac:spMkLst>
        </pc:spChg>
        <pc:spChg chg="mod">
          <ac:chgData name="寺田 直加" userId="602f10f2-145b-4850-af85-4697f6b5da9a" providerId="ADAL" clId="{B0045451-BE66-4A1A-9B73-593A36DE945A}" dt="2026-02-24T02:39:25.328" v="196" actId="1076"/>
          <ac:spMkLst>
            <pc:docMk/>
            <pc:sldMk cId="3203452700" sldId="2147482988"/>
            <ac:spMk id="22" creationId="{FC1C68AB-E04B-99B0-EE50-DDBB4EB4C12F}"/>
          </ac:spMkLst>
        </pc:spChg>
        <pc:spChg chg="mod">
          <ac:chgData name="寺田 直加" userId="602f10f2-145b-4850-af85-4697f6b5da9a" providerId="ADAL" clId="{B0045451-BE66-4A1A-9B73-593A36DE945A}" dt="2026-02-24T02:38:36.902" v="177" actId="208"/>
          <ac:spMkLst>
            <pc:docMk/>
            <pc:sldMk cId="3203452700" sldId="2147482988"/>
            <ac:spMk id="23" creationId="{26B13CCA-5A4F-0B82-EA72-8580FBE3E221}"/>
          </ac:spMkLst>
        </pc:spChg>
        <pc:spChg chg="mod">
          <ac:chgData name="寺田 直加" userId="602f10f2-145b-4850-af85-4697f6b5da9a" providerId="ADAL" clId="{B0045451-BE66-4A1A-9B73-593A36DE945A}" dt="2026-02-24T02:39:16.924" v="195" actId="14100"/>
          <ac:spMkLst>
            <pc:docMk/>
            <pc:sldMk cId="3203452700" sldId="2147482988"/>
            <ac:spMk id="25" creationId="{17EB4EB3-FD6F-EE19-AB15-ADBF46BA4A98}"/>
          </ac:spMkLst>
        </pc:spChg>
        <pc:spChg chg="mod">
          <ac:chgData name="寺田 直加" userId="602f10f2-145b-4850-af85-4697f6b5da9a" providerId="ADAL" clId="{B0045451-BE66-4A1A-9B73-593A36DE945A}" dt="2026-02-24T03:02:53.003" v="197" actId="20577"/>
          <ac:spMkLst>
            <pc:docMk/>
            <pc:sldMk cId="3203452700" sldId="2147482988"/>
            <ac:spMk id="38" creationId="{1EDFA392-C780-DFC1-0982-20F3D87D0C90}"/>
          </ac:spMkLst>
        </pc:spChg>
        <pc:spChg chg="mod">
          <ac:chgData name="寺田 直加" userId="602f10f2-145b-4850-af85-4697f6b5da9a" providerId="ADAL" clId="{B0045451-BE66-4A1A-9B73-593A36DE945A}" dt="2026-02-24T02:38:00.175" v="164" actId="1076"/>
          <ac:spMkLst>
            <pc:docMk/>
            <pc:sldMk cId="3203452700" sldId="2147482988"/>
            <ac:spMk id="172" creationId="{2757D77C-EB8E-6031-CB2E-237F69482A4B}"/>
          </ac:spMkLst>
        </pc:spChg>
        <pc:spChg chg="mod">
          <ac:chgData name="寺田 直加" userId="602f10f2-145b-4850-af85-4697f6b5da9a" providerId="ADAL" clId="{B0045451-BE66-4A1A-9B73-593A36DE945A}" dt="2026-02-24T02:38:10.461" v="176" actId="1038"/>
          <ac:spMkLst>
            <pc:docMk/>
            <pc:sldMk cId="3203452700" sldId="2147482988"/>
            <ac:spMk id="175" creationId="{E4A48179-E785-A303-D2B2-AB4156CB4B14}"/>
          </ac:spMkLst>
        </pc:spChg>
        <pc:spChg chg="mod">
          <ac:chgData name="寺田 直加" userId="602f10f2-145b-4850-af85-4697f6b5da9a" providerId="ADAL" clId="{B0045451-BE66-4A1A-9B73-593A36DE945A}" dt="2026-02-24T02:38:10.461" v="176" actId="1038"/>
          <ac:spMkLst>
            <pc:docMk/>
            <pc:sldMk cId="3203452700" sldId="2147482988"/>
            <ac:spMk id="177" creationId="{FE3EAE22-BD1A-6B9A-CE15-A4D84D08D8D9}"/>
          </ac:spMkLst>
        </pc:spChg>
        <pc:spChg chg="mod">
          <ac:chgData name="寺田 直加" userId="602f10f2-145b-4850-af85-4697f6b5da9a" providerId="ADAL" clId="{B0045451-BE66-4A1A-9B73-593A36DE945A}" dt="2026-02-24T02:37:56.165" v="163" actId="1076"/>
          <ac:spMkLst>
            <pc:docMk/>
            <pc:sldMk cId="3203452700" sldId="2147482988"/>
            <ac:spMk id="179" creationId="{3F91FC44-13FC-6E52-6AEE-E375C005FE47}"/>
          </ac:spMkLst>
        </pc:spChg>
        <pc:spChg chg="mod">
          <ac:chgData name="寺田 直加" userId="602f10f2-145b-4850-af85-4697f6b5da9a" providerId="ADAL" clId="{B0045451-BE66-4A1A-9B73-593A36DE945A}" dt="2026-02-24T02:38:10.461" v="176" actId="1038"/>
          <ac:spMkLst>
            <pc:docMk/>
            <pc:sldMk cId="3203452700" sldId="2147482988"/>
            <ac:spMk id="181" creationId="{E86B0FC7-5A23-FF95-4291-ACB88973FD67}"/>
          </ac:spMkLst>
        </pc:spChg>
        <pc:spChg chg="mod">
          <ac:chgData name="寺田 直加" userId="602f10f2-145b-4850-af85-4697f6b5da9a" providerId="ADAL" clId="{B0045451-BE66-4A1A-9B73-593A36DE945A}" dt="2026-02-24T02:01:56.049" v="62" actId="1076"/>
          <ac:spMkLst>
            <pc:docMk/>
            <pc:sldMk cId="3203452700" sldId="2147482988"/>
            <ac:spMk id="198" creationId="{0F254E0C-693E-59A8-839D-5E6E148DED3F}"/>
          </ac:spMkLst>
        </pc:spChg>
        <pc:spChg chg="mod">
          <ac:chgData name="寺田 直加" userId="602f10f2-145b-4850-af85-4697f6b5da9a" providerId="ADAL" clId="{B0045451-BE66-4A1A-9B73-593A36DE945A}" dt="2026-02-24T02:01:51.484" v="61" actId="1076"/>
          <ac:spMkLst>
            <pc:docMk/>
            <pc:sldMk cId="3203452700" sldId="2147482988"/>
            <ac:spMk id="229" creationId="{5D45667A-1ABE-C1CF-7F86-0E9143BBAC77}"/>
          </ac:spMkLst>
        </pc:spChg>
        <pc:spChg chg="mod">
          <ac:chgData name="寺田 直加" userId="602f10f2-145b-4850-af85-4697f6b5da9a" providerId="ADAL" clId="{B0045451-BE66-4A1A-9B73-593A36DE945A}" dt="2026-02-24T02:01:34.321" v="59" actId="1035"/>
          <ac:spMkLst>
            <pc:docMk/>
            <pc:sldMk cId="3203452700" sldId="2147482988"/>
            <ac:spMk id="232" creationId="{EC2DF0FB-6F7C-5B52-72C2-28A23A2E080C}"/>
          </ac:spMkLst>
        </pc:spChg>
        <pc:spChg chg="mod">
          <ac:chgData name="寺田 直加" userId="602f10f2-145b-4850-af85-4697f6b5da9a" providerId="ADAL" clId="{B0045451-BE66-4A1A-9B73-593A36DE945A}" dt="2026-02-24T02:03:12.892" v="155" actId="1076"/>
          <ac:spMkLst>
            <pc:docMk/>
            <pc:sldMk cId="3203452700" sldId="2147482988"/>
            <ac:spMk id="233" creationId="{9D3AEA66-4075-40FD-454E-43BDA819137D}"/>
          </ac:spMkLst>
        </pc:spChg>
        <pc:grpChg chg="mod">
          <ac:chgData name="寺田 直加" userId="602f10f2-145b-4850-af85-4697f6b5da9a" providerId="ADAL" clId="{B0045451-BE66-4A1A-9B73-593A36DE945A}" dt="2026-02-24T02:01:28.104" v="44" actId="1035"/>
          <ac:grpSpMkLst>
            <pc:docMk/>
            <pc:sldMk cId="3203452700" sldId="2147482988"/>
            <ac:grpSpMk id="129" creationId="{B4CBADAF-079F-6D96-77C1-6FFA29961C1F}"/>
          </ac:grpSpMkLst>
        </pc:grpChg>
      </pc:sldChg>
      <pc:sldChg chg="modSp mod">
        <pc:chgData name="寺田 直加" userId="602f10f2-145b-4850-af85-4697f6b5da9a" providerId="ADAL" clId="{B0045451-BE66-4A1A-9B73-593A36DE945A}" dt="2026-02-24T01:52:28.753" v="11"/>
        <pc:sldMkLst>
          <pc:docMk/>
          <pc:sldMk cId="2566427766" sldId="2147483603"/>
        </pc:sldMkLst>
        <pc:spChg chg="mod">
          <ac:chgData name="寺田 直加" userId="602f10f2-145b-4850-af85-4697f6b5da9a" providerId="ADAL" clId="{B0045451-BE66-4A1A-9B73-593A36DE945A}" dt="2026-02-24T01:52:28.753" v="11"/>
          <ac:spMkLst>
            <pc:docMk/>
            <pc:sldMk cId="2566427766" sldId="2147483603"/>
            <ac:spMk id="9" creationId="{5325D09A-6067-9BE9-313D-70014C4C977B}"/>
          </ac:spMkLst>
        </pc:spChg>
      </pc:sldChg>
      <pc:sldChg chg="addSp delSp modSp add mod">
        <pc:chgData name="寺田 直加" userId="602f10f2-145b-4850-af85-4697f6b5da9a" providerId="ADAL" clId="{B0045451-BE66-4A1A-9B73-593A36DE945A}" dt="2026-02-24T06:11:37.243" v="1878"/>
        <pc:sldMkLst>
          <pc:docMk/>
          <pc:sldMk cId="3373886403" sldId="2147483608"/>
        </pc:sldMkLst>
        <pc:spChg chg="mod">
          <ac:chgData name="寺田 直加" userId="602f10f2-145b-4850-af85-4697f6b5da9a" providerId="ADAL" clId="{B0045451-BE66-4A1A-9B73-593A36DE945A}" dt="2026-02-24T05:41:40.702" v="785" actId="1076"/>
          <ac:spMkLst>
            <pc:docMk/>
            <pc:sldMk cId="3373886403" sldId="2147483608"/>
            <ac:spMk id="3" creationId="{00B548B2-40DD-5AF4-C9D6-B8040747F0FE}"/>
          </ac:spMkLst>
        </pc:spChg>
        <pc:spChg chg="mod">
          <ac:chgData name="寺田 直加" userId="602f10f2-145b-4850-af85-4697f6b5da9a" providerId="ADAL" clId="{B0045451-BE66-4A1A-9B73-593A36DE945A}" dt="2026-02-24T05:44:08.198" v="929" actId="1076"/>
          <ac:spMkLst>
            <pc:docMk/>
            <pc:sldMk cId="3373886403" sldId="2147483608"/>
            <ac:spMk id="4" creationId="{A93C9649-0E29-18D4-1EE2-CFDDC5A78874}"/>
          </ac:spMkLst>
        </pc:spChg>
        <pc:spChg chg="mod">
          <ac:chgData name="寺田 直加" userId="602f10f2-145b-4850-af85-4697f6b5da9a" providerId="ADAL" clId="{B0045451-BE66-4A1A-9B73-593A36DE945A}" dt="2026-02-24T05:44:02.474" v="928" actId="1076"/>
          <ac:spMkLst>
            <pc:docMk/>
            <pc:sldMk cId="3373886403" sldId="2147483608"/>
            <ac:spMk id="19" creationId="{1A1B1EE6-0AF0-6329-C453-01B6DC5306AE}"/>
          </ac:spMkLst>
        </pc:spChg>
        <pc:spChg chg="mod">
          <ac:chgData name="寺田 直加" userId="602f10f2-145b-4850-af85-4697f6b5da9a" providerId="ADAL" clId="{B0045451-BE66-4A1A-9B73-593A36DE945A}" dt="2026-02-24T05:43:49.543" v="923" actId="1076"/>
          <ac:spMkLst>
            <pc:docMk/>
            <pc:sldMk cId="3373886403" sldId="2147483608"/>
            <ac:spMk id="20" creationId="{EF33FE10-2EBD-ADFE-B0F5-AC72D46EB6C2}"/>
          </ac:spMkLst>
        </pc:spChg>
        <pc:spChg chg="mod">
          <ac:chgData name="寺田 直加" userId="602f10f2-145b-4850-af85-4697f6b5da9a" providerId="ADAL" clId="{B0045451-BE66-4A1A-9B73-593A36DE945A}" dt="2026-02-24T05:44:13.344" v="930" actId="1076"/>
          <ac:spMkLst>
            <pc:docMk/>
            <pc:sldMk cId="3373886403" sldId="2147483608"/>
            <ac:spMk id="21" creationId="{6364E0A0-6D35-B5C9-A8F1-EBB7571040C9}"/>
          </ac:spMkLst>
        </pc:spChg>
        <pc:spChg chg="del mod">
          <ac:chgData name="寺田 直加" userId="602f10f2-145b-4850-af85-4697f6b5da9a" providerId="ADAL" clId="{B0045451-BE66-4A1A-9B73-593A36DE945A}" dt="2026-02-24T05:41:34.531" v="784" actId="478"/>
          <ac:spMkLst>
            <pc:docMk/>
            <pc:sldMk cId="3373886403" sldId="2147483608"/>
            <ac:spMk id="22" creationId="{FC1C68AB-E04B-99B0-EE50-DDBB4EB4C12F}"/>
          </ac:spMkLst>
        </pc:spChg>
        <pc:spChg chg="mod">
          <ac:chgData name="寺田 直加" userId="602f10f2-145b-4850-af85-4697f6b5da9a" providerId="ADAL" clId="{B0045451-BE66-4A1A-9B73-593A36DE945A}" dt="2026-02-24T05:40:35.795" v="669" actId="1076"/>
          <ac:spMkLst>
            <pc:docMk/>
            <pc:sldMk cId="3373886403" sldId="2147483608"/>
            <ac:spMk id="23" creationId="{26B13CCA-5A4F-0B82-EA72-8580FBE3E221}"/>
          </ac:spMkLst>
        </pc:spChg>
        <pc:spChg chg="mod">
          <ac:chgData name="寺田 直加" userId="602f10f2-145b-4850-af85-4697f6b5da9a" providerId="ADAL" clId="{B0045451-BE66-4A1A-9B73-593A36DE945A}" dt="2026-02-24T05:40:25.793" v="667" actId="1076"/>
          <ac:spMkLst>
            <pc:docMk/>
            <pc:sldMk cId="3373886403" sldId="2147483608"/>
            <ac:spMk id="24" creationId="{AE84ABEA-453E-5103-8184-0F6B4C1DC93D}"/>
          </ac:spMkLst>
        </pc:spChg>
        <pc:spChg chg="mod">
          <ac:chgData name="寺田 直加" userId="602f10f2-145b-4850-af85-4697f6b5da9a" providerId="ADAL" clId="{B0045451-BE66-4A1A-9B73-593A36DE945A}" dt="2026-02-24T05:41:27.672" v="783" actId="207"/>
          <ac:spMkLst>
            <pc:docMk/>
            <pc:sldMk cId="3373886403" sldId="2147483608"/>
            <ac:spMk id="25" creationId="{17EB4EB3-FD6F-EE19-AB15-ADBF46BA4A98}"/>
          </ac:spMkLst>
        </pc:spChg>
        <pc:spChg chg="mod">
          <ac:chgData name="寺田 直加" userId="602f10f2-145b-4850-af85-4697f6b5da9a" providerId="ADAL" clId="{B0045451-BE66-4A1A-9B73-593A36DE945A}" dt="2026-02-24T05:43:13.210" v="905" actId="1036"/>
          <ac:spMkLst>
            <pc:docMk/>
            <pc:sldMk cId="3373886403" sldId="2147483608"/>
            <ac:spMk id="30" creationId="{A653811F-366A-A98C-404C-9AC1F57AB317}"/>
          </ac:spMkLst>
        </pc:spChg>
        <pc:spChg chg="mod">
          <ac:chgData name="寺田 直加" userId="602f10f2-145b-4850-af85-4697f6b5da9a" providerId="ADAL" clId="{B0045451-BE66-4A1A-9B73-593A36DE945A}" dt="2026-02-24T05:43:13.210" v="905" actId="1036"/>
          <ac:spMkLst>
            <pc:docMk/>
            <pc:sldMk cId="3373886403" sldId="2147483608"/>
            <ac:spMk id="31" creationId="{CA9CFD65-8C34-1A21-A483-91B38DBD4496}"/>
          </ac:spMkLst>
        </pc:spChg>
        <pc:spChg chg="mod">
          <ac:chgData name="寺田 直加" userId="602f10f2-145b-4850-af85-4697f6b5da9a" providerId="ADAL" clId="{B0045451-BE66-4A1A-9B73-593A36DE945A}" dt="2026-02-24T05:43:13.210" v="905" actId="1036"/>
          <ac:spMkLst>
            <pc:docMk/>
            <pc:sldMk cId="3373886403" sldId="2147483608"/>
            <ac:spMk id="32" creationId="{DDE3F005-DA96-4EF2-3DC0-CB26D8C89711}"/>
          </ac:spMkLst>
        </pc:spChg>
        <pc:spChg chg="mod">
          <ac:chgData name="寺田 直加" userId="602f10f2-145b-4850-af85-4697f6b5da9a" providerId="ADAL" clId="{B0045451-BE66-4A1A-9B73-593A36DE945A}" dt="2026-02-24T05:51:32.514" v="1096"/>
          <ac:spMkLst>
            <pc:docMk/>
            <pc:sldMk cId="3373886403" sldId="2147483608"/>
            <ac:spMk id="38" creationId="{1EDFA392-C780-DFC1-0982-20F3D87D0C90}"/>
          </ac:spMkLst>
        </pc:spChg>
        <pc:spChg chg="mod">
          <ac:chgData name="寺田 直加" userId="602f10f2-145b-4850-af85-4697f6b5da9a" providerId="ADAL" clId="{B0045451-BE66-4A1A-9B73-593A36DE945A}" dt="2026-02-24T06:11:37.243" v="1878"/>
          <ac:spMkLst>
            <pc:docMk/>
            <pc:sldMk cId="3373886403" sldId="2147483608"/>
            <ac:spMk id="70" creationId="{C3F09E9B-832C-4114-C004-A7E719E39C2E}"/>
          </ac:spMkLst>
        </pc:spChg>
        <pc:spChg chg="mod">
          <ac:chgData name="寺田 直加" userId="602f10f2-145b-4850-af85-4697f6b5da9a" providerId="ADAL" clId="{B0045451-BE66-4A1A-9B73-593A36DE945A}" dt="2026-02-24T05:37:45.618" v="584" actId="164"/>
          <ac:spMkLst>
            <pc:docMk/>
            <pc:sldMk cId="3373886403" sldId="2147483608"/>
            <ac:spMk id="88" creationId="{3E58918F-668E-3F2D-E5FD-A6C428B7F7AE}"/>
          </ac:spMkLst>
        </pc:spChg>
        <pc:spChg chg="mod">
          <ac:chgData name="寺田 直加" userId="602f10f2-145b-4850-af85-4697f6b5da9a" providerId="ADAL" clId="{B0045451-BE66-4A1A-9B73-593A36DE945A}" dt="2026-02-24T05:38:23.962" v="593" actId="164"/>
          <ac:spMkLst>
            <pc:docMk/>
            <pc:sldMk cId="3373886403" sldId="2147483608"/>
            <ac:spMk id="113" creationId="{E385A43B-9A1B-D9CF-656D-A84DB73EA1F1}"/>
          </ac:spMkLst>
        </pc:spChg>
        <pc:spChg chg="mod">
          <ac:chgData name="寺田 直加" userId="602f10f2-145b-4850-af85-4697f6b5da9a" providerId="ADAL" clId="{B0045451-BE66-4A1A-9B73-593A36DE945A}" dt="2026-02-24T05:38:23.962" v="593" actId="164"/>
          <ac:spMkLst>
            <pc:docMk/>
            <pc:sldMk cId="3373886403" sldId="2147483608"/>
            <ac:spMk id="115" creationId="{3A4C3D72-DDBC-6CE4-B74F-8D51FF331CC5}"/>
          </ac:spMkLst>
        </pc:spChg>
        <pc:spChg chg="mod">
          <ac:chgData name="寺田 直加" userId="602f10f2-145b-4850-af85-4697f6b5da9a" providerId="ADAL" clId="{B0045451-BE66-4A1A-9B73-593A36DE945A}" dt="2026-02-24T05:42:09.581" v="790" actId="164"/>
          <ac:spMkLst>
            <pc:docMk/>
            <pc:sldMk cId="3373886403" sldId="2147483608"/>
            <ac:spMk id="136" creationId="{E2D9AFE0-96CD-1C96-E672-D06537AE5A9F}"/>
          </ac:spMkLst>
        </pc:spChg>
        <pc:spChg chg="mod">
          <ac:chgData name="寺田 直加" userId="602f10f2-145b-4850-af85-4697f6b5da9a" providerId="ADAL" clId="{B0045451-BE66-4A1A-9B73-593A36DE945A}" dt="2026-02-24T05:42:09.581" v="790" actId="164"/>
          <ac:spMkLst>
            <pc:docMk/>
            <pc:sldMk cId="3373886403" sldId="2147483608"/>
            <ac:spMk id="137" creationId="{1E2A65E0-49C1-DDD3-677A-1F582C769861}"/>
          </ac:spMkLst>
        </pc:spChg>
        <pc:spChg chg="mod">
          <ac:chgData name="寺田 直加" userId="602f10f2-145b-4850-af85-4697f6b5da9a" providerId="ADAL" clId="{B0045451-BE66-4A1A-9B73-593A36DE945A}" dt="2026-02-24T05:38:45.767" v="615" actId="164"/>
          <ac:spMkLst>
            <pc:docMk/>
            <pc:sldMk cId="3373886403" sldId="2147483608"/>
            <ac:spMk id="172" creationId="{2757D77C-EB8E-6031-CB2E-237F69482A4B}"/>
          </ac:spMkLst>
        </pc:spChg>
        <pc:spChg chg="mod">
          <ac:chgData name="寺田 直加" userId="602f10f2-145b-4850-af85-4697f6b5da9a" providerId="ADAL" clId="{B0045451-BE66-4A1A-9B73-593A36DE945A}" dt="2026-02-24T05:38:45.767" v="615" actId="164"/>
          <ac:spMkLst>
            <pc:docMk/>
            <pc:sldMk cId="3373886403" sldId="2147483608"/>
            <ac:spMk id="174" creationId="{1FA4ADF0-EF77-DE46-D062-E78482F70CF7}"/>
          </ac:spMkLst>
        </pc:spChg>
        <pc:spChg chg="mod">
          <ac:chgData name="寺田 直加" userId="602f10f2-145b-4850-af85-4697f6b5da9a" providerId="ADAL" clId="{B0045451-BE66-4A1A-9B73-593A36DE945A}" dt="2026-02-24T05:38:45.767" v="615" actId="164"/>
          <ac:spMkLst>
            <pc:docMk/>
            <pc:sldMk cId="3373886403" sldId="2147483608"/>
            <ac:spMk id="175" creationId="{E4A48179-E785-A303-D2B2-AB4156CB4B14}"/>
          </ac:spMkLst>
        </pc:spChg>
        <pc:spChg chg="mod">
          <ac:chgData name="寺田 直加" userId="602f10f2-145b-4850-af85-4697f6b5da9a" providerId="ADAL" clId="{B0045451-BE66-4A1A-9B73-593A36DE945A}" dt="2026-02-24T05:46:25.501" v="942" actId="1038"/>
          <ac:spMkLst>
            <pc:docMk/>
            <pc:sldMk cId="3373886403" sldId="2147483608"/>
            <ac:spMk id="176" creationId="{47BA8246-B731-D141-3A2A-B6B2777BEE01}"/>
          </ac:spMkLst>
        </pc:spChg>
        <pc:spChg chg="mod">
          <ac:chgData name="寺田 直加" userId="602f10f2-145b-4850-af85-4697f6b5da9a" providerId="ADAL" clId="{B0045451-BE66-4A1A-9B73-593A36DE945A}" dt="2026-02-24T05:46:25.501" v="942" actId="1038"/>
          <ac:spMkLst>
            <pc:docMk/>
            <pc:sldMk cId="3373886403" sldId="2147483608"/>
            <ac:spMk id="177" creationId="{FE3EAE22-BD1A-6B9A-CE15-A4D84D08D8D9}"/>
          </ac:spMkLst>
        </pc:spChg>
        <pc:spChg chg="mod">
          <ac:chgData name="寺田 直加" userId="602f10f2-145b-4850-af85-4697f6b5da9a" providerId="ADAL" clId="{B0045451-BE66-4A1A-9B73-593A36DE945A}" dt="2026-02-24T05:46:25.501" v="942" actId="1038"/>
          <ac:spMkLst>
            <pc:docMk/>
            <pc:sldMk cId="3373886403" sldId="2147483608"/>
            <ac:spMk id="178" creationId="{5F29E590-6A41-A6C6-C2A7-952E806E6D65}"/>
          </ac:spMkLst>
        </pc:spChg>
        <pc:spChg chg="mod">
          <ac:chgData name="寺田 直加" userId="602f10f2-145b-4850-af85-4697f6b5da9a" providerId="ADAL" clId="{B0045451-BE66-4A1A-9B73-593A36DE945A}" dt="2026-02-24T05:38:45.767" v="615" actId="164"/>
          <ac:spMkLst>
            <pc:docMk/>
            <pc:sldMk cId="3373886403" sldId="2147483608"/>
            <ac:spMk id="179" creationId="{3F91FC44-13FC-6E52-6AEE-E375C005FE47}"/>
          </ac:spMkLst>
        </pc:spChg>
        <pc:spChg chg="mod">
          <ac:chgData name="寺田 直加" userId="602f10f2-145b-4850-af85-4697f6b5da9a" providerId="ADAL" clId="{B0045451-BE66-4A1A-9B73-593A36DE945A}" dt="2026-02-24T05:38:45.767" v="615" actId="164"/>
          <ac:spMkLst>
            <pc:docMk/>
            <pc:sldMk cId="3373886403" sldId="2147483608"/>
            <ac:spMk id="180" creationId="{FD8A6C3A-CBA8-4A1B-ACA2-A221E65F3B95}"/>
          </ac:spMkLst>
        </pc:spChg>
        <pc:spChg chg="mod">
          <ac:chgData name="寺田 直加" userId="602f10f2-145b-4850-af85-4697f6b5da9a" providerId="ADAL" clId="{B0045451-BE66-4A1A-9B73-593A36DE945A}" dt="2026-02-24T05:38:45.767" v="615" actId="164"/>
          <ac:spMkLst>
            <pc:docMk/>
            <pc:sldMk cId="3373886403" sldId="2147483608"/>
            <ac:spMk id="181" creationId="{E86B0FC7-5A23-FF95-4291-ACB88973FD67}"/>
          </ac:spMkLst>
        </pc:spChg>
        <pc:spChg chg="mod">
          <ac:chgData name="寺田 直加" userId="602f10f2-145b-4850-af85-4697f6b5da9a" providerId="ADAL" clId="{B0045451-BE66-4A1A-9B73-593A36DE945A}" dt="2026-02-24T05:41:53.279" v="788" actId="164"/>
          <ac:spMkLst>
            <pc:docMk/>
            <pc:sldMk cId="3373886403" sldId="2147483608"/>
            <ac:spMk id="182" creationId="{FBE0333C-13A0-C9F9-6DE8-383C1DCC1AEF}"/>
          </ac:spMkLst>
        </pc:spChg>
        <pc:spChg chg="mod">
          <ac:chgData name="寺田 直加" userId="602f10f2-145b-4850-af85-4697f6b5da9a" providerId="ADAL" clId="{B0045451-BE66-4A1A-9B73-593A36DE945A}" dt="2026-02-24T05:41:53.279" v="788" actId="164"/>
          <ac:spMkLst>
            <pc:docMk/>
            <pc:sldMk cId="3373886403" sldId="2147483608"/>
            <ac:spMk id="183" creationId="{C754219C-2396-871A-599D-76B153ECD4D2}"/>
          </ac:spMkLst>
        </pc:spChg>
        <pc:spChg chg="mod">
          <ac:chgData name="寺田 直加" userId="602f10f2-145b-4850-af85-4697f6b5da9a" providerId="ADAL" clId="{B0045451-BE66-4A1A-9B73-593A36DE945A}" dt="2026-02-24T05:41:53.279" v="788" actId="164"/>
          <ac:spMkLst>
            <pc:docMk/>
            <pc:sldMk cId="3373886403" sldId="2147483608"/>
            <ac:spMk id="184" creationId="{1E867CEB-266D-FCC6-6A9C-1D262FFC5DC8}"/>
          </ac:spMkLst>
        </pc:spChg>
        <pc:spChg chg="mod">
          <ac:chgData name="寺田 直加" userId="602f10f2-145b-4850-af85-4697f6b5da9a" providerId="ADAL" clId="{B0045451-BE66-4A1A-9B73-593A36DE945A}" dt="2026-02-24T05:42:51.054" v="857" actId="1076"/>
          <ac:spMkLst>
            <pc:docMk/>
            <pc:sldMk cId="3373886403" sldId="2147483608"/>
            <ac:spMk id="189" creationId="{BF734A08-1C85-67AB-2A29-AAD1D676BF66}"/>
          </ac:spMkLst>
        </pc:spChg>
        <pc:spChg chg="mod">
          <ac:chgData name="寺田 直加" userId="602f10f2-145b-4850-af85-4697f6b5da9a" providerId="ADAL" clId="{B0045451-BE66-4A1A-9B73-593A36DE945A}" dt="2026-02-24T05:42:56.278" v="858" actId="1076"/>
          <ac:spMkLst>
            <pc:docMk/>
            <pc:sldMk cId="3373886403" sldId="2147483608"/>
            <ac:spMk id="190" creationId="{AF4E40DA-3E47-4B5F-A45D-207F2E3247EE}"/>
          </ac:spMkLst>
        </pc:spChg>
        <pc:spChg chg="mod">
          <ac:chgData name="寺田 直加" userId="602f10f2-145b-4850-af85-4697f6b5da9a" providerId="ADAL" clId="{B0045451-BE66-4A1A-9B73-593A36DE945A}" dt="2026-02-24T05:43:02.841" v="859" actId="1076"/>
          <ac:spMkLst>
            <pc:docMk/>
            <pc:sldMk cId="3373886403" sldId="2147483608"/>
            <ac:spMk id="191" creationId="{984149C4-2303-F175-3723-775EB58F61B1}"/>
          </ac:spMkLst>
        </pc:spChg>
        <pc:spChg chg="mod">
          <ac:chgData name="寺田 直加" userId="602f10f2-145b-4850-af85-4697f6b5da9a" providerId="ADAL" clId="{B0045451-BE66-4A1A-9B73-593A36DE945A}" dt="2026-02-24T05:40:00.618" v="625" actId="1076"/>
          <ac:spMkLst>
            <pc:docMk/>
            <pc:sldMk cId="3373886403" sldId="2147483608"/>
            <ac:spMk id="230" creationId="{775A31ED-A4D2-DCE4-2C1F-A9B1D999D18C}"/>
          </ac:spMkLst>
        </pc:spChg>
        <pc:spChg chg="mod">
          <ac:chgData name="寺田 直加" userId="602f10f2-145b-4850-af85-4697f6b5da9a" providerId="ADAL" clId="{B0045451-BE66-4A1A-9B73-593A36DE945A}" dt="2026-02-24T05:42:26.117" v="812" actId="1076"/>
          <ac:spMkLst>
            <pc:docMk/>
            <pc:sldMk cId="3373886403" sldId="2147483608"/>
            <ac:spMk id="233" creationId="{9D3AEA66-4075-40FD-454E-43BDA819137D}"/>
          </ac:spMkLst>
        </pc:spChg>
        <pc:grpChg chg="add mod">
          <ac:chgData name="寺田 直加" userId="602f10f2-145b-4850-af85-4697f6b5da9a" providerId="ADAL" clId="{B0045451-BE66-4A1A-9B73-593A36DE945A}" dt="2026-02-24T05:39:49.597" v="622" actId="1076"/>
          <ac:grpSpMkLst>
            <pc:docMk/>
            <pc:sldMk cId="3373886403" sldId="2147483608"/>
            <ac:grpSpMk id="7" creationId="{2D782B21-72A4-0D96-CF82-BDE7BD28633B}"/>
          </ac:grpSpMkLst>
        </pc:grpChg>
        <pc:grpChg chg="add mod">
          <ac:chgData name="寺田 直加" userId="602f10f2-145b-4850-af85-4697f6b5da9a" providerId="ADAL" clId="{B0045451-BE66-4A1A-9B73-593A36DE945A}" dt="2026-02-24T05:38:26.802" v="614" actId="1035"/>
          <ac:grpSpMkLst>
            <pc:docMk/>
            <pc:sldMk cId="3373886403" sldId="2147483608"/>
            <ac:grpSpMk id="8" creationId="{C6671502-560B-B71C-FFB2-25A4AA1596CF}"/>
          </ac:grpSpMkLst>
        </pc:grpChg>
        <pc:grpChg chg="add mod">
          <ac:chgData name="寺田 直加" userId="602f10f2-145b-4850-af85-4697f6b5da9a" providerId="ADAL" clId="{B0045451-BE66-4A1A-9B73-593A36DE945A}" dt="2026-02-24T05:56:31.530" v="1097" actId="688"/>
          <ac:grpSpMkLst>
            <pc:docMk/>
            <pc:sldMk cId="3373886403" sldId="2147483608"/>
            <ac:grpSpMk id="9" creationId="{79CD8AF8-A610-720F-0E44-6E656928665F}"/>
          </ac:grpSpMkLst>
        </pc:grpChg>
        <pc:grpChg chg="add mod">
          <ac:chgData name="寺田 直加" userId="602f10f2-145b-4850-af85-4697f6b5da9a" providerId="ADAL" clId="{B0045451-BE66-4A1A-9B73-593A36DE945A}" dt="2026-02-24T05:42:46.629" v="856" actId="1038"/>
          <ac:grpSpMkLst>
            <pc:docMk/>
            <pc:sldMk cId="3373886403" sldId="2147483608"/>
            <ac:grpSpMk id="10" creationId="{0DEC2792-46FF-BF83-DB82-765B6B7BD95E}"/>
          </ac:grpSpMkLst>
        </pc:grpChg>
        <pc:grpChg chg="add mod">
          <ac:chgData name="寺田 直加" userId="602f10f2-145b-4850-af85-4697f6b5da9a" providerId="ADAL" clId="{B0045451-BE66-4A1A-9B73-593A36DE945A}" dt="2026-02-24T05:43:18.952" v="912" actId="1036"/>
          <ac:grpSpMkLst>
            <pc:docMk/>
            <pc:sldMk cId="3373886403" sldId="2147483608"/>
            <ac:grpSpMk id="11" creationId="{459AB10D-04D6-8C5E-54A9-456C2D2D1B87}"/>
          </ac:grpSpMkLst>
        </pc:grpChg>
        <pc:grpChg chg="mod">
          <ac:chgData name="寺田 直加" userId="602f10f2-145b-4850-af85-4697f6b5da9a" providerId="ADAL" clId="{B0045451-BE66-4A1A-9B73-593A36DE945A}" dt="2026-02-24T05:37:45.618" v="584" actId="164"/>
          <ac:grpSpMkLst>
            <pc:docMk/>
            <pc:sldMk cId="3373886403" sldId="2147483608"/>
            <ac:grpSpMk id="87" creationId="{43B38795-13D6-C178-6721-7F14BD2A05B9}"/>
          </ac:grpSpMkLst>
        </pc:grpChg>
        <pc:grpChg chg="mod">
          <ac:chgData name="寺田 直加" userId="602f10f2-145b-4850-af85-4697f6b5da9a" providerId="ADAL" clId="{B0045451-BE66-4A1A-9B73-593A36DE945A}" dt="2026-02-24T05:43:29.693" v="918" actId="1036"/>
          <ac:grpSpMkLst>
            <pc:docMk/>
            <pc:sldMk cId="3373886403" sldId="2147483608"/>
            <ac:grpSpMk id="129" creationId="{B4CBADAF-079F-6D96-77C1-6FFA29961C1F}"/>
          </ac:grpSpMkLst>
        </pc:grpChg>
        <pc:cxnChg chg="mod">
          <ac:chgData name="寺田 直加" userId="602f10f2-145b-4850-af85-4697f6b5da9a" providerId="ADAL" clId="{B0045451-BE66-4A1A-9B73-593A36DE945A}" dt="2026-02-24T05:38:23.962" v="593" actId="164"/>
          <ac:cxnSpMkLst>
            <pc:docMk/>
            <pc:sldMk cId="3373886403" sldId="2147483608"/>
            <ac:cxnSpMk id="117" creationId="{192BF291-A74C-23C0-6680-06D7475C9BB4}"/>
          </ac:cxnSpMkLst>
        </pc:cxnChg>
        <pc:cxnChg chg="mod">
          <ac:chgData name="寺田 直加" userId="602f10f2-145b-4850-af85-4697f6b5da9a" providerId="ADAL" clId="{B0045451-BE66-4A1A-9B73-593A36DE945A}" dt="2026-02-24T05:38:23.962" v="593" actId="164"/>
          <ac:cxnSpMkLst>
            <pc:docMk/>
            <pc:sldMk cId="3373886403" sldId="2147483608"/>
            <ac:cxnSpMk id="118" creationId="{BC8B83CB-D98B-3867-683C-27BFAC4B788A}"/>
          </ac:cxnSpMkLst>
        </pc:cxnChg>
        <pc:cxnChg chg="mod">
          <ac:chgData name="寺田 直加" userId="602f10f2-145b-4850-af85-4697f6b5da9a" providerId="ADAL" clId="{B0045451-BE66-4A1A-9B73-593A36DE945A}" dt="2026-02-24T05:38:23.962" v="593" actId="164"/>
          <ac:cxnSpMkLst>
            <pc:docMk/>
            <pc:sldMk cId="3373886403" sldId="2147483608"/>
            <ac:cxnSpMk id="119" creationId="{8ED3C3A1-388E-F490-E0A1-D115F5D2C280}"/>
          </ac:cxnSpMkLst>
        </pc:cxnChg>
        <pc:cxnChg chg="mod">
          <ac:chgData name="寺田 直加" userId="602f10f2-145b-4850-af85-4697f6b5da9a" providerId="ADAL" clId="{B0045451-BE66-4A1A-9B73-593A36DE945A}" dt="2026-02-24T05:38:23.962" v="593" actId="164"/>
          <ac:cxnSpMkLst>
            <pc:docMk/>
            <pc:sldMk cId="3373886403" sldId="2147483608"/>
            <ac:cxnSpMk id="120" creationId="{BBCED21D-09C1-C6BE-3E27-66110C2075A3}"/>
          </ac:cxnSpMkLst>
        </pc:cxnChg>
        <pc:cxnChg chg="mod">
          <ac:chgData name="寺田 直加" userId="602f10f2-145b-4850-af85-4697f6b5da9a" providerId="ADAL" clId="{B0045451-BE66-4A1A-9B73-593A36DE945A}" dt="2026-02-24T05:42:09.581" v="790" actId="164"/>
          <ac:cxnSpMkLst>
            <pc:docMk/>
            <pc:sldMk cId="3373886403" sldId="2147483608"/>
            <ac:cxnSpMk id="138" creationId="{A52E9B63-3D43-81D8-0ABD-34DF5A5D319D}"/>
          </ac:cxnSpMkLst>
        </pc:cxnChg>
        <pc:cxnChg chg="mod">
          <ac:chgData name="寺田 直加" userId="602f10f2-145b-4850-af85-4697f6b5da9a" providerId="ADAL" clId="{B0045451-BE66-4A1A-9B73-593A36DE945A}" dt="2026-02-24T05:42:09.581" v="790" actId="164"/>
          <ac:cxnSpMkLst>
            <pc:docMk/>
            <pc:sldMk cId="3373886403" sldId="2147483608"/>
            <ac:cxnSpMk id="139" creationId="{BE76A9D7-8FFE-33F1-5EA3-92FF362F8A45}"/>
          </ac:cxnSpMkLst>
        </pc:cxnChg>
        <pc:cxnChg chg="mod">
          <ac:chgData name="寺田 直加" userId="602f10f2-145b-4850-af85-4697f6b5da9a" providerId="ADAL" clId="{B0045451-BE66-4A1A-9B73-593A36DE945A}" dt="2026-02-24T05:42:09.581" v="790" actId="164"/>
          <ac:cxnSpMkLst>
            <pc:docMk/>
            <pc:sldMk cId="3373886403" sldId="2147483608"/>
            <ac:cxnSpMk id="140" creationId="{3042D984-0A48-D56A-B5B1-EEFBD0150954}"/>
          </ac:cxnSpMkLst>
        </pc:cxnChg>
        <pc:cxnChg chg="mod">
          <ac:chgData name="寺田 直加" userId="602f10f2-145b-4850-af85-4697f6b5da9a" providerId="ADAL" clId="{B0045451-BE66-4A1A-9B73-593A36DE945A}" dt="2026-02-24T05:42:09.581" v="790" actId="164"/>
          <ac:cxnSpMkLst>
            <pc:docMk/>
            <pc:sldMk cId="3373886403" sldId="2147483608"/>
            <ac:cxnSpMk id="141" creationId="{F1CD6141-84A5-7129-DF2C-3A6082BE80CC}"/>
          </ac:cxnSpMkLst>
        </pc:cxnChg>
        <pc:cxnChg chg="mod">
          <ac:chgData name="寺田 直加" userId="602f10f2-145b-4850-af85-4697f6b5da9a" providerId="ADAL" clId="{B0045451-BE66-4A1A-9B73-593A36DE945A}" dt="2026-02-24T05:37:45.618" v="584" actId="164"/>
          <ac:cxnSpMkLst>
            <pc:docMk/>
            <pc:sldMk cId="3373886403" sldId="2147483608"/>
            <ac:cxnSpMk id="166" creationId="{D6B57F00-7243-2029-E627-2C74FE101CB7}"/>
          </ac:cxnSpMkLst>
        </pc:cxnChg>
        <pc:cxnChg chg="mod">
          <ac:chgData name="寺田 直加" userId="602f10f2-145b-4850-af85-4697f6b5da9a" providerId="ADAL" clId="{B0045451-BE66-4A1A-9B73-593A36DE945A}" dt="2026-02-24T05:37:45.618" v="584" actId="164"/>
          <ac:cxnSpMkLst>
            <pc:docMk/>
            <pc:sldMk cId="3373886403" sldId="2147483608"/>
            <ac:cxnSpMk id="167" creationId="{8B7EB77E-F1E3-4759-2F1D-B81593BA4720}"/>
          </ac:cxnSpMkLst>
        </pc:cxnChg>
        <pc:cxnChg chg="mod">
          <ac:chgData name="寺田 直加" userId="602f10f2-145b-4850-af85-4697f6b5da9a" providerId="ADAL" clId="{B0045451-BE66-4A1A-9B73-593A36DE945A}" dt="2026-02-24T05:37:45.618" v="584" actId="164"/>
          <ac:cxnSpMkLst>
            <pc:docMk/>
            <pc:sldMk cId="3373886403" sldId="2147483608"/>
            <ac:cxnSpMk id="168" creationId="{9228E501-FB81-CA14-C241-CC680A598A4E}"/>
          </ac:cxnSpMkLst>
        </pc:cxnChg>
        <pc:cxnChg chg="mod">
          <ac:chgData name="寺田 直加" userId="602f10f2-145b-4850-af85-4697f6b5da9a" providerId="ADAL" clId="{B0045451-BE66-4A1A-9B73-593A36DE945A}" dt="2026-02-24T05:37:45.618" v="584" actId="164"/>
          <ac:cxnSpMkLst>
            <pc:docMk/>
            <pc:sldMk cId="3373886403" sldId="2147483608"/>
            <ac:cxnSpMk id="169" creationId="{81AE85F7-B8E5-AC76-9E70-186C99D73F42}"/>
          </ac:cxnSpMkLst>
        </pc:cxnChg>
      </pc:sldChg>
    </pc:docChg>
  </pc:docChgLst>
  <pc:docChgLst>
    <pc:chgData name="池田 圭吾" userId="1587e764-d12f-4b65-aecb-c6bb0cb94d57" providerId="ADAL" clId="{99CB7922-297F-447B-A234-DBDA51801EFF}"/>
    <pc:docChg chg="undo redo custSel modSld">
      <pc:chgData name="池田 圭吾" userId="1587e764-d12f-4b65-aecb-c6bb0cb94d57" providerId="ADAL" clId="{99CB7922-297F-447B-A234-DBDA51801EFF}" dt="2026-02-24T06:27:44.829" v="1505" actId="478"/>
      <pc:docMkLst>
        <pc:docMk/>
      </pc:docMkLst>
      <pc:sldChg chg="addSp delSp modSp mod">
        <pc:chgData name="池田 圭吾" userId="1587e764-d12f-4b65-aecb-c6bb0cb94d57" providerId="ADAL" clId="{99CB7922-297F-447B-A234-DBDA51801EFF}" dt="2026-02-24T03:10:58.251" v="1163" actId="1035"/>
        <pc:sldMkLst>
          <pc:docMk/>
          <pc:sldMk cId="3203452700" sldId="2147482988"/>
        </pc:sldMkLst>
        <pc:spChg chg="del">
          <ac:chgData name="池田 圭吾" userId="1587e764-d12f-4b65-aecb-c6bb0cb94d57" providerId="ADAL" clId="{99CB7922-297F-447B-A234-DBDA51801EFF}" dt="2026-02-24T02:12:29.295" v="476" actId="478"/>
          <ac:spMkLst>
            <pc:docMk/>
            <pc:sldMk cId="3203452700" sldId="2147482988"/>
            <ac:spMk id="2" creationId="{FF41864B-9D93-B03C-2A36-DA7715BE97AA}"/>
          </ac:spMkLst>
        </pc:spChg>
        <pc:spChg chg="mod">
          <ac:chgData name="池田 圭吾" userId="1587e764-d12f-4b65-aecb-c6bb0cb94d57" providerId="ADAL" clId="{99CB7922-297F-447B-A234-DBDA51801EFF}" dt="2026-02-24T03:10:18.898" v="1125" actId="1035"/>
          <ac:spMkLst>
            <pc:docMk/>
            <pc:sldMk cId="3203452700" sldId="2147482988"/>
            <ac:spMk id="3" creationId="{00B548B2-40DD-5AF4-C9D6-B8040747F0FE}"/>
          </ac:spMkLst>
        </pc:spChg>
        <pc:spChg chg="mod">
          <ac:chgData name="池田 圭吾" userId="1587e764-d12f-4b65-aecb-c6bb0cb94d57" providerId="ADAL" clId="{99CB7922-297F-447B-A234-DBDA51801EFF}" dt="2026-02-24T03:10:18.898" v="1125" actId="1035"/>
          <ac:spMkLst>
            <pc:docMk/>
            <pc:sldMk cId="3203452700" sldId="2147482988"/>
            <ac:spMk id="4" creationId="{A93C9649-0E29-18D4-1EE2-CFDDC5A78874}"/>
          </ac:spMkLst>
        </pc:spChg>
        <pc:spChg chg="add mod">
          <ac:chgData name="池田 圭吾" userId="1587e764-d12f-4b65-aecb-c6bb0cb94d57" providerId="ADAL" clId="{99CB7922-297F-447B-A234-DBDA51801EFF}" dt="2026-02-24T02:09:29.756" v="221" actId="571"/>
          <ac:spMkLst>
            <pc:docMk/>
            <pc:sldMk cId="3203452700" sldId="2147482988"/>
            <ac:spMk id="7" creationId="{03496C5B-84D3-9803-3DE2-4370280DAC29}"/>
          </ac:spMkLst>
        </pc:spChg>
        <pc:spChg chg="add mod">
          <ac:chgData name="池田 圭吾" userId="1587e764-d12f-4b65-aecb-c6bb0cb94d57" providerId="ADAL" clId="{99CB7922-297F-447B-A234-DBDA51801EFF}" dt="2026-02-24T02:09:29.756" v="221" actId="571"/>
          <ac:spMkLst>
            <pc:docMk/>
            <pc:sldMk cId="3203452700" sldId="2147482988"/>
            <ac:spMk id="8" creationId="{BD250963-3D26-4C88-C6AD-0FE4F58B55AB}"/>
          </ac:spMkLst>
        </pc:spChg>
        <pc:spChg chg="add del mod">
          <ac:chgData name="池田 圭吾" userId="1587e764-d12f-4b65-aecb-c6bb0cb94d57" providerId="ADAL" clId="{99CB7922-297F-447B-A234-DBDA51801EFF}" dt="2026-02-24T02:13:21.289" v="654" actId="478"/>
          <ac:spMkLst>
            <pc:docMk/>
            <pc:sldMk cId="3203452700" sldId="2147482988"/>
            <ac:spMk id="9" creationId="{B5817581-C102-B330-8863-9C11BBC9E402}"/>
          </ac:spMkLst>
        </pc:spChg>
        <pc:spChg chg="add del mod">
          <ac:chgData name="池田 圭吾" userId="1587e764-d12f-4b65-aecb-c6bb0cb94d57" providerId="ADAL" clId="{99CB7922-297F-447B-A234-DBDA51801EFF}" dt="2026-02-24T02:13:21.289" v="654" actId="478"/>
          <ac:spMkLst>
            <pc:docMk/>
            <pc:sldMk cId="3203452700" sldId="2147482988"/>
            <ac:spMk id="10" creationId="{C92A5F37-7180-78CB-B676-76DF01E5EFDE}"/>
          </ac:spMkLst>
        </pc:spChg>
        <pc:spChg chg="add del mod">
          <ac:chgData name="池田 圭吾" userId="1587e764-d12f-4b65-aecb-c6bb0cb94d57" providerId="ADAL" clId="{99CB7922-297F-447B-A234-DBDA51801EFF}" dt="2026-02-24T02:13:21.289" v="654" actId="478"/>
          <ac:spMkLst>
            <pc:docMk/>
            <pc:sldMk cId="3203452700" sldId="2147482988"/>
            <ac:spMk id="11" creationId="{01452453-C0AC-09E4-3287-316A60BC8864}"/>
          </ac:spMkLst>
        </pc:spChg>
        <pc:spChg chg="add mod">
          <ac:chgData name="池田 圭吾" userId="1587e764-d12f-4b65-aecb-c6bb0cb94d57" providerId="ADAL" clId="{99CB7922-297F-447B-A234-DBDA51801EFF}" dt="2026-02-24T02:11:04.555" v="387" actId="571"/>
          <ac:spMkLst>
            <pc:docMk/>
            <pc:sldMk cId="3203452700" sldId="2147482988"/>
            <ac:spMk id="12" creationId="{6AB1AB3E-7C6F-7F8E-A662-79E29B623476}"/>
          </ac:spMkLst>
        </pc:spChg>
        <pc:spChg chg="add mod">
          <ac:chgData name="池田 圭吾" userId="1587e764-d12f-4b65-aecb-c6bb0cb94d57" providerId="ADAL" clId="{99CB7922-297F-447B-A234-DBDA51801EFF}" dt="2026-02-24T02:11:04.555" v="387" actId="571"/>
          <ac:spMkLst>
            <pc:docMk/>
            <pc:sldMk cId="3203452700" sldId="2147482988"/>
            <ac:spMk id="13" creationId="{9F088487-AA18-4A76-9576-4D6C383BDF5F}"/>
          </ac:spMkLst>
        </pc:spChg>
        <pc:spChg chg="add del mod">
          <ac:chgData name="池田 圭吾" userId="1587e764-d12f-4b65-aecb-c6bb0cb94d57" providerId="ADAL" clId="{99CB7922-297F-447B-A234-DBDA51801EFF}" dt="2026-02-24T02:12:06.433" v="416" actId="478"/>
          <ac:spMkLst>
            <pc:docMk/>
            <pc:sldMk cId="3203452700" sldId="2147482988"/>
            <ac:spMk id="14" creationId="{1C69C8C4-8814-1CC0-0A54-A5E027F5B50A}"/>
          </ac:spMkLst>
        </pc:spChg>
        <pc:spChg chg="add mod">
          <ac:chgData name="池田 圭吾" userId="1587e764-d12f-4b65-aecb-c6bb0cb94d57" providerId="ADAL" clId="{99CB7922-297F-447B-A234-DBDA51801EFF}" dt="2026-02-24T02:11:45.996" v="413"/>
          <ac:spMkLst>
            <pc:docMk/>
            <pc:sldMk cId="3203452700" sldId="2147482988"/>
            <ac:spMk id="15" creationId="{2757D77C-EB8E-6031-CB2E-237F69482A4B}"/>
          </ac:spMkLst>
        </pc:spChg>
        <pc:spChg chg="add mod">
          <ac:chgData name="池田 圭吾" userId="1587e764-d12f-4b65-aecb-c6bb0cb94d57" providerId="ADAL" clId="{99CB7922-297F-447B-A234-DBDA51801EFF}" dt="2026-02-24T02:11:45.996" v="413"/>
          <ac:spMkLst>
            <pc:docMk/>
            <pc:sldMk cId="3203452700" sldId="2147482988"/>
            <ac:spMk id="16" creationId="{5F29E590-6A41-A6C6-C2A7-952E806E6D65}"/>
          </ac:spMkLst>
        </pc:spChg>
        <pc:spChg chg="add mod">
          <ac:chgData name="池田 圭吾" userId="1587e764-d12f-4b65-aecb-c6bb0cb94d57" providerId="ADAL" clId="{99CB7922-297F-447B-A234-DBDA51801EFF}" dt="2026-02-24T02:11:45.996" v="413"/>
          <ac:spMkLst>
            <pc:docMk/>
            <pc:sldMk cId="3203452700" sldId="2147482988"/>
            <ac:spMk id="17" creationId="{3F91FC44-13FC-6E52-6AEE-E375C005FE47}"/>
          </ac:spMkLst>
        </pc:spChg>
        <pc:spChg chg="add del mod">
          <ac:chgData name="池田 圭吾" userId="1587e764-d12f-4b65-aecb-c6bb0cb94d57" providerId="ADAL" clId="{99CB7922-297F-447B-A234-DBDA51801EFF}" dt="2026-02-24T02:13:21.289" v="654" actId="478"/>
          <ac:spMkLst>
            <pc:docMk/>
            <pc:sldMk cId="3203452700" sldId="2147482988"/>
            <ac:spMk id="18" creationId="{A120BD01-A3C4-AB5D-4DE3-7A36E70445B8}"/>
          </ac:spMkLst>
        </pc:spChg>
        <pc:spChg chg="add mod">
          <ac:chgData name="池田 圭吾" userId="1587e764-d12f-4b65-aecb-c6bb0cb94d57" providerId="ADAL" clId="{99CB7922-297F-447B-A234-DBDA51801EFF}" dt="2026-02-24T03:10:18.898" v="1125" actId="1035"/>
          <ac:spMkLst>
            <pc:docMk/>
            <pc:sldMk cId="3203452700" sldId="2147482988"/>
            <ac:spMk id="19" creationId="{1A1B1EE6-0AF0-6329-C453-01B6DC5306AE}"/>
          </ac:spMkLst>
        </pc:spChg>
        <pc:spChg chg="add mod">
          <ac:chgData name="池田 圭吾" userId="1587e764-d12f-4b65-aecb-c6bb0cb94d57" providerId="ADAL" clId="{99CB7922-297F-447B-A234-DBDA51801EFF}" dt="2026-02-24T03:10:18.898" v="1125" actId="1035"/>
          <ac:spMkLst>
            <pc:docMk/>
            <pc:sldMk cId="3203452700" sldId="2147482988"/>
            <ac:spMk id="20" creationId="{EF33FE10-2EBD-ADFE-B0F5-AC72D46EB6C2}"/>
          </ac:spMkLst>
        </pc:spChg>
        <pc:spChg chg="add mod">
          <ac:chgData name="池田 圭吾" userId="1587e764-d12f-4b65-aecb-c6bb0cb94d57" providerId="ADAL" clId="{99CB7922-297F-447B-A234-DBDA51801EFF}" dt="2026-02-24T03:10:18.898" v="1125" actId="1035"/>
          <ac:spMkLst>
            <pc:docMk/>
            <pc:sldMk cId="3203452700" sldId="2147482988"/>
            <ac:spMk id="21" creationId="{6364E0A0-6D35-B5C9-A8F1-EBB7571040C9}"/>
          </ac:spMkLst>
        </pc:spChg>
        <pc:spChg chg="add mod">
          <ac:chgData name="池田 圭吾" userId="1587e764-d12f-4b65-aecb-c6bb0cb94d57" providerId="ADAL" clId="{99CB7922-297F-447B-A234-DBDA51801EFF}" dt="2026-02-24T03:10:18.898" v="1125" actId="1035"/>
          <ac:spMkLst>
            <pc:docMk/>
            <pc:sldMk cId="3203452700" sldId="2147482988"/>
            <ac:spMk id="22" creationId="{FC1C68AB-E04B-99B0-EE50-DDBB4EB4C12F}"/>
          </ac:spMkLst>
        </pc:spChg>
        <pc:spChg chg="add mod">
          <ac:chgData name="池田 圭吾" userId="1587e764-d12f-4b65-aecb-c6bb0cb94d57" providerId="ADAL" clId="{99CB7922-297F-447B-A234-DBDA51801EFF}" dt="2026-02-24T03:10:18.898" v="1125" actId="1035"/>
          <ac:spMkLst>
            <pc:docMk/>
            <pc:sldMk cId="3203452700" sldId="2147482988"/>
            <ac:spMk id="23" creationId="{26B13CCA-5A4F-0B82-EA72-8580FBE3E221}"/>
          </ac:spMkLst>
        </pc:spChg>
        <pc:spChg chg="add mod">
          <ac:chgData name="池田 圭吾" userId="1587e764-d12f-4b65-aecb-c6bb0cb94d57" providerId="ADAL" clId="{99CB7922-297F-447B-A234-DBDA51801EFF}" dt="2026-02-24T03:10:18.898" v="1125" actId="1035"/>
          <ac:spMkLst>
            <pc:docMk/>
            <pc:sldMk cId="3203452700" sldId="2147482988"/>
            <ac:spMk id="24" creationId="{AE84ABEA-453E-5103-8184-0F6B4C1DC93D}"/>
          </ac:spMkLst>
        </pc:spChg>
        <pc:spChg chg="add mod">
          <ac:chgData name="池田 圭吾" userId="1587e764-d12f-4b65-aecb-c6bb0cb94d57" providerId="ADAL" clId="{99CB7922-297F-447B-A234-DBDA51801EFF}" dt="2026-02-24T03:10:18.898" v="1125" actId="1035"/>
          <ac:spMkLst>
            <pc:docMk/>
            <pc:sldMk cId="3203452700" sldId="2147482988"/>
            <ac:spMk id="25" creationId="{17EB4EB3-FD6F-EE19-AB15-ADBF46BA4A98}"/>
          </ac:spMkLst>
        </pc:spChg>
        <pc:spChg chg="add mod">
          <ac:chgData name="池田 圭吾" userId="1587e764-d12f-4b65-aecb-c6bb0cb94d57" providerId="ADAL" clId="{99CB7922-297F-447B-A234-DBDA51801EFF}" dt="2026-02-24T03:10:58.251" v="1163" actId="1035"/>
          <ac:spMkLst>
            <pc:docMk/>
            <pc:sldMk cId="3203452700" sldId="2147482988"/>
            <ac:spMk id="30" creationId="{A653811F-366A-A98C-404C-9AC1F57AB317}"/>
          </ac:spMkLst>
        </pc:spChg>
        <pc:spChg chg="add mod">
          <ac:chgData name="池田 圭吾" userId="1587e764-d12f-4b65-aecb-c6bb0cb94d57" providerId="ADAL" clId="{99CB7922-297F-447B-A234-DBDA51801EFF}" dt="2026-02-24T03:10:58.251" v="1163" actId="1035"/>
          <ac:spMkLst>
            <pc:docMk/>
            <pc:sldMk cId="3203452700" sldId="2147482988"/>
            <ac:spMk id="31" creationId="{CA9CFD65-8C34-1A21-A483-91B38DBD4496}"/>
          </ac:spMkLst>
        </pc:spChg>
        <pc:spChg chg="add mod">
          <ac:chgData name="池田 圭吾" userId="1587e764-d12f-4b65-aecb-c6bb0cb94d57" providerId="ADAL" clId="{99CB7922-297F-447B-A234-DBDA51801EFF}" dt="2026-02-24T03:10:58.251" v="1163" actId="1035"/>
          <ac:spMkLst>
            <pc:docMk/>
            <pc:sldMk cId="3203452700" sldId="2147482988"/>
            <ac:spMk id="32" creationId="{DDE3F005-DA96-4EF2-3DC0-CB26D8C89711}"/>
          </ac:spMkLst>
        </pc:spChg>
        <pc:spChg chg="mod">
          <ac:chgData name="池田 圭吾" userId="1587e764-d12f-4b65-aecb-c6bb0cb94d57" providerId="ADAL" clId="{99CB7922-297F-447B-A234-DBDA51801EFF}" dt="2026-02-24T02:33:05.230" v="1017" actId="14100"/>
          <ac:spMkLst>
            <pc:docMk/>
            <pc:sldMk cId="3203452700" sldId="2147482988"/>
            <ac:spMk id="38" creationId="{1EDFA392-C780-DFC1-0982-20F3D87D0C90}"/>
          </ac:spMkLst>
        </pc:spChg>
        <pc:spChg chg="mod">
          <ac:chgData name="池田 圭吾" userId="1587e764-d12f-4b65-aecb-c6bb0cb94d57" providerId="ADAL" clId="{99CB7922-297F-447B-A234-DBDA51801EFF}" dt="2026-02-24T02:32:47.119" v="1007" actId="207"/>
          <ac:spMkLst>
            <pc:docMk/>
            <pc:sldMk cId="3203452700" sldId="2147482988"/>
            <ac:spMk id="64" creationId="{8AC1322A-029B-4185-758F-73A375566E2E}"/>
          </ac:spMkLst>
        </pc:spChg>
        <pc:spChg chg="mod">
          <ac:chgData name="池田 圭吾" userId="1587e764-d12f-4b65-aecb-c6bb0cb94d57" providerId="ADAL" clId="{99CB7922-297F-447B-A234-DBDA51801EFF}" dt="2026-02-24T03:09:12.159" v="1092" actId="948"/>
          <ac:spMkLst>
            <pc:docMk/>
            <pc:sldMk cId="3203452700" sldId="2147482988"/>
            <ac:spMk id="68" creationId="{DACC6BBA-B2C1-51BB-CED7-A80EFBA28FAD}"/>
          </ac:spMkLst>
        </pc:spChg>
        <pc:spChg chg="mod">
          <ac:chgData name="池田 圭吾" userId="1587e764-d12f-4b65-aecb-c6bb0cb94d57" providerId="ADAL" clId="{99CB7922-297F-447B-A234-DBDA51801EFF}" dt="2026-02-24T03:09:43.328" v="1098" actId="6549"/>
          <ac:spMkLst>
            <pc:docMk/>
            <pc:sldMk cId="3203452700" sldId="2147482988"/>
            <ac:spMk id="70" creationId="{C3F09E9B-832C-4114-C004-A7E719E39C2E}"/>
          </ac:spMkLst>
        </pc:spChg>
        <pc:spChg chg="mod">
          <ac:chgData name="池田 圭吾" userId="1587e764-d12f-4b65-aecb-c6bb0cb94d57" providerId="ADAL" clId="{99CB7922-297F-447B-A234-DBDA51801EFF}" dt="2026-02-24T03:08:17.978" v="1057" actId="242"/>
          <ac:spMkLst>
            <pc:docMk/>
            <pc:sldMk cId="3203452700" sldId="2147482988"/>
            <ac:spMk id="71" creationId="{F81BB90C-47AA-A09D-8FB2-3D7AFB9A6808}"/>
          </ac:spMkLst>
        </pc:spChg>
        <pc:spChg chg="mod">
          <ac:chgData name="池田 圭吾" userId="1587e764-d12f-4b65-aecb-c6bb0cb94d57" providerId="ADAL" clId="{99CB7922-297F-447B-A234-DBDA51801EFF}" dt="2026-02-24T03:09:17.539" v="1093" actId="404"/>
          <ac:spMkLst>
            <pc:docMk/>
            <pc:sldMk cId="3203452700" sldId="2147482988"/>
            <ac:spMk id="74" creationId="{43EE58F7-63A7-D38D-12A1-80A6E77B1D7B}"/>
          </ac:spMkLst>
        </pc:spChg>
        <pc:spChg chg="mod">
          <ac:chgData name="池田 圭吾" userId="1587e764-d12f-4b65-aecb-c6bb0cb94d57" providerId="ADAL" clId="{99CB7922-297F-447B-A234-DBDA51801EFF}" dt="2026-02-24T03:10:18.898" v="1125" actId="1035"/>
          <ac:spMkLst>
            <pc:docMk/>
            <pc:sldMk cId="3203452700" sldId="2147482988"/>
            <ac:spMk id="88" creationId="{3E58918F-668E-3F2D-E5FD-A6C428B7F7AE}"/>
          </ac:spMkLst>
        </pc:spChg>
        <pc:spChg chg="mod">
          <ac:chgData name="池田 圭吾" userId="1587e764-d12f-4b65-aecb-c6bb0cb94d57" providerId="ADAL" clId="{99CB7922-297F-447B-A234-DBDA51801EFF}" dt="2026-02-24T03:10:18.898" v="1125" actId="1035"/>
          <ac:spMkLst>
            <pc:docMk/>
            <pc:sldMk cId="3203452700" sldId="2147482988"/>
            <ac:spMk id="113" creationId="{E385A43B-9A1B-D9CF-656D-A84DB73EA1F1}"/>
          </ac:spMkLst>
        </pc:spChg>
        <pc:spChg chg="mod">
          <ac:chgData name="池田 圭吾" userId="1587e764-d12f-4b65-aecb-c6bb0cb94d57" providerId="ADAL" clId="{99CB7922-297F-447B-A234-DBDA51801EFF}" dt="2026-02-24T03:10:18.898" v="1125" actId="1035"/>
          <ac:spMkLst>
            <pc:docMk/>
            <pc:sldMk cId="3203452700" sldId="2147482988"/>
            <ac:spMk id="115" creationId="{3A4C3D72-DDBC-6CE4-B74F-8D51FF331CC5}"/>
          </ac:spMkLst>
        </pc:spChg>
        <pc:spChg chg="mod">
          <ac:chgData name="池田 圭吾" userId="1587e764-d12f-4b65-aecb-c6bb0cb94d57" providerId="ADAL" clId="{99CB7922-297F-447B-A234-DBDA51801EFF}" dt="2026-02-24T03:10:18.898" v="1125" actId="1035"/>
          <ac:spMkLst>
            <pc:docMk/>
            <pc:sldMk cId="3203452700" sldId="2147482988"/>
            <ac:spMk id="136" creationId="{E2D9AFE0-96CD-1C96-E672-D06537AE5A9F}"/>
          </ac:spMkLst>
        </pc:spChg>
        <pc:spChg chg="mod">
          <ac:chgData name="池田 圭吾" userId="1587e764-d12f-4b65-aecb-c6bb0cb94d57" providerId="ADAL" clId="{99CB7922-297F-447B-A234-DBDA51801EFF}" dt="2026-02-24T03:10:18.898" v="1125" actId="1035"/>
          <ac:spMkLst>
            <pc:docMk/>
            <pc:sldMk cId="3203452700" sldId="2147482988"/>
            <ac:spMk id="137" creationId="{1E2A65E0-49C1-DDD3-677A-1F582C769861}"/>
          </ac:spMkLst>
        </pc:spChg>
        <pc:spChg chg="add del mod topLvl">
          <ac:chgData name="池田 圭吾" userId="1587e764-d12f-4b65-aecb-c6bb0cb94d57" providerId="ADAL" clId="{99CB7922-297F-447B-A234-DBDA51801EFF}" dt="2026-02-24T03:10:18.898" v="1125" actId="1035"/>
          <ac:spMkLst>
            <pc:docMk/>
            <pc:sldMk cId="3203452700" sldId="2147482988"/>
            <ac:spMk id="172" creationId="{2757D77C-EB8E-6031-CB2E-237F69482A4B}"/>
          </ac:spMkLst>
        </pc:spChg>
        <pc:spChg chg="mod">
          <ac:chgData name="池田 圭吾" userId="1587e764-d12f-4b65-aecb-c6bb0cb94d57" providerId="ADAL" clId="{99CB7922-297F-447B-A234-DBDA51801EFF}" dt="2026-02-24T03:10:18.898" v="1125" actId="1035"/>
          <ac:spMkLst>
            <pc:docMk/>
            <pc:sldMk cId="3203452700" sldId="2147482988"/>
            <ac:spMk id="174" creationId="{1FA4ADF0-EF77-DE46-D062-E78482F70CF7}"/>
          </ac:spMkLst>
        </pc:spChg>
        <pc:spChg chg="mod">
          <ac:chgData name="池田 圭吾" userId="1587e764-d12f-4b65-aecb-c6bb0cb94d57" providerId="ADAL" clId="{99CB7922-297F-447B-A234-DBDA51801EFF}" dt="2026-02-24T03:10:18.898" v="1125" actId="1035"/>
          <ac:spMkLst>
            <pc:docMk/>
            <pc:sldMk cId="3203452700" sldId="2147482988"/>
            <ac:spMk id="175" creationId="{E4A48179-E785-A303-D2B2-AB4156CB4B14}"/>
          </ac:spMkLst>
        </pc:spChg>
        <pc:spChg chg="mod">
          <ac:chgData name="池田 圭吾" userId="1587e764-d12f-4b65-aecb-c6bb0cb94d57" providerId="ADAL" clId="{99CB7922-297F-447B-A234-DBDA51801EFF}" dt="2026-02-24T03:10:18.898" v="1125" actId="1035"/>
          <ac:spMkLst>
            <pc:docMk/>
            <pc:sldMk cId="3203452700" sldId="2147482988"/>
            <ac:spMk id="176" creationId="{47BA8246-B731-D141-3A2A-B6B2777BEE01}"/>
          </ac:spMkLst>
        </pc:spChg>
        <pc:spChg chg="mod">
          <ac:chgData name="池田 圭吾" userId="1587e764-d12f-4b65-aecb-c6bb0cb94d57" providerId="ADAL" clId="{99CB7922-297F-447B-A234-DBDA51801EFF}" dt="2026-02-24T03:10:18.898" v="1125" actId="1035"/>
          <ac:spMkLst>
            <pc:docMk/>
            <pc:sldMk cId="3203452700" sldId="2147482988"/>
            <ac:spMk id="177" creationId="{FE3EAE22-BD1A-6B9A-CE15-A4D84D08D8D9}"/>
          </ac:spMkLst>
        </pc:spChg>
        <pc:spChg chg="add del mod topLvl">
          <ac:chgData name="池田 圭吾" userId="1587e764-d12f-4b65-aecb-c6bb0cb94d57" providerId="ADAL" clId="{99CB7922-297F-447B-A234-DBDA51801EFF}" dt="2026-02-24T03:10:18.898" v="1125" actId="1035"/>
          <ac:spMkLst>
            <pc:docMk/>
            <pc:sldMk cId="3203452700" sldId="2147482988"/>
            <ac:spMk id="178" creationId="{5F29E590-6A41-A6C6-C2A7-952E806E6D65}"/>
          </ac:spMkLst>
        </pc:spChg>
        <pc:spChg chg="add del mod topLvl">
          <ac:chgData name="池田 圭吾" userId="1587e764-d12f-4b65-aecb-c6bb0cb94d57" providerId="ADAL" clId="{99CB7922-297F-447B-A234-DBDA51801EFF}" dt="2026-02-24T03:10:18.898" v="1125" actId="1035"/>
          <ac:spMkLst>
            <pc:docMk/>
            <pc:sldMk cId="3203452700" sldId="2147482988"/>
            <ac:spMk id="179" creationId="{3F91FC44-13FC-6E52-6AEE-E375C005FE47}"/>
          </ac:spMkLst>
        </pc:spChg>
        <pc:spChg chg="mod">
          <ac:chgData name="池田 圭吾" userId="1587e764-d12f-4b65-aecb-c6bb0cb94d57" providerId="ADAL" clId="{99CB7922-297F-447B-A234-DBDA51801EFF}" dt="2026-02-24T03:10:18.898" v="1125" actId="1035"/>
          <ac:spMkLst>
            <pc:docMk/>
            <pc:sldMk cId="3203452700" sldId="2147482988"/>
            <ac:spMk id="180" creationId="{FD8A6C3A-CBA8-4A1B-ACA2-A221E65F3B95}"/>
          </ac:spMkLst>
        </pc:spChg>
        <pc:spChg chg="mod">
          <ac:chgData name="池田 圭吾" userId="1587e764-d12f-4b65-aecb-c6bb0cb94d57" providerId="ADAL" clId="{99CB7922-297F-447B-A234-DBDA51801EFF}" dt="2026-02-24T03:10:18.898" v="1125" actId="1035"/>
          <ac:spMkLst>
            <pc:docMk/>
            <pc:sldMk cId="3203452700" sldId="2147482988"/>
            <ac:spMk id="181" creationId="{E86B0FC7-5A23-FF95-4291-ACB88973FD67}"/>
          </ac:spMkLst>
        </pc:spChg>
        <pc:spChg chg="mod">
          <ac:chgData name="池田 圭吾" userId="1587e764-d12f-4b65-aecb-c6bb0cb94d57" providerId="ADAL" clId="{99CB7922-297F-447B-A234-DBDA51801EFF}" dt="2026-02-24T03:10:18.898" v="1125" actId="1035"/>
          <ac:spMkLst>
            <pc:docMk/>
            <pc:sldMk cId="3203452700" sldId="2147482988"/>
            <ac:spMk id="182" creationId="{FBE0333C-13A0-C9F9-6DE8-383C1DCC1AEF}"/>
          </ac:spMkLst>
        </pc:spChg>
        <pc:spChg chg="mod">
          <ac:chgData name="池田 圭吾" userId="1587e764-d12f-4b65-aecb-c6bb0cb94d57" providerId="ADAL" clId="{99CB7922-297F-447B-A234-DBDA51801EFF}" dt="2026-02-24T03:10:18.898" v="1125" actId="1035"/>
          <ac:spMkLst>
            <pc:docMk/>
            <pc:sldMk cId="3203452700" sldId="2147482988"/>
            <ac:spMk id="183" creationId="{C754219C-2396-871A-599D-76B153ECD4D2}"/>
          </ac:spMkLst>
        </pc:spChg>
        <pc:spChg chg="mod">
          <ac:chgData name="池田 圭吾" userId="1587e764-d12f-4b65-aecb-c6bb0cb94d57" providerId="ADAL" clId="{99CB7922-297F-447B-A234-DBDA51801EFF}" dt="2026-02-24T03:10:18.898" v="1125" actId="1035"/>
          <ac:spMkLst>
            <pc:docMk/>
            <pc:sldMk cId="3203452700" sldId="2147482988"/>
            <ac:spMk id="184" creationId="{1E867CEB-266D-FCC6-6A9C-1D262FFC5DC8}"/>
          </ac:spMkLst>
        </pc:spChg>
        <pc:spChg chg="mod ord">
          <ac:chgData name="池田 圭吾" userId="1587e764-d12f-4b65-aecb-c6bb0cb94d57" providerId="ADAL" clId="{99CB7922-297F-447B-A234-DBDA51801EFF}" dt="2026-02-24T03:10:18.898" v="1125" actId="1035"/>
          <ac:spMkLst>
            <pc:docMk/>
            <pc:sldMk cId="3203452700" sldId="2147482988"/>
            <ac:spMk id="189" creationId="{BF734A08-1C85-67AB-2A29-AAD1D676BF66}"/>
          </ac:spMkLst>
        </pc:spChg>
        <pc:spChg chg="mod">
          <ac:chgData name="池田 圭吾" userId="1587e764-d12f-4b65-aecb-c6bb0cb94d57" providerId="ADAL" clId="{99CB7922-297F-447B-A234-DBDA51801EFF}" dt="2026-02-24T03:10:18.898" v="1125" actId="1035"/>
          <ac:spMkLst>
            <pc:docMk/>
            <pc:sldMk cId="3203452700" sldId="2147482988"/>
            <ac:spMk id="190" creationId="{AF4E40DA-3E47-4B5F-A45D-207F2E3247EE}"/>
          </ac:spMkLst>
        </pc:spChg>
        <pc:spChg chg="mod">
          <ac:chgData name="池田 圭吾" userId="1587e764-d12f-4b65-aecb-c6bb0cb94d57" providerId="ADAL" clId="{99CB7922-297F-447B-A234-DBDA51801EFF}" dt="2026-02-24T03:10:18.898" v="1125" actId="1035"/>
          <ac:spMkLst>
            <pc:docMk/>
            <pc:sldMk cId="3203452700" sldId="2147482988"/>
            <ac:spMk id="191" creationId="{984149C4-2303-F175-3723-775EB58F61B1}"/>
          </ac:spMkLst>
        </pc:spChg>
        <pc:spChg chg="mod">
          <ac:chgData name="池田 圭吾" userId="1587e764-d12f-4b65-aecb-c6bb0cb94d57" providerId="ADAL" clId="{99CB7922-297F-447B-A234-DBDA51801EFF}" dt="2026-02-24T03:10:31.712" v="1150" actId="1037"/>
          <ac:spMkLst>
            <pc:docMk/>
            <pc:sldMk cId="3203452700" sldId="2147482988"/>
            <ac:spMk id="198" creationId="{0F254E0C-693E-59A8-839D-5E6E148DED3F}"/>
          </ac:spMkLst>
        </pc:spChg>
        <pc:spChg chg="mod">
          <ac:chgData name="池田 圭吾" userId="1587e764-d12f-4b65-aecb-c6bb0cb94d57" providerId="ADAL" clId="{99CB7922-297F-447B-A234-DBDA51801EFF}" dt="2026-02-24T03:10:18.898" v="1125" actId="1035"/>
          <ac:spMkLst>
            <pc:docMk/>
            <pc:sldMk cId="3203452700" sldId="2147482988"/>
            <ac:spMk id="224" creationId="{C7C2DDCB-0AF8-633C-C25D-A90C0C6F08E7}"/>
          </ac:spMkLst>
        </pc:spChg>
        <pc:spChg chg="mod">
          <ac:chgData name="池田 圭吾" userId="1587e764-d12f-4b65-aecb-c6bb0cb94d57" providerId="ADAL" clId="{99CB7922-297F-447B-A234-DBDA51801EFF}" dt="2026-02-24T03:09:02.845" v="1091" actId="1036"/>
          <ac:spMkLst>
            <pc:docMk/>
            <pc:sldMk cId="3203452700" sldId="2147482988"/>
            <ac:spMk id="227" creationId="{873F1757-D5D7-F340-4C97-6D051528CFAA}"/>
          </ac:spMkLst>
        </pc:spChg>
        <pc:spChg chg="mod">
          <ac:chgData name="池田 圭吾" userId="1587e764-d12f-4b65-aecb-c6bb0cb94d57" providerId="ADAL" clId="{99CB7922-297F-447B-A234-DBDA51801EFF}" dt="2026-02-24T03:08:39.925" v="1077" actId="1035"/>
          <ac:spMkLst>
            <pc:docMk/>
            <pc:sldMk cId="3203452700" sldId="2147482988"/>
            <ac:spMk id="228" creationId="{899364A7-8947-5EFF-C67B-320E80F13588}"/>
          </ac:spMkLst>
        </pc:spChg>
        <pc:spChg chg="mod">
          <ac:chgData name="池田 圭吾" userId="1587e764-d12f-4b65-aecb-c6bb0cb94d57" providerId="ADAL" clId="{99CB7922-297F-447B-A234-DBDA51801EFF}" dt="2026-02-24T03:10:26.813" v="1144" actId="1035"/>
          <ac:spMkLst>
            <pc:docMk/>
            <pc:sldMk cId="3203452700" sldId="2147482988"/>
            <ac:spMk id="229" creationId="{5D45667A-1ABE-C1CF-7F86-0E9143BBAC77}"/>
          </ac:spMkLst>
        </pc:spChg>
        <pc:spChg chg="mod">
          <ac:chgData name="池田 圭吾" userId="1587e764-d12f-4b65-aecb-c6bb0cb94d57" providerId="ADAL" clId="{99CB7922-297F-447B-A234-DBDA51801EFF}" dt="2026-02-24T03:10:54.173" v="1160" actId="14100"/>
          <ac:spMkLst>
            <pc:docMk/>
            <pc:sldMk cId="3203452700" sldId="2147482988"/>
            <ac:spMk id="230" creationId="{775A31ED-A4D2-DCE4-2C1F-A9B1D999D18C}"/>
          </ac:spMkLst>
        </pc:spChg>
        <pc:spChg chg="mod">
          <ac:chgData name="池田 圭吾" userId="1587e764-d12f-4b65-aecb-c6bb0cb94d57" providerId="ADAL" clId="{99CB7922-297F-447B-A234-DBDA51801EFF}" dt="2026-02-24T03:10:18.898" v="1125" actId="1035"/>
          <ac:spMkLst>
            <pc:docMk/>
            <pc:sldMk cId="3203452700" sldId="2147482988"/>
            <ac:spMk id="232" creationId="{EC2DF0FB-6F7C-5B52-72C2-28A23A2E080C}"/>
          </ac:spMkLst>
        </pc:spChg>
        <pc:spChg chg="mod">
          <ac:chgData name="池田 圭吾" userId="1587e764-d12f-4b65-aecb-c6bb0cb94d57" providerId="ADAL" clId="{99CB7922-297F-447B-A234-DBDA51801EFF}" dt="2026-02-24T03:10:43.356" v="1158" actId="14100"/>
          <ac:spMkLst>
            <pc:docMk/>
            <pc:sldMk cId="3203452700" sldId="2147482988"/>
            <ac:spMk id="233" creationId="{9D3AEA66-4075-40FD-454E-43BDA819137D}"/>
          </ac:spMkLst>
        </pc:spChg>
        <pc:grpChg chg="add mod">
          <ac:chgData name="池田 圭吾" userId="1587e764-d12f-4b65-aecb-c6bb0cb94d57" providerId="ADAL" clId="{99CB7922-297F-447B-A234-DBDA51801EFF}" dt="2026-02-24T03:08:49.822" v="1086" actId="1035"/>
          <ac:grpSpMkLst>
            <pc:docMk/>
            <pc:sldMk cId="3203452700" sldId="2147482988"/>
            <ac:grpSpMk id="2" creationId="{2A4DD95D-CB31-B5A2-B7E3-2C80DBCB2924}"/>
          </ac:grpSpMkLst>
        </pc:grpChg>
        <pc:grpChg chg="add del mod">
          <ac:chgData name="池田 圭吾" userId="1587e764-d12f-4b65-aecb-c6bb0cb94d57" providerId="ADAL" clId="{99CB7922-297F-447B-A234-DBDA51801EFF}" dt="2026-02-24T02:10:40.918" v="371" actId="165"/>
          <ac:grpSpMkLst>
            <pc:docMk/>
            <pc:sldMk cId="3203452700" sldId="2147482988"/>
            <ac:grpSpMk id="6" creationId="{16D29958-8C85-7043-9921-6D2592E915B9}"/>
          </ac:grpSpMkLst>
        </pc:grpChg>
        <pc:grpChg chg="add mod">
          <ac:chgData name="池田 圭吾" userId="1587e764-d12f-4b65-aecb-c6bb0cb94d57" providerId="ADAL" clId="{99CB7922-297F-447B-A234-DBDA51801EFF}" dt="2026-02-24T03:09:52.438" v="1100" actId="1035"/>
          <ac:grpSpMkLst>
            <pc:docMk/>
            <pc:sldMk cId="3203452700" sldId="2147482988"/>
            <ac:grpSpMk id="6" creationId="{722B854F-A2B6-8255-AA5B-9E8FDBA7D343}"/>
          </ac:grpSpMkLst>
        </pc:grpChg>
        <pc:grpChg chg="mod">
          <ac:chgData name="池田 圭吾" userId="1587e764-d12f-4b65-aecb-c6bb0cb94d57" providerId="ADAL" clId="{99CB7922-297F-447B-A234-DBDA51801EFF}" dt="2026-02-24T03:07:14.320" v="1046" actId="14100"/>
          <ac:grpSpMkLst>
            <pc:docMk/>
            <pc:sldMk cId="3203452700" sldId="2147482988"/>
            <ac:grpSpMk id="65" creationId="{BC6AAD93-49DF-261D-3660-AF916C7A9B1A}"/>
          </ac:grpSpMkLst>
        </pc:grpChg>
        <pc:grpChg chg="mod">
          <ac:chgData name="池田 圭吾" userId="1587e764-d12f-4b65-aecb-c6bb0cb94d57" providerId="ADAL" clId="{99CB7922-297F-447B-A234-DBDA51801EFF}" dt="2026-02-24T03:09:48.536" v="1099" actId="14100"/>
          <ac:grpSpMkLst>
            <pc:docMk/>
            <pc:sldMk cId="3203452700" sldId="2147482988"/>
            <ac:grpSpMk id="69" creationId="{7D9FC833-1C74-4AC5-39F3-4D2C751785C3}"/>
          </ac:grpSpMkLst>
        </pc:grpChg>
        <pc:grpChg chg="mod">
          <ac:chgData name="池田 圭吾" userId="1587e764-d12f-4b65-aecb-c6bb0cb94d57" providerId="ADAL" clId="{99CB7922-297F-447B-A234-DBDA51801EFF}" dt="2026-02-24T03:10:18.898" v="1125" actId="1035"/>
          <ac:grpSpMkLst>
            <pc:docMk/>
            <pc:sldMk cId="3203452700" sldId="2147482988"/>
            <ac:grpSpMk id="87" creationId="{43B38795-13D6-C178-6721-7F14BD2A05B9}"/>
          </ac:grpSpMkLst>
        </pc:grpChg>
        <pc:grpChg chg="mod">
          <ac:chgData name="池田 圭吾" userId="1587e764-d12f-4b65-aecb-c6bb0cb94d57" providerId="ADAL" clId="{99CB7922-297F-447B-A234-DBDA51801EFF}" dt="2026-02-24T03:10:18.898" v="1125" actId="1035"/>
          <ac:grpSpMkLst>
            <pc:docMk/>
            <pc:sldMk cId="3203452700" sldId="2147482988"/>
            <ac:grpSpMk id="129" creationId="{B4CBADAF-079F-6D96-77C1-6FFA29961C1F}"/>
          </ac:grpSpMkLst>
        </pc:grpChg>
        <pc:cxnChg chg="add del mod">
          <ac:chgData name="池田 圭吾" userId="1587e764-d12f-4b65-aecb-c6bb0cb94d57" providerId="ADAL" clId="{99CB7922-297F-447B-A234-DBDA51801EFF}" dt="2026-02-24T02:15:26.078" v="895" actId="478"/>
          <ac:cxnSpMkLst>
            <pc:docMk/>
            <pc:sldMk cId="3203452700" sldId="2147482988"/>
            <ac:cxnSpMk id="27" creationId="{059C9DC7-7AB9-E024-F543-46D3115C51F3}"/>
          </ac:cxnSpMkLst>
        </pc:cxnChg>
        <pc:cxnChg chg="mod">
          <ac:chgData name="池田 圭吾" userId="1587e764-d12f-4b65-aecb-c6bb0cb94d57" providerId="ADAL" clId="{99CB7922-297F-447B-A234-DBDA51801EFF}" dt="2026-02-24T03:10:18.898" v="1125" actId="1035"/>
          <ac:cxnSpMkLst>
            <pc:docMk/>
            <pc:sldMk cId="3203452700" sldId="2147482988"/>
            <ac:cxnSpMk id="117" creationId="{192BF291-A74C-23C0-6680-06D7475C9BB4}"/>
          </ac:cxnSpMkLst>
        </pc:cxnChg>
        <pc:cxnChg chg="mod">
          <ac:chgData name="池田 圭吾" userId="1587e764-d12f-4b65-aecb-c6bb0cb94d57" providerId="ADAL" clId="{99CB7922-297F-447B-A234-DBDA51801EFF}" dt="2026-02-24T03:10:18.898" v="1125" actId="1035"/>
          <ac:cxnSpMkLst>
            <pc:docMk/>
            <pc:sldMk cId="3203452700" sldId="2147482988"/>
            <ac:cxnSpMk id="118" creationId="{BC8B83CB-D98B-3867-683C-27BFAC4B788A}"/>
          </ac:cxnSpMkLst>
        </pc:cxnChg>
        <pc:cxnChg chg="mod">
          <ac:chgData name="池田 圭吾" userId="1587e764-d12f-4b65-aecb-c6bb0cb94d57" providerId="ADAL" clId="{99CB7922-297F-447B-A234-DBDA51801EFF}" dt="2026-02-24T03:10:18.898" v="1125" actId="1035"/>
          <ac:cxnSpMkLst>
            <pc:docMk/>
            <pc:sldMk cId="3203452700" sldId="2147482988"/>
            <ac:cxnSpMk id="119" creationId="{8ED3C3A1-388E-F490-E0A1-D115F5D2C280}"/>
          </ac:cxnSpMkLst>
        </pc:cxnChg>
        <pc:cxnChg chg="mod">
          <ac:chgData name="池田 圭吾" userId="1587e764-d12f-4b65-aecb-c6bb0cb94d57" providerId="ADAL" clId="{99CB7922-297F-447B-A234-DBDA51801EFF}" dt="2026-02-24T03:10:18.898" v="1125" actId="1035"/>
          <ac:cxnSpMkLst>
            <pc:docMk/>
            <pc:sldMk cId="3203452700" sldId="2147482988"/>
            <ac:cxnSpMk id="120" creationId="{BBCED21D-09C1-C6BE-3E27-66110C2075A3}"/>
          </ac:cxnSpMkLst>
        </pc:cxnChg>
        <pc:cxnChg chg="mod">
          <ac:chgData name="池田 圭吾" userId="1587e764-d12f-4b65-aecb-c6bb0cb94d57" providerId="ADAL" clId="{99CB7922-297F-447B-A234-DBDA51801EFF}" dt="2026-02-24T03:10:18.898" v="1125" actId="1035"/>
          <ac:cxnSpMkLst>
            <pc:docMk/>
            <pc:sldMk cId="3203452700" sldId="2147482988"/>
            <ac:cxnSpMk id="138" creationId="{A52E9B63-3D43-81D8-0ABD-34DF5A5D319D}"/>
          </ac:cxnSpMkLst>
        </pc:cxnChg>
        <pc:cxnChg chg="mod">
          <ac:chgData name="池田 圭吾" userId="1587e764-d12f-4b65-aecb-c6bb0cb94d57" providerId="ADAL" clId="{99CB7922-297F-447B-A234-DBDA51801EFF}" dt="2026-02-24T03:10:18.898" v="1125" actId="1035"/>
          <ac:cxnSpMkLst>
            <pc:docMk/>
            <pc:sldMk cId="3203452700" sldId="2147482988"/>
            <ac:cxnSpMk id="139" creationId="{BE76A9D7-8FFE-33F1-5EA3-92FF362F8A45}"/>
          </ac:cxnSpMkLst>
        </pc:cxnChg>
        <pc:cxnChg chg="mod">
          <ac:chgData name="池田 圭吾" userId="1587e764-d12f-4b65-aecb-c6bb0cb94d57" providerId="ADAL" clId="{99CB7922-297F-447B-A234-DBDA51801EFF}" dt="2026-02-24T03:10:18.898" v="1125" actId="1035"/>
          <ac:cxnSpMkLst>
            <pc:docMk/>
            <pc:sldMk cId="3203452700" sldId="2147482988"/>
            <ac:cxnSpMk id="140" creationId="{3042D984-0A48-D56A-B5B1-EEFBD0150954}"/>
          </ac:cxnSpMkLst>
        </pc:cxnChg>
        <pc:cxnChg chg="mod">
          <ac:chgData name="池田 圭吾" userId="1587e764-d12f-4b65-aecb-c6bb0cb94d57" providerId="ADAL" clId="{99CB7922-297F-447B-A234-DBDA51801EFF}" dt="2026-02-24T03:10:18.898" v="1125" actId="1035"/>
          <ac:cxnSpMkLst>
            <pc:docMk/>
            <pc:sldMk cId="3203452700" sldId="2147482988"/>
            <ac:cxnSpMk id="141" creationId="{F1CD6141-84A5-7129-DF2C-3A6082BE80CC}"/>
          </ac:cxnSpMkLst>
        </pc:cxnChg>
        <pc:cxnChg chg="mod">
          <ac:chgData name="池田 圭吾" userId="1587e764-d12f-4b65-aecb-c6bb0cb94d57" providerId="ADAL" clId="{99CB7922-297F-447B-A234-DBDA51801EFF}" dt="2026-02-24T03:10:18.898" v="1125" actId="1035"/>
          <ac:cxnSpMkLst>
            <pc:docMk/>
            <pc:sldMk cId="3203452700" sldId="2147482988"/>
            <ac:cxnSpMk id="166" creationId="{D6B57F00-7243-2029-E627-2C74FE101CB7}"/>
          </ac:cxnSpMkLst>
        </pc:cxnChg>
        <pc:cxnChg chg="mod">
          <ac:chgData name="池田 圭吾" userId="1587e764-d12f-4b65-aecb-c6bb0cb94d57" providerId="ADAL" clId="{99CB7922-297F-447B-A234-DBDA51801EFF}" dt="2026-02-24T03:10:18.898" v="1125" actId="1035"/>
          <ac:cxnSpMkLst>
            <pc:docMk/>
            <pc:sldMk cId="3203452700" sldId="2147482988"/>
            <ac:cxnSpMk id="167" creationId="{8B7EB77E-F1E3-4759-2F1D-B81593BA4720}"/>
          </ac:cxnSpMkLst>
        </pc:cxnChg>
        <pc:cxnChg chg="mod">
          <ac:chgData name="池田 圭吾" userId="1587e764-d12f-4b65-aecb-c6bb0cb94d57" providerId="ADAL" clId="{99CB7922-297F-447B-A234-DBDA51801EFF}" dt="2026-02-24T03:10:18.898" v="1125" actId="1035"/>
          <ac:cxnSpMkLst>
            <pc:docMk/>
            <pc:sldMk cId="3203452700" sldId="2147482988"/>
            <ac:cxnSpMk id="168" creationId="{9228E501-FB81-CA14-C241-CC680A598A4E}"/>
          </ac:cxnSpMkLst>
        </pc:cxnChg>
        <pc:cxnChg chg="mod">
          <ac:chgData name="池田 圭吾" userId="1587e764-d12f-4b65-aecb-c6bb0cb94d57" providerId="ADAL" clId="{99CB7922-297F-447B-A234-DBDA51801EFF}" dt="2026-02-24T03:10:18.898" v="1125" actId="1035"/>
          <ac:cxnSpMkLst>
            <pc:docMk/>
            <pc:sldMk cId="3203452700" sldId="2147482988"/>
            <ac:cxnSpMk id="169" creationId="{81AE85F7-B8E5-AC76-9E70-186C99D73F42}"/>
          </ac:cxnSpMkLst>
        </pc:cxnChg>
      </pc:sldChg>
      <pc:sldChg chg="modSp mod">
        <pc:chgData name="池田 圭吾" userId="1587e764-d12f-4b65-aecb-c6bb0cb94d57" providerId="ADAL" clId="{99CB7922-297F-447B-A234-DBDA51801EFF}" dt="2026-02-24T06:19:56.461" v="1411" actId="693"/>
        <pc:sldMkLst>
          <pc:docMk/>
          <pc:sldMk cId="1236826427" sldId="2147483607"/>
        </pc:sldMkLst>
        <pc:spChg chg="mod">
          <ac:chgData name="池田 圭吾" userId="1587e764-d12f-4b65-aecb-c6bb0cb94d57" providerId="ADAL" clId="{99CB7922-297F-447B-A234-DBDA51801EFF}" dt="2026-02-24T05:40:09.012" v="1197" actId="14100"/>
          <ac:spMkLst>
            <pc:docMk/>
            <pc:sldMk cId="1236826427" sldId="2147483607"/>
            <ac:spMk id="68" creationId="{DACC6BBA-B2C1-51BB-CED7-A80EFBA28FAD}"/>
          </ac:spMkLst>
        </pc:spChg>
        <pc:grpChg chg="mod">
          <ac:chgData name="池田 圭吾" userId="1587e764-d12f-4b65-aecb-c6bb0cb94d57" providerId="ADAL" clId="{99CB7922-297F-447B-A234-DBDA51801EFF}" dt="2026-02-24T05:40:13.103" v="1206" actId="1037"/>
          <ac:grpSpMkLst>
            <pc:docMk/>
            <pc:sldMk cId="1236826427" sldId="2147483607"/>
            <ac:grpSpMk id="2" creationId="{2A4DD95D-CB31-B5A2-B7E3-2C80DBCB2924}"/>
          </ac:grpSpMkLst>
        </pc:grpChg>
        <pc:grpChg chg="mod">
          <ac:chgData name="池田 圭吾" userId="1587e764-d12f-4b65-aecb-c6bb0cb94d57" providerId="ADAL" clId="{99CB7922-297F-447B-A234-DBDA51801EFF}" dt="2026-02-24T05:40:17.223" v="1213" actId="1037"/>
          <ac:grpSpMkLst>
            <pc:docMk/>
            <pc:sldMk cId="1236826427" sldId="2147483607"/>
            <ac:grpSpMk id="6" creationId="{722B854F-A2B6-8255-AA5B-9E8FDBA7D343}"/>
          </ac:grpSpMkLst>
        </pc:grpChg>
        <pc:cxnChg chg="mod">
          <ac:chgData name="池田 圭吾" userId="1587e764-d12f-4b65-aecb-c6bb0cb94d57" providerId="ADAL" clId="{99CB7922-297F-447B-A234-DBDA51801EFF}" dt="2026-02-24T06:19:56.461" v="1411" actId="693"/>
          <ac:cxnSpMkLst>
            <pc:docMk/>
            <pc:sldMk cId="1236826427" sldId="2147483607"/>
            <ac:cxnSpMk id="117" creationId="{192BF291-A74C-23C0-6680-06D7475C9BB4}"/>
          </ac:cxnSpMkLst>
        </pc:cxnChg>
        <pc:cxnChg chg="mod">
          <ac:chgData name="池田 圭吾" userId="1587e764-d12f-4b65-aecb-c6bb0cb94d57" providerId="ADAL" clId="{99CB7922-297F-447B-A234-DBDA51801EFF}" dt="2026-02-24T06:19:56.461" v="1411" actId="693"/>
          <ac:cxnSpMkLst>
            <pc:docMk/>
            <pc:sldMk cId="1236826427" sldId="2147483607"/>
            <ac:cxnSpMk id="118" creationId="{BC8B83CB-D98B-3867-683C-27BFAC4B788A}"/>
          </ac:cxnSpMkLst>
        </pc:cxnChg>
        <pc:cxnChg chg="mod">
          <ac:chgData name="池田 圭吾" userId="1587e764-d12f-4b65-aecb-c6bb0cb94d57" providerId="ADAL" clId="{99CB7922-297F-447B-A234-DBDA51801EFF}" dt="2026-02-24T06:19:56.461" v="1411" actId="693"/>
          <ac:cxnSpMkLst>
            <pc:docMk/>
            <pc:sldMk cId="1236826427" sldId="2147483607"/>
            <ac:cxnSpMk id="119" creationId="{8ED3C3A1-388E-F490-E0A1-D115F5D2C280}"/>
          </ac:cxnSpMkLst>
        </pc:cxnChg>
        <pc:cxnChg chg="mod">
          <ac:chgData name="池田 圭吾" userId="1587e764-d12f-4b65-aecb-c6bb0cb94d57" providerId="ADAL" clId="{99CB7922-297F-447B-A234-DBDA51801EFF}" dt="2026-02-24T06:19:56.461" v="1411" actId="693"/>
          <ac:cxnSpMkLst>
            <pc:docMk/>
            <pc:sldMk cId="1236826427" sldId="2147483607"/>
            <ac:cxnSpMk id="120" creationId="{BBCED21D-09C1-C6BE-3E27-66110C2075A3}"/>
          </ac:cxnSpMkLst>
        </pc:cxnChg>
      </pc:sldChg>
      <pc:sldChg chg="addSp delSp modSp mod">
        <pc:chgData name="池田 圭吾" userId="1587e764-d12f-4b65-aecb-c6bb0cb94d57" providerId="ADAL" clId="{99CB7922-297F-447B-A234-DBDA51801EFF}" dt="2026-02-24T06:27:44.829" v="1505" actId="478"/>
        <pc:sldMkLst>
          <pc:docMk/>
          <pc:sldMk cId="3373886403" sldId="2147483608"/>
        </pc:sldMkLst>
        <pc:spChg chg="add mod topLvl">
          <ac:chgData name="池田 圭吾" userId="1587e764-d12f-4b65-aecb-c6bb0cb94d57" providerId="ADAL" clId="{99CB7922-297F-447B-A234-DBDA51801EFF}" dt="2026-02-24T06:21:22.955" v="1442" actId="165"/>
          <ac:spMkLst>
            <pc:docMk/>
            <pc:sldMk cId="3373886403" sldId="2147483608"/>
            <ac:spMk id="2" creationId="{91AF4CD6-D5CE-A30E-38A6-BD09E45682FC}"/>
          </ac:spMkLst>
        </pc:spChg>
        <pc:spChg chg="del">
          <ac:chgData name="池田 圭吾" userId="1587e764-d12f-4b65-aecb-c6bb0cb94d57" providerId="ADAL" clId="{99CB7922-297F-447B-A234-DBDA51801EFF}" dt="2026-02-24T06:22:28.274" v="1461" actId="478"/>
          <ac:spMkLst>
            <pc:docMk/>
            <pc:sldMk cId="3373886403" sldId="2147483608"/>
            <ac:spMk id="3" creationId="{00B548B2-40DD-5AF4-C9D6-B8040747F0FE}"/>
          </ac:spMkLst>
        </pc:spChg>
        <pc:spChg chg="add del mod">
          <ac:chgData name="池田 圭吾" userId="1587e764-d12f-4b65-aecb-c6bb0cb94d57" providerId="ADAL" clId="{99CB7922-297F-447B-A234-DBDA51801EFF}" dt="2026-02-24T06:20:24.786" v="1415" actId="478"/>
          <ac:spMkLst>
            <pc:docMk/>
            <pc:sldMk cId="3373886403" sldId="2147483608"/>
            <ac:spMk id="6" creationId="{3ABD9215-43B4-F9D1-02D6-C7DED3240121}"/>
          </ac:spMkLst>
        </pc:spChg>
        <pc:spChg chg="add mod">
          <ac:chgData name="池田 圭吾" userId="1587e764-d12f-4b65-aecb-c6bb0cb94d57" providerId="ADAL" clId="{99CB7922-297F-447B-A234-DBDA51801EFF}" dt="2026-02-24T06:07:25.260" v="1300" actId="1037"/>
          <ac:spMkLst>
            <pc:docMk/>
            <pc:sldMk cId="3373886403" sldId="2147483608"/>
            <ac:spMk id="12" creationId="{9498AA5E-5106-8CFF-E4D5-0C6DF302082A}"/>
          </ac:spMkLst>
        </pc:spChg>
        <pc:spChg chg="mod">
          <ac:chgData name="池田 圭吾" userId="1587e764-d12f-4b65-aecb-c6bb0cb94d57" providerId="ADAL" clId="{99CB7922-297F-447B-A234-DBDA51801EFF}" dt="2026-02-24T06:23:03.003" v="1472" actId="14100"/>
          <ac:spMkLst>
            <pc:docMk/>
            <pc:sldMk cId="3373886403" sldId="2147483608"/>
            <ac:spMk id="15" creationId="{E98BE6A5-476A-B033-3132-7AE713B5CF41}"/>
          </ac:spMkLst>
        </pc:spChg>
        <pc:spChg chg="add mod">
          <ac:chgData name="池田 圭吾" userId="1587e764-d12f-4b65-aecb-c6bb0cb94d57" providerId="ADAL" clId="{99CB7922-297F-447B-A234-DBDA51801EFF}" dt="2026-02-24T06:21:22.955" v="1442" actId="165"/>
          <ac:spMkLst>
            <pc:docMk/>
            <pc:sldMk cId="3373886403" sldId="2147483608"/>
            <ac:spMk id="17" creationId="{C8B07E1E-9A97-13D7-E5EA-A1998C7FFF58}"/>
          </ac:spMkLst>
        </pc:spChg>
        <pc:spChg chg="add mod">
          <ac:chgData name="池田 圭吾" userId="1587e764-d12f-4b65-aecb-c6bb0cb94d57" providerId="ADAL" clId="{99CB7922-297F-447B-A234-DBDA51801EFF}" dt="2026-02-24T06:24:13.023" v="1491" actId="404"/>
          <ac:spMkLst>
            <pc:docMk/>
            <pc:sldMk cId="3373886403" sldId="2147483608"/>
            <ac:spMk id="27" creationId="{0225923F-2EF6-8DE0-9D30-7C89C9D02BA0}"/>
          </ac:spMkLst>
        </pc:spChg>
        <pc:spChg chg="mod">
          <ac:chgData name="池田 圭吾" userId="1587e764-d12f-4b65-aecb-c6bb0cb94d57" providerId="ADAL" clId="{99CB7922-297F-447B-A234-DBDA51801EFF}" dt="2026-02-24T06:06:23.783" v="1287" actId="20577"/>
          <ac:spMkLst>
            <pc:docMk/>
            <pc:sldMk cId="3373886403" sldId="2147483608"/>
            <ac:spMk id="38" creationId="{1EDFA392-C780-DFC1-0982-20F3D87D0C90}"/>
          </ac:spMkLst>
        </pc:spChg>
        <pc:spChg chg="mod topLvl">
          <ac:chgData name="池田 圭吾" userId="1587e764-d12f-4b65-aecb-c6bb0cb94d57" providerId="ADAL" clId="{99CB7922-297F-447B-A234-DBDA51801EFF}" dt="2026-02-24T06:07:25.260" v="1300" actId="1037"/>
          <ac:spMkLst>
            <pc:docMk/>
            <pc:sldMk cId="3373886403" sldId="2147483608"/>
            <ac:spMk id="68" creationId="{DACC6BBA-B2C1-51BB-CED7-A80EFBA28FAD}"/>
          </ac:spMkLst>
        </pc:spChg>
        <pc:spChg chg="mod topLvl">
          <ac:chgData name="池田 圭吾" userId="1587e764-d12f-4b65-aecb-c6bb0cb94d57" providerId="ADAL" clId="{99CB7922-297F-447B-A234-DBDA51801EFF}" dt="2026-02-24T06:24:53.795" v="1504" actId="1035"/>
          <ac:spMkLst>
            <pc:docMk/>
            <pc:sldMk cId="3373886403" sldId="2147483608"/>
            <ac:spMk id="74" creationId="{43EE58F7-63A7-D38D-12A1-80A6E77B1D7B}"/>
          </ac:spMkLst>
        </pc:spChg>
        <pc:spChg chg="mod">
          <ac:chgData name="池田 圭吾" userId="1587e764-d12f-4b65-aecb-c6bb0cb94d57" providerId="ADAL" clId="{99CB7922-297F-447B-A234-DBDA51801EFF}" dt="2026-02-24T05:58:26.855" v="1220" actId="208"/>
          <ac:spMkLst>
            <pc:docMk/>
            <pc:sldMk cId="3373886403" sldId="2147483608"/>
            <ac:spMk id="88" creationId="{3E58918F-668E-3F2D-E5FD-A6C428B7F7AE}"/>
          </ac:spMkLst>
        </pc:spChg>
        <pc:spChg chg="mod topLvl">
          <ac:chgData name="池田 圭吾" userId="1587e764-d12f-4b65-aecb-c6bb0cb94d57" providerId="ADAL" clId="{99CB7922-297F-447B-A234-DBDA51801EFF}" dt="2026-02-24T06:17:18.605" v="1301" actId="165"/>
          <ac:spMkLst>
            <pc:docMk/>
            <pc:sldMk cId="3373886403" sldId="2147483608"/>
            <ac:spMk id="113" creationId="{E385A43B-9A1B-D9CF-656D-A84DB73EA1F1}"/>
          </ac:spMkLst>
        </pc:spChg>
        <pc:spChg chg="mod topLvl">
          <ac:chgData name="池田 圭吾" userId="1587e764-d12f-4b65-aecb-c6bb0cb94d57" providerId="ADAL" clId="{99CB7922-297F-447B-A234-DBDA51801EFF}" dt="2026-02-24T06:17:18.605" v="1301" actId="165"/>
          <ac:spMkLst>
            <pc:docMk/>
            <pc:sldMk cId="3373886403" sldId="2147483608"/>
            <ac:spMk id="115" creationId="{3A4C3D72-DDBC-6CE4-B74F-8D51FF331CC5}"/>
          </ac:spMkLst>
        </pc:spChg>
        <pc:spChg chg="mod">
          <ac:chgData name="池田 圭吾" userId="1587e764-d12f-4b65-aecb-c6bb0cb94d57" providerId="ADAL" clId="{99CB7922-297F-447B-A234-DBDA51801EFF}" dt="2026-02-24T05:47:40.058" v="1218" actId="20577"/>
          <ac:spMkLst>
            <pc:docMk/>
            <pc:sldMk cId="3373886403" sldId="2147483608"/>
            <ac:spMk id="130" creationId="{8BC73EDE-FE33-C2B0-89E2-2F47B2EA4CC6}"/>
          </ac:spMkLst>
        </pc:spChg>
        <pc:spChg chg="mod topLvl">
          <ac:chgData name="池田 圭吾" userId="1587e764-d12f-4b65-aecb-c6bb0cb94d57" providerId="ADAL" clId="{99CB7922-297F-447B-A234-DBDA51801EFF}" dt="2026-02-24T06:23:31.376" v="1475" actId="165"/>
          <ac:spMkLst>
            <pc:docMk/>
            <pc:sldMk cId="3373886403" sldId="2147483608"/>
            <ac:spMk id="172" creationId="{2757D77C-EB8E-6031-CB2E-237F69482A4B}"/>
          </ac:spMkLst>
        </pc:spChg>
        <pc:spChg chg="mod topLvl">
          <ac:chgData name="池田 圭吾" userId="1587e764-d12f-4b65-aecb-c6bb0cb94d57" providerId="ADAL" clId="{99CB7922-297F-447B-A234-DBDA51801EFF}" dt="2026-02-24T06:23:31.376" v="1475" actId="165"/>
          <ac:spMkLst>
            <pc:docMk/>
            <pc:sldMk cId="3373886403" sldId="2147483608"/>
            <ac:spMk id="174" creationId="{1FA4ADF0-EF77-DE46-D062-E78482F70CF7}"/>
          </ac:spMkLst>
        </pc:spChg>
        <pc:spChg chg="mod topLvl">
          <ac:chgData name="池田 圭吾" userId="1587e764-d12f-4b65-aecb-c6bb0cb94d57" providerId="ADAL" clId="{99CB7922-297F-447B-A234-DBDA51801EFF}" dt="2026-02-24T06:23:31.376" v="1475" actId="165"/>
          <ac:spMkLst>
            <pc:docMk/>
            <pc:sldMk cId="3373886403" sldId="2147483608"/>
            <ac:spMk id="175" creationId="{E4A48179-E785-A303-D2B2-AB4156CB4B14}"/>
          </ac:spMkLst>
        </pc:spChg>
        <pc:spChg chg="del mod topLvl">
          <ac:chgData name="池田 圭吾" userId="1587e764-d12f-4b65-aecb-c6bb0cb94d57" providerId="ADAL" clId="{99CB7922-297F-447B-A234-DBDA51801EFF}" dt="2026-02-24T06:27:44.829" v="1505" actId="478"/>
          <ac:spMkLst>
            <pc:docMk/>
            <pc:sldMk cId="3373886403" sldId="2147483608"/>
            <ac:spMk id="179" creationId="{3F91FC44-13FC-6E52-6AEE-E375C005FE47}"/>
          </ac:spMkLst>
        </pc:spChg>
        <pc:spChg chg="del mod topLvl">
          <ac:chgData name="池田 圭吾" userId="1587e764-d12f-4b65-aecb-c6bb0cb94d57" providerId="ADAL" clId="{99CB7922-297F-447B-A234-DBDA51801EFF}" dt="2026-02-24T06:27:44.829" v="1505" actId="478"/>
          <ac:spMkLst>
            <pc:docMk/>
            <pc:sldMk cId="3373886403" sldId="2147483608"/>
            <ac:spMk id="180" creationId="{FD8A6C3A-CBA8-4A1B-ACA2-A221E65F3B95}"/>
          </ac:spMkLst>
        </pc:spChg>
        <pc:spChg chg="del mod topLvl">
          <ac:chgData name="池田 圭吾" userId="1587e764-d12f-4b65-aecb-c6bb0cb94d57" providerId="ADAL" clId="{99CB7922-297F-447B-A234-DBDA51801EFF}" dt="2026-02-24T06:27:44.829" v="1505" actId="478"/>
          <ac:spMkLst>
            <pc:docMk/>
            <pc:sldMk cId="3373886403" sldId="2147483608"/>
            <ac:spMk id="181" creationId="{E86B0FC7-5A23-FF95-4291-ACB88973FD67}"/>
          </ac:spMkLst>
        </pc:spChg>
        <pc:spChg chg="mod">
          <ac:chgData name="池田 圭吾" userId="1587e764-d12f-4b65-aecb-c6bb0cb94d57" providerId="ADAL" clId="{99CB7922-297F-447B-A234-DBDA51801EFF}" dt="2026-02-24T05:57:59.195" v="1219" actId="2085"/>
          <ac:spMkLst>
            <pc:docMk/>
            <pc:sldMk cId="3373886403" sldId="2147483608"/>
            <ac:spMk id="182" creationId="{FBE0333C-13A0-C9F9-6DE8-383C1DCC1AEF}"/>
          </ac:spMkLst>
        </pc:spChg>
        <pc:spChg chg="mod">
          <ac:chgData name="池田 圭吾" userId="1587e764-d12f-4b65-aecb-c6bb0cb94d57" providerId="ADAL" clId="{99CB7922-297F-447B-A234-DBDA51801EFF}" dt="2026-02-24T05:57:59.195" v="1219" actId="2085"/>
          <ac:spMkLst>
            <pc:docMk/>
            <pc:sldMk cId="3373886403" sldId="2147483608"/>
            <ac:spMk id="183" creationId="{C754219C-2396-871A-599D-76B153ECD4D2}"/>
          </ac:spMkLst>
        </pc:spChg>
        <pc:spChg chg="mod">
          <ac:chgData name="池田 圭吾" userId="1587e764-d12f-4b65-aecb-c6bb0cb94d57" providerId="ADAL" clId="{99CB7922-297F-447B-A234-DBDA51801EFF}" dt="2026-02-24T05:57:59.195" v="1219" actId="2085"/>
          <ac:spMkLst>
            <pc:docMk/>
            <pc:sldMk cId="3373886403" sldId="2147483608"/>
            <ac:spMk id="184" creationId="{1E867CEB-266D-FCC6-6A9C-1D262FFC5DC8}"/>
          </ac:spMkLst>
        </pc:spChg>
        <pc:spChg chg="mod">
          <ac:chgData name="池田 圭吾" userId="1587e764-d12f-4b65-aecb-c6bb0cb94d57" providerId="ADAL" clId="{99CB7922-297F-447B-A234-DBDA51801EFF}" dt="2026-02-24T06:22:49.550" v="1462" actId="404"/>
          <ac:spMkLst>
            <pc:docMk/>
            <pc:sldMk cId="3373886403" sldId="2147483608"/>
            <ac:spMk id="224" creationId="{C7C2DDCB-0AF8-633C-C25D-A90C0C6F08E7}"/>
          </ac:spMkLst>
        </pc:spChg>
        <pc:spChg chg="mod topLvl">
          <ac:chgData name="池田 圭吾" userId="1587e764-d12f-4b65-aecb-c6bb0cb94d57" providerId="ADAL" clId="{99CB7922-297F-447B-A234-DBDA51801EFF}" dt="2026-02-24T06:07:25.260" v="1300" actId="1037"/>
          <ac:spMkLst>
            <pc:docMk/>
            <pc:sldMk cId="3373886403" sldId="2147483608"/>
            <ac:spMk id="227" creationId="{873F1757-D5D7-F340-4C97-6D051528CFAA}"/>
          </ac:spMkLst>
        </pc:spChg>
        <pc:spChg chg="del topLvl">
          <ac:chgData name="池田 圭吾" userId="1587e764-d12f-4b65-aecb-c6bb0cb94d57" providerId="ADAL" clId="{99CB7922-297F-447B-A234-DBDA51801EFF}" dt="2026-02-24T06:05:32.681" v="1252" actId="478"/>
          <ac:spMkLst>
            <pc:docMk/>
            <pc:sldMk cId="3373886403" sldId="2147483608"/>
            <ac:spMk id="228" creationId="{899364A7-8947-5EFF-C67B-320E80F13588}"/>
          </ac:spMkLst>
        </pc:spChg>
        <pc:spChg chg="mod">
          <ac:chgData name="池田 圭吾" userId="1587e764-d12f-4b65-aecb-c6bb0cb94d57" providerId="ADAL" clId="{99CB7922-297F-447B-A234-DBDA51801EFF}" dt="2026-02-24T06:23:06.097" v="1474" actId="14100"/>
          <ac:spMkLst>
            <pc:docMk/>
            <pc:sldMk cId="3373886403" sldId="2147483608"/>
            <ac:spMk id="232" creationId="{EC2DF0FB-6F7C-5B52-72C2-28A23A2E080C}"/>
          </ac:spMkLst>
        </pc:spChg>
        <pc:grpChg chg="del mod">
          <ac:chgData name="池田 圭吾" userId="1587e764-d12f-4b65-aecb-c6bb0cb94d57" providerId="ADAL" clId="{99CB7922-297F-447B-A234-DBDA51801EFF}" dt="2026-02-24T06:05:44.312" v="1256" actId="165"/>
          <ac:grpSpMkLst>
            <pc:docMk/>
            <pc:sldMk cId="3373886403" sldId="2147483608"/>
            <ac:grpSpMk id="2" creationId="{2A4DD95D-CB31-B5A2-B7E3-2C80DBCB2924}"/>
          </ac:grpSpMkLst>
        </pc:grpChg>
        <pc:grpChg chg="del">
          <ac:chgData name="池田 圭吾" userId="1587e764-d12f-4b65-aecb-c6bb0cb94d57" providerId="ADAL" clId="{99CB7922-297F-447B-A234-DBDA51801EFF}" dt="2026-02-24T06:05:32.681" v="1252" actId="478"/>
          <ac:grpSpMkLst>
            <pc:docMk/>
            <pc:sldMk cId="3373886403" sldId="2147483608"/>
            <ac:grpSpMk id="6" creationId="{722B854F-A2B6-8255-AA5B-9E8FDBA7D343}"/>
          </ac:grpSpMkLst>
        </pc:grpChg>
        <pc:grpChg chg="del">
          <ac:chgData name="池田 圭吾" userId="1587e764-d12f-4b65-aecb-c6bb0cb94d57" providerId="ADAL" clId="{99CB7922-297F-447B-A234-DBDA51801EFF}" dt="2026-02-24T06:17:18.605" v="1301" actId="165"/>
          <ac:grpSpMkLst>
            <pc:docMk/>
            <pc:sldMk cId="3373886403" sldId="2147483608"/>
            <ac:grpSpMk id="8" creationId="{C6671502-560B-B71C-FFB2-25A4AA1596CF}"/>
          </ac:grpSpMkLst>
        </pc:grpChg>
        <pc:grpChg chg="del">
          <ac:chgData name="池田 圭吾" userId="1587e764-d12f-4b65-aecb-c6bb0cb94d57" providerId="ADAL" clId="{99CB7922-297F-447B-A234-DBDA51801EFF}" dt="2026-02-24T06:23:31.376" v="1475" actId="165"/>
          <ac:grpSpMkLst>
            <pc:docMk/>
            <pc:sldMk cId="3373886403" sldId="2147483608"/>
            <ac:grpSpMk id="9" creationId="{79CD8AF8-A610-720F-0E44-6E656928665F}"/>
          </ac:grpSpMkLst>
        </pc:grpChg>
        <pc:grpChg chg="del mod">
          <ac:chgData name="池田 圭吾" userId="1587e764-d12f-4b65-aecb-c6bb0cb94d57" providerId="ADAL" clId="{99CB7922-297F-447B-A234-DBDA51801EFF}" dt="2026-02-24T06:24:03.797" v="1488" actId="478"/>
          <ac:grpSpMkLst>
            <pc:docMk/>
            <pc:sldMk cId="3373886403" sldId="2147483608"/>
            <ac:grpSpMk id="18" creationId="{3D867508-31B7-83BD-0765-2D709885EAF3}"/>
          </ac:grpSpMkLst>
        </pc:grpChg>
        <pc:grpChg chg="add mod topLvl">
          <ac:chgData name="池田 圭吾" userId="1587e764-d12f-4b65-aecb-c6bb0cb94d57" providerId="ADAL" clId="{99CB7922-297F-447B-A234-DBDA51801EFF}" dt="2026-02-24T06:21:39.815" v="1457" actId="1038"/>
          <ac:grpSpMkLst>
            <pc:docMk/>
            <pc:sldMk cId="3373886403" sldId="2147483608"/>
            <ac:grpSpMk id="28" creationId="{89FB25BB-BDD2-6863-4585-342722500A95}"/>
          </ac:grpSpMkLst>
        </pc:grpChg>
        <pc:grpChg chg="add del mod">
          <ac:chgData name="池田 圭吾" userId="1587e764-d12f-4b65-aecb-c6bb0cb94d57" providerId="ADAL" clId="{99CB7922-297F-447B-A234-DBDA51801EFF}" dt="2026-02-24T06:21:22.955" v="1442" actId="165"/>
          <ac:grpSpMkLst>
            <pc:docMk/>
            <pc:sldMk cId="3373886403" sldId="2147483608"/>
            <ac:grpSpMk id="29" creationId="{AD791617-7C13-1204-4C88-899A3526F728}"/>
          </ac:grpSpMkLst>
        </pc:grpChg>
        <pc:cxnChg chg="add mod topLvl">
          <ac:chgData name="池田 圭吾" userId="1587e764-d12f-4b65-aecb-c6bb0cb94d57" providerId="ADAL" clId="{99CB7922-297F-447B-A234-DBDA51801EFF}" dt="2026-02-24T06:21:59.403" v="1460" actId="693"/>
          <ac:cxnSpMkLst>
            <pc:docMk/>
            <pc:sldMk cId="3373886403" sldId="2147483608"/>
            <ac:cxnSpMk id="8" creationId="{BC428485-BFC9-649D-35C4-6A82E28ED577}"/>
          </ac:cxnSpMkLst>
        </pc:cxnChg>
        <pc:cxnChg chg="add mod topLvl">
          <ac:chgData name="池田 圭吾" userId="1587e764-d12f-4b65-aecb-c6bb0cb94d57" providerId="ADAL" clId="{99CB7922-297F-447B-A234-DBDA51801EFF}" dt="2026-02-24T06:21:59.403" v="1460" actId="693"/>
          <ac:cxnSpMkLst>
            <pc:docMk/>
            <pc:sldMk cId="3373886403" sldId="2147483608"/>
            <ac:cxnSpMk id="13" creationId="{946E9E43-973E-459A-0478-1A5D6F3A8D99}"/>
          </ac:cxnSpMkLst>
        </pc:cxnChg>
        <pc:cxnChg chg="add mod topLvl">
          <ac:chgData name="池田 圭吾" userId="1587e764-d12f-4b65-aecb-c6bb0cb94d57" providerId="ADAL" clId="{99CB7922-297F-447B-A234-DBDA51801EFF}" dt="2026-02-24T06:21:59.403" v="1460" actId="693"/>
          <ac:cxnSpMkLst>
            <pc:docMk/>
            <pc:sldMk cId="3373886403" sldId="2147483608"/>
            <ac:cxnSpMk id="14" creationId="{838FD1D4-CFA8-E641-1B9D-3B34DFEBE663}"/>
          </ac:cxnSpMkLst>
        </pc:cxnChg>
        <pc:cxnChg chg="add mod topLvl">
          <ac:chgData name="池田 圭吾" userId="1587e764-d12f-4b65-aecb-c6bb0cb94d57" providerId="ADAL" clId="{99CB7922-297F-447B-A234-DBDA51801EFF}" dt="2026-02-24T06:21:59.403" v="1460" actId="693"/>
          <ac:cxnSpMkLst>
            <pc:docMk/>
            <pc:sldMk cId="3373886403" sldId="2147483608"/>
            <ac:cxnSpMk id="16" creationId="{3735A417-353D-ECA7-6EF1-A88D27328299}"/>
          </ac:cxnSpMkLst>
        </pc:cxnChg>
        <pc:cxnChg chg="mod topLvl">
          <ac:chgData name="池田 圭吾" userId="1587e764-d12f-4b65-aecb-c6bb0cb94d57" providerId="ADAL" clId="{99CB7922-297F-447B-A234-DBDA51801EFF}" dt="2026-02-24T06:19:06.638" v="1383" actId="688"/>
          <ac:cxnSpMkLst>
            <pc:docMk/>
            <pc:sldMk cId="3373886403" sldId="2147483608"/>
            <ac:cxnSpMk id="117" creationId="{192BF291-A74C-23C0-6680-06D7475C9BB4}"/>
          </ac:cxnSpMkLst>
        </pc:cxnChg>
        <pc:cxnChg chg="mod topLvl">
          <ac:chgData name="池田 圭吾" userId="1587e764-d12f-4b65-aecb-c6bb0cb94d57" providerId="ADAL" clId="{99CB7922-297F-447B-A234-DBDA51801EFF}" dt="2026-02-24T06:19:02.522" v="1371" actId="688"/>
          <ac:cxnSpMkLst>
            <pc:docMk/>
            <pc:sldMk cId="3373886403" sldId="2147483608"/>
            <ac:cxnSpMk id="118" creationId="{BC8B83CB-D98B-3867-683C-27BFAC4B788A}"/>
          </ac:cxnSpMkLst>
        </pc:cxnChg>
        <pc:cxnChg chg="mod topLvl">
          <ac:chgData name="池田 圭吾" userId="1587e764-d12f-4b65-aecb-c6bb0cb94d57" providerId="ADAL" clId="{99CB7922-297F-447B-A234-DBDA51801EFF}" dt="2026-02-24T06:19:12.411" v="1395" actId="688"/>
          <ac:cxnSpMkLst>
            <pc:docMk/>
            <pc:sldMk cId="3373886403" sldId="2147483608"/>
            <ac:cxnSpMk id="119" creationId="{8ED3C3A1-388E-F490-E0A1-D115F5D2C280}"/>
          </ac:cxnSpMkLst>
        </pc:cxnChg>
        <pc:cxnChg chg="mod topLvl">
          <ac:chgData name="池田 圭吾" userId="1587e764-d12f-4b65-aecb-c6bb0cb94d57" providerId="ADAL" clId="{99CB7922-297F-447B-A234-DBDA51801EFF}" dt="2026-02-24T06:19:12.411" v="1395" actId="688"/>
          <ac:cxnSpMkLst>
            <pc:docMk/>
            <pc:sldMk cId="3373886403" sldId="2147483608"/>
            <ac:cxnSpMk id="120" creationId="{BBCED21D-09C1-C6BE-3E27-66110C2075A3}"/>
          </ac:cxnSpMkLst>
        </pc:cxnChg>
      </pc:sldChg>
    </pc:docChg>
  </pc:docChgLst>
  <pc:docChgLst>
    <pc:chgData name="寺田 直加" userId="602f10f2-145b-4850-af85-4697f6b5da9a" providerId="ADAL" clId="{7DD14E99-5819-4BF5-99B9-4BA9BDB2B9BC}"/>
    <pc:docChg chg="modSld">
      <pc:chgData name="寺田 直加" userId="602f10f2-145b-4850-af85-4697f6b5da9a" providerId="ADAL" clId="{7DD14E99-5819-4BF5-99B9-4BA9BDB2B9BC}" dt="2026-02-19T09:32:11.323" v="38" actId="1076"/>
      <pc:docMkLst>
        <pc:docMk/>
      </pc:docMkLst>
      <pc:sldChg chg="addSp modSp mod">
        <pc:chgData name="寺田 直加" userId="602f10f2-145b-4850-af85-4697f6b5da9a" providerId="ADAL" clId="{7DD14E99-5819-4BF5-99B9-4BA9BDB2B9BC}" dt="2026-02-19T09:32:11.323" v="38" actId="1076"/>
        <pc:sldMkLst>
          <pc:docMk/>
          <pc:sldMk cId="2541777359" sldId="256"/>
        </pc:sldMkLst>
        <pc:spChg chg="add mod">
          <ac:chgData name="寺田 直加" userId="602f10f2-145b-4850-af85-4697f6b5da9a" providerId="ADAL" clId="{7DD14E99-5819-4BF5-99B9-4BA9BDB2B9BC}" dt="2026-02-19T09:32:11.323" v="38" actId="1076"/>
          <ac:spMkLst>
            <pc:docMk/>
            <pc:sldMk cId="2541777359" sldId="256"/>
            <ac:spMk id="2" creationId="{D968FE1A-A869-616F-05DB-2AE0CC478C98}"/>
          </ac:spMkLst>
        </pc:spChg>
      </pc:sldChg>
    </pc:docChg>
  </pc:docChgLst>
  <pc:docChgLst>
    <pc:chgData name="池田 圭吾" userId="1587e764-d12f-4b65-aecb-c6bb0cb94d57" providerId="ADAL" clId="{184FA1B3-7674-49E2-8AB2-51B834A55A67}"/>
    <pc:docChg chg="undo redo custSel modSld">
      <pc:chgData name="池田 圭吾" userId="1587e764-d12f-4b65-aecb-c6bb0cb94d57" providerId="ADAL" clId="{184FA1B3-7674-49E2-8AB2-51B834A55A67}" dt="2026-02-19T10:41:01.907" v="369" actId="1036"/>
      <pc:docMkLst>
        <pc:docMk/>
      </pc:docMkLst>
      <pc:sldChg chg="addSp delSp modSp mod">
        <pc:chgData name="池田 圭吾" userId="1587e764-d12f-4b65-aecb-c6bb0cb94d57" providerId="ADAL" clId="{184FA1B3-7674-49E2-8AB2-51B834A55A67}" dt="2026-02-19T10:41:01.907" v="369" actId="1036"/>
        <pc:sldMkLst>
          <pc:docMk/>
          <pc:sldMk cId="2541777359" sldId="256"/>
        </pc:sldMkLst>
        <pc:spChg chg="mod">
          <ac:chgData name="池田 圭吾" userId="1587e764-d12f-4b65-aecb-c6bb0cb94d57" providerId="ADAL" clId="{184FA1B3-7674-49E2-8AB2-51B834A55A67}" dt="2026-02-19T10:35:19.533" v="144" actId="1076"/>
          <ac:spMkLst>
            <pc:docMk/>
            <pc:sldMk cId="2541777359" sldId="256"/>
            <ac:spMk id="2" creationId="{D968FE1A-A869-616F-05DB-2AE0CC478C98}"/>
          </ac:spMkLst>
        </pc:spChg>
        <pc:spChg chg="mod">
          <ac:chgData name="池田 圭吾" userId="1587e764-d12f-4b65-aecb-c6bb0cb94d57" providerId="ADAL" clId="{184FA1B3-7674-49E2-8AB2-51B834A55A67}" dt="2026-02-19T10:39:08.318" v="311" actId="1036"/>
          <ac:spMkLst>
            <pc:docMk/>
            <pc:sldMk cId="2541777359" sldId="256"/>
            <ac:spMk id="4" creationId="{EBDB6C4D-636C-1FB9-83BA-46F00C929103}"/>
          </ac:spMkLst>
        </pc:spChg>
        <pc:spChg chg="mod">
          <ac:chgData name="池田 圭吾" userId="1587e764-d12f-4b65-aecb-c6bb0cb94d57" providerId="ADAL" clId="{184FA1B3-7674-49E2-8AB2-51B834A55A67}" dt="2026-02-19T10:35:02.295" v="140" actId="1038"/>
          <ac:spMkLst>
            <pc:docMk/>
            <pc:sldMk cId="2541777359" sldId="256"/>
            <ac:spMk id="5" creationId="{D77ED9BF-55EA-823B-A82E-D9335E3ABA45}"/>
          </ac:spMkLst>
        </pc:spChg>
        <pc:spChg chg="mod">
          <ac:chgData name="池田 圭吾" userId="1587e764-d12f-4b65-aecb-c6bb0cb94d57" providerId="ADAL" clId="{184FA1B3-7674-49E2-8AB2-51B834A55A67}" dt="2026-02-19T10:36:21.920" v="234" actId="1035"/>
          <ac:spMkLst>
            <pc:docMk/>
            <pc:sldMk cId="2541777359" sldId="256"/>
            <ac:spMk id="6" creationId="{369F7BFA-3941-13C3-E9CD-04C3A30870CE}"/>
          </ac:spMkLst>
        </pc:spChg>
        <pc:spChg chg="mod">
          <ac:chgData name="池田 圭吾" userId="1587e764-d12f-4b65-aecb-c6bb0cb94d57" providerId="ADAL" clId="{184FA1B3-7674-49E2-8AB2-51B834A55A67}" dt="2026-02-19T10:35:02.295" v="140" actId="1038"/>
          <ac:spMkLst>
            <pc:docMk/>
            <pc:sldMk cId="2541777359" sldId="256"/>
            <ac:spMk id="7" creationId="{7AADEF6E-AAC4-300A-41F5-E8E34189E4F0}"/>
          </ac:spMkLst>
        </pc:spChg>
        <pc:spChg chg="mod">
          <ac:chgData name="池田 圭吾" userId="1587e764-d12f-4b65-aecb-c6bb0cb94d57" providerId="ADAL" clId="{184FA1B3-7674-49E2-8AB2-51B834A55A67}" dt="2026-02-19T10:32:59.719" v="45" actId="207"/>
          <ac:spMkLst>
            <pc:docMk/>
            <pc:sldMk cId="2541777359" sldId="256"/>
            <ac:spMk id="10" creationId="{C10E2941-D75F-1034-65D2-F8C567BF597F}"/>
          </ac:spMkLst>
        </pc:spChg>
        <pc:spChg chg="mod">
          <ac:chgData name="池田 圭吾" userId="1587e764-d12f-4b65-aecb-c6bb0cb94d57" providerId="ADAL" clId="{184FA1B3-7674-49E2-8AB2-51B834A55A67}" dt="2026-02-19T10:32:57.429" v="44" actId="207"/>
          <ac:spMkLst>
            <pc:docMk/>
            <pc:sldMk cId="2541777359" sldId="256"/>
            <ac:spMk id="11" creationId="{64074762-D321-D65D-0C86-5E0959DBA312}"/>
          </ac:spMkLst>
        </pc:spChg>
        <pc:spChg chg="mod">
          <ac:chgData name="池田 圭吾" userId="1587e764-d12f-4b65-aecb-c6bb0cb94d57" providerId="ADAL" clId="{184FA1B3-7674-49E2-8AB2-51B834A55A67}" dt="2026-02-19T10:32:55.704" v="43" actId="207"/>
          <ac:spMkLst>
            <pc:docMk/>
            <pc:sldMk cId="2541777359" sldId="256"/>
            <ac:spMk id="18" creationId="{93CF3C17-AD82-8041-E4B2-B9B368E925E7}"/>
          </ac:spMkLst>
        </pc:spChg>
        <pc:spChg chg="mod topLvl">
          <ac:chgData name="池田 圭吾" userId="1587e764-d12f-4b65-aecb-c6bb0cb94d57" providerId="ADAL" clId="{184FA1B3-7674-49E2-8AB2-51B834A55A67}" dt="2026-02-19T10:38:47.224" v="294" actId="1076"/>
          <ac:spMkLst>
            <pc:docMk/>
            <pc:sldMk cId="2541777359" sldId="256"/>
            <ac:spMk id="19" creationId="{7341A5F1-E1F7-7B8C-8E95-E4B1171EB712}"/>
          </ac:spMkLst>
        </pc:spChg>
        <pc:spChg chg="mod topLvl">
          <ac:chgData name="池田 圭吾" userId="1587e764-d12f-4b65-aecb-c6bb0cb94d57" providerId="ADAL" clId="{184FA1B3-7674-49E2-8AB2-51B834A55A67}" dt="2026-02-19T10:39:44.547" v="329" actId="1076"/>
          <ac:spMkLst>
            <pc:docMk/>
            <pc:sldMk cId="2541777359" sldId="256"/>
            <ac:spMk id="22" creationId="{5AA794ED-F2D4-4CF5-69BC-B26B86B32609}"/>
          </ac:spMkLst>
        </pc:spChg>
        <pc:spChg chg="mod">
          <ac:chgData name="池田 圭吾" userId="1587e764-d12f-4b65-aecb-c6bb0cb94d57" providerId="ADAL" clId="{184FA1B3-7674-49E2-8AB2-51B834A55A67}" dt="2026-02-19T10:39:17.152" v="322" actId="1076"/>
          <ac:spMkLst>
            <pc:docMk/>
            <pc:sldMk cId="2541777359" sldId="256"/>
            <ac:spMk id="24" creationId="{77405E77-F612-F6B5-9184-051C60227AC1}"/>
          </ac:spMkLst>
        </pc:spChg>
        <pc:spChg chg="mod">
          <ac:chgData name="池田 圭吾" userId="1587e764-d12f-4b65-aecb-c6bb0cb94d57" providerId="ADAL" clId="{184FA1B3-7674-49E2-8AB2-51B834A55A67}" dt="2026-02-19T10:39:12.240" v="320" actId="1036"/>
          <ac:spMkLst>
            <pc:docMk/>
            <pc:sldMk cId="2541777359" sldId="256"/>
            <ac:spMk id="25" creationId="{FF78EA73-EE9E-1305-C895-1A073C7E1769}"/>
          </ac:spMkLst>
        </pc:spChg>
        <pc:spChg chg="mod">
          <ac:chgData name="池田 圭吾" userId="1587e764-d12f-4b65-aecb-c6bb0cb94d57" providerId="ADAL" clId="{184FA1B3-7674-49E2-8AB2-51B834A55A67}" dt="2026-02-19T10:35:02.295" v="140" actId="1038"/>
          <ac:spMkLst>
            <pc:docMk/>
            <pc:sldMk cId="2541777359" sldId="256"/>
            <ac:spMk id="26" creationId="{5778B72D-DF77-9630-C514-30AD8782CD74}"/>
          </ac:spMkLst>
        </pc:spChg>
        <pc:spChg chg="mod">
          <ac:chgData name="池田 圭吾" userId="1587e764-d12f-4b65-aecb-c6bb0cb94d57" providerId="ADAL" clId="{184FA1B3-7674-49E2-8AB2-51B834A55A67}" dt="2026-02-19T10:35:02.295" v="140" actId="1038"/>
          <ac:spMkLst>
            <pc:docMk/>
            <pc:sldMk cId="2541777359" sldId="256"/>
            <ac:spMk id="27" creationId="{53B76E3F-E718-ECA7-6F60-8BB368D119FE}"/>
          </ac:spMkLst>
        </pc:spChg>
        <pc:spChg chg="mod">
          <ac:chgData name="池田 圭吾" userId="1587e764-d12f-4b65-aecb-c6bb0cb94d57" providerId="ADAL" clId="{184FA1B3-7674-49E2-8AB2-51B834A55A67}" dt="2026-02-19T10:36:04.138" v="222" actId="14100"/>
          <ac:spMkLst>
            <pc:docMk/>
            <pc:sldMk cId="2541777359" sldId="256"/>
            <ac:spMk id="28" creationId="{5C55D26C-056E-080C-E317-E49AC9168735}"/>
          </ac:spMkLst>
        </pc:spChg>
        <pc:spChg chg="mod topLvl">
          <ac:chgData name="池田 圭吾" userId="1587e764-d12f-4b65-aecb-c6bb0cb94d57" providerId="ADAL" clId="{184FA1B3-7674-49E2-8AB2-51B834A55A67}" dt="2026-02-19T10:40:15.082" v="345" actId="1035"/>
          <ac:spMkLst>
            <pc:docMk/>
            <pc:sldMk cId="2541777359" sldId="256"/>
            <ac:spMk id="32" creationId="{7BC73F3D-DD0D-F515-D04B-0113E51E71F8}"/>
          </ac:spMkLst>
        </pc:spChg>
        <pc:spChg chg="del mod">
          <ac:chgData name="池田 圭吾" userId="1587e764-d12f-4b65-aecb-c6bb0cb94d57" providerId="ADAL" clId="{184FA1B3-7674-49E2-8AB2-51B834A55A67}" dt="2026-02-19T10:40:55.310" v="366" actId="478"/>
          <ac:spMkLst>
            <pc:docMk/>
            <pc:sldMk cId="2541777359" sldId="256"/>
            <ac:spMk id="33" creationId="{203A5EE0-A741-0740-11E9-250AEE110AAC}"/>
          </ac:spMkLst>
        </pc:spChg>
        <pc:spChg chg="del mod">
          <ac:chgData name="池田 圭吾" userId="1587e764-d12f-4b65-aecb-c6bb0cb94d57" providerId="ADAL" clId="{184FA1B3-7674-49E2-8AB2-51B834A55A67}" dt="2026-02-19T10:40:54.338" v="365" actId="478"/>
          <ac:spMkLst>
            <pc:docMk/>
            <pc:sldMk cId="2541777359" sldId="256"/>
            <ac:spMk id="34" creationId="{14BA479B-A5F4-2BAD-A3F1-C11BA7579828}"/>
          </ac:spMkLst>
        </pc:spChg>
        <pc:spChg chg="mod topLvl">
          <ac:chgData name="池田 圭吾" userId="1587e764-d12f-4b65-aecb-c6bb0cb94d57" providerId="ADAL" clId="{184FA1B3-7674-49E2-8AB2-51B834A55A67}" dt="2026-02-19T10:38:47.224" v="294" actId="1076"/>
          <ac:spMkLst>
            <pc:docMk/>
            <pc:sldMk cId="2541777359" sldId="256"/>
            <ac:spMk id="45" creationId="{ABD69D5C-76D2-B330-FB3C-F081D3FB6B80}"/>
          </ac:spMkLst>
        </pc:spChg>
        <pc:spChg chg="del mod">
          <ac:chgData name="池田 圭吾" userId="1587e764-d12f-4b65-aecb-c6bb0cb94d57" providerId="ADAL" clId="{184FA1B3-7674-49E2-8AB2-51B834A55A67}" dt="2026-02-19T10:35:39.816" v="151" actId="478"/>
          <ac:spMkLst>
            <pc:docMk/>
            <pc:sldMk cId="2541777359" sldId="256"/>
            <ac:spMk id="46" creationId="{811F8B1F-A8A5-0A3B-7E95-567CB2C83C69}"/>
          </ac:spMkLst>
        </pc:spChg>
        <pc:spChg chg="mod">
          <ac:chgData name="池田 圭吾" userId="1587e764-d12f-4b65-aecb-c6bb0cb94d57" providerId="ADAL" clId="{184FA1B3-7674-49E2-8AB2-51B834A55A67}" dt="2026-02-19T10:39:27.112" v="326" actId="13926"/>
          <ac:spMkLst>
            <pc:docMk/>
            <pc:sldMk cId="2541777359" sldId="256"/>
            <ac:spMk id="47" creationId="{5405BF8F-77CB-E8E6-2041-BF4BF7F073C3}"/>
          </ac:spMkLst>
        </pc:spChg>
        <pc:grpChg chg="add del mod">
          <ac:chgData name="池田 圭吾" userId="1587e764-d12f-4b65-aecb-c6bb0cb94d57" providerId="ADAL" clId="{184FA1B3-7674-49E2-8AB2-51B834A55A67}" dt="2026-02-19T10:38:31.152" v="289" actId="165"/>
          <ac:grpSpMkLst>
            <pc:docMk/>
            <pc:sldMk cId="2541777359" sldId="256"/>
            <ac:grpSpMk id="3" creationId="{AFFB0F66-D40A-6C4F-2439-BE3E92E33300}"/>
          </ac:grpSpMkLst>
        </pc:grpChg>
        <pc:grpChg chg="mod">
          <ac:chgData name="池田 圭吾" userId="1587e764-d12f-4b65-aecb-c6bb0cb94d57" providerId="ADAL" clId="{184FA1B3-7674-49E2-8AB2-51B834A55A67}" dt="2026-02-19T10:36:32.021" v="235" actId="1076"/>
          <ac:grpSpMkLst>
            <pc:docMk/>
            <pc:sldMk cId="2541777359" sldId="256"/>
            <ac:grpSpMk id="40" creationId="{022DF9BC-D437-EAD7-C9B5-3C9FD103AF33}"/>
          </ac:grpSpMkLst>
        </pc:grpChg>
        <pc:grpChg chg="del">
          <ac:chgData name="池田 圭吾" userId="1587e764-d12f-4b65-aecb-c6bb0cb94d57" providerId="ADAL" clId="{184FA1B3-7674-49E2-8AB2-51B834A55A67}" dt="2026-02-19T10:32:09.937" v="19" actId="478"/>
          <ac:grpSpMkLst>
            <pc:docMk/>
            <pc:sldMk cId="2541777359" sldId="256"/>
            <ac:grpSpMk id="41" creationId="{8C8B5E28-93D3-9365-1153-7496E98DA49A}"/>
          </ac:grpSpMkLst>
        </pc:grpChg>
        <pc:grpChg chg="mod">
          <ac:chgData name="池田 圭吾" userId="1587e764-d12f-4b65-aecb-c6bb0cb94d57" providerId="ADAL" clId="{184FA1B3-7674-49E2-8AB2-51B834A55A67}" dt="2026-02-19T10:41:01.907" v="369" actId="1036"/>
          <ac:grpSpMkLst>
            <pc:docMk/>
            <pc:sldMk cId="2541777359" sldId="256"/>
            <ac:grpSpMk id="42" creationId="{0BAE44B9-FC2A-321F-379A-0C4F22DF630E}"/>
          </ac:grpSpMkLst>
        </pc:grpChg>
      </pc:sldChg>
    </pc:docChg>
  </pc:docChgLst>
  <pc:docChgLst>
    <pc:chgData name="池田 圭吾" userId="1587e764-d12f-4b65-aecb-c6bb0cb94d57" providerId="ADAL" clId="{01D67BAD-A96F-4227-AD61-5FAFF0434DB0}"/>
    <pc:docChg chg="undo redo custSel addSld delSld modSld sldOrd delMainMaster">
      <pc:chgData name="池田 圭吾" userId="1587e764-d12f-4b65-aecb-c6bb0cb94d57" providerId="ADAL" clId="{01D67BAD-A96F-4227-AD61-5FAFF0434DB0}" dt="2026-02-20T09:49:32.051" v="10294" actId="20577"/>
      <pc:docMkLst>
        <pc:docMk/>
      </pc:docMkLst>
      <pc:sldChg chg="add del ord">
        <pc:chgData name="池田 圭吾" userId="1587e764-d12f-4b65-aecb-c6bb0cb94d57" providerId="ADAL" clId="{01D67BAD-A96F-4227-AD61-5FAFF0434DB0}" dt="2026-02-20T08:56:35.237" v="9136" actId="47"/>
        <pc:sldMkLst>
          <pc:docMk/>
          <pc:sldMk cId="2541777359" sldId="256"/>
        </pc:sldMkLst>
      </pc:sldChg>
      <pc:sldChg chg="addSp delSp modSp add del mod">
        <pc:chgData name="池田 圭吾" userId="1587e764-d12f-4b65-aecb-c6bb0cb94d57" providerId="ADAL" clId="{01D67BAD-A96F-4227-AD61-5FAFF0434DB0}" dt="2026-02-20T08:55:12.782" v="9130" actId="14100"/>
        <pc:sldMkLst>
          <pc:docMk/>
          <pc:sldMk cId="3203452700" sldId="2147482988"/>
        </pc:sldMkLst>
        <pc:spChg chg="add mod">
          <ac:chgData name="池田 圭吾" userId="1587e764-d12f-4b65-aecb-c6bb0cb94d57" providerId="ADAL" clId="{01D67BAD-A96F-4227-AD61-5FAFF0434DB0}" dt="2026-02-20T05:29:47.781" v="4"/>
          <ac:spMkLst>
            <pc:docMk/>
            <pc:sldMk cId="3203452700" sldId="2147482988"/>
            <ac:spMk id="2" creationId="{D83CEDE2-1017-56A8-6F5E-158ACE918917}"/>
          </ac:spMkLst>
        </pc:spChg>
        <pc:spChg chg="add del">
          <ac:chgData name="池田 圭吾" userId="1587e764-d12f-4b65-aecb-c6bb0cb94d57" providerId="ADAL" clId="{01D67BAD-A96F-4227-AD61-5FAFF0434DB0}" dt="2026-02-20T05:30:09.492" v="15" actId="478"/>
          <ac:spMkLst>
            <pc:docMk/>
            <pc:sldMk cId="3203452700" sldId="2147482988"/>
            <ac:spMk id="3" creationId="{CDBAE435-967C-BEAB-7B30-E724CF20F5CC}"/>
          </ac:spMkLst>
        </pc:spChg>
        <pc:spChg chg="add mod">
          <ac:chgData name="池田 圭吾" userId="1587e764-d12f-4b65-aecb-c6bb0cb94d57" providerId="ADAL" clId="{01D67BAD-A96F-4227-AD61-5FAFF0434DB0}" dt="2026-02-20T05:29:47.781" v="4"/>
          <ac:spMkLst>
            <pc:docMk/>
            <pc:sldMk cId="3203452700" sldId="2147482988"/>
            <ac:spMk id="4" creationId="{75E35C7C-B010-7108-CCC8-F2679D874AF3}"/>
          </ac:spMkLst>
        </pc:spChg>
        <pc:spChg chg="add del mod">
          <ac:chgData name="池田 圭吾" userId="1587e764-d12f-4b65-aecb-c6bb0cb94d57" providerId="ADAL" clId="{01D67BAD-A96F-4227-AD61-5FAFF0434DB0}" dt="2026-02-20T05:30:42.522" v="131"/>
          <ac:spMkLst>
            <pc:docMk/>
            <pc:sldMk cId="3203452700" sldId="2147482988"/>
            <ac:spMk id="5" creationId="{7A79422C-B582-DB6C-C9D8-5D259A072FE5}"/>
          </ac:spMkLst>
        </pc:spChg>
        <pc:spChg chg="add mod">
          <ac:chgData name="池田 圭吾" userId="1587e764-d12f-4b65-aecb-c6bb0cb94d57" providerId="ADAL" clId="{01D67BAD-A96F-4227-AD61-5FAFF0434DB0}" dt="2026-02-20T05:29:47.781" v="4"/>
          <ac:spMkLst>
            <pc:docMk/>
            <pc:sldMk cId="3203452700" sldId="2147482988"/>
            <ac:spMk id="6" creationId="{1BED33AE-E88C-17F0-1F49-B960840F38D4}"/>
          </ac:spMkLst>
        </pc:spChg>
        <pc:spChg chg="add mod">
          <ac:chgData name="池田 圭吾" userId="1587e764-d12f-4b65-aecb-c6bb0cb94d57" providerId="ADAL" clId="{01D67BAD-A96F-4227-AD61-5FAFF0434DB0}" dt="2026-02-20T05:29:47.781" v="4"/>
          <ac:spMkLst>
            <pc:docMk/>
            <pc:sldMk cId="3203452700" sldId="2147482988"/>
            <ac:spMk id="7" creationId="{41066924-ADF1-EC48-9453-0001E63934A7}"/>
          </ac:spMkLst>
        </pc:spChg>
        <pc:spChg chg="mod">
          <ac:chgData name="池田 圭吾" userId="1587e764-d12f-4b65-aecb-c6bb0cb94d57" providerId="ADAL" clId="{01D67BAD-A96F-4227-AD61-5FAFF0434DB0}" dt="2026-02-20T05:29:47.781" v="4"/>
          <ac:spMkLst>
            <pc:docMk/>
            <pc:sldMk cId="3203452700" sldId="2147482988"/>
            <ac:spMk id="10" creationId="{1237C8A4-566C-F187-418F-869A413B41FB}"/>
          </ac:spMkLst>
        </pc:spChg>
        <pc:spChg chg="add del">
          <ac:chgData name="池田 圭吾" userId="1587e764-d12f-4b65-aecb-c6bb0cb94d57" providerId="ADAL" clId="{01D67BAD-A96F-4227-AD61-5FAFF0434DB0}" dt="2026-02-20T05:30:18.045" v="18" actId="478"/>
          <ac:spMkLst>
            <pc:docMk/>
            <pc:sldMk cId="3203452700" sldId="2147482988"/>
            <ac:spMk id="11" creationId="{0899762D-BB57-DC66-D59B-77F429EEE916}"/>
          </ac:spMkLst>
        </pc:spChg>
        <pc:spChg chg="mod">
          <ac:chgData name="池田 圭吾" userId="1587e764-d12f-4b65-aecb-c6bb0cb94d57" providerId="ADAL" clId="{01D67BAD-A96F-4227-AD61-5FAFF0434DB0}" dt="2026-02-20T05:29:47.781" v="4"/>
          <ac:spMkLst>
            <pc:docMk/>
            <pc:sldMk cId="3203452700" sldId="2147482988"/>
            <ac:spMk id="12" creationId="{F8E62D02-D633-725A-0FE3-B23E9FA27980}"/>
          </ac:spMkLst>
        </pc:spChg>
        <pc:spChg chg="mod">
          <ac:chgData name="池田 圭吾" userId="1587e764-d12f-4b65-aecb-c6bb0cb94d57" providerId="ADAL" clId="{01D67BAD-A96F-4227-AD61-5FAFF0434DB0}" dt="2026-02-20T05:29:47.781" v="4"/>
          <ac:spMkLst>
            <pc:docMk/>
            <pc:sldMk cId="3203452700" sldId="2147482988"/>
            <ac:spMk id="14" creationId="{8F94484B-4922-1471-DF16-28329931CE62}"/>
          </ac:spMkLst>
        </pc:spChg>
        <pc:spChg chg="mod">
          <ac:chgData name="池田 圭吾" userId="1587e764-d12f-4b65-aecb-c6bb0cb94d57" providerId="ADAL" clId="{01D67BAD-A96F-4227-AD61-5FAFF0434DB0}" dt="2026-02-20T05:29:47.781" v="4"/>
          <ac:spMkLst>
            <pc:docMk/>
            <pc:sldMk cId="3203452700" sldId="2147482988"/>
            <ac:spMk id="15" creationId="{E6BD5505-2B89-47B5-8536-40634F3207B6}"/>
          </ac:spMkLst>
        </pc:spChg>
        <pc:spChg chg="add del">
          <ac:chgData name="池田 圭吾" userId="1587e764-d12f-4b65-aecb-c6bb0cb94d57" providerId="ADAL" clId="{01D67BAD-A96F-4227-AD61-5FAFF0434DB0}" dt="2026-02-20T05:30:20.431" v="19" actId="478"/>
          <ac:spMkLst>
            <pc:docMk/>
            <pc:sldMk cId="3203452700" sldId="2147482988"/>
            <ac:spMk id="16" creationId="{7E2560E8-64DA-B9FD-DA62-3AF7C33F29D9}"/>
          </ac:spMkLst>
        </pc:spChg>
        <pc:spChg chg="add del">
          <ac:chgData name="池田 圭吾" userId="1587e764-d12f-4b65-aecb-c6bb0cb94d57" providerId="ADAL" clId="{01D67BAD-A96F-4227-AD61-5FAFF0434DB0}" dt="2026-02-20T05:30:18.045" v="18" actId="478"/>
          <ac:spMkLst>
            <pc:docMk/>
            <pc:sldMk cId="3203452700" sldId="2147482988"/>
            <ac:spMk id="18" creationId="{E4AB4A0E-7E2D-6D79-80FA-69BBA59881AD}"/>
          </ac:spMkLst>
        </pc:spChg>
        <pc:spChg chg="add mod">
          <ac:chgData name="池田 圭吾" userId="1587e764-d12f-4b65-aecb-c6bb0cb94d57" providerId="ADAL" clId="{01D67BAD-A96F-4227-AD61-5FAFF0434DB0}" dt="2026-02-20T05:29:47.781" v="4"/>
          <ac:spMkLst>
            <pc:docMk/>
            <pc:sldMk cId="3203452700" sldId="2147482988"/>
            <ac:spMk id="19" creationId="{495E4533-7DA1-E204-093B-2B410F8F7AB9}"/>
          </ac:spMkLst>
        </pc:spChg>
        <pc:spChg chg="add del">
          <ac:chgData name="池田 圭吾" userId="1587e764-d12f-4b65-aecb-c6bb0cb94d57" providerId="ADAL" clId="{01D67BAD-A96F-4227-AD61-5FAFF0434DB0}" dt="2026-02-20T05:30:18.045" v="18" actId="478"/>
          <ac:spMkLst>
            <pc:docMk/>
            <pc:sldMk cId="3203452700" sldId="2147482988"/>
            <ac:spMk id="20" creationId="{D46D41AE-42FB-BDA1-E8CC-B1A943359F53}"/>
          </ac:spMkLst>
        </pc:spChg>
        <pc:spChg chg="add del">
          <ac:chgData name="池田 圭吾" userId="1587e764-d12f-4b65-aecb-c6bb0cb94d57" providerId="ADAL" clId="{01D67BAD-A96F-4227-AD61-5FAFF0434DB0}" dt="2026-02-20T05:30:18.045" v="18" actId="478"/>
          <ac:spMkLst>
            <pc:docMk/>
            <pc:sldMk cId="3203452700" sldId="2147482988"/>
            <ac:spMk id="21" creationId="{F3322A97-00BE-EF83-968E-67B9486EAC9A}"/>
          </ac:spMkLst>
        </pc:spChg>
        <pc:spChg chg="add del">
          <ac:chgData name="池田 圭吾" userId="1587e764-d12f-4b65-aecb-c6bb0cb94d57" providerId="ADAL" clId="{01D67BAD-A96F-4227-AD61-5FAFF0434DB0}" dt="2026-02-20T05:30:18.045" v="18" actId="478"/>
          <ac:spMkLst>
            <pc:docMk/>
            <pc:sldMk cId="3203452700" sldId="2147482988"/>
            <ac:spMk id="22" creationId="{57306998-4039-103A-62EF-ACF89D35E145}"/>
          </ac:spMkLst>
        </pc:spChg>
        <pc:spChg chg="add del">
          <ac:chgData name="池田 圭吾" userId="1587e764-d12f-4b65-aecb-c6bb0cb94d57" providerId="ADAL" clId="{01D67BAD-A96F-4227-AD61-5FAFF0434DB0}" dt="2026-02-20T05:30:18.045" v="18" actId="478"/>
          <ac:spMkLst>
            <pc:docMk/>
            <pc:sldMk cId="3203452700" sldId="2147482988"/>
            <ac:spMk id="23" creationId="{BBF9EEB9-390D-7898-60B2-61FEEDA31DBE}"/>
          </ac:spMkLst>
        </pc:spChg>
        <pc:spChg chg="add mod">
          <ac:chgData name="池田 圭吾" userId="1587e764-d12f-4b65-aecb-c6bb0cb94d57" providerId="ADAL" clId="{01D67BAD-A96F-4227-AD61-5FAFF0434DB0}" dt="2026-02-20T05:29:47.781" v="4"/>
          <ac:spMkLst>
            <pc:docMk/>
            <pc:sldMk cId="3203452700" sldId="2147482988"/>
            <ac:spMk id="24" creationId="{55A63AEA-B29E-39FF-D961-B35C253D291F}"/>
          </ac:spMkLst>
        </pc:spChg>
        <pc:spChg chg="add mod">
          <ac:chgData name="池田 圭吾" userId="1587e764-d12f-4b65-aecb-c6bb0cb94d57" providerId="ADAL" clId="{01D67BAD-A96F-4227-AD61-5FAFF0434DB0}" dt="2026-02-20T05:29:47.781" v="4"/>
          <ac:spMkLst>
            <pc:docMk/>
            <pc:sldMk cId="3203452700" sldId="2147482988"/>
            <ac:spMk id="25" creationId="{99023C42-E0D0-8FDF-8EBC-BEA2F0D573E5}"/>
          </ac:spMkLst>
        </pc:spChg>
        <pc:spChg chg="add mod">
          <ac:chgData name="池田 圭吾" userId="1587e764-d12f-4b65-aecb-c6bb0cb94d57" providerId="ADAL" clId="{01D67BAD-A96F-4227-AD61-5FAFF0434DB0}" dt="2026-02-20T05:29:47.781" v="4"/>
          <ac:spMkLst>
            <pc:docMk/>
            <pc:sldMk cId="3203452700" sldId="2147482988"/>
            <ac:spMk id="26" creationId="{42FE7F7F-2F50-3811-0C89-AAD00F6773B5}"/>
          </ac:spMkLst>
        </pc:spChg>
        <pc:spChg chg="add mod">
          <ac:chgData name="池田 圭吾" userId="1587e764-d12f-4b65-aecb-c6bb0cb94d57" providerId="ADAL" clId="{01D67BAD-A96F-4227-AD61-5FAFF0434DB0}" dt="2026-02-20T05:29:47.781" v="4"/>
          <ac:spMkLst>
            <pc:docMk/>
            <pc:sldMk cId="3203452700" sldId="2147482988"/>
            <ac:spMk id="27" creationId="{9C0753B9-5876-31C1-1C4E-31DC1644AEF4}"/>
          </ac:spMkLst>
        </pc:spChg>
        <pc:spChg chg="add mod">
          <ac:chgData name="池田 圭吾" userId="1587e764-d12f-4b65-aecb-c6bb0cb94d57" providerId="ADAL" clId="{01D67BAD-A96F-4227-AD61-5FAFF0434DB0}" dt="2026-02-20T05:29:47.781" v="4"/>
          <ac:spMkLst>
            <pc:docMk/>
            <pc:sldMk cId="3203452700" sldId="2147482988"/>
            <ac:spMk id="28" creationId="{85244D0C-86B5-2B01-9748-39BB91717F37}"/>
          </ac:spMkLst>
        </pc:spChg>
        <pc:spChg chg="add mod">
          <ac:chgData name="池田 圭吾" userId="1587e764-d12f-4b65-aecb-c6bb0cb94d57" providerId="ADAL" clId="{01D67BAD-A96F-4227-AD61-5FAFF0434DB0}" dt="2026-02-20T05:29:47.781" v="4"/>
          <ac:spMkLst>
            <pc:docMk/>
            <pc:sldMk cId="3203452700" sldId="2147482988"/>
            <ac:spMk id="29" creationId="{DB0B8AD6-C013-2E59-3FAD-0FA861B3B55E}"/>
          </ac:spMkLst>
        </pc:spChg>
        <pc:spChg chg="add mod">
          <ac:chgData name="池田 圭吾" userId="1587e764-d12f-4b65-aecb-c6bb0cb94d57" providerId="ADAL" clId="{01D67BAD-A96F-4227-AD61-5FAFF0434DB0}" dt="2026-02-20T05:29:47.781" v="4"/>
          <ac:spMkLst>
            <pc:docMk/>
            <pc:sldMk cId="3203452700" sldId="2147482988"/>
            <ac:spMk id="30" creationId="{7B6F9E06-F3FC-F20C-F5FD-87D77F78F446}"/>
          </ac:spMkLst>
        </pc:spChg>
        <pc:spChg chg="add del">
          <ac:chgData name="池田 圭吾" userId="1587e764-d12f-4b65-aecb-c6bb0cb94d57" providerId="ADAL" clId="{01D67BAD-A96F-4227-AD61-5FAFF0434DB0}" dt="2026-02-20T05:30:18.045" v="18" actId="478"/>
          <ac:spMkLst>
            <pc:docMk/>
            <pc:sldMk cId="3203452700" sldId="2147482988"/>
            <ac:spMk id="32" creationId="{CBBC68AD-1973-E6A5-BAA4-4A654B3CB7EE}"/>
          </ac:spMkLst>
        </pc:spChg>
        <pc:spChg chg="add del">
          <ac:chgData name="池田 圭吾" userId="1587e764-d12f-4b65-aecb-c6bb0cb94d57" providerId="ADAL" clId="{01D67BAD-A96F-4227-AD61-5FAFF0434DB0}" dt="2026-02-20T05:30:18.045" v="18" actId="478"/>
          <ac:spMkLst>
            <pc:docMk/>
            <pc:sldMk cId="3203452700" sldId="2147482988"/>
            <ac:spMk id="33" creationId="{0A37C6D6-6159-7855-7D0E-FC5D596A870F}"/>
          </ac:spMkLst>
        </pc:spChg>
        <pc:spChg chg="add mod">
          <ac:chgData name="池田 圭吾" userId="1587e764-d12f-4b65-aecb-c6bb0cb94d57" providerId="ADAL" clId="{01D67BAD-A96F-4227-AD61-5FAFF0434DB0}" dt="2026-02-20T05:29:47.781" v="4"/>
          <ac:spMkLst>
            <pc:docMk/>
            <pc:sldMk cId="3203452700" sldId="2147482988"/>
            <ac:spMk id="34" creationId="{154C51DF-E7B1-CEC9-8B48-C51D6E416C61}"/>
          </ac:spMkLst>
        </pc:spChg>
        <pc:spChg chg="add del mod">
          <ac:chgData name="池田 圭吾" userId="1587e764-d12f-4b65-aecb-c6bb0cb94d57" providerId="ADAL" clId="{01D67BAD-A96F-4227-AD61-5FAFF0434DB0}" dt="2026-02-20T05:30:13.430" v="17" actId="478"/>
          <ac:spMkLst>
            <pc:docMk/>
            <pc:sldMk cId="3203452700" sldId="2147482988"/>
            <ac:spMk id="35" creationId="{814A2BEE-FCEB-E4CC-459A-432BEC0B16A7}"/>
          </ac:spMkLst>
        </pc:spChg>
        <pc:spChg chg="add mod">
          <ac:chgData name="池田 圭吾" userId="1587e764-d12f-4b65-aecb-c6bb0cb94d57" providerId="ADAL" clId="{01D67BAD-A96F-4227-AD61-5FAFF0434DB0}" dt="2026-02-20T05:29:47.781" v="4"/>
          <ac:spMkLst>
            <pc:docMk/>
            <pc:sldMk cId="3203452700" sldId="2147482988"/>
            <ac:spMk id="36" creationId="{D6702756-518D-769F-B45C-DB52594BE4DE}"/>
          </ac:spMkLst>
        </pc:spChg>
        <pc:spChg chg="add mod">
          <ac:chgData name="池田 圭吾" userId="1587e764-d12f-4b65-aecb-c6bb0cb94d57" providerId="ADAL" clId="{01D67BAD-A96F-4227-AD61-5FAFF0434DB0}" dt="2026-02-20T05:29:47.781" v="4"/>
          <ac:spMkLst>
            <pc:docMk/>
            <pc:sldMk cId="3203452700" sldId="2147482988"/>
            <ac:spMk id="37" creationId="{5ACE1E57-541C-76A6-AA0A-197A0A68439C}"/>
          </ac:spMkLst>
        </pc:spChg>
        <pc:spChg chg="add mod">
          <ac:chgData name="池田 圭吾" userId="1587e764-d12f-4b65-aecb-c6bb0cb94d57" providerId="ADAL" clId="{01D67BAD-A96F-4227-AD61-5FAFF0434DB0}" dt="2026-02-20T06:25:26.958" v="5332" actId="207"/>
          <ac:spMkLst>
            <pc:docMk/>
            <pc:sldMk cId="3203452700" sldId="2147482988"/>
            <ac:spMk id="38" creationId="{1EDFA392-C780-DFC1-0982-20F3D87D0C90}"/>
          </ac:spMkLst>
        </pc:spChg>
        <pc:spChg chg="add mod">
          <ac:chgData name="池田 圭吾" userId="1587e764-d12f-4b65-aecb-c6bb0cb94d57" providerId="ADAL" clId="{01D67BAD-A96F-4227-AD61-5FAFF0434DB0}" dt="2026-02-20T05:32:20.531" v="162"/>
          <ac:spMkLst>
            <pc:docMk/>
            <pc:sldMk cId="3203452700" sldId="2147482988"/>
            <ac:spMk id="43" creationId="{56DBFF07-44C9-9BB4-0AAA-08047067A402}"/>
          </ac:spMkLst>
        </pc:spChg>
        <pc:spChg chg="add mod">
          <ac:chgData name="池田 圭吾" userId="1587e764-d12f-4b65-aecb-c6bb0cb94d57" providerId="ADAL" clId="{01D67BAD-A96F-4227-AD61-5FAFF0434DB0}" dt="2026-02-20T05:32:20.531" v="162"/>
          <ac:spMkLst>
            <pc:docMk/>
            <pc:sldMk cId="3203452700" sldId="2147482988"/>
            <ac:spMk id="44" creationId="{23F86432-3BEF-63F8-A7B5-07919400B9E2}"/>
          </ac:spMkLst>
        </pc:spChg>
        <pc:spChg chg="add mod">
          <ac:chgData name="池田 圭吾" userId="1587e764-d12f-4b65-aecb-c6bb0cb94d57" providerId="ADAL" clId="{01D67BAD-A96F-4227-AD61-5FAFF0434DB0}" dt="2026-02-20T05:32:20.531" v="162"/>
          <ac:spMkLst>
            <pc:docMk/>
            <pc:sldMk cId="3203452700" sldId="2147482988"/>
            <ac:spMk id="45" creationId="{42D1D7F4-FA7E-1BF9-3127-16A5189DE4C7}"/>
          </ac:spMkLst>
        </pc:spChg>
        <pc:spChg chg="add mod">
          <ac:chgData name="池田 圭吾" userId="1587e764-d12f-4b65-aecb-c6bb0cb94d57" providerId="ADAL" clId="{01D67BAD-A96F-4227-AD61-5FAFF0434DB0}" dt="2026-02-20T05:32:20.531" v="162"/>
          <ac:spMkLst>
            <pc:docMk/>
            <pc:sldMk cId="3203452700" sldId="2147482988"/>
            <ac:spMk id="46" creationId="{8BBCFA61-20BB-877E-4EFE-4CF2C14362E0}"/>
          </ac:spMkLst>
        </pc:spChg>
        <pc:spChg chg="mod">
          <ac:chgData name="池田 圭吾" userId="1587e764-d12f-4b65-aecb-c6bb0cb94d57" providerId="ADAL" clId="{01D67BAD-A96F-4227-AD61-5FAFF0434DB0}" dt="2026-02-20T05:32:20.531" v="162"/>
          <ac:spMkLst>
            <pc:docMk/>
            <pc:sldMk cId="3203452700" sldId="2147482988"/>
            <ac:spMk id="48" creationId="{AEBF5AE0-BECF-E32D-E599-9DC4E4F1E61A}"/>
          </ac:spMkLst>
        </pc:spChg>
        <pc:spChg chg="mod">
          <ac:chgData name="池田 圭吾" userId="1587e764-d12f-4b65-aecb-c6bb0cb94d57" providerId="ADAL" clId="{01D67BAD-A96F-4227-AD61-5FAFF0434DB0}" dt="2026-02-20T05:32:20.531" v="162"/>
          <ac:spMkLst>
            <pc:docMk/>
            <pc:sldMk cId="3203452700" sldId="2147482988"/>
            <ac:spMk id="49" creationId="{CE9D4C01-3F97-4CB9-39B4-F5AFB0E6F87A}"/>
          </ac:spMkLst>
        </pc:spChg>
        <pc:spChg chg="mod">
          <ac:chgData name="池田 圭吾" userId="1587e764-d12f-4b65-aecb-c6bb0cb94d57" providerId="ADAL" clId="{01D67BAD-A96F-4227-AD61-5FAFF0434DB0}" dt="2026-02-20T05:32:20.531" v="162"/>
          <ac:spMkLst>
            <pc:docMk/>
            <pc:sldMk cId="3203452700" sldId="2147482988"/>
            <ac:spMk id="51" creationId="{FD3A31A0-F04A-3346-8097-F1DEBA03EA22}"/>
          </ac:spMkLst>
        </pc:spChg>
        <pc:spChg chg="mod">
          <ac:chgData name="池田 圭吾" userId="1587e764-d12f-4b65-aecb-c6bb0cb94d57" providerId="ADAL" clId="{01D67BAD-A96F-4227-AD61-5FAFF0434DB0}" dt="2026-02-20T05:32:20.531" v="162"/>
          <ac:spMkLst>
            <pc:docMk/>
            <pc:sldMk cId="3203452700" sldId="2147482988"/>
            <ac:spMk id="52" creationId="{A44BC8FA-3E52-7548-EBFF-91C27D995795}"/>
          </ac:spMkLst>
        </pc:spChg>
        <pc:spChg chg="add mod">
          <ac:chgData name="池田 圭吾" userId="1587e764-d12f-4b65-aecb-c6bb0cb94d57" providerId="ADAL" clId="{01D67BAD-A96F-4227-AD61-5FAFF0434DB0}" dt="2026-02-20T05:32:20.531" v="162"/>
          <ac:spMkLst>
            <pc:docMk/>
            <pc:sldMk cId="3203452700" sldId="2147482988"/>
            <ac:spMk id="53" creationId="{2B5EEA9B-F0D1-24EC-3826-BA98ADB8AC80}"/>
          </ac:spMkLst>
        </pc:spChg>
        <pc:spChg chg="add mod">
          <ac:chgData name="池田 圭吾" userId="1587e764-d12f-4b65-aecb-c6bb0cb94d57" providerId="ADAL" clId="{01D67BAD-A96F-4227-AD61-5FAFF0434DB0}" dt="2026-02-20T05:32:20.531" v="162"/>
          <ac:spMkLst>
            <pc:docMk/>
            <pc:sldMk cId="3203452700" sldId="2147482988"/>
            <ac:spMk id="54" creationId="{87DE2205-07E0-DF80-B5C8-907DB0403C79}"/>
          </ac:spMkLst>
        </pc:spChg>
        <pc:spChg chg="add mod">
          <ac:chgData name="池田 圭吾" userId="1587e764-d12f-4b65-aecb-c6bb0cb94d57" providerId="ADAL" clId="{01D67BAD-A96F-4227-AD61-5FAFF0434DB0}" dt="2026-02-20T05:32:20.531" v="162"/>
          <ac:spMkLst>
            <pc:docMk/>
            <pc:sldMk cId="3203452700" sldId="2147482988"/>
            <ac:spMk id="55" creationId="{9A942DC5-5BF2-2B41-9E43-4409F02533A3}"/>
          </ac:spMkLst>
        </pc:spChg>
        <pc:spChg chg="add mod">
          <ac:chgData name="池田 圭吾" userId="1587e764-d12f-4b65-aecb-c6bb0cb94d57" providerId="ADAL" clId="{01D67BAD-A96F-4227-AD61-5FAFF0434DB0}" dt="2026-02-20T05:32:20.531" v="162"/>
          <ac:spMkLst>
            <pc:docMk/>
            <pc:sldMk cId="3203452700" sldId="2147482988"/>
            <ac:spMk id="56" creationId="{22E4D701-81A7-EF70-1CD0-79CEE69F7B8E}"/>
          </ac:spMkLst>
        </pc:spChg>
        <pc:spChg chg="add mod">
          <ac:chgData name="池田 圭吾" userId="1587e764-d12f-4b65-aecb-c6bb0cb94d57" providerId="ADAL" clId="{01D67BAD-A96F-4227-AD61-5FAFF0434DB0}" dt="2026-02-20T05:32:20.531" v="162"/>
          <ac:spMkLst>
            <pc:docMk/>
            <pc:sldMk cId="3203452700" sldId="2147482988"/>
            <ac:spMk id="57" creationId="{2F93360B-EF8A-1B5C-AF57-A1165B7FFB93}"/>
          </ac:spMkLst>
        </pc:spChg>
        <pc:spChg chg="add mod">
          <ac:chgData name="池田 圭吾" userId="1587e764-d12f-4b65-aecb-c6bb0cb94d57" providerId="ADAL" clId="{01D67BAD-A96F-4227-AD61-5FAFF0434DB0}" dt="2026-02-20T05:32:20.531" v="162"/>
          <ac:spMkLst>
            <pc:docMk/>
            <pc:sldMk cId="3203452700" sldId="2147482988"/>
            <ac:spMk id="58" creationId="{17618414-1016-9CA4-B037-E9949C9B8D6C}"/>
          </ac:spMkLst>
        </pc:spChg>
        <pc:spChg chg="add mod">
          <ac:chgData name="池田 圭吾" userId="1587e764-d12f-4b65-aecb-c6bb0cb94d57" providerId="ADAL" clId="{01D67BAD-A96F-4227-AD61-5FAFF0434DB0}" dt="2026-02-20T05:32:20.531" v="162"/>
          <ac:spMkLst>
            <pc:docMk/>
            <pc:sldMk cId="3203452700" sldId="2147482988"/>
            <ac:spMk id="59" creationId="{AAA59FEF-C137-42FA-6BC2-0A1FC9F09C74}"/>
          </ac:spMkLst>
        </pc:spChg>
        <pc:spChg chg="add mod">
          <ac:chgData name="池田 圭吾" userId="1587e764-d12f-4b65-aecb-c6bb0cb94d57" providerId="ADAL" clId="{01D67BAD-A96F-4227-AD61-5FAFF0434DB0}" dt="2026-02-20T05:32:20.531" v="162"/>
          <ac:spMkLst>
            <pc:docMk/>
            <pc:sldMk cId="3203452700" sldId="2147482988"/>
            <ac:spMk id="60" creationId="{1E9BF686-9798-F136-64A1-0F003109C5D0}"/>
          </ac:spMkLst>
        </pc:spChg>
        <pc:spChg chg="add mod">
          <ac:chgData name="池田 圭吾" userId="1587e764-d12f-4b65-aecb-c6bb0cb94d57" providerId="ADAL" clId="{01D67BAD-A96F-4227-AD61-5FAFF0434DB0}" dt="2026-02-20T05:32:20.531" v="162"/>
          <ac:spMkLst>
            <pc:docMk/>
            <pc:sldMk cId="3203452700" sldId="2147482988"/>
            <ac:spMk id="61" creationId="{CB96EA99-B3AC-C161-9EA6-224777BCDE12}"/>
          </ac:spMkLst>
        </pc:spChg>
        <pc:spChg chg="add mod">
          <ac:chgData name="池田 圭吾" userId="1587e764-d12f-4b65-aecb-c6bb0cb94d57" providerId="ADAL" clId="{01D67BAD-A96F-4227-AD61-5FAFF0434DB0}" dt="2026-02-20T05:32:20.531" v="162"/>
          <ac:spMkLst>
            <pc:docMk/>
            <pc:sldMk cId="3203452700" sldId="2147482988"/>
            <ac:spMk id="62" creationId="{F01358F7-8B35-07B4-BF39-9931B0C5E95C}"/>
          </ac:spMkLst>
        </pc:spChg>
        <pc:spChg chg="add mod">
          <ac:chgData name="池田 圭吾" userId="1587e764-d12f-4b65-aecb-c6bb0cb94d57" providerId="ADAL" clId="{01D67BAD-A96F-4227-AD61-5FAFF0434DB0}" dt="2026-02-20T05:32:20.531" v="162"/>
          <ac:spMkLst>
            <pc:docMk/>
            <pc:sldMk cId="3203452700" sldId="2147482988"/>
            <ac:spMk id="63" creationId="{B2FBD8BD-64FE-25E2-61C0-3792B78F262D}"/>
          </ac:spMkLst>
        </pc:spChg>
        <pc:spChg chg="add mod">
          <ac:chgData name="池田 圭吾" userId="1587e764-d12f-4b65-aecb-c6bb0cb94d57" providerId="ADAL" clId="{01D67BAD-A96F-4227-AD61-5FAFF0434DB0}" dt="2026-02-20T06:36:51.869" v="5628" actId="207"/>
          <ac:spMkLst>
            <pc:docMk/>
            <pc:sldMk cId="3203452700" sldId="2147482988"/>
            <ac:spMk id="64" creationId="{8AC1322A-029B-4185-758F-73A375566E2E}"/>
          </ac:spMkLst>
        </pc:spChg>
        <pc:spChg chg="add mod">
          <ac:chgData name="池田 圭吾" userId="1587e764-d12f-4b65-aecb-c6bb0cb94d57" providerId="ADAL" clId="{01D67BAD-A96F-4227-AD61-5FAFF0434DB0}" dt="2026-02-20T06:09:06.034" v="3517" actId="1036"/>
          <ac:spMkLst>
            <pc:docMk/>
            <pc:sldMk cId="3203452700" sldId="2147482988"/>
            <ac:spMk id="66" creationId="{26BBB073-C653-3143-6C56-B5D0457DDE20}"/>
          </ac:spMkLst>
        </pc:spChg>
        <pc:spChg chg="add del mod topLvl">
          <ac:chgData name="池田 圭吾" userId="1587e764-d12f-4b65-aecb-c6bb0cb94d57" providerId="ADAL" clId="{01D67BAD-A96F-4227-AD61-5FAFF0434DB0}" dt="2026-02-20T08:40:50.023" v="8219" actId="478"/>
          <ac:spMkLst>
            <pc:docMk/>
            <pc:sldMk cId="3203452700" sldId="2147482988"/>
            <ac:spMk id="67" creationId="{7AE6C253-FF62-C3D0-CAB0-735D9986BAB3}"/>
          </ac:spMkLst>
        </pc:spChg>
        <pc:spChg chg="add mod topLvl">
          <ac:chgData name="池田 圭吾" userId="1587e764-d12f-4b65-aecb-c6bb0cb94d57" providerId="ADAL" clId="{01D67BAD-A96F-4227-AD61-5FAFF0434DB0}" dt="2026-02-20T08:45:42.547" v="8676" actId="14100"/>
          <ac:spMkLst>
            <pc:docMk/>
            <pc:sldMk cId="3203452700" sldId="2147482988"/>
            <ac:spMk id="68" creationId="{DACC6BBA-B2C1-51BB-CED7-A80EFBA28FAD}"/>
          </ac:spMkLst>
        </pc:spChg>
        <pc:spChg chg="mod">
          <ac:chgData name="池田 圭吾" userId="1587e764-d12f-4b65-aecb-c6bb0cb94d57" providerId="ADAL" clId="{01D67BAD-A96F-4227-AD61-5FAFF0434DB0}" dt="2026-02-20T08:22:33.123" v="7407" actId="20577"/>
          <ac:spMkLst>
            <pc:docMk/>
            <pc:sldMk cId="3203452700" sldId="2147482988"/>
            <ac:spMk id="70" creationId="{C3F09E9B-832C-4114-C004-A7E719E39C2E}"/>
          </ac:spMkLst>
        </pc:spChg>
        <pc:spChg chg="mod">
          <ac:chgData name="池田 圭吾" userId="1587e764-d12f-4b65-aecb-c6bb0cb94d57" providerId="ADAL" clId="{01D67BAD-A96F-4227-AD61-5FAFF0434DB0}" dt="2026-02-20T07:56:05.965" v="6228" actId="403"/>
          <ac:spMkLst>
            <pc:docMk/>
            <pc:sldMk cId="3203452700" sldId="2147482988"/>
            <ac:spMk id="71" creationId="{F81BB90C-47AA-A09D-8FB2-3D7AFB9A6808}"/>
          </ac:spMkLst>
        </pc:spChg>
        <pc:spChg chg="add del mod">
          <ac:chgData name="池田 圭吾" userId="1587e764-d12f-4b65-aecb-c6bb0cb94d57" providerId="ADAL" clId="{01D67BAD-A96F-4227-AD61-5FAFF0434DB0}" dt="2026-02-20T08:54:18.792" v="9103" actId="478"/>
          <ac:spMkLst>
            <pc:docMk/>
            <pc:sldMk cId="3203452700" sldId="2147482988"/>
            <ac:spMk id="72" creationId="{0EDBEF04-1DAB-F1FD-65BD-1C88F696454C}"/>
          </ac:spMkLst>
        </pc:spChg>
        <pc:spChg chg="add del mod">
          <ac:chgData name="池田 圭吾" userId="1587e764-d12f-4b65-aecb-c6bb0cb94d57" providerId="ADAL" clId="{01D67BAD-A96F-4227-AD61-5FAFF0434DB0}" dt="2026-02-20T06:21:49.686" v="5226" actId="478"/>
          <ac:spMkLst>
            <pc:docMk/>
            <pc:sldMk cId="3203452700" sldId="2147482988"/>
            <ac:spMk id="73" creationId="{794258D0-0CCF-6BD0-9628-7C42CFCE5FB2}"/>
          </ac:spMkLst>
        </pc:spChg>
        <pc:spChg chg="add mod topLvl">
          <ac:chgData name="池田 圭吾" userId="1587e764-d12f-4b65-aecb-c6bb0cb94d57" providerId="ADAL" clId="{01D67BAD-A96F-4227-AD61-5FAFF0434DB0}" dt="2026-02-20T08:54:26.321" v="9110" actId="1035"/>
          <ac:spMkLst>
            <pc:docMk/>
            <pc:sldMk cId="3203452700" sldId="2147482988"/>
            <ac:spMk id="74" creationId="{43EE58F7-63A7-D38D-12A1-80A6E77B1D7B}"/>
          </ac:spMkLst>
        </pc:spChg>
        <pc:spChg chg="mod">
          <ac:chgData name="池田 圭吾" userId="1587e764-d12f-4b65-aecb-c6bb0cb94d57" providerId="ADAL" clId="{01D67BAD-A96F-4227-AD61-5FAFF0434DB0}" dt="2026-02-20T06:22:02.977" v="5242"/>
          <ac:spMkLst>
            <pc:docMk/>
            <pc:sldMk cId="3203452700" sldId="2147482988"/>
            <ac:spMk id="76" creationId="{E85C36E9-EEFC-2D87-C846-A697C61BDFFA}"/>
          </ac:spMkLst>
        </pc:spChg>
        <pc:spChg chg="mod">
          <ac:chgData name="池田 圭吾" userId="1587e764-d12f-4b65-aecb-c6bb0cb94d57" providerId="ADAL" clId="{01D67BAD-A96F-4227-AD61-5FAFF0434DB0}" dt="2026-02-20T06:22:02.977" v="5242"/>
          <ac:spMkLst>
            <pc:docMk/>
            <pc:sldMk cId="3203452700" sldId="2147482988"/>
            <ac:spMk id="77" creationId="{477F5FFC-7DF4-68B8-0688-25CA6B4D3940}"/>
          </ac:spMkLst>
        </pc:spChg>
        <pc:spChg chg="add del mod">
          <ac:chgData name="池田 圭吾" userId="1587e764-d12f-4b65-aecb-c6bb0cb94d57" providerId="ADAL" clId="{01D67BAD-A96F-4227-AD61-5FAFF0434DB0}" dt="2026-02-20T06:24:12.265" v="5294" actId="478"/>
          <ac:spMkLst>
            <pc:docMk/>
            <pc:sldMk cId="3203452700" sldId="2147482988"/>
            <ac:spMk id="78" creationId="{7840A8C3-592E-26C1-BB62-221373298C21}"/>
          </ac:spMkLst>
        </pc:spChg>
        <pc:spChg chg="add del mod topLvl">
          <ac:chgData name="池田 圭吾" userId="1587e764-d12f-4b65-aecb-c6bb0cb94d57" providerId="ADAL" clId="{01D67BAD-A96F-4227-AD61-5FAFF0434DB0}" dt="2026-02-20T08:40:51.324" v="8220" actId="478"/>
          <ac:spMkLst>
            <pc:docMk/>
            <pc:sldMk cId="3203452700" sldId="2147482988"/>
            <ac:spMk id="79" creationId="{9471487B-D5CD-CD5C-3F7E-0AC13B7AC8D3}"/>
          </ac:spMkLst>
        </pc:spChg>
        <pc:spChg chg="add del mod">
          <ac:chgData name="池田 圭吾" userId="1587e764-d12f-4b65-aecb-c6bb0cb94d57" providerId="ADAL" clId="{01D67BAD-A96F-4227-AD61-5FAFF0434DB0}" dt="2026-02-20T06:27:09.064" v="5373" actId="478"/>
          <ac:spMkLst>
            <pc:docMk/>
            <pc:sldMk cId="3203452700" sldId="2147482988"/>
            <ac:spMk id="80" creationId="{38F41750-1633-1F36-F47E-E9247E8602A4}"/>
          </ac:spMkLst>
        </pc:spChg>
        <pc:spChg chg="add del mod">
          <ac:chgData name="池田 圭吾" userId="1587e764-d12f-4b65-aecb-c6bb0cb94d57" providerId="ADAL" clId="{01D67BAD-A96F-4227-AD61-5FAFF0434DB0}" dt="2026-02-20T06:36:15.939" v="5604" actId="478"/>
          <ac:spMkLst>
            <pc:docMk/>
            <pc:sldMk cId="3203452700" sldId="2147482988"/>
            <ac:spMk id="81" creationId="{9DE6167D-EA7C-747F-5486-65B7B2736ABA}"/>
          </ac:spMkLst>
        </pc:spChg>
        <pc:spChg chg="add del">
          <ac:chgData name="池田 圭吾" userId="1587e764-d12f-4b65-aecb-c6bb0cb94d57" providerId="ADAL" clId="{01D67BAD-A96F-4227-AD61-5FAFF0434DB0}" dt="2026-02-20T06:32:51.175" v="5481" actId="478"/>
          <ac:spMkLst>
            <pc:docMk/>
            <pc:sldMk cId="3203452700" sldId="2147482988"/>
            <ac:spMk id="82" creationId="{0F8BF638-2896-1977-54A8-0C55684F66FD}"/>
          </ac:spMkLst>
        </pc:spChg>
        <pc:spChg chg="add del mod">
          <ac:chgData name="池田 圭吾" userId="1587e764-d12f-4b65-aecb-c6bb0cb94d57" providerId="ADAL" clId="{01D67BAD-A96F-4227-AD61-5FAFF0434DB0}" dt="2026-02-20T06:36:27.885" v="5622" actId="478"/>
          <ac:spMkLst>
            <pc:docMk/>
            <pc:sldMk cId="3203452700" sldId="2147482988"/>
            <ac:spMk id="83" creationId="{3F85D446-2643-415B-738F-A02212FB8F1C}"/>
          </ac:spMkLst>
        </pc:spChg>
        <pc:spChg chg="add mod">
          <ac:chgData name="池田 圭吾" userId="1587e764-d12f-4b65-aecb-c6bb0cb94d57" providerId="ADAL" clId="{01D67BAD-A96F-4227-AD61-5FAFF0434DB0}" dt="2026-02-20T08:03:47.661" v="6312"/>
          <ac:spMkLst>
            <pc:docMk/>
            <pc:sldMk cId="3203452700" sldId="2147482988"/>
            <ac:spMk id="84" creationId="{4E75FC4E-870B-80F5-8188-2C4E1018B0DF}"/>
          </ac:spMkLst>
        </pc:spChg>
        <pc:spChg chg="add del mod">
          <ac:chgData name="池田 圭吾" userId="1587e764-d12f-4b65-aecb-c6bb0cb94d57" providerId="ADAL" clId="{01D67BAD-A96F-4227-AD61-5FAFF0434DB0}" dt="2026-02-20T07:53:28.493" v="6061" actId="478"/>
          <ac:spMkLst>
            <pc:docMk/>
            <pc:sldMk cId="3203452700" sldId="2147482988"/>
            <ac:spMk id="85" creationId="{3692EB9E-3946-D318-35EA-F31EA2C85ECF}"/>
          </ac:spMkLst>
        </pc:spChg>
        <pc:spChg chg="add mod">
          <ac:chgData name="池田 圭吾" userId="1587e764-d12f-4b65-aecb-c6bb0cb94d57" providerId="ADAL" clId="{01D67BAD-A96F-4227-AD61-5FAFF0434DB0}" dt="2026-02-20T08:03:41.086" v="6292" actId="14100"/>
          <ac:spMkLst>
            <pc:docMk/>
            <pc:sldMk cId="3203452700" sldId="2147482988"/>
            <ac:spMk id="86" creationId="{34296DFA-E76C-8F13-1CE4-D31AA9E46E5D}"/>
          </ac:spMkLst>
        </pc:spChg>
        <pc:spChg chg="add mod ord">
          <ac:chgData name="池田 圭吾" userId="1587e764-d12f-4b65-aecb-c6bb0cb94d57" providerId="ADAL" clId="{01D67BAD-A96F-4227-AD61-5FAFF0434DB0}" dt="2026-02-20T08:54:33.076" v="9121" actId="1035"/>
          <ac:spMkLst>
            <pc:docMk/>
            <pc:sldMk cId="3203452700" sldId="2147482988"/>
            <ac:spMk id="88" creationId="{3E58918F-668E-3F2D-E5FD-A6C428B7F7AE}"/>
          </ac:spMkLst>
        </pc:spChg>
        <pc:spChg chg="add del mod">
          <ac:chgData name="池田 圭吾" userId="1587e764-d12f-4b65-aecb-c6bb0cb94d57" providerId="ADAL" clId="{01D67BAD-A96F-4227-AD61-5FAFF0434DB0}" dt="2026-02-20T07:54:55.329" v="6139" actId="478"/>
          <ac:spMkLst>
            <pc:docMk/>
            <pc:sldMk cId="3203452700" sldId="2147482988"/>
            <ac:spMk id="103" creationId="{C1F0BAB2-BE0A-0852-25D0-1F1155C72DC2}"/>
          </ac:spMkLst>
        </pc:spChg>
        <pc:spChg chg="del mod topLvl">
          <ac:chgData name="池田 圭吾" userId="1587e764-d12f-4b65-aecb-c6bb0cb94d57" providerId="ADAL" clId="{01D67BAD-A96F-4227-AD61-5FAFF0434DB0}" dt="2026-02-20T07:54:55.329" v="6139" actId="478"/>
          <ac:spMkLst>
            <pc:docMk/>
            <pc:sldMk cId="3203452700" sldId="2147482988"/>
            <ac:spMk id="105" creationId="{9C458DB9-CC3A-D0E6-66AD-706BF8E11FE2}"/>
          </ac:spMkLst>
        </pc:spChg>
        <pc:spChg chg="del mod">
          <ac:chgData name="池田 圭吾" userId="1587e764-d12f-4b65-aecb-c6bb0cb94d57" providerId="ADAL" clId="{01D67BAD-A96F-4227-AD61-5FAFF0434DB0}" dt="2026-02-20T07:53:31.542" v="6062" actId="478"/>
          <ac:spMkLst>
            <pc:docMk/>
            <pc:sldMk cId="3203452700" sldId="2147482988"/>
            <ac:spMk id="106" creationId="{7D99E703-2025-621B-D888-EF192784C347}"/>
          </ac:spMkLst>
        </pc:spChg>
        <pc:spChg chg="del mod topLvl">
          <ac:chgData name="池田 圭吾" userId="1587e764-d12f-4b65-aecb-c6bb0cb94d57" providerId="ADAL" clId="{01D67BAD-A96F-4227-AD61-5FAFF0434DB0}" dt="2026-02-20T07:53:35.039" v="6063" actId="478"/>
          <ac:spMkLst>
            <pc:docMk/>
            <pc:sldMk cId="3203452700" sldId="2147482988"/>
            <ac:spMk id="107" creationId="{A199F39A-9270-5EDD-DCF6-7EACFFC15C12}"/>
          </ac:spMkLst>
        </pc:spChg>
        <pc:spChg chg="add mod">
          <ac:chgData name="池田 圭吾" userId="1587e764-d12f-4b65-aecb-c6bb0cb94d57" providerId="ADAL" clId="{01D67BAD-A96F-4227-AD61-5FAFF0434DB0}" dt="2026-02-20T08:54:33.076" v="9121" actId="1035"/>
          <ac:spMkLst>
            <pc:docMk/>
            <pc:sldMk cId="3203452700" sldId="2147482988"/>
            <ac:spMk id="113" creationId="{E385A43B-9A1B-D9CF-656D-A84DB73EA1F1}"/>
          </ac:spMkLst>
        </pc:spChg>
        <pc:spChg chg="mod topLvl">
          <ac:chgData name="池田 圭吾" userId="1587e764-d12f-4b65-aecb-c6bb0cb94d57" providerId="ADAL" clId="{01D67BAD-A96F-4227-AD61-5FAFF0434DB0}" dt="2026-02-20T08:54:33.076" v="9121" actId="1035"/>
          <ac:spMkLst>
            <pc:docMk/>
            <pc:sldMk cId="3203452700" sldId="2147482988"/>
            <ac:spMk id="115" creationId="{3A4C3D72-DDBC-6CE4-B74F-8D51FF331CC5}"/>
          </ac:spMkLst>
        </pc:spChg>
        <pc:spChg chg="del mod topLvl">
          <ac:chgData name="池田 圭吾" userId="1587e764-d12f-4b65-aecb-c6bb0cb94d57" providerId="ADAL" clId="{01D67BAD-A96F-4227-AD61-5FAFF0434DB0}" dt="2026-02-20T07:54:49.947" v="6137" actId="478"/>
          <ac:spMkLst>
            <pc:docMk/>
            <pc:sldMk cId="3203452700" sldId="2147482988"/>
            <ac:spMk id="116" creationId="{49753CDA-03AF-3F58-DC77-38E2C0331D94}"/>
          </ac:spMkLst>
        </pc:spChg>
        <pc:spChg chg="add del mod">
          <ac:chgData name="池田 圭吾" userId="1587e764-d12f-4b65-aecb-c6bb0cb94d57" providerId="ADAL" clId="{01D67BAD-A96F-4227-AD61-5FAFF0434DB0}" dt="2026-02-20T08:03:33.353" v="6289" actId="478"/>
          <ac:spMkLst>
            <pc:docMk/>
            <pc:sldMk cId="3203452700" sldId="2147482988"/>
            <ac:spMk id="127" creationId="{4645232A-1B9C-E3FB-C4C2-DF09205A0AB3}"/>
          </ac:spMkLst>
        </pc:spChg>
        <pc:spChg chg="add del mod">
          <ac:chgData name="池田 圭吾" userId="1587e764-d12f-4b65-aecb-c6bb0cb94d57" providerId="ADAL" clId="{01D67BAD-A96F-4227-AD61-5FAFF0434DB0}" dt="2026-02-20T08:06:37.957" v="6350" actId="478"/>
          <ac:spMkLst>
            <pc:docMk/>
            <pc:sldMk cId="3203452700" sldId="2147482988"/>
            <ac:spMk id="128" creationId="{E0F684E9-F17D-76F0-EB2A-69B431458F67}"/>
          </ac:spMkLst>
        </pc:spChg>
        <pc:spChg chg="mod">
          <ac:chgData name="池田 圭吾" userId="1587e764-d12f-4b65-aecb-c6bb0cb94d57" providerId="ADAL" clId="{01D67BAD-A96F-4227-AD61-5FAFF0434DB0}" dt="2026-02-20T08:03:55.516" v="6313"/>
          <ac:spMkLst>
            <pc:docMk/>
            <pc:sldMk cId="3203452700" sldId="2147482988"/>
            <ac:spMk id="130" creationId="{8BC73EDE-FE33-C2B0-89E2-2F47B2EA4CC6}"/>
          </ac:spMkLst>
        </pc:spChg>
        <pc:spChg chg="mod">
          <ac:chgData name="池田 圭吾" userId="1587e764-d12f-4b65-aecb-c6bb0cb94d57" providerId="ADAL" clId="{01D67BAD-A96F-4227-AD61-5FAFF0434DB0}" dt="2026-02-20T08:03:55.516" v="6313"/>
          <ac:spMkLst>
            <pc:docMk/>
            <pc:sldMk cId="3203452700" sldId="2147482988"/>
            <ac:spMk id="131" creationId="{24DA86E0-1E78-BFA9-D89A-B718E1D0BA11}"/>
          </ac:spMkLst>
        </pc:spChg>
        <pc:spChg chg="add mod ord">
          <ac:chgData name="池田 圭吾" userId="1587e764-d12f-4b65-aecb-c6bb0cb94d57" providerId="ADAL" clId="{01D67BAD-A96F-4227-AD61-5FAFF0434DB0}" dt="2026-02-20T08:54:33.076" v="9121" actId="1035"/>
          <ac:spMkLst>
            <pc:docMk/>
            <pc:sldMk cId="3203452700" sldId="2147482988"/>
            <ac:spMk id="136" creationId="{E2D9AFE0-96CD-1C96-E672-D06537AE5A9F}"/>
          </ac:spMkLst>
        </pc:spChg>
        <pc:spChg chg="add mod">
          <ac:chgData name="池田 圭吾" userId="1587e764-d12f-4b65-aecb-c6bb0cb94d57" providerId="ADAL" clId="{01D67BAD-A96F-4227-AD61-5FAFF0434DB0}" dt="2026-02-20T08:54:33.076" v="9121" actId="1035"/>
          <ac:spMkLst>
            <pc:docMk/>
            <pc:sldMk cId="3203452700" sldId="2147482988"/>
            <ac:spMk id="137" creationId="{1E2A65E0-49C1-DDD3-677A-1F582C769861}"/>
          </ac:spMkLst>
        </pc:spChg>
        <pc:spChg chg="add del mod">
          <ac:chgData name="池田 圭吾" userId="1587e764-d12f-4b65-aecb-c6bb0cb94d57" providerId="ADAL" clId="{01D67BAD-A96F-4227-AD61-5FAFF0434DB0}" dt="2026-02-20T08:09:28.854" v="6439" actId="478"/>
          <ac:spMkLst>
            <pc:docMk/>
            <pc:sldMk cId="3203452700" sldId="2147482988"/>
            <ac:spMk id="170" creationId="{6D5C2A0A-551E-1844-E42B-043B81A72A0D}"/>
          </ac:spMkLst>
        </pc:spChg>
        <pc:spChg chg="add mod">
          <ac:chgData name="池田 圭吾" userId="1587e764-d12f-4b65-aecb-c6bb0cb94d57" providerId="ADAL" clId="{01D67BAD-A96F-4227-AD61-5FAFF0434DB0}" dt="2026-02-20T08:54:33.076" v="9121" actId="1035"/>
          <ac:spMkLst>
            <pc:docMk/>
            <pc:sldMk cId="3203452700" sldId="2147482988"/>
            <ac:spMk id="172" creationId="{2757D77C-EB8E-6031-CB2E-237F69482A4B}"/>
          </ac:spMkLst>
        </pc:spChg>
        <pc:spChg chg="add mod">
          <ac:chgData name="池田 圭吾" userId="1587e764-d12f-4b65-aecb-c6bb0cb94d57" providerId="ADAL" clId="{01D67BAD-A96F-4227-AD61-5FAFF0434DB0}" dt="2026-02-20T08:10:14.201" v="6449" actId="14100"/>
          <ac:spMkLst>
            <pc:docMk/>
            <pc:sldMk cId="3203452700" sldId="2147482988"/>
            <ac:spMk id="173" creationId="{EB98C5E7-4E52-A460-B264-CC7EF3667225}"/>
          </ac:spMkLst>
        </pc:spChg>
        <pc:spChg chg="add mod">
          <ac:chgData name="池田 圭吾" userId="1587e764-d12f-4b65-aecb-c6bb0cb94d57" providerId="ADAL" clId="{01D67BAD-A96F-4227-AD61-5FAFF0434DB0}" dt="2026-02-20T08:54:33.076" v="9121" actId="1035"/>
          <ac:spMkLst>
            <pc:docMk/>
            <pc:sldMk cId="3203452700" sldId="2147482988"/>
            <ac:spMk id="174" creationId="{1FA4ADF0-EF77-DE46-D062-E78482F70CF7}"/>
          </ac:spMkLst>
        </pc:spChg>
        <pc:spChg chg="add mod">
          <ac:chgData name="池田 圭吾" userId="1587e764-d12f-4b65-aecb-c6bb0cb94d57" providerId="ADAL" clId="{01D67BAD-A96F-4227-AD61-5FAFF0434DB0}" dt="2026-02-20T08:54:33.076" v="9121" actId="1035"/>
          <ac:spMkLst>
            <pc:docMk/>
            <pc:sldMk cId="3203452700" sldId="2147482988"/>
            <ac:spMk id="175" creationId="{E4A48179-E785-A303-D2B2-AB4156CB4B14}"/>
          </ac:spMkLst>
        </pc:spChg>
        <pc:spChg chg="add mod">
          <ac:chgData name="池田 圭吾" userId="1587e764-d12f-4b65-aecb-c6bb0cb94d57" providerId="ADAL" clId="{01D67BAD-A96F-4227-AD61-5FAFF0434DB0}" dt="2026-02-20T08:54:33.076" v="9121" actId="1035"/>
          <ac:spMkLst>
            <pc:docMk/>
            <pc:sldMk cId="3203452700" sldId="2147482988"/>
            <ac:spMk id="176" creationId="{47BA8246-B731-D141-3A2A-B6B2777BEE01}"/>
          </ac:spMkLst>
        </pc:spChg>
        <pc:spChg chg="add mod">
          <ac:chgData name="池田 圭吾" userId="1587e764-d12f-4b65-aecb-c6bb0cb94d57" providerId="ADAL" clId="{01D67BAD-A96F-4227-AD61-5FAFF0434DB0}" dt="2026-02-20T08:54:33.076" v="9121" actId="1035"/>
          <ac:spMkLst>
            <pc:docMk/>
            <pc:sldMk cId="3203452700" sldId="2147482988"/>
            <ac:spMk id="177" creationId="{FE3EAE22-BD1A-6B9A-CE15-A4D84D08D8D9}"/>
          </ac:spMkLst>
        </pc:spChg>
        <pc:spChg chg="add mod">
          <ac:chgData name="池田 圭吾" userId="1587e764-d12f-4b65-aecb-c6bb0cb94d57" providerId="ADAL" clId="{01D67BAD-A96F-4227-AD61-5FAFF0434DB0}" dt="2026-02-20T08:54:33.076" v="9121" actId="1035"/>
          <ac:spMkLst>
            <pc:docMk/>
            <pc:sldMk cId="3203452700" sldId="2147482988"/>
            <ac:spMk id="178" creationId="{5F29E590-6A41-A6C6-C2A7-952E806E6D65}"/>
          </ac:spMkLst>
        </pc:spChg>
        <pc:spChg chg="add mod">
          <ac:chgData name="池田 圭吾" userId="1587e764-d12f-4b65-aecb-c6bb0cb94d57" providerId="ADAL" clId="{01D67BAD-A96F-4227-AD61-5FAFF0434DB0}" dt="2026-02-20T08:54:33.076" v="9121" actId="1035"/>
          <ac:spMkLst>
            <pc:docMk/>
            <pc:sldMk cId="3203452700" sldId="2147482988"/>
            <ac:spMk id="179" creationId="{3F91FC44-13FC-6E52-6AEE-E375C005FE47}"/>
          </ac:spMkLst>
        </pc:spChg>
        <pc:spChg chg="add mod">
          <ac:chgData name="池田 圭吾" userId="1587e764-d12f-4b65-aecb-c6bb0cb94d57" providerId="ADAL" clId="{01D67BAD-A96F-4227-AD61-5FAFF0434DB0}" dt="2026-02-20T08:54:33.076" v="9121" actId="1035"/>
          <ac:spMkLst>
            <pc:docMk/>
            <pc:sldMk cId="3203452700" sldId="2147482988"/>
            <ac:spMk id="180" creationId="{FD8A6C3A-CBA8-4A1B-ACA2-A221E65F3B95}"/>
          </ac:spMkLst>
        </pc:spChg>
        <pc:spChg chg="add mod">
          <ac:chgData name="池田 圭吾" userId="1587e764-d12f-4b65-aecb-c6bb0cb94d57" providerId="ADAL" clId="{01D67BAD-A96F-4227-AD61-5FAFF0434DB0}" dt="2026-02-20T08:54:33.076" v="9121" actId="1035"/>
          <ac:spMkLst>
            <pc:docMk/>
            <pc:sldMk cId="3203452700" sldId="2147482988"/>
            <ac:spMk id="181" creationId="{E86B0FC7-5A23-FF95-4291-ACB88973FD67}"/>
          </ac:spMkLst>
        </pc:spChg>
        <pc:spChg chg="add mod">
          <ac:chgData name="池田 圭吾" userId="1587e764-d12f-4b65-aecb-c6bb0cb94d57" providerId="ADAL" clId="{01D67BAD-A96F-4227-AD61-5FAFF0434DB0}" dt="2026-02-20T08:54:33.076" v="9121" actId="1035"/>
          <ac:spMkLst>
            <pc:docMk/>
            <pc:sldMk cId="3203452700" sldId="2147482988"/>
            <ac:spMk id="182" creationId="{FBE0333C-13A0-C9F9-6DE8-383C1DCC1AEF}"/>
          </ac:spMkLst>
        </pc:spChg>
        <pc:spChg chg="add mod">
          <ac:chgData name="池田 圭吾" userId="1587e764-d12f-4b65-aecb-c6bb0cb94d57" providerId="ADAL" clId="{01D67BAD-A96F-4227-AD61-5FAFF0434DB0}" dt="2026-02-20T08:54:33.076" v="9121" actId="1035"/>
          <ac:spMkLst>
            <pc:docMk/>
            <pc:sldMk cId="3203452700" sldId="2147482988"/>
            <ac:spMk id="183" creationId="{C754219C-2396-871A-599D-76B153ECD4D2}"/>
          </ac:spMkLst>
        </pc:spChg>
        <pc:spChg chg="add mod">
          <ac:chgData name="池田 圭吾" userId="1587e764-d12f-4b65-aecb-c6bb0cb94d57" providerId="ADAL" clId="{01D67BAD-A96F-4227-AD61-5FAFF0434DB0}" dt="2026-02-20T08:54:33.076" v="9121" actId="1035"/>
          <ac:spMkLst>
            <pc:docMk/>
            <pc:sldMk cId="3203452700" sldId="2147482988"/>
            <ac:spMk id="184" creationId="{1E867CEB-266D-FCC6-6A9C-1D262FFC5DC8}"/>
          </ac:spMkLst>
        </pc:spChg>
        <pc:spChg chg="add mod">
          <ac:chgData name="池田 圭吾" userId="1587e764-d12f-4b65-aecb-c6bb0cb94d57" providerId="ADAL" clId="{01D67BAD-A96F-4227-AD61-5FAFF0434DB0}" dt="2026-02-20T08:15:21.565" v="6878"/>
          <ac:spMkLst>
            <pc:docMk/>
            <pc:sldMk cId="3203452700" sldId="2147482988"/>
            <ac:spMk id="185" creationId="{E1A19048-FC81-D043-57E5-6A25F52BD3F3}"/>
          </ac:spMkLst>
        </pc:spChg>
        <pc:spChg chg="add mod">
          <ac:chgData name="池田 圭吾" userId="1587e764-d12f-4b65-aecb-c6bb0cb94d57" providerId="ADAL" clId="{01D67BAD-A96F-4227-AD61-5FAFF0434DB0}" dt="2026-02-20T08:15:24.663" v="6879"/>
          <ac:spMkLst>
            <pc:docMk/>
            <pc:sldMk cId="3203452700" sldId="2147482988"/>
            <ac:spMk id="186" creationId="{9C4B2BE0-29ED-1592-2239-F30A9310010B}"/>
          </ac:spMkLst>
        </pc:spChg>
        <pc:spChg chg="add mod">
          <ac:chgData name="池田 圭吾" userId="1587e764-d12f-4b65-aecb-c6bb0cb94d57" providerId="ADAL" clId="{01D67BAD-A96F-4227-AD61-5FAFF0434DB0}" dt="2026-02-20T08:15:24.663" v="6879"/>
          <ac:spMkLst>
            <pc:docMk/>
            <pc:sldMk cId="3203452700" sldId="2147482988"/>
            <ac:spMk id="187" creationId="{1C70DB2E-25B3-08B2-B545-46E5B23C215F}"/>
          </ac:spMkLst>
        </pc:spChg>
        <pc:spChg chg="add mod">
          <ac:chgData name="池田 圭吾" userId="1587e764-d12f-4b65-aecb-c6bb0cb94d57" providerId="ADAL" clId="{01D67BAD-A96F-4227-AD61-5FAFF0434DB0}" dt="2026-02-20T08:15:24.663" v="6879"/>
          <ac:spMkLst>
            <pc:docMk/>
            <pc:sldMk cId="3203452700" sldId="2147482988"/>
            <ac:spMk id="188" creationId="{8330454C-7B76-FEF9-CE23-334781AA73E9}"/>
          </ac:spMkLst>
        </pc:spChg>
        <pc:spChg chg="add mod">
          <ac:chgData name="池田 圭吾" userId="1587e764-d12f-4b65-aecb-c6bb0cb94d57" providerId="ADAL" clId="{01D67BAD-A96F-4227-AD61-5FAFF0434DB0}" dt="2026-02-20T08:54:33.076" v="9121" actId="1035"/>
          <ac:spMkLst>
            <pc:docMk/>
            <pc:sldMk cId="3203452700" sldId="2147482988"/>
            <ac:spMk id="189" creationId="{BF734A08-1C85-67AB-2A29-AAD1D676BF66}"/>
          </ac:spMkLst>
        </pc:spChg>
        <pc:spChg chg="add mod">
          <ac:chgData name="池田 圭吾" userId="1587e764-d12f-4b65-aecb-c6bb0cb94d57" providerId="ADAL" clId="{01D67BAD-A96F-4227-AD61-5FAFF0434DB0}" dt="2026-02-20T08:54:33.076" v="9121" actId="1035"/>
          <ac:spMkLst>
            <pc:docMk/>
            <pc:sldMk cId="3203452700" sldId="2147482988"/>
            <ac:spMk id="190" creationId="{AF4E40DA-3E47-4B5F-A45D-207F2E3247EE}"/>
          </ac:spMkLst>
        </pc:spChg>
        <pc:spChg chg="add mod">
          <ac:chgData name="池田 圭吾" userId="1587e764-d12f-4b65-aecb-c6bb0cb94d57" providerId="ADAL" clId="{01D67BAD-A96F-4227-AD61-5FAFF0434DB0}" dt="2026-02-20T08:54:33.076" v="9121" actId="1035"/>
          <ac:spMkLst>
            <pc:docMk/>
            <pc:sldMk cId="3203452700" sldId="2147482988"/>
            <ac:spMk id="191" creationId="{984149C4-2303-F175-3723-775EB58F61B1}"/>
          </ac:spMkLst>
        </pc:spChg>
        <pc:spChg chg="add del">
          <ac:chgData name="池田 圭吾" userId="1587e764-d12f-4b65-aecb-c6bb0cb94d57" providerId="ADAL" clId="{01D67BAD-A96F-4227-AD61-5FAFF0434DB0}" dt="2026-02-20T08:19:00.315" v="7120" actId="478"/>
          <ac:spMkLst>
            <pc:docMk/>
            <pc:sldMk cId="3203452700" sldId="2147482988"/>
            <ac:spMk id="192" creationId="{F84E6AED-1711-A6B7-F3F6-E438034FA57F}"/>
          </ac:spMkLst>
        </pc:spChg>
        <pc:spChg chg="add del mod topLvl">
          <ac:chgData name="池田 圭吾" userId="1587e764-d12f-4b65-aecb-c6bb0cb94d57" providerId="ADAL" clId="{01D67BAD-A96F-4227-AD61-5FAFF0434DB0}" dt="2026-02-20T08:21:19.697" v="7198" actId="478"/>
          <ac:spMkLst>
            <pc:docMk/>
            <pc:sldMk cId="3203452700" sldId="2147482988"/>
            <ac:spMk id="193" creationId="{66AE1E67-6207-A9BF-957C-17B750182313}"/>
          </ac:spMkLst>
        </pc:spChg>
        <pc:spChg chg="add del mod topLvl">
          <ac:chgData name="池田 圭吾" userId="1587e764-d12f-4b65-aecb-c6bb0cb94d57" providerId="ADAL" clId="{01D67BAD-A96F-4227-AD61-5FAFF0434DB0}" dt="2026-02-20T08:24:07.541" v="7592" actId="478"/>
          <ac:spMkLst>
            <pc:docMk/>
            <pc:sldMk cId="3203452700" sldId="2147482988"/>
            <ac:spMk id="194" creationId="{4FA68188-173C-BF6C-C9DF-0697CCFC21B3}"/>
          </ac:spMkLst>
        </pc:spChg>
        <pc:spChg chg="add del mod topLvl">
          <ac:chgData name="池田 圭吾" userId="1587e764-d12f-4b65-aecb-c6bb0cb94d57" providerId="ADAL" clId="{01D67BAD-A96F-4227-AD61-5FAFF0434DB0}" dt="2026-02-20T08:21:19.697" v="7198" actId="478"/>
          <ac:spMkLst>
            <pc:docMk/>
            <pc:sldMk cId="3203452700" sldId="2147482988"/>
            <ac:spMk id="195" creationId="{2FF79D3B-3772-1B1F-680C-FDF1A3843B7D}"/>
          </ac:spMkLst>
        </pc:spChg>
        <pc:spChg chg="add del mod topLvl">
          <ac:chgData name="池田 圭吾" userId="1587e764-d12f-4b65-aecb-c6bb0cb94d57" providerId="ADAL" clId="{01D67BAD-A96F-4227-AD61-5FAFF0434DB0}" dt="2026-02-20T08:21:19.697" v="7198" actId="478"/>
          <ac:spMkLst>
            <pc:docMk/>
            <pc:sldMk cId="3203452700" sldId="2147482988"/>
            <ac:spMk id="196" creationId="{E39E4614-0BBF-6ED0-4D05-4A7CED9EE3E4}"/>
          </ac:spMkLst>
        </pc:spChg>
        <pc:spChg chg="add mod">
          <ac:chgData name="池田 圭吾" userId="1587e764-d12f-4b65-aecb-c6bb0cb94d57" providerId="ADAL" clId="{01D67BAD-A96F-4227-AD61-5FAFF0434DB0}" dt="2026-02-20T08:54:33.076" v="9121" actId="1035"/>
          <ac:spMkLst>
            <pc:docMk/>
            <pc:sldMk cId="3203452700" sldId="2147482988"/>
            <ac:spMk id="198" creationId="{0F254E0C-693E-59A8-839D-5E6E148DED3F}"/>
          </ac:spMkLst>
        </pc:spChg>
        <pc:spChg chg="add del mod">
          <ac:chgData name="池田 圭吾" userId="1587e764-d12f-4b65-aecb-c6bb0cb94d57" providerId="ADAL" clId="{01D67BAD-A96F-4227-AD61-5FAFF0434DB0}" dt="2026-02-20T08:44:09.349" v="8564" actId="478"/>
          <ac:spMkLst>
            <pc:docMk/>
            <pc:sldMk cId="3203452700" sldId="2147482988"/>
            <ac:spMk id="199" creationId="{1A968117-124C-C374-5224-2D25838D9B69}"/>
          </ac:spMkLst>
        </pc:spChg>
        <pc:spChg chg="add del mod">
          <ac:chgData name="池田 圭吾" userId="1587e764-d12f-4b65-aecb-c6bb0cb94d57" providerId="ADAL" clId="{01D67BAD-A96F-4227-AD61-5FAFF0434DB0}" dt="2026-02-20T08:44:09.349" v="8564" actId="478"/>
          <ac:spMkLst>
            <pc:docMk/>
            <pc:sldMk cId="3203452700" sldId="2147482988"/>
            <ac:spMk id="200" creationId="{C8CE6067-7E87-9177-29DC-56E282C1B797}"/>
          </ac:spMkLst>
        </pc:spChg>
        <pc:spChg chg="add del mod">
          <ac:chgData name="池田 圭吾" userId="1587e764-d12f-4b65-aecb-c6bb0cb94d57" providerId="ADAL" clId="{01D67BAD-A96F-4227-AD61-5FAFF0434DB0}" dt="2026-02-20T08:44:09.349" v="8564" actId="478"/>
          <ac:spMkLst>
            <pc:docMk/>
            <pc:sldMk cId="3203452700" sldId="2147482988"/>
            <ac:spMk id="201" creationId="{D03FBDCA-52B5-406B-DE2C-D2319BE2C4A3}"/>
          </ac:spMkLst>
        </pc:spChg>
        <pc:spChg chg="add del mod">
          <ac:chgData name="池田 圭吾" userId="1587e764-d12f-4b65-aecb-c6bb0cb94d57" providerId="ADAL" clId="{01D67BAD-A96F-4227-AD61-5FAFF0434DB0}" dt="2026-02-20T08:47:58.005" v="8759" actId="478"/>
          <ac:spMkLst>
            <pc:docMk/>
            <pc:sldMk cId="3203452700" sldId="2147482988"/>
            <ac:spMk id="202" creationId="{12734743-07C3-BAC3-7A71-E8A6D1A0B667}"/>
          </ac:spMkLst>
        </pc:spChg>
        <pc:spChg chg="add del mod">
          <ac:chgData name="池田 圭吾" userId="1587e764-d12f-4b65-aecb-c6bb0cb94d57" providerId="ADAL" clId="{01D67BAD-A96F-4227-AD61-5FAFF0434DB0}" dt="2026-02-20T08:27:15.070" v="7639" actId="478"/>
          <ac:spMkLst>
            <pc:docMk/>
            <pc:sldMk cId="3203452700" sldId="2147482988"/>
            <ac:spMk id="203" creationId="{62D6164F-F437-D1DB-034C-B9EADCDAC592}"/>
          </ac:spMkLst>
        </pc:spChg>
        <pc:spChg chg="add del mod">
          <ac:chgData name="池田 圭吾" userId="1587e764-d12f-4b65-aecb-c6bb0cb94d57" providerId="ADAL" clId="{01D67BAD-A96F-4227-AD61-5FAFF0434DB0}" dt="2026-02-20T08:31:20.972" v="7670" actId="478"/>
          <ac:spMkLst>
            <pc:docMk/>
            <pc:sldMk cId="3203452700" sldId="2147482988"/>
            <ac:spMk id="213" creationId="{3456CED3-2483-F432-F30F-93BD4607C2A3}"/>
          </ac:spMkLst>
        </pc:spChg>
        <pc:spChg chg="add mod">
          <ac:chgData name="池田 圭吾" userId="1587e764-d12f-4b65-aecb-c6bb0cb94d57" providerId="ADAL" clId="{01D67BAD-A96F-4227-AD61-5FAFF0434DB0}" dt="2026-02-20T08:32:35.082" v="7818" actId="164"/>
          <ac:spMkLst>
            <pc:docMk/>
            <pc:sldMk cId="3203452700" sldId="2147482988"/>
            <ac:spMk id="214" creationId="{2A9D9CAD-41F9-A499-3DC5-6AE7D820538F}"/>
          </ac:spMkLst>
        </pc:spChg>
        <pc:spChg chg="add mod">
          <ac:chgData name="池田 圭吾" userId="1587e764-d12f-4b65-aecb-c6bb0cb94d57" providerId="ADAL" clId="{01D67BAD-A96F-4227-AD61-5FAFF0434DB0}" dt="2026-02-20T08:32:35.082" v="7818" actId="164"/>
          <ac:spMkLst>
            <pc:docMk/>
            <pc:sldMk cId="3203452700" sldId="2147482988"/>
            <ac:spMk id="215" creationId="{D1E17786-4704-EED7-8239-79CD026B61F6}"/>
          </ac:spMkLst>
        </pc:spChg>
        <pc:spChg chg="add del mod">
          <ac:chgData name="池田 圭吾" userId="1587e764-d12f-4b65-aecb-c6bb0cb94d57" providerId="ADAL" clId="{01D67BAD-A96F-4227-AD61-5FAFF0434DB0}" dt="2026-02-20T08:32:49.980" v="7854" actId="478"/>
          <ac:spMkLst>
            <pc:docMk/>
            <pc:sldMk cId="3203452700" sldId="2147482988"/>
            <ac:spMk id="217" creationId="{E230DBA4-7F35-1A38-A6A7-A3E55B9C3718}"/>
          </ac:spMkLst>
        </pc:spChg>
        <pc:spChg chg="add del mod">
          <ac:chgData name="池田 圭吾" userId="1587e764-d12f-4b65-aecb-c6bb0cb94d57" providerId="ADAL" clId="{01D67BAD-A96F-4227-AD61-5FAFF0434DB0}" dt="2026-02-20T08:32:56.289" v="7857" actId="478"/>
          <ac:spMkLst>
            <pc:docMk/>
            <pc:sldMk cId="3203452700" sldId="2147482988"/>
            <ac:spMk id="218" creationId="{09A91D52-A601-6270-8C7D-F34BE0D0F217}"/>
          </ac:spMkLst>
        </pc:spChg>
        <pc:spChg chg="add mod">
          <ac:chgData name="池田 圭吾" userId="1587e764-d12f-4b65-aecb-c6bb0cb94d57" providerId="ADAL" clId="{01D67BAD-A96F-4227-AD61-5FAFF0434DB0}" dt="2026-02-20T08:36:35.018" v="8071" actId="207"/>
          <ac:spMkLst>
            <pc:docMk/>
            <pc:sldMk cId="3203452700" sldId="2147482988"/>
            <ac:spMk id="219" creationId="{59A7ABD6-348F-2E0A-311C-D5C61788DCF5}"/>
          </ac:spMkLst>
        </pc:spChg>
        <pc:spChg chg="add mod">
          <ac:chgData name="池田 圭吾" userId="1587e764-d12f-4b65-aecb-c6bb0cb94d57" providerId="ADAL" clId="{01D67BAD-A96F-4227-AD61-5FAFF0434DB0}" dt="2026-02-20T08:36:35.018" v="8071" actId="207"/>
          <ac:spMkLst>
            <pc:docMk/>
            <pc:sldMk cId="3203452700" sldId="2147482988"/>
            <ac:spMk id="220" creationId="{0BBE15C0-CCA2-E635-42FB-76E5CB2D35EE}"/>
          </ac:spMkLst>
        </pc:spChg>
        <pc:spChg chg="add del mod">
          <ac:chgData name="池田 圭吾" userId="1587e764-d12f-4b65-aecb-c6bb0cb94d57" providerId="ADAL" clId="{01D67BAD-A96F-4227-AD61-5FAFF0434DB0}" dt="2026-02-20T08:34:54.447" v="7913" actId="478"/>
          <ac:spMkLst>
            <pc:docMk/>
            <pc:sldMk cId="3203452700" sldId="2147482988"/>
            <ac:spMk id="221" creationId="{41C3ACA1-CA5A-69DD-9B2E-9AEEE3FE86D0}"/>
          </ac:spMkLst>
        </pc:spChg>
        <pc:spChg chg="add mod">
          <ac:chgData name="池田 圭吾" userId="1587e764-d12f-4b65-aecb-c6bb0cb94d57" providerId="ADAL" clId="{01D67BAD-A96F-4227-AD61-5FAFF0434DB0}" dt="2026-02-20T08:36:35.018" v="8071" actId="207"/>
          <ac:spMkLst>
            <pc:docMk/>
            <pc:sldMk cId="3203452700" sldId="2147482988"/>
            <ac:spMk id="222" creationId="{7BC1CA0C-C20D-469C-4282-BFDB55EDFF28}"/>
          </ac:spMkLst>
        </pc:spChg>
        <pc:spChg chg="add mod">
          <ac:chgData name="池田 圭吾" userId="1587e764-d12f-4b65-aecb-c6bb0cb94d57" providerId="ADAL" clId="{01D67BAD-A96F-4227-AD61-5FAFF0434DB0}" dt="2026-02-20T08:54:48.629" v="9126" actId="1076"/>
          <ac:spMkLst>
            <pc:docMk/>
            <pc:sldMk cId="3203452700" sldId="2147482988"/>
            <ac:spMk id="224" creationId="{C7C2DDCB-0AF8-633C-C25D-A90C0C6F08E7}"/>
          </ac:spMkLst>
        </pc:spChg>
        <pc:spChg chg="add del mod">
          <ac:chgData name="池田 圭吾" userId="1587e764-d12f-4b65-aecb-c6bb0cb94d57" providerId="ADAL" clId="{01D67BAD-A96F-4227-AD61-5FAFF0434DB0}" dt="2026-02-20T08:40:12.673" v="8199" actId="478"/>
          <ac:spMkLst>
            <pc:docMk/>
            <pc:sldMk cId="3203452700" sldId="2147482988"/>
            <ac:spMk id="225" creationId="{3362C0E4-7B8E-93EE-2D62-3D9A4AB27D75}"/>
          </ac:spMkLst>
        </pc:spChg>
        <pc:spChg chg="add del mod">
          <ac:chgData name="池田 圭吾" userId="1587e764-d12f-4b65-aecb-c6bb0cb94d57" providerId="ADAL" clId="{01D67BAD-A96F-4227-AD61-5FAFF0434DB0}" dt="2026-02-20T08:41:37.005" v="8304" actId="478"/>
          <ac:spMkLst>
            <pc:docMk/>
            <pc:sldMk cId="3203452700" sldId="2147482988"/>
            <ac:spMk id="226" creationId="{F93AEAC3-C7E7-8E5C-DAB9-9C3E96380E15}"/>
          </ac:spMkLst>
        </pc:spChg>
        <pc:spChg chg="add mod">
          <ac:chgData name="池田 圭吾" userId="1587e764-d12f-4b65-aecb-c6bb0cb94d57" providerId="ADAL" clId="{01D67BAD-A96F-4227-AD61-5FAFF0434DB0}" dt="2026-02-20T08:41:02.625" v="8251" actId="1037"/>
          <ac:spMkLst>
            <pc:docMk/>
            <pc:sldMk cId="3203452700" sldId="2147482988"/>
            <ac:spMk id="227" creationId="{873F1757-D5D7-F340-4C97-6D051528CFAA}"/>
          </ac:spMkLst>
        </pc:spChg>
        <pc:spChg chg="add mod">
          <ac:chgData name="池田 圭吾" userId="1587e764-d12f-4b65-aecb-c6bb0cb94d57" providerId="ADAL" clId="{01D67BAD-A96F-4227-AD61-5FAFF0434DB0}" dt="2026-02-20T08:54:26.321" v="9110" actId="1035"/>
          <ac:spMkLst>
            <pc:docMk/>
            <pc:sldMk cId="3203452700" sldId="2147482988"/>
            <ac:spMk id="228" creationId="{899364A7-8947-5EFF-C67B-320E80F13588}"/>
          </ac:spMkLst>
        </pc:spChg>
        <pc:spChg chg="add mod">
          <ac:chgData name="池田 圭吾" userId="1587e764-d12f-4b65-aecb-c6bb0cb94d57" providerId="ADAL" clId="{01D67BAD-A96F-4227-AD61-5FAFF0434DB0}" dt="2026-02-20T08:55:12.782" v="9130" actId="14100"/>
          <ac:spMkLst>
            <pc:docMk/>
            <pc:sldMk cId="3203452700" sldId="2147482988"/>
            <ac:spMk id="229" creationId="{5D45667A-1ABE-C1CF-7F86-0E9143BBAC77}"/>
          </ac:spMkLst>
        </pc:spChg>
        <pc:spChg chg="add mod ord">
          <ac:chgData name="池田 圭吾" userId="1587e764-d12f-4b65-aecb-c6bb0cb94d57" providerId="ADAL" clId="{01D67BAD-A96F-4227-AD61-5FAFF0434DB0}" dt="2026-02-20T08:54:33.076" v="9121" actId="1035"/>
          <ac:spMkLst>
            <pc:docMk/>
            <pc:sldMk cId="3203452700" sldId="2147482988"/>
            <ac:spMk id="230" creationId="{775A31ED-A4D2-DCE4-2C1F-A9B1D999D18C}"/>
          </ac:spMkLst>
        </pc:spChg>
        <pc:spChg chg="add del mod">
          <ac:chgData name="池田 圭吾" userId="1587e764-d12f-4b65-aecb-c6bb0cb94d57" providerId="ADAL" clId="{01D67BAD-A96F-4227-AD61-5FAFF0434DB0}" dt="2026-02-20T08:51:20.928" v="9040" actId="478"/>
          <ac:spMkLst>
            <pc:docMk/>
            <pc:sldMk cId="3203452700" sldId="2147482988"/>
            <ac:spMk id="231" creationId="{6906D98F-A059-4EFF-49E0-E13028D49FF6}"/>
          </ac:spMkLst>
        </pc:spChg>
        <pc:spChg chg="add mod">
          <ac:chgData name="池田 圭吾" userId="1587e764-d12f-4b65-aecb-c6bb0cb94d57" providerId="ADAL" clId="{01D67BAD-A96F-4227-AD61-5FAFF0434DB0}" dt="2026-02-20T08:54:46.510" v="9125" actId="14100"/>
          <ac:spMkLst>
            <pc:docMk/>
            <pc:sldMk cId="3203452700" sldId="2147482988"/>
            <ac:spMk id="232" creationId="{EC2DF0FB-6F7C-5B52-72C2-28A23A2E080C}"/>
          </ac:spMkLst>
        </pc:spChg>
        <pc:spChg chg="add mod ord">
          <ac:chgData name="池田 圭吾" userId="1587e764-d12f-4b65-aecb-c6bb0cb94d57" providerId="ADAL" clId="{01D67BAD-A96F-4227-AD61-5FAFF0434DB0}" dt="2026-02-20T08:54:33.076" v="9121" actId="1035"/>
          <ac:spMkLst>
            <pc:docMk/>
            <pc:sldMk cId="3203452700" sldId="2147482988"/>
            <ac:spMk id="233" creationId="{9D3AEA66-4075-40FD-454E-43BDA819137D}"/>
          </ac:spMkLst>
        </pc:spChg>
        <pc:grpChg chg="add mod">
          <ac:chgData name="池田 圭吾" userId="1587e764-d12f-4b65-aecb-c6bb0cb94d57" providerId="ADAL" clId="{01D67BAD-A96F-4227-AD61-5FAFF0434DB0}" dt="2026-02-20T05:29:47.781" v="4"/>
          <ac:grpSpMkLst>
            <pc:docMk/>
            <pc:sldMk cId="3203452700" sldId="2147482988"/>
            <ac:grpSpMk id="9" creationId="{A38456A5-6DD6-ED10-EBC8-9AA1B3D8E5F0}"/>
          </ac:grpSpMkLst>
        </pc:grpChg>
        <pc:grpChg chg="add mod">
          <ac:chgData name="池田 圭吾" userId="1587e764-d12f-4b65-aecb-c6bb0cb94d57" providerId="ADAL" clId="{01D67BAD-A96F-4227-AD61-5FAFF0434DB0}" dt="2026-02-20T05:29:47.781" v="4"/>
          <ac:grpSpMkLst>
            <pc:docMk/>
            <pc:sldMk cId="3203452700" sldId="2147482988"/>
            <ac:grpSpMk id="13" creationId="{EB2CB524-DE17-EE75-684E-D5850891935F}"/>
          </ac:grpSpMkLst>
        </pc:grpChg>
        <pc:grpChg chg="add del">
          <ac:chgData name="池田 圭吾" userId="1587e764-d12f-4b65-aecb-c6bb0cb94d57" providerId="ADAL" clId="{01D67BAD-A96F-4227-AD61-5FAFF0434DB0}" dt="2026-02-20T05:30:18.045" v="18" actId="478"/>
          <ac:grpSpMkLst>
            <pc:docMk/>
            <pc:sldMk cId="3203452700" sldId="2147482988"/>
            <ac:grpSpMk id="17" creationId="{E515CA4F-0800-7EFE-C43F-1D46C6E70FDF}"/>
          </ac:grpSpMkLst>
        </pc:grpChg>
        <pc:grpChg chg="add mod">
          <ac:chgData name="池田 圭吾" userId="1587e764-d12f-4b65-aecb-c6bb0cb94d57" providerId="ADAL" clId="{01D67BAD-A96F-4227-AD61-5FAFF0434DB0}" dt="2026-02-20T05:32:20.531" v="162"/>
          <ac:grpSpMkLst>
            <pc:docMk/>
            <pc:sldMk cId="3203452700" sldId="2147482988"/>
            <ac:grpSpMk id="47" creationId="{4F1CB3C6-0DD9-227D-526D-A43B858D983C}"/>
          </ac:grpSpMkLst>
        </pc:grpChg>
        <pc:grpChg chg="add mod">
          <ac:chgData name="池田 圭吾" userId="1587e764-d12f-4b65-aecb-c6bb0cb94d57" providerId="ADAL" clId="{01D67BAD-A96F-4227-AD61-5FAFF0434DB0}" dt="2026-02-20T05:32:20.531" v="162"/>
          <ac:grpSpMkLst>
            <pc:docMk/>
            <pc:sldMk cId="3203452700" sldId="2147482988"/>
            <ac:grpSpMk id="50" creationId="{16B7C995-FEAF-F1AC-1D7C-47FF3B83276A}"/>
          </ac:grpSpMkLst>
        </pc:grpChg>
        <pc:grpChg chg="add mod">
          <ac:chgData name="池田 圭吾" userId="1587e764-d12f-4b65-aecb-c6bb0cb94d57" providerId="ADAL" clId="{01D67BAD-A96F-4227-AD61-5FAFF0434DB0}" dt="2026-02-20T06:25:18.511" v="5330" actId="14100"/>
          <ac:grpSpMkLst>
            <pc:docMk/>
            <pc:sldMk cId="3203452700" sldId="2147482988"/>
            <ac:grpSpMk id="65" creationId="{BC6AAD93-49DF-261D-3660-AF916C7A9B1A}"/>
          </ac:grpSpMkLst>
        </pc:grpChg>
        <pc:grpChg chg="add mod">
          <ac:chgData name="池田 圭吾" userId="1587e764-d12f-4b65-aecb-c6bb0cb94d57" providerId="ADAL" clId="{01D67BAD-A96F-4227-AD61-5FAFF0434DB0}" dt="2026-02-20T08:54:26.321" v="9110" actId="1035"/>
          <ac:grpSpMkLst>
            <pc:docMk/>
            <pc:sldMk cId="3203452700" sldId="2147482988"/>
            <ac:grpSpMk id="69" creationId="{7D9FC833-1C74-4AC5-39F3-4D2C751785C3}"/>
          </ac:grpSpMkLst>
        </pc:grpChg>
        <pc:grpChg chg="add mod">
          <ac:chgData name="池田 圭吾" userId="1587e764-d12f-4b65-aecb-c6bb0cb94d57" providerId="ADAL" clId="{01D67BAD-A96F-4227-AD61-5FAFF0434DB0}" dt="2026-02-20T06:22:02.977" v="5242"/>
          <ac:grpSpMkLst>
            <pc:docMk/>
            <pc:sldMk cId="3203452700" sldId="2147482988"/>
            <ac:grpSpMk id="75" creationId="{0A268DBF-349E-D245-3494-DCB74E15CC9E}"/>
          </ac:grpSpMkLst>
        </pc:grpChg>
        <pc:grpChg chg="add mod">
          <ac:chgData name="池田 圭吾" userId="1587e764-d12f-4b65-aecb-c6bb0cb94d57" providerId="ADAL" clId="{01D67BAD-A96F-4227-AD61-5FAFF0434DB0}" dt="2026-02-20T08:54:33.076" v="9121" actId="1035"/>
          <ac:grpSpMkLst>
            <pc:docMk/>
            <pc:sldMk cId="3203452700" sldId="2147482988"/>
            <ac:grpSpMk id="87" creationId="{43B38795-13D6-C178-6721-7F14BD2A05B9}"/>
          </ac:grpSpMkLst>
        </pc:grpChg>
        <pc:grpChg chg="add del mod">
          <ac:chgData name="池田 圭吾" userId="1587e764-d12f-4b65-aecb-c6bb0cb94d57" providerId="ADAL" clId="{01D67BAD-A96F-4227-AD61-5FAFF0434DB0}" dt="2026-02-20T07:53:35.039" v="6063" actId="478"/>
          <ac:grpSpMkLst>
            <pc:docMk/>
            <pc:sldMk cId="3203452700" sldId="2147482988"/>
            <ac:grpSpMk id="104" creationId="{8FA8B9AB-5E8B-EE5F-5AC1-86D741897B86}"/>
          </ac:grpSpMkLst>
        </pc:grpChg>
        <pc:grpChg chg="add del mod">
          <ac:chgData name="池田 圭吾" userId="1587e764-d12f-4b65-aecb-c6bb0cb94d57" providerId="ADAL" clId="{01D67BAD-A96F-4227-AD61-5FAFF0434DB0}" dt="2026-02-20T07:54:49.947" v="6137" actId="478"/>
          <ac:grpSpMkLst>
            <pc:docMk/>
            <pc:sldMk cId="3203452700" sldId="2147482988"/>
            <ac:grpSpMk id="114" creationId="{6B16F4AA-4773-89B4-1F7A-F265F5BEE7C6}"/>
          </ac:grpSpMkLst>
        </pc:grpChg>
        <pc:grpChg chg="add del mod">
          <ac:chgData name="池田 圭吾" userId="1587e764-d12f-4b65-aecb-c6bb0cb94d57" providerId="ADAL" clId="{01D67BAD-A96F-4227-AD61-5FAFF0434DB0}" dt="2026-02-20T08:40:38.340" v="8217" actId="165"/>
          <ac:grpSpMkLst>
            <pc:docMk/>
            <pc:sldMk cId="3203452700" sldId="2147482988"/>
            <ac:grpSpMk id="125" creationId="{EA85448C-765D-8DBC-5E75-75290C3689AD}"/>
          </ac:grpSpMkLst>
        </pc:grpChg>
        <pc:grpChg chg="add del mod">
          <ac:chgData name="池田 圭吾" userId="1587e764-d12f-4b65-aecb-c6bb0cb94d57" providerId="ADAL" clId="{01D67BAD-A96F-4227-AD61-5FAFF0434DB0}" dt="2026-02-20T08:40:44.991" v="8218" actId="165"/>
          <ac:grpSpMkLst>
            <pc:docMk/>
            <pc:sldMk cId="3203452700" sldId="2147482988"/>
            <ac:grpSpMk id="126" creationId="{EC1F0FED-B657-B9FF-1B50-DB139165F7A7}"/>
          </ac:grpSpMkLst>
        </pc:grpChg>
        <pc:grpChg chg="add mod">
          <ac:chgData name="池田 圭吾" userId="1587e764-d12f-4b65-aecb-c6bb0cb94d57" providerId="ADAL" clId="{01D67BAD-A96F-4227-AD61-5FAFF0434DB0}" dt="2026-02-20T08:54:33.076" v="9121" actId="1035"/>
          <ac:grpSpMkLst>
            <pc:docMk/>
            <pc:sldMk cId="3203452700" sldId="2147482988"/>
            <ac:grpSpMk id="129" creationId="{B4CBADAF-079F-6D96-77C1-6FFA29961C1F}"/>
          </ac:grpSpMkLst>
        </pc:grpChg>
        <pc:grpChg chg="add del mod">
          <ac:chgData name="池田 圭吾" userId="1587e764-d12f-4b65-aecb-c6bb0cb94d57" providerId="ADAL" clId="{01D67BAD-A96F-4227-AD61-5FAFF0434DB0}" dt="2026-02-20T08:21:14.990" v="7195" actId="165"/>
          <ac:grpSpMkLst>
            <pc:docMk/>
            <pc:sldMk cId="3203452700" sldId="2147482988"/>
            <ac:grpSpMk id="197" creationId="{A31F2202-A754-E0A6-5493-A52D5FBE9FD5}"/>
          </ac:grpSpMkLst>
        </pc:grpChg>
        <pc:grpChg chg="add del mod">
          <ac:chgData name="池田 圭吾" userId="1587e764-d12f-4b65-aecb-c6bb0cb94d57" providerId="ADAL" clId="{01D67BAD-A96F-4227-AD61-5FAFF0434DB0}" dt="2026-02-20T08:32:49.980" v="7854" actId="478"/>
          <ac:grpSpMkLst>
            <pc:docMk/>
            <pc:sldMk cId="3203452700" sldId="2147482988"/>
            <ac:grpSpMk id="216" creationId="{8C2FC1AC-4DD1-4B37-B8FC-DDC257B53DB6}"/>
          </ac:grpSpMkLst>
        </pc:grpChg>
        <pc:grpChg chg="add del mod">
          <ac:chgData name="池田 圭吾" userId="1587e764-d12f-4b65-aecb-c6bb0cb94d57" providerId="ADAL" clId="{01D67BAD-A96F-4227-AD61-5FAFF0434DB0}" dt="2026-02-20T08:36:46.439" v="8082" actId="478"/>
          <ac:grpSpMkLst>
            <pc:docMk/>
            <pc:sldMk cId="3203452700" sldId="2147482988"/>
            <ac:grpSpMk id="223" creationId="{E2637A33-09CC-6253-8203-AC031EFDE5EB}"/>
          </ac:grpSpMkLst>
        </pc:grpChg>
        <pc:cxnChg chg="add del mod">
          <ac:chgData name="池田 圭吾" userId="1587e764-d12f-4b65-aecb-c6bb0cb94d57" providerId="ADAL" clId="{01D67BAD-A96F-4227-AD61-5FAFF0434DB0}" dt="2026-02-20T08:08:37.378" v="6422" actId="478"/>
          <ac:cxnSpMkLst>
            <pc:docMk/>
            <pc:sldMk cId="3203452700" sldId="2147482988"/>
            <ac:cxnSpMk id="90" creationId="{8B1E9D6E-8A67-9BB4-3823-D736B5A96921}"/>
          </ac:cxnSpMkLst>
        </pc:cxnChg>
        <pc:cxnChg chg="add del mod">
          <ac:chgData name="池田 圭吾" userId="1587e764-d12f-4b65-aecb-c6bb0cb94d57" providerId="ADAL" clId="{01D67BAD-A96F-4227-AD61-5FAFF0434DB0}" dt="2026-02-20T08:08:37.378" v="6422" actId="478"/>
          <ac:cxnSpMkLst>
            <pc:docMk/>
            <pc:sldMk cId="3203452700" sldId="2147482988"/>
            <ac:cxnSpMk id="92" creationId="{C7A52BEC-3CE3-491A-8539-09B61DDE6172}"/>
          </ac:cxnSpMkLst>
        </pc:cxnChg>
        <pc:cxnChg chg="add del mod">
          <ac:chgData name="池田 圭吾" userId="1587e764-d12f-4b65-aecb-c6bb0cb94d57" providerId="ADAL" clId="{01D67BAD-A96F-4227-AD61-5FAFF0434DB0}" dt="2026-02-20T07:49:43.971" v="5892" actId="478"/>
          <ac:cxnSpMkLst>
            <pc:docMk/>
            <pc:sldMk cId="3203452700" sldId="2147482988"/>
            <ac:cxnSpMk id="94" creationId="{78956840-8823-EE0B-2F51-47C3C77A2B70}"/>
          </ac:cxnSpMkLst>
        </pc:cxnChg>
        <pc:cxnChg chg="add del mod">
          <ac:chgData name="池田 圭吾" userId="1587e764-d12f-4b65-aecb-c6bb0cb94d57" providerId="ADAL" clId="{01D67BAD-A96F-4227-AD61-5FAFF0434DB0}" dt="2026-02-20T07:49:43.971" v="5892" actId="478"/>
          <ac:cxnSpMkLst>
            <pc:docMk/>
            <pc:sldMk cId="3203452700" sldId="2147482988"/>
            <ac:cxnSpMk id="95" creationId="{64757B40-2475-860F-2613-A727B03A7CC8}"/>
          </ac:cxnSpMkLst>
        </pc:cxnChg>
        <pc:cxnChg chg="add del mod">
          <ac:chgData name="池田 圭吾" userId="1587e764-d12f-4b65-aecb-c6bb0cb94d57" providerId="ADAL" clId="{01D67BAD-A96F-4227-AD61-5FAFF0434DB0}" dt="2026-02-20T08:08:36.118" v="6421" actId="478"/>
          <ac:cxnSpMkLst>
            <pc:docMk/>
            <pc:sldMk cId="3203452700" sldId="2147482988"/>
            <ac:cxnSpMk id="96" creationId="{23137A10-6CCC-A0D0-A879-50098EF61939}"/>
          </ac:cxnSpMkLst>
        </pc:cxnChg>
        <pc:cxnChg chg="add del mod">
          <ac:chgData name="池田 圭吾" userId="1587e764-d12f-4b65-aecb-c6bb0cb94d57" providerId="ADAL" clId="{01D67BAD-A96F-4227-AD61-5FAFF0434DB0}" dt="2026-02-20T08:08:36.118" v="6421" actId="478"/>
          <ac:cxnSpMkLst>
            <pc:docMk/>
            <pc:sldMk cId="3203452700" sldId="2147482988"/>
            <ac:cxnSpMk id="97" creationId="{E419A084-BDED-CADE-B24E-815754F6E93F}"/>
          </ac:cxnSpMkLst>
        </pc:cxnChg>
        <pc:cxnChg chg="add del mod">
          <ac:chgData name="池田 圭吾" userId="1587e764-d12f-4b65-aecb-c6bb0cb94d57" providerId="ADAL" clId="{01D67BAD-A96F-4227-AD61-5FAFF0434DB0}" dt="2026-02-20T07:54:55.329" v="6139" actId="478"/>
          <ac:cxnSpMkLst>
            <pc:docMk/>
            <pc:sldMk cId="3203452700" sldId="2147482988"/>
            <ac:cxnSpMk id="108" creationId="{B19FA48F-331B-38AD-D7B1-E0A2C2759F86}"/>
          </ac:cxnSpMkLst>
        </pc:cxnChg>
        <pc:cxnChg chg="add del mod">
          <ac:chgData name="池田 圭吾" userId="1587e764-d12f-4b65-aecb-c6bb0cb94d57" providerId="ADAL" clId="{01D67BAD-A96F-4227-AD61-5FAFF0434DB0}" dt="2026-02-20T07:54:55.329" v="6139" actId="478"/>
          <ac:cxnSpMkLst>
            <pc:docMk/>
            <pc:sldMk cId="3203452700" sldId="2147482988"/>
            <ac:cxnSpMk id="109" creationId="{7F2E7469-E4A2-2951-5817-66AEC4953CAA}"/>
          </ac:cxnSpMkLst>
        </pc:cxnChg>
        <pc:cxnChg chg="add del mod">
          <ac:chgData name="池田 圭吾" userId="1587e764-d12f-4b65-aecb-c6bb0cb94d57" providerId="ADAL" clId="{01D67BAD-A96F-4227-AD61-5FAFF0434DB0}" dt="2026-02-20T07:54:55.329" v="6139" actId="478"/>
          <ac:cxnSpMkLst>
            <pc:docMk/>
            <pc:sldMk cId="3203452700" sldId="2147482988"/>
            <ac:cxnSpMk id="110" creationId="{41236E81-605A-1409-2C2C-317472283E71}"/>
          </ac:cxnSpMkLst>
        </pc:cxnChg>
        <pc:cxnChg chg="add del mod">
          <ac:chgData name="池田 圭吾" userId="1587e764-d12f-4b65-aecb-c6bb0cb94d57" providerId="ADAL" clId="{01D67BAD-A96F-4227-AD61-5FAFF0434DB0}" dt="2026-02-20T07:54:55.329" v="6139" actId="478"/>
          <ac:cxnSpMkLst>
            <pc:docMk/>
            <pc:sldMk cId="3203452700" sldId="2147482988"/>
            <ac:cxnSpMk id="111" creationId="{49236FBF-0391-024C-9838-69966399D89A}"/>
          </ac:cxnSpMkLst>
        </pc:cxnChg>
        <pc:cxnChg chg="add mod">
          <ac:chgData name="池田 圭吾" userId="1587e764-d12f-4b65-aecb-c6bb0cb94d57" providerId="ADAL" clId="{01D67BAD-A96F-4227-AD61-5FAFF0434DB0}" dt="2026-02-20T08:54:33.076" v="9121" actId="1035"/>
          <ac:cxnSpMkLst>
            <pc:docMk/>
            <pc:sldMk cId="3203452700" sldId="2147482988"/>
            <ac:cxnSpMk id="117" creationId="{192BF291-A74C-23C0-6680-06D7475C9BB4}"/>
          </ac:cxnSpMkLst>
        </pc:cxnChg>
        <pc:cxnChg chg="add mod">
          <ac:chgData name="池田 圭吾" userId="1587e764-d12f-4b65-aecb-c6bb0cb94d57" providerId="ADAL" clId="{01D67BAD-A96F-4227-AD61-5FAFF0434DB0}" dt="2026-02-20T08:54:33.076" v="9121" actId="1035"/>
          <ac:cxnSpMkLst>
            <pc:docMk/>
            <pc:sldMk cId="3203452700" sldId="2147482988"/>
            <ac:cxnSpMk id="118" creationId="{BC8B83CB-D98B-3867-683C-27BFAC4B788A}"/>
          </ac:cxnSpMkLst>
        </pc:cxnChg>
        <pc:cxnChg chg="add mod">
          <ac:chgData name="池田 圭吾" userId="1587e764-d12f-4b65-aecb-c6bb0cb94d57" providerId="ADAL" clId="{01D67BAD-A96F-4227-AD61-5FAFF0434DB0}" dt="2026-02-20T08:54:33.076" v="9121" actId="1035"/>
          <ac:cxnSpMkLst>
            <pc:docMk/>
            <pc:sldMk cId="3203452700" sldId="2147482988"/>
            <ac:cxnSpMk id="119" creationId="{8ED3C3A1-388E-F490-E0A1-D115F5D2C280}"/>
          </ac:cxnSpMkLst>
        </pc:cxnChg>
        <pc:cxnChg chg="add mod">
          <ac:chgData name="池田 圭吾" userId="1587e764-d12f-4b65-aecb-c6bb0cb94d57" providerId="ADAL" clId="{01D67BAD-A96F-4227-AD61-5FAFF0434DB0}" dt="2026-02-20T08:54:33.076" v="9121" actId="1035"/>
          <ac:cxnSpMkLst>
            <pc:docMk/>
            <pc:sldMk cId="3203452700" sldId="2147482988"/>
            <ac:cxnSpMk id="120" creationId="{BBCED21D-09C1-C6BE-3E27-66110C2075A3}"/>
          </ac:cxnSpMkLst>
        </pc:cxnChg>
        <pc:cxnChg chg="add del mod">
          <ac:chgData name="池田 圭吾" userId="1587e764-d12f-4b65-aecb-c6bb0cb94d57" providerId="ADAL" clId="{01D67BAD-A96F-4227-AD61-5FAFF0434DB0}" dt="2026-02-20T08:06:41.826" v="6353" actId="478"/>
          <ac:cxnSpMkLst>
            <pc:docMk/>
            <pc:sldMk cId="3203452700" sldId="2147482988"/>
            <ac:cxnSpMk id="132" creationId="{D4EA0686-B8E2-68A8-B666-CBF21C9550A8}"/>
          </ac:cxnSpMkLst>
        </pc:cxnChg>
        <pc:cxnChg chg="add del mod">
          <ac:chgData name="池田 圭吾" userId="1587e764-d12f-4b65-aecb-c6bb0cb94d57" providerId="ADAL" clId="{01D67BAD-A96F-4227-AD61-5FAFF0434DB0}" dt="2026-02-20T08:06:41.826" v="6353" actId="478"/>
          <ac:cxnSpMkLst>
            <pc:docMk/>
            <pc:sldMk cId="3203452700" sldId="2147482988"/>
            <ac:cxnSpMk id="133" creationId="{2150AA63-71E6-DF88-EA47-3DA619D53707}"/>
          </ac:cxnSpMkLst>
        </pc:cxnChg>
        <pc:cxnChg chg="add del mod">
          <ac:chgData name="池田 圭吾" userId="1587e764-d12f-4b65-aecb-c6bb0cb94d57" providerId="ADAL" clId="{01D67BAD-A96F-4227-AD61-5FAFF0434DB0}" dt="2026-02-20T08:06:37.596" v="6349" actId="478"/>
          <ac:cxnSpMkLst>
            <pc:docMk/>
            <pc:sldMk cId="3203452700" sldId="2147482988"/>
            <ac:cxnSpMk id="134" creationId="{8E999E12-A50D-85F2-E9F6-D1B28D7AAB48}"/>
          </ac:cxnSpMkLst>
        </pc:cxnChg>
        <pc:cxnChg chg="add del mod">
          <ac:chgData name="池田 圭吾" userId="1587e764-d12f-4b65-aecb-c6bb0cb94d57" providerId="ADAL" clId="{01D67BAD-A96F-4227-AD61-5FAFF0434DB0}" dt="2026-02-20T08:06:37.596" v="6349" actId="478"/>
          <ac:cxnSpMkLst>
            <pc:docMk/>
            <pc:sldMk cId="3203452700" sldId="2147482988"/>
            <ac:cxnSpMk id="135" creationId="{91D43658-8460-DB8E-F7EF-B5E5831264EA}"/>
          </ac:cxnSpMkLst>
        </pc:cxnChg>
        <pc:cxnChg chg="add mod">
          <ac:chgData name="池田 圭吾" userId="1587e764-d12f-4b65-aecb-c6bb0cb94d57" providerId="ADAL" clId="{01D67BAD-A96F-4227-AD61-5FAFF0434DB0}" dt="2026-02-20T08:54:33.076" v="9121" actId="1035"/>
          <ac:cxnSpMkLst>
            <pc:docMk/>
            <pc:sldMk cId="3203452700" sldId="2147482988"/>
            <ac:cxnSpMk id="138" creationId="{A52E9B63-3D43-81D8-0ABD-34DF5A5D319D}"/>
          </ac:cxnSpMkLst>
        </pc:cxnChg>
        <pc:cxnChg chg="add mod">
          <ac:chgData name="池田 圭吾" userId="1587e764-d12f-4b65-aecb-c6bb0cb94d57" providerId="ADAL" clId="{01D67BAD-A96F-4227-AD61-5FAFF0434DB0}" dt="2026-02-20T08:54:33.076" v="9121" actId="1035"/>
          <ac:cxnSpMkLst>
            <pc:docMk/>
            <pc:sldMk cId="3203452700" sldId="2147482988"/>
            <ac:cxnSpMk id="139" creationId="{BE76A9D7-8FFE-33F1-5EA3-92FF362F8A45}"/>
          </ac:cxnSpMkLst>
        </pc:cxnChg>
        <pc:cxnChg chg="add mod">
          <ac:chgData name="池田 圭吾" userId="1587e764-d12f-4b65-aecb-c6bb0cb94d57" providerId="ADAL" clId="{01D67BAD-A96F-4227-AD61-5FAFF0434DB0}" dt="2026-02-20T08:54:33.076" v="9121" actId="1035"/>
          <ac:cxnSpMkLst>
            <pc:docMk/>
            <pc:sldMk cId="3203452700" sldId="2147482988"/>
            <ac:cxnSpMk id="140" creationId="{3042D984-0A48-D56A-B5B1-EEFBD0150954}"/>
          </ac:cxnSpMkLst>
        </pc:cxnChg>
        <pc:cxnChg chg="add mod">
          <ac:chgData name="池田 圭吾" userId="1587e764-d12f-4b65-aecb-c6bb0cb94d57" providerId="ADAL" clId="{01D67BAD-A96F-4227-AD61-5FAFF0434DB0}" dt="2026-02-20T08:54:33.076" v="9121" actId="1035"/>
          <ac:cxnSpMkLst>
            <pc:docMk/>
            <pc:sldMk cId="3203452700" sldId="2147482988"/>
            <ac:cxnSpMk id="141" creationId="{F1CD6141-84A5-7129-DF2C-3A6082BE80CC}"/>
          </ac:cxnSpMkLst>
        </pc:cxnChg>
        <pc:cxnChg chg="add mod">
          <ac:chgData name="池田 圭吾" userId="1587e764-d12f-4b65-aecb-c6bb0cb94d57" providerId="ADAL" clId="{01D67BAD-A96F-4227-AD61-5FAFF0434DB0}" dt="2026-02-20T08:54:33.076" v="9121" actId="1035"/>
          <ac:cxnSpMkLst>
            <pc:docMk/>
            <pc:sldMk cId="3203452700" sldId="2147482988"/>
            <ac:cxnSpMk id="166" creationId="{D6B57F00-7243-2029-E627-2C74FE101CB7}"/>
          </ac:cxnSpMkLst>
        </pc:cxnChg>
        <pc:cxnChg chg="add mod">
          <ac:chgData name="池田 圭吾" userId="1587e764-d12f-4b65-aecb-c6bb0cb94d57" providerId="ADAL" clId="{01D67BAD-A96F-4227-AD61-5FAFF0434DB0}" dt="2026-02-20T08:54:33.076" v="9121" actId="1035"/>
          <ac:cxnSpMkLst>
            <pc:docMk/>
            <pc:sldMk cId="3203452700" sldId="2147482988"/>
            <ac:cxnSpMk id="167" creationId="{8B7EB77E-F1E3-4759-2F1D-B81593BA4720}"/>
          </ac:cxnSpMkLst>
        </pc:cxnChg>
        <pc:cxnChg chg="add mod">
          <ac:chgData name="池田 圭吾" userId="1587e764-d12f-4b65-aecb-c6bb0cb94d57" providerId="ADAL" clId="{01D67BAD-A96F-4227-AD61-5FAFF0434DB0}" dt="2026-02-20T08:54:33.076" v="9121" actId="1035"/>
          <ac:cxnSpMkLst>
            <pc:docMk/>
            <pc:sldMk cId="3203452700" sldId="2147482988"/>
            <ac:cxnSpMk id="168" creationId="{9228E501-FB81-CA14-C241-CC680A598A4E}"/>
          </ac:cxnSpMkLst>
        </pc:cxnChg>
        <pc:cxnChg chg="add mod">
          <ac:chgData name="池田 圭吾" userId="1587e764-d12f-4b65-aecb-c6bb0cb94d57" providerId="ADAL" clId="{01D67BAD-A96F-4227-AD61-5FAFF0434DB0}" dt="2026-02-20T08:54:33.076" v="9121" actId="1035"/>
          <ac:cxnSpMkLst>
            <pc:docMk/>
            <pc:sldMk cId="3203452700" sldId="2147482988"/>
            <ac:cxnSpMk id="169" creationId="{81AE85F7-B8E5-AC76-9E70-186C99D73F42}"/>
          </ac:cxnSpMkLst>
        </pc:cxnChg>
        <pc:cxnChg chg="add mod">
          <ac:chgData name="池田 圭吾" userId="1587e764-d12f-4b65-aecb-c6bb0cb94d57" providerId="ADAL" clId="{01D67BAD-A96F-4227-AD61-5FAFF0434DB0}" dt="2026-02-20T08:09:34.975" v="6440"/>
          <ac:cxnSpMkLst>
            <pc:docMk/>
            <pc:sldMk cId="3203452700" sldId="2147482988"/>
            <ac:cxnSpMk id="171" creationId="{82AD3B9C-9834-9CF8-04A2-AF38EC067935}"/>
          </ac:cxnSpMkLst>
        </pc:cxnChg>
        <pc:cxnChg chg="add del mod">
          <ac:chgData name="池田 圭吾" userId="1587e764-d12f-4b65-aecb-c6bb0cb94d57" providerId="ADAL" clId="{01D67BAD-A96F-4227-AD61-5FAFF0434DB0}" dt="2026-02-20T08:28:31.320" v="7649" actId="478"/>
          <ac:cxnSpMkLst>
            <pc:docMk/>
            <pc:sldMk cId="3203452700" sldId="2147482988"/>
            <ac:cxnSpMk id="205" creationId="{3BCC04C6-C983-6872-C777-2435FEBAD477}"/>
          </ac:cxnSpMkLst>
        </pc:cxnChg>
      </pc:sldChg>
      <pc:sldChg chg="delSp add del mod">
        <pc:chgData name="池田 圭吾" userId="1587e764-d12f-4b65-aecb-c6bb0cb94d57" providerId="ADAL" clId="{01D67BAD-A96F-4227-AD61-5FAFF0434DB0}" dt="2026-02-20T08:56:24.218" v="9135" actId="47"/>
        <pc:sldMkLst>
          <pc:docMk/>
          <pc:sldMk cId="3782043045" sldId="2147482989"/>
        </pc:sldMkLst>
        <pc:spChg chg="del">
          <ac:chgData name="池田 圭吾" userId="1587e764-d12f-4b65-aecb-c6bb0cb94d57" providerId="ADAL" clId="{01D67BAD-A96F-4227-AD61-5FAFF0434DB0}" dt="2026-02-20T08:55:22.215" v="9132" actId="478"/>
          <ac:spMkLst>
            <pc:docMk/>
            <pc:sldMk cId="3782043045" sldId="2147482989"/>
            <ac:spMk id="68" creationId="{DACC6BBA-B2C1-51BB-CED7-A80EFBA28FAD}"/>
          </ac:spMkLst>
        </pc:spChg>
        <pc:spChg chg="del">
          <ac:chgData name="池田 圭吾" userId="1587e764-d12f-4b65-aecb-c6bb0cb94d57" providerId="ADAL" clId="{01D67BAD-A96F-4227-AD61-5FAFF0434DB0}" dt="2026-02-20T08:55:22.215" v="9132" actId="478"/>
          <ac:spMkLst>
            <pc:docMk/>
            <pc:sldMk cId="3782043045" sldId="2147482989"/>
            <ac:spMk id="74" creationId="{43EE58F7-63A7-D38D-12A1-80A6E77B1D7B}"/>
          </ac:spMkLst>
        </pc:spChg>
        <pc:spChg chg="del">
          <ac:chgData name="池田 圭吾" userId="1587e764-d12f-4b65-aecb-c6bb0cb94d57" providerId="ADAL" clId="{01D67BAD-A96F-4227-AD61-5FAFF0434DB0}" dt="2026-02-20T08:55:22.215" v="9132" actId="478"/>
          <ac:spMkLst>
            <pc:docMk/>
            <pc:sldMk cId="3782043045" sldId="2147482989"/>
            <ac:spMk id="88" creationId="{3E58918F-668E-3F2D-E5FD-A6C428B7F7AE}"/>
          </ac:spMkLst>
        </pc:spChg>
        <pc:spChg chg="del">
          <ac:chgData name="池田 圭吾" userId="1587e764-d12f-4b65-aecb-c6bb0cb94d57" providerId="ADAL" clId="{01D67BAD-A96F-4227-AD61-5FAFF0434DB0}" dt="2026-02-20T08:55:22.215" v="9132" actId="478"/>
          <ac:spMkLst>
            <pc:docMk/>
            <pc:sldMk cId="3782043045" sldId="2147482989"/>
            <ac:spMk id="113" creationId="{E385A43B-9A1B-D9CF-656D-A84DB73EA1F1}"/>
          </ac:spMkLst>
        </pc:spChg>
        <pc:spChg chg="del">
          <ac:chgData name="池田 圭吾" userId="1587e764-d12f-4b65-aecb-c6bb0cb94d57" providerId="ADAL" clId="{01D67BAD-A96F-4227-AD61-5FAFF0434DB0}" dt="2026-02-20T08:55:22.215" v="9132" actId="478"/>
          <ac:spMkLst>
            <pc:docMk/>
            <pc:sldMk cId="3782043045" sldId="2147482989"/>
            <ac:spMk id="115" creationId="{3A4C3D72-DDBC-6CE4-B74F-8D51FF331CC5}"/>
          </ac:spMkLst>
        </pc:spChg>
        <pc:spChg chg="del">
          <ac:chgData name="池田 圭吾" userId="1587e764-d12f-4b65-aecb-c6bb0cb94d57" providerId="ADAL" clId="{01D67BAD-A96F-4227-AD61-5FAFF0434DB0}" dt="2026-02-20T08:55:22.215" v="9132" actId="478"/>
          <ac:spMkLst>
            <pc:docMk/>
            <pc:sldMk cId="3782043045" sldId="2147482989"/>
            <ac:spMk id="136" creationId="{E2D9AFE0-96CD-1C96-E672-D06537AE5A9F}"/>
          </ac:spMkLst>
        </pc:spChg>
        <pc:spChg chg="del">
          <ac:chgData name="池田 圭吾" userId="1587e764-d12f-4b65-aecb-c6bb0cb94d57" providerId="ADAL" clId="{01D67BAD-A96F-4227-AD61-5FAFF0434DB0}" dt="2026-02-20T08:55:22.215" v="9132" actId="478"/>
          <ac:spMkLst>
            <pc:docMk/>
            <pc:sldMk cId="3782043045" sldId="2147482989"/>
            <ac:spMk id="137" creationId="{1E2A65E0-49C1-DDD3-677A-1F582C769861}"/>
          </ac:spMkLst>
        </pc:spChg>
        <pc:spChg chg="del">
          <ac:chgData name="池田 圭吾" userId="1587e764-d12f-4b65-aecb-c6bb0cb94d57" providerId="ADAL" clId="{01D67BAD-A96F-4227-AD61-5FAFF0434DB0}" dt="2026-02-20T08:55:22.215" v="9132" actId="478"/>
          <ac:spMkLst>
            <pc:docMk/>
            <pc:sldMk cId="3782043045" sldId="2147482989"/>
            <ac:spMk id="172" creationId="{2757D77C-EB8E-6031-CB2E-237F69482A4B}"/>
          </ac:spMkLst>
        </pc:spChg>
        <pc:spChg chg="del">
          <ac:chgData name="池田 圭吾" userId="1587e764-d12f-4b65-aecb-c6bb0cb94d57" providerId="ADAL" clId="{01D67BAD-A96F-4227-AD61-5FAFF0434DB0}" dt="2026-02-20T08:55:22.215" v="9132" actId="478"/>
          <ac:spMkLst>
            <pc:docMk/>
            <pc:sldMk cId="3782043045" sldId="2147482989"/>
            <ac:spMk id="174" creationId="{1FA4ADF0-EF77-DE46-D062-E78482F70CF7}"/>
          </ac:spMkLst>
        </pc:spChg>
        <pc:spChg chg="del">
          <ac:chgData name="池田 圭吾" userId="1587e764-d12f-4b65-aecb-c6bb0cb94d57" providerId="ADAL" clId="{01D67BAD-A96F-4227-AD61-5FAFF0434DB0}" dt="2026-02-20T08:55:22.215" v="9132" actId="478"/>
          <ac:spMkLst>
            <pc:docMk/>
            <pc:sldMk cId="3782043045" sldId="2147482989"/>
            <ac:spMk id="175" creationId="{E4A48179-E785-A303-D2B2-AB4156CB4B14}"/>
          </ac:spMkLst>
        </pc:spChg>
        <pc:spChg chg="del">
          <ac:chgData name="池田 圭吾" userId="1587e764-d12f-4b65-aecb-c6bb0cb94d57" providerId="ADAL" clId="{01D67BAD-A96F-4227-AD61-5FAFF0434DB0}" dt="2026-02-20T08:55:22.215" v="9132" actId="478"/>
          <ac:spMkLst>
            <pc:docMk/>
            <pc:sldMk cId="3782043045" sldId="2147482989"/>
            <ac:spMk id="176" creationId="{47BA8246-B731-D141-3A2A-B6B2777BEE01}"/>
          </ac:spMkLst>
        </pc:spChg>
        <pc:spChg chg="del">
          <ac:chgData name="池田 圭吾" userId="1587e764-d12f-4b65-aecb-c6bb0cb94d57" providerId="ADAL" clId="{01D67BAD-A96F-4227-AD61-5FAFF0434DB0}" dt="2026-02-20T08:55:22.215" v="9132" actId="478"/>
          <ac:spMkLst>
            <pc:docMk/>
            <pc:sldMk cId="3782043045" sldId="2147482989"/>
            <ac:spMk id="177" creationId="{FE3EAE22-BD1A-6B9A-CE15-A4D84D08D8D9}"/>
          </ac:spMkLst>
        </pc:spChg>
        <pc:spChg chg="del">
          <ac:chgData name="池田 圭吾" userId="1587e764-d12f-4b65-aecb-c6bb0cb94d57" providerId="ADAL" clId="{01D67BAD-A96F-4227-AD61-5FAFF0434DB0}" dt="2026-02-20T08:55:22.215" v="9132" actId="478"/>
          <ac:spMkLst>
            <pc:docMk/>
            <pc:sldMk cId="3782043045" sldId="2147482989"/>
            <ac:spMk id="178" creationId="{5F29E590-6A41-A6C6-C2A7-952E806E6D65}"/>
          </ac:spMkLst>
        </pc:spChg>
        <pc:spChg chg="del">
          <ac:chgData name="池田 圭吾" userId="1587e764-d12f-4b65-aecb-c6bb0cb94d57" providerId="ADAL" clId="{01D67BAD-A96F-4227-AD61-5FAFF0434DB0}" dt="2026-02-20T08:55:22.215" v="9132" actId="478"/>
          <ac:spMkLst>
            <pc:docMk/>
            <pc:sldMk cId="3782043045" sldId="2147482989"/>
            <ac:spMk id="179" creationId="{3F91FC44-13FC-6E52-6AEE-E375C005FE47}"/>
          </ac:spMkLst>
        </pc:spChg>
        <pc:spChg chg="del">
          <ac:chgData name="池田 圭吾" userId="1587e764-d12f-4b65-aecb-c6bb0cb94d57" providerId="ADAL" clId="{01D67BAD-A96F-4227-AD61-5FAFF0434DB0}" dt="2026-02-20T08:55:22.215" v="9132" actId="478"/>
          <ac:spMkLst>
            <pc:docMk/>
            <pc:sldMk cId="3782043045" sldId="2147482989"/>
            <ac:spMk id="180" creationId="{FD8A6C3A-CBA8-4A1B-ACA2-A221E65F3B95}"/>
          </ac:spMkLst>
        </pc:spChg>
        <pc:spChg chg="del">
          <ac:chgData name="池田 圭吾" userId="1587e764-d12f-4b65-aecb-c6bb0cb94d57" providerId="ADAL" clId="{01D67BAD-A96F-4227-AD61-5FAFF0434DB0}" dt="2026-02-20T08:55:22.215" v="9132" actId="478"/>
          <ac:spMkLst>
            <pc:docMk/>
            <pc:sldMk cId="3782043045" sldId="2147482989"/>
            <ac:spMk id="181" creationId="{E86B0FC7-5A23-FF95-4291-ACB88973FD67}"/>
          </ac:spMkLst>
        </pc:spChg>
        <pc:spChg chg="del">
          <ac:chgData name="池田 圭吾" userId="1587e764-d12f-4b65-aecb-c6bb0cb94d57" providerId="ADAL" clId="{01D67BAD-A96F-4227-AD61-5FAFF0434DB0}" dt="2026-02-20T08:55:22.215" v="9132" actId="478"/>
          <ac:spMkLst>
            <pc:docMk/>
            <pc:sldMk cId="3782043045" sldId="2147482989"/>
            <ac:spMk id="182" creationId="{FBE0333C-13A0-C9F9-6DE8-383C1DCC1AEF}"/>
          </ac:spMkLst>
        </pc:spChg>
        <pc:spChg chg="del">
          <ac:chgData name="池田 圭吾" userId="1587e764-d12f-4b65-aecb-c6bb0cb94d57" providerId="ADAL" clId="{01D67BAD-A96F-4227-AD61-5FAFF0434DB0}" dt="2026-02-20T08:55:22.215" v="9132" actId="478"/>
          <ac:spMkLst>
            <pc:docMk/>
            <pc:sldMk cId="3782043045" sldId="2147482989"/>
            <ac:spMk id="183" creationId="{C754219C-2396-871A-599D-76B153ECD4D2}"/>
          </ac:spMkLst>
        </pc:spChg>
        <pc:spChg chg="del">
          <ac:chgData name="池田 圭吾" userId="1587e764-d12f-4b65-aecb-c6bb0cb94d57" providerId="ADAL" clId="{01D67BAD-A96F-4227-AD61-5FAFF0434DB0}" dt="2026-02-20T08:55:22.215" v="9132" actId="478"/>
          <ac:spMkLst>
            <pc:docMk/>
            <pc:sldMk cId="3782043045" sldId="2147482989"/>
            <ac:spMk id="184" creationId="{1E867CEB-266D-FCC6-6A9C-1D262FFC5DC8}"/>
          </ac:spMkLst>
        </pc:spChg>
        <pc:spChg chg="del">
          <ac:chgData name="池田 圭吾" userId="1587e764-d12f-4b65-aecb-c6bb0cb94d57" providerId="ADAL" clId="{01D67BAD-A96F-4227-AD61-5FAFF0434DB0}" dt="2026-02-20T08:55:22.215" v="9132" actId="478"/>
          <ac:spMkLst>
            <pc:docMk/>
            <pc:sldMk cId="3782043045" sldId="2147482989"/>
            <ac:spMk id="189" creationId="{BF734A08-1C85-67AB-2A29-AAD1D676BF66}"/>
          </ac:spMkLst>
        </pc:spChg>
        <pc:spChg chg="del">
          <ac:chgData name="池田 圭吾" userId="1587e764-d12f-4b65-aecb-c6bb0cb94d57" providerId="ADAL" clId="{01D67BAD-A96F-4227-AD61-5FAFF0434DB0}" dt="2026-02-20T08:55:22.215" v="9132" actId="478"/>
          <ac:spMkLst>
            <pc:docMk/>
            <pc:sldMk cId="3782043045" sldId="2147482989"/>
            <ac:spMk id="190" creationId="{AF4E40DA-3E47-4B5F-A45D-207F2E3247EE}"/>
          </ac:spMkLst>
        </pc:spChg>
        <pc:spChg chg="del">
          <ac:chgData name="池田 圭吾" userId="1587e764-d12f-4b65-aecb-c6bb0cb94d57" providerId="ADAL" clId="{01D67BAD-A96F-4227-AD61-5FAFF0434DB0}" dt="2026-02-20T08:55:22.215" v="9132" actId="478"/>
          <ac:spMkLst>
            <pc:docMk/>
            <pc:sldMk cId="3782043045" sldId="2147482989"/>
            <ac:spMk id="191" creationId="{984149C4-2303-F175-3723-775EB58F61B1}"/>
          </ac:spMkLst>
        </pc:spChg>
        <pc:spChg chg="del">
          <ac:chgData name="池田 圭吾" userId="1587e764-d12f-4b65-aecb-c6bb0cb94d57" providerId="ADAL" clId="{01D67BAD-A96F-4227-AD61-5FAFF0434DB0}" dt="2026-02-20T08:55:22.215" v="9132" actId="478"/>
          <ac:spMkLst>
            <pc:docMk/>
            <pc:sldMk cId="3782043045" sldId="2147482989"/>
            <ac:spMk id="198" creationId="{0F254E0C-693E-59A8-839D-5E6E148DED3F}"/>
          </ac:spMkLst>
        </pc:spChg>
        <pc:spChg chg="del">
          <ac:chgData name="池田 圭吾" userId="1587e764-d12f-4b65-aecb-c6bb0cb94d57" providerId="ADAL" clId="{01D67BAD-A96F-4227-AD61-5FAFF0434DB0}" dt="2026-02-20T08:55:22.215" v="9132" actId="478"/>
          <ac:spMkLst>
            <pc:docMk/>
            <pc:sldMk cId="3782043045" sldId="2147482989"/>
            <ac:spMk id="224" creationId="{C7C2DDCB-0AF8-633C-C25D-A90C0C6F08E7}"/>
          </ac:spMkLst>
        </pc:spChg>
        <pc:spChg chg="del">
          <ac:chgData name="池田 圭吾" userId="1587e764-d12f-4b65-aecb-c6bb0cb94d57" providerId="ADAL" clId="{01D67BAD-A96F-4227-AD61-5FAFF0434DB0}" dt="2026-02-20T08:55:22.215" v="9132" actId="478"/>
          <ac:spMkLst>
            <pc:docMk/>
            <pc:sldMk cId="3782043045" sldId="2147482989"/>
            <ac:spMk id="227" creationId="{873F1757-D5D7-F340-4C97-6D051528CFAA}"/>
          </ac:spMkLst>
        </pc:spChg>
        <pc:spChg chg="del">
          <ac:chgData name="池田 圭吾" userId="1587e764-d12f-4b65-aecb-c6bb0cb94d57" providerId="ADAL" clId="{01D67BAD-A96F-4227-AD61-5FAFF0434DB0}" dt="2026-02-20T08:55:22.215" v="9132" actId="478"/>
          <ac:spMkLst>
            <pc:docMk/>
            <pc:sldMk cId="3782043045" sldId="2147482989"/>
            <ac:spMk id="228" creationId="{899364A7-8947-5EFF-C67B-320E80F13588}"/>
          </ac:spMkLst>
        </pc:spChg>
        <pc:spChg chg="del">
          <ac:chgData name="池田 圭吾" userId="1587e764-d12f-4b65-aecb-c6bb0cb94d57" providerId="ADAL" clId="{01D67BAD-A96F-4227-AD61-5FAFF0434DB0}" dt="2026-02-20T08:55:22.215" v="9132" actId="478"/>
          <ac:spMkLst>
            <pc:docMk/>
            <pc:sldMk cId="3782043045" sldId="2147482989"/>
            <ac:spMk id="229" creationId="{5D45667A-1ABE-C1CF-7F86-0E9143BBAC77}"/>
          </ac:spMkLst>
        </pc:spChg>
        <pc:spChg chg="del">
          <ac:chgData name="池田 圭吾" userId="1587e764-d12f-4b65-aecb-c6bb0cb94d57" providerId="ADAL" clId="{01D67BAD-A96F-4227-AD61-5FAFF0434DB0}" dt="2026-02-20T08:55:22.215" v="9132" actId="478"/>
          <ac:spMkLst>
            <pc:docMk/>
            <pc:sldMk cId="3782043045" sldId="2147482989"/>
            <ac:spMk id="230" creationId="{775A31ED-A4D2-DCE4-2C1F-A9B1D999D18C}"/>
          </ac:spMkLst>
        </pc:spChg>
        <pc:spChg chg="del">
          <ac:chgData name="池田 圭吾" userId="1587e764-d12f-4b65-aecb-c6bb0cb94d57" providerId="ADAL" clId="{01D67BAD-A96F-4227-AD61-5FAFF0434DB0}" dt="2026-02-20T08:55:22.215" v="9132" actId="478"/>
          <ac:spMkLst>
            <pc:docMk/>
            <pc:sldMk cId="3782043045" sldId="2147482989"/>
            <ac:spMk id="232" creationId="{EC2DF0FB-6F7C-5B52-72C2-28A23A2E080C}"/>
          </ac:spMkLst>
        </pc:spChg>
        <pc:spChg chg="del">
          <ac:chgData name="池田 圭吾" userId="1587e764-d12f-4b65-aecb-c6bb0cb94d57" providerId="ADAL" clId="{01D67BAD-A96F-4227-AD61-5FAFF0434DB0}" dt="2026-02-20T08:55:22.215" v="9132" actId="478"/>
          <ac:spMkLst>
            <pc:docMk/>
            <pc:sldMk cId="3782043045" sldId="2147482989"/>
            <ac:spMk id="233" creationId="{9D3AEA66-4075-40FD-454E-43BDA819137D}"/>
          </ac:spMkLst>
        </pc:spChg>
        <pc:grpChg chg="del">
          <ac:chgData name="池田 圭吾" userId="1587e764-d12f-4b65-aecb-c6bb0cb94d57" providerId="ADAL" clId="{01D67BAD-A96F-4227-AD61-5FAFF0434DB0}" dt="2026-02-20T08:55:22.215" v="9132" actId="478"/>
          <ac:grpSpMkLst>
            <pc:docMk/>
            <pc:sldMk cId="3782043045" sldId="2147482989"/>
            <ac:grpSpMk id="65" creationId="{BC6AAD93-49DF-261D-3660-AF916C7A9B1A}"/>
          </ac:grpSpMkLst>
        </pc:grpChg>
        <pc:grpChg chg="del">
          <ac:chgData name="池田 圭吾" userId="1587e764-d12f-4b65-aecb-c6bb0cb94d57" providerId="ADAL" clId="{01D67BAD-A96F-4227-AD61-5FAFF0434DB0}" dt="2026-02-20T08:55:22.215" v="9132" actId="478"/>
          <ac:grpSpMkLst>
            <pc:docMk/>
            <pc:sldMk cId="3782043045" sldId="2147482989"/>
            <ac:grpSpMk id="69" creationId="{7D9FC833-1C74-4AC5-39F3-4D2C751785C3}"/>
          </ac:grpSpMkLst>
        </pc:grpChg>
        <pc:grpChg chg="del">
          <ac:chgData name="池田 圭吾" userId="1587e764-d12f-4b65-aecb-c6bb0cb94d57" providerId="ADAL" clId="{01D67BAD-A96F-4227-AD61-5FAFF0434DB0}" dt="2026-02-20T08:55:22.215" v="9132" actId="478"/>
          <ac:grpSpMkLst>
            <pc:docMk/>
            <pc:sldMk cId="3782043045" sldId="2147482989"/>
            <ac:grpSpMk id="87" creationId="{43B38795-13D6-C178-6721-7F14BD2A05B9}"/>
          </ac:grpSpMkLst>
        </pc:grpChg>
        <pc:grpChg chg="del">
          <ac:chgData name="池田 圭吾" userId="1587e764-d12f-4b65-aecb-c6bb0cb94d57" providerId="ADAL" clId="{01D67BAD-A96F-4227-AD61-5FAFF0434DB0}" dt="2026-02-20T08:55:22.215" v="9132" actId="478"/>
          <ac:grpSpMkLst>
            <pc:docMk/>
            <pc:sldMk cId="3782043045" sldId="2147482989"/>
            <ac:grpSpMk id="129" creationId="{B4CBADAF-079F-6D96-77C1-6FFA29961C1F}"/>
          </ac:grpSpMkLst>
        </pc:grpChg>
        <pc:cxnChg chg="del">
          <ac:chgData name="池田 圭吾" userId="1587e764-d12f-4b65-aecb-c6bb0cb94d57" providerId="ADAL" clId="{01D67BAD-A96F-4227-AD61-5FAFF0434DB0}" dt="2026-02-20T08:55:22.215" v="9132" actId="478"/>
          <ac:cxnSpMkLst>
            <pc:docMk/>
            <pc:sldMk cId="3782043045" sldId="2147482989"/>
            <ac:cxnSpMk id="117" creationId="{192BF291-A74C-23C0-6680-06D7475C9BB4}"/>
          </ac:cxnSpMkLst>
        </pc:cxnChg>
        <pc:cxnChg chg="del">
          <ac:chgData name="池田 圭吾" userId="1587e764-d12f-4b65-aecb-c6bb0cb94d57" providerId="ADAL" clId="{01D67BAD-A96F-4227-AD61-5FAFF0434DB0}" dt="2026-02-20T08:55:22.215" v="9132" actId="478"/>
          <ac:cxnSpMkLst>
            <pc:docMk/>
            <pc:sldMk cId="3782043045" sldId="2147482989"/>
            <ac:cxnSpMk id="118" creationId="{BC8B83CB-D98B-3867-683C-27BFAC4B788A}"/>
          </ac:cxnSpMkLst>
        </pc:cxnChg>
        <pc:cxnChg chg="del">
          <ac:chgData name="池田 圭吾" userId="1587e764-d12f-4b65-aecb-c6bb0cb94d57" providerId="ADAL" clId="{01D67BAD-A96F-4227-AD61-5FAFF0434DB0}" dt="2026-02-20T08:55:22.215" v="9132" actId="478"/>
          <ac:cxnSpMkLst>
            <pc:docMk/>
            <pc:sldMk cId="3782043045" sldId="2147482989"/>
            <ac:cxnSpMk id="119" creationId="{8ED3C3A1-388E-F490-E0A1-D115F5D2C280}"/>
          </ac:cxnSpMkLst>
        </pc:cxnChg>
        <pc:cxnChg chg="del">
          <ac:chgData name="池田 圭吾" userId="1587e764-d12f-4b65-aecb-c6bb0cb94d57" providerId="ADAL" clId="{01D67BAD-A96F-4227-AD61-5FAFF0434DB0}" dt="2026-02-20T08:55:22.215" v="9132" actId="478"/>
          <ac:cxnSpMkLst>
            <pc:docMk/>
            <pc:sldMk cId="3782043045" sldId="2147482989"/>
            <ac:cxnSpMk id="120" creationId="{BBCED21D-09C1-C6BE-3E27-66110C2075A3}"/>
          </ac:cxnSpMkLst>
        </pc:cxnChg>
        <pc:cxnChg chg="del">
          <ac:chgData name="池田 圭吾" userId="1587e764-d12f-4b65-aecb-c6bb0cb94d57" providerId="ADAL" clId="{01D67BAD-A96F-4227-AD61-5FAFF0434DB0}" dt="2026-02-20T08:55:22.215" v="9132" actId="478"/>
          <ac:cxnSpMkLst>
            <pc:docMk/>
            <pc:sldMk cId="3782043045" sldId="2147482989"/>
            <ac:cxnSpMk id="138" creationId="{A52E9B63-3D43-81D8-0ABD-34DF5A5D319D}"/>
          </ac:cxnSpMkLst>
        </pc:cxnChg>
        <pc:cxnChg chg="del">
          <ac:chgData name="池田 圭吾" userId="1587e764-d12f-4b65-aecb-c6bb0cb94d57" providerId="ADAL" clId="{01D67BAD-A96F-4227-AD61-5FAFF0434DB0}" dt="2026-02-20T08:55:22.215" v="9132" actId="478"/>
          <ac:cxnSpMkLst>
            <pc:docMk/>
            <pc:sldMk cId="3782043045" sldId="2147482989"/>
            <ac:cxnSpMk id="139" creationId="{BE76A9D7-8FFE-33F1-5EA3-92FF362F8A45}"/>
          </ac:cxnSpMkLst>
        </pc:cxnChg>
        <pc:cxnChg chg="del">
          <ac:chgData name="池田 圭吾" userId="1587e764-d12f-4b65-aecb-c6bb0cb94d57" providerId="ADAL" clId="{01D67BAD-A96F-4227-AD61-5FAFF0434DB0}" dt="2026-02-20T08:55:22.215" v="9132" actId="478"/>
          <ac:cxnSpMkLst>
            <pc:docMk/>
            <pc:sldMk cId="3782043045" sldId="2147482989"/>
            <ac:cxnSpMk id="140" creationId="{3042D984-0A48-D56A-B5B1-EEFBD0150954}"/>
          </ac:cxnSpMkLst>
        </pc:cxnChg>
        <pc:cxnChg chg="del">
          <ac:chgData name="池田 圭吾" userId="1587e764-d12f-4b65-aecb-c6bb0cb94d57" providerId="ADAL" clId="{01D67BAD-A96F-4227-AD61-5FAFF0434DB0}" dt="2026-02-20T08:55:22.215" v="9132" actId="478"/>
          <ac:cxnSpMkLst>
            <pc:docMk/>
            <pc:sldMk cId="3782043045" sldId="2147482989"/>
            <ac:cxnSpMk id="141" creationId="{F1CD6141-84A5-7129-DF2C-3A6082BE80CC}"/>
          </ac:cxnSpMkLst>
        </pc:cxnChg>
        <pc:cxnChg chg="del">
          <ac:chgData name="池田 圭吾" userId="1587e764-d12f-4b65-aecb-c6bb0cb94d57" providerId="ADAL" clId="{01D67BAD-A96F-4227-AD61-5FAFF0434DB0}" dt="2026-02-20T08:55:22.215" v="9132" actId="478"/>
          <ac:cxnSpMkLst>
            <pc:docMk/>
            <pc:sldMk cId="3782043045" sldId="2147482989"/>
            <ac:cxnSpMk id="166" creationId="{D6B57F00-7243-2029-E627-2C74FE101CB7}"/>
          </ac:cxnSpMkLst>
        </pc:cxnChg>
        <pc:cxnChg chg="del">
          <ac:chgData name="池田 圭吾" userId="1587e764-d12f-4b65-aecb-c6bb0cb94d57" providerId="ADAL" clId="{01D67BAD-A96F-4227-AD61-5FAFF0434DB0}" dt="2026-02-20T08:55:22.215" v="9132" actId="478"/>
          <ac:cxnSpMkLst>
            <pc:docMk/>
            <pc:sldMk cId="3782043045" sldId="2147482989"/>
            <ac:cxnSpMk id="167" creationId="{8B7EB77E-F1E3-4759-2F1D-B81593BA4720}"/>
          </ac:cxnSpMkLst>
        </pc:cxnChg>
        <pc:cxnChg chg="del">
          <ac:chgData name="池田 圭吾" userId="1587e764-d12f-4b65-aecb-c6bb0cb94d57" providerId="ADAL" clId="{01D67BAD-A96F-4227-AD61-5FAFF0434DB0}" dt="2026-02-20T08:55:22.215" v="9132" actId="478"/>
          <ac:cxnSpMkLst>
            <pc:docMk/>
            <pc:sldMk cId="3782043045" sldId="2147482989"/>
            <ac:cxnSpMk id="168" creationId="{9228E501-FB81-CA14-C241-CC680A598A4E}"/>
          </ac:cxnSpMkLst>
        </pc:cxnChg>
        <pc:cxnChg chg="del">
          <ac:chgData name="池田 圭吾" userId="1587e764-d12f-4b65-aecb-c6bb0cb94d57" providerId="ADAL" clId="{01D67BAD-A96F-4227-AD61-5FAFF0434DB0}" dt="2026-02-20T08:55:22.215" v="9132" actId="478"/>
          <ac:cxnSpMkLst>
            <pc:docMk/>
            <pc:sldMk cId="3782043045" sldId="2147482989"/>
            <ac:cxnSpMk id="169" creationId="{81AE85F7-B8E5-AC76-9E70-186C99D73F42}"/>
          </ac:cxnSpMkLst>
        </pc:cxnChg>
      </pc:sldChg>
      <pc:sldChg chg="add">
        <pc:chgData name="池田 圭吾" userId="1587e764-d12f-4b65-aecb-c6bb0cb94d57" providerId="ADAL" clId="{01D67BAD-A96F-4227-AD61-5FAFF0434DB0}" dt="2026-02-20T08:56:08.822" v="9133"/>
        <pc:sldMkLst>
          <pc:docMk/>
          <pc:sldMk cId="845350063" sldId="2147482990"/>
        </pc:sldMkLst>
      </pc:sldChg>
      <pc:sldChg chg="add">
        <pc:chgData name="池田 圭吾" userId="1587e764-d12f-4b65-aecb-c6bb0cb94d57" providerId="ADAL" clId="{01D67BAD-A96F-4227-AD61-5FAFF0434DB0}" dt="2026-02-20T08:56:08.822" v="9133"/>
        <pc:sldMkLst>
          <pc:docMk/>
          <pc:sldMk cId="2524412222" sldId="2147482991"/>
        </pc:sldMkLst>
      </pc:sldChg>
      <pc:sldChg chg="add del">
        <pc:chgData name="池田 圭吾" userId="1587e764-d12f-4b65-aecb-c6bb0cb94d57" providerId="ADAL" clId="{01D67BAD-A96F-4227-AD61-5FAFF0434DB0}" dt="2026-02-20T08:56:39.077" v="9138" actId="47"/>
        <pc:sldMkLst>
          <pc:docMk/>
          <pc:sldMk cId="2311174409" sldId="2147482992"/>
        </pc:sldMkLst>
      </pc:sldChg>
      <pc:sldChg chg="add del">
        <pc:chgData name="池田 圭吾" userId="1587e764-d12f-4b65-aecb-c6bb0cb94d57" providerId="ADAL" clId="{01D67BAD-A96F-4227-AD61-5FAFF0434DB0}" dt="2026-02-20T08:56:36.199" v="9137" actId="47"/>
        <pc:sldMkLst>
          <pc:docMk/>
          <pc:sldMk cId="478613471" sldId="2147482993"/>
        </pc:sldMkLst>
      </pc:sldChg>
      <pc:sldChg chg="add">
        <pc:chgData name="池田 圭吾" userId="1587e764-d12f-4b65-aecb-c6bb0cb94d57" providerId="ADAL" clId="{01D67BAD-A96F-4227-AD61-5FAFF0434DB0}" dt="2026-02-20T08:56:20.837" v="9134"/>
        <pc:sldMkLst>
          <pc:docMk/>
          <pc:sldMk cId="3053528328" sldId="2147483596"/>
        </pc:sldMkLst>
      </pc:sldChg>
      <pc:sldChg chg="add">
        <pc:chgData name="池田 圭吾" userId="1587e764-d12f-4b65-aecb-c6bb0cb94d57" providerId="ADAL" clId="{01D67BAD-A96F-4227-AD61-5FAFF0434DB0}" dt="2026-02-20T08:56:20.837" v="9134"/>
        <pc:sldMkLst>
          <pc:docMk/>
          <pc:sldMk cId="2566427766" sldId="2147483603"/>
        </pc:sldMkLst>
      </pc:sldChg>
      <pc:sldChg chg="addSp delSp modSp add mod">
        <pc:chgData name="池田 圭吾" userId="1587e764-d12f-4b65-aecb-c6bb0cb94d57" providerId="ADAL" clId="{01D67BAD-A96F-4227-AD61-5FAFF0434DB0}" dt="2026-02-20T09:48:25.112" v="10176" actId="1076"/>
        <pc:sldMkLst>
          <pc:docMk/>
          <pc:sldMk cId="3067479186" sldId="2147483605"/>
        </pc:sldMkLst>
        <pc:spChg chg="add mod">
          <ac:chgData name="池田 圭吾" userId="1587e764-d12f-4b65-aecb-c6bb0cb94d57" providerId="ADAL" clId="{01D67BAD-A96F-4227-AD61-5FAFF0434DB0}" dt="2026-02-20T09:47:32.546" v="10159" actId="14100"/>
          <ac:spMkLst>
            <pc:docMk/>
            <pc:sldMk cId="3067479186" sldId="2147483605"/>
            <ac:spMk id="11" creationId="{3ACE95C6-E57F-5C54-C1BA-0B46E17147AD}"/>
          </ac:spMkLst>
        </pc:spChg>
        <pc:spChg chg="mod">
          <ac:chgData name="池田 圭吾" userId="1587e764-d12f-4b65-aecb-c6bb0cb94d57" providerId="ADAL" clId="{01D67BAD-A96F-4227-AD61-5FAFF0434DB0}" dt="2026-02-20T09:48:11.603" v="10174" actId="20577"/>
          <ac:spMkLst>
            <pc:docMk/>
            <pc:sldMk cId="3067479186" sldId="2147483605"/>
            <ac:spMk id="15" creationId="{EEC92722-E26D-FAF6-42F9-77C93FD95907}"/>
          </ac:spMkLst>
        </pc:spChg>
        <pc:spChg chg="add mod">
          <ac:chgData name="池田 圭吾" userId="1587e764-d12f-4b65-aecb-c6bb0cb94d57" providerId="ADAL" clId="{01D67BAD-A96F-4227-AD61-5FAFF0434DB0}" dt="2026-02-20T09:48:25.112" v="10176" actId="1076"/>
          <ac:spMkLst>
            <pc:docMk/>
            <pc:sldMk cId="3067479186" sldId="2147483605"/>
            <ac:spMk id="16" creationId="{E4DDFB1E-60CD-784C-E31D-5DAA5D6B37B7}"/>
          </ac:spMkLst>
        </pc:spChg>
        <pc:spChg chg="del mod">
          <ac:chgData name="池田 圭吾" userId="1587e764-d12f-4b65-aecb-c6bb0cb94d57" providerId="ADAL" clId="{01D67BAD-A96F-4227-AD61-5FAFF0434DB0}" dt="2026-02-20T09:46:19.063" v="10110" actId="478"/>
          <ac:spMkLst>
            <pc:docMk/>
            <pc:sldMk cId="3067479186" sldId="2147483605"/>
            <ac:spMk id="19" creationId="{C2CC9C42-BAFA-5CE3-2ACC-68F5C0D705EC}"/>
          </ac:spMkLst>
        </pc:spChg>
        <pc:spChg chg="del">
          <ac:chgData name="池田 圭吾" userId="1587e764-d12f-4b65-aecb-c6bb0cb94d57" providerId="ADAL" clId="{01D67BAD-A96F-4227-AD61-5FAFF0434DB0}" dt="2026-02-20T09:46:21.333" v="10111" actId="478"/>
          <ac:spMkLst>
            <pc:docMk/>
            <pc:sldMk cId="3067479186" sldId="2147483605"/>
            <ac:spMk id="22" creationId="{677966E5-72B9-E84D-A1EE-7D2D776B527F}"/>
          </ac:spMkLst>
        </pc:spChg>
        <pc:spChg chg="mod">
          <ac:chgData name="池田 圭吾" userId="1587e764-d12f-4b65-aecb-c6bb0cb94d57" providerId="ADAL" clId="{01D67BAD-A96F-4227-AD61-5FAFF0434DB0}" dt="2026-02-20T09:46:33.377" v="10118" actId="1076"/>
          <ac:spMkLst>
            <pc:docMk/>
            <pc:sldMk cId="3067479186" sldId="2147483605"/>
            <ac:spMk id="43" creationId="{D1D6B8E1-2F51-6F51-1493-24FC517216F5}"/>
          </ac:spMkLst>
        </pc:spChg>
        <pc:graphicFrameChg chg="add mod">
          <ac:chgData name="池田 圭吾" userId="1587e764-d12f-4b65-aecb-c6bb0cb94d57" providerId="ADAL" clId="{01D67BAD-A96F-4227-AD61-5FAFF0434DB0}" dt="2026-02-20T09:46:25.252" v="10112"/>
          <ac:graphicFrameMkLst>
            <pc:docMk/>
            <pc:sldMk cId="3067479186" sldId="2147483605"/>
            <ac:graphicFrameMk id="3" creationId="{1D6BEE1B-0930-2614-568E-23495ECA7A47}"/>
          </ac:graphicFrameMkLst>
        </pc:graphicFrameChg>
        <pc:graphicFrameChg chg="add mod">
          <ac:chgData name="池田 圭吾" userId="1587e764-d12f-4b65-aecb-c6bb0cb94d57" providerId="ADAL" clId="{01D67BAD-A96F-4227-AD61-5FAFF0434DB0}" dt="2026-02-20T09:46:26.696" v="10113"/>
          <ac:graphicFrameMkLst>
            <pc:docMk/>
            <pc:sldMk cId="3067479186" sldId="2147483605"/>
            <ac:graphicFrameMk id="4" creationId="{AE484428-02C5-F7C0-FA5B-D8A6032B4CE1}"/>
          </ac:graphicFrameMkLst>
        </pc:graphicFrameChg>
        <pc:graphicFrameChg chg="add mod">
          <ac:chgData name="池田 圭吾" userId="1587e764-d12f-4b65-aecb-c6bb0cb94d57" providerId="ADAL" clId="{01D67BAD-A96F-4227-AD61-5FAFF0434DB0}" dt="2026-02-20T09:46:30.347" v="10115"/>
          <ac:graphicFrameMkLst>
            <pc:docMk/>
            <pc:sldMk cId="3067479186" sldId="2147483605"/>
            <ac:graphicFrameMk id="7" creationId="{F255B49A-6783-B1B8-33DA-A83B8BDD429E}"/>
          </ac:graphicFrameMkLst>
        </pc:graphicFrameChg>
        <pc:graphicFrameChg chg="add mod">
          <ac:chgData name="池田 圭吾" userId="1587e764-d12f-4b65-aecb-c6bb0cb94d57" providerId="ADAL" clId="{01D67BAD-A96F-4227-AD61-5FAFF0434DB0}" dt="2026-02-20T09:48:05.176" v="10172"/>
          <ac:graphicFrameMkLst>
            <pc:docMk/>
            <pc:sldMk cId="3067479186" sldId="2147483605"/>
            <ac:graphicFrameMk id="10" creationId="{F789FEF6-E487-BCF3-3506-9280D2713ECA}"/>
          </ac:graphicFrameMkLst>
        </pc:graphicFrameChg>
        <pc:graphicFrameChg chg="del">
          <ac:chgData name="池田 圭吾" userId="1587e764-d12f-4b65-aecb-c6bb0cb94d57" providerId="ADAL" clId="{01D67BAD-A96F-4227-AD61-5FAFF0434DB0}" dt="2026-02-20T09:46:13.007" v="10108" actId="478"/>
          <ac:graphicFrameMkLst>
            <pc:docMk/>
            <pc:sldMk cId="3067479186" sldId="2147483605"/>
            <ac:graphicFrameMk id="23" creationId="{6E9220AF-E0CD-1263-5B3F-62CB48AACBB2}"/>
          </ac:graphicFrameMkLst>
        </pc:graphicFrameChg>
      </pc:sldChg>
      <pc:sldChg chg="add">
        <pc:chgData name="池田 圭吾" userId="1587e764-d12f-4b65-aecb-c6bb0cb94d57" providerId="ADAL" clId="{01D67BAD-A96F-4227-AD61-5FAFF0434DB0}" dt="2026-02-20T08:56:20.837" v="9134"/>
        <pc:sldMkLst>
          <pc:docMk/>
          <pc:sldMk cId="587700279" sldId="2147483606"/>
        </pc:sldMkLst>
      </pc:sldChg>
      <pc:sldChg chg="addSp delSp modSp add mod">
        <pc:chgData name="池田 圭吾" userId="1587e764-d12f-4b65-aecb-c6bb0cb94d57" providerId="ADAL" clId="{01D67BAD-A96F-4227-AD61-5FAFF0434DB0}" dt="2026-02-20T09:49:32.051" v="10294" actId="20577"/>
        <pc:sldMkLst>
          <pc:docMk/>
          <pc:sldMk cId="931572251" sldId="2147483607"/>
        </pc:sldMkLst>
        <pc:spChg chg="add mod">
          <ac:chgData name="池田 圭吾" userId="1587e764-d12f-4b65-aecb-c6bb0cb94d57" providerId="ADAL" clId="{01D67BAD-A96F-4227-AD61-5FAFF0434DB0}" dt="2026-02-20T09:49:03.007" v="10201" actId="1076"/>
          <ac:spMkLst>
            <pc:docMk/>
            <pc:sldMk cId="931572251" sldId="2147483607"/>
            <ac:spMk id="2" creationId="{2F7ACC82-5644-38A7-04AD-8082CA19BA5A}"/>
          </ac:spMkLst>
        </pc:spChg>
        <pc:spChg chg="add mod">
          <ac:chgData name="池田 圭吾" userId="1587e764-d12f-4b65-aecb-c6bb0cb94d57" providerId="ADAL" clId="{01D67BAD-A96F-4227-AD61-5FAFF0434DB0}" dt="2026-02-20T09:49:00.493" v="10200" actId="1076"/>
          <ac:spMkLst>
            <pc:docMk/>
            <pc:sldMk cId="931572251" sldId="2147483607"/>
            <ac:spMk id="3" creationId="{E26424B0-E0B3-F4FF-0B4A-92B244B6965D}"/>
          </ac:spMkLst>
        </pc:spChg>
        <pc:spChg chg="add mod">
          <ac:chgData name="池田 圭吾" userId="1587e764-d12f-4b65-aecb-c6bb0cb94d57" providerId="ADAL" clId="{01D67BAD-A96F-4227-AD61-5FAFF0434DB0}" dt="2026-02-20T09:45:33.842" v="10106" actId="1037"/>
          <ac:spMkLst>
            <pc:docMk/>
            <pc:sldMk cId="931572251" sldId="2147483607"/>
            <ac:spMk id="4" creationId="{D96336B8-21BB-08B6-F5FB-0915753B69C0}"/>
          </ac:spMkLst>
        </pc:spChg>
        <pc:spChg chg="mod">
          <ac:chgData name="池田 圭吾" userId="1587e764-d12f-4b65-aecb-c6bb0cb94d57" providerId="ADAL" clId="{01D67BAD-A96F-4227-AD61-5FAFF0434DB0}" dt="2026-02-20T09:49:32.051" v="10294" actId="20577"/>
          <ac:spMkLst>
            <pc:docMk/>
            <pc:sldMk cId="931572251" sldId="2147483607"/>
            <ac:spMk id="5" creationId="{7A79422C-B582-DB6C-C9D8-5D259A072FE5}"/>
          </ac:spMkLst>
        </pc:spChg>
        <pc:spChg chg="add mod">
          <ac:chgData name="池田 圭吾" userId="1587e764-d12f-4b65-aecb-c6bb0cb94d57" providerId="ADAL" clId="{01D67BAD-A96F-4227-AD61-5FAFF0434DB0}" dt="2026-02-20T09:45:33.842" v="10106" actId="1037"/>
          <ac:spMkLst>
            <pc:docMk/>
            <pc:sldMk cId="931572251" sldId="2147483607"/>
            <ac:spMk id="6" creationId="{02AEC26F-A91F-712C-46FC-B8DC2713496B}"/>
          </ac:spMkLst>
        </pc:spChg>
        <pc:spChg chg="add mod">
          <ac:chgData name="池田 圭吾" userId="1587e764-d12f-4b65-aecb-c6bb0cb94d57" providerId="ADAL" clId="{01D67BAD-A96F-4227-AD61-5FAFF0434DB0}" dt="2026-02-20T09:48:58.354" v="10198" actId="1076"/>
          <ac:spMkLst>
            <pc:docMk/>
            <pc:sldMk cId="931572251" sldId="2147483607"/>
            <ac:spMk id="7" creationId="{678AF62E-54C2-682A-D053-DC5BF290D370}"/>
          </ac:spMkLst>
        </pc:spChg>
        <pc:spChg chg="add mod">
          <ac:chgData name="池田 圭吾" userId="1587e764-d12f-4b65-aecb-c6bb0cb94d57" providerId="ADAL" clId="{01D67BAD-A96F-4227-AD61-5FAFF0434DB0}" dt="2026-02-20T09:48:53.909" v="10196" actId="1035"/>
          <ac:spMkLst>
            <pc:docMk/>
            <pc:sldMk cId="931572251" sldId="2147483607"/>
            <ac:spMk id="8" creationId="{519E7938-3040-70E0-09BB-8AD1C6907C7E}"/>
          </ac:spMkLst>
        </pc:spChg>
        <pc:spChg chg="add mod">
          <ac:chgData name="池田 圭吾" userId="1587e764-d12f-4b65-aecb-c6bb0cb94d57" providerId="ADAL" clId="{01D67BAD-A96F-4227-AD61-5FAFF0434DB0}" dt="2026-02-20T09:45:33.842" v="10106" actId="1037"/>
          <ac:spMkLst>
            <pc:docMk/>
            <pc:sldMk cId="931572251" sldId="2147483607"/>
            <ac:spMk id="9" creationId="{302B2EA4-00DB-4D31-C2A7-E617C3F6BE7C}"/>
          </ac:spMkLst>
        </pc:spChg>
        <pc:spChg chg="add del mod">
          <ac:chgData name="池田 圭吾" userId="1587e764-d12f-4b65-aecb-c6bb0cb94d57" providerId="ADAL" clId="{01D67BAD-A96F-4227-AD61-5FAFF0434DB0}" dt="2026-02-20T09:27:59.165" v="9592" actId="478"/>
          <ac:spMkLst>
            <pc:docMk/>
            <pc:sldMk cId="931572251" sldId="2147483607"/>
            <ac:spMk id="10" creationId="{5C40A39D-3798-57A3-AB16-644E46305A10}"/>
          </ac:spMkLst>
        </pc:spChg>
        <pc:spChg chg="add mod">
          <ac:chgData name="池田 圭吾" userId="1587e764-d12f-4b65-aecb-c6bb0cb94d57" providerId="ADAL" clId="{01D67BAD-A96F-4227-AD61-5FAFF0434DB0}" dt="2026-02-20T09:18:39.846" v="9360"/>
          <ac:spMkLst>
            <pc:docMk/>
            <pc:sldMk cId="931572251" sldId="2147483607"/>
            <ac:spMk id="11" creationId="{DCC4F3D4-9C4F-E567-6D05-9A9FC0E21D30}"/>
          </ac:spMkLst>
        </pc:spChg>
        <pc:spChg chg="add mod">
          <ac:chgData name="池田 圭吾" userId="1587e764-d12f-4b65-aecb-c6bb0cb94d57" providerId="ADAL" clId="{01D67BAD-A96F-4227-AD61-5FAFF0434DB0}" dt="2026-02-20T09:44:56.804" v="10040" actId="1037"/>
          <ac:spMkLst>
            <pc:docMk/>
            <pc:sldMk cId="931572251" sldId="2147483607"/>
            <ac:spMk id="12" creationId="{0555F74A-7ACE-0B6E-E872-80F7EB6BC200}"/>
          </ac:spMkLst>
        </pc:spChg>
        <pc:spChg chg="add mod">
          <ac:chgData name="池田 圭吾" userId="1587e764-d12f-4b65-aecb-c6bb0cb94d57" providerId="ADAL" clId="{01D67BAD-A96F-4227-AD61-5FAFF0434DB0}" dt="2026-02-20T09:42:43.447" v="9875" actId="1076"/>
          <ac:spMkLst>
            <pc:docMk/>
            <pc:sldMk cId="931572251" sldId="2147483607"/>
            <ac:spMk id="13" creationId="{9F592346-BA78-E50E-B7B0-86E60561F17F}"/>
          </ac:spMkLst>
        </pc:spChg>
        <pc:spChg chg="mod">
          <ac:chgData name="池田 圭吾" userId="1587e764-d12f-4b65-aecb-c6bb0cb94d57" providerId="ADAL" clId="{01D67BAD-A96F-4227-AD61-5FAFF0434DB0}" dt="2026-02-20T09:32:35.890" v="9685" actId="403"/>
          <ac:spMkLst>
            <pc:docMk/>
            <pc:sldMk cId="931572251" sldId="2147483607"/>
            <ac:spMk id="16" creationId="{C1AFD339-A9E9-37A0-A44A-0EB8149178A2}"/>
          </ac:spMkLst>
        </pc:spChg>
        <pc:spChg chg="mod">
          <ac:chgData name="池田 圭吾" userId="1587e764-d12f-4b65-aecb-c6bb0cb94d57" providerId="ADAL" clId="{01D67BAD-A96F-4227-AD61-5FAFF0434DB0}" dt="2026-02-20T09:32:35.890" v="9685" actId="403"/>
          <ac:spMkLst>
            <pc:docMk/>
            <pc:sldMk cId="931572251" sldId="2147483607"/>
            <ac:spMk id="18" creationId="{96557062-D2E7-7864-A003-7A92EFC2892B}"/>
          </ac:spMkLst>
        </pc:spChg>
        <pc:spChg chg="mod">
          <ac:chgData name="池田 圭吾" userId="1587e764-d12f-4b65-aecb-c6bb0cb94d57" providerId="ADAL" clId="{01D67BAD-A96F-4227-AD61-5FAFF0434DB0}" dt="2026-02-20T09:32:35.890" v="9685" actId="403"/>
          <ac:spMkLst>
            <pc:docMk/>
            <pc:sldMk cId="931572251" sldId="2147483607"/>
            <ac:spMk id="20" creationId="{27548C33-51CD-4B09-4F35-CE48F67204C2}"/>
          </ac:spMkLst>
        </pc:spChg>
        <pc:spChg chg="mod">
          <ac:chgData name="池田 圭吾" userId="1587e764-d12f-4b65-aecb-c6bb0cb94d57" providerId="ADAL" clId="{01D67BAD-A96F-4227-AD61-5FAFF0434DB0}" dt="2026-02-20T09:32:35.890" v="9685" actId="403"/>
          <ac:spMkLst>
            <pc:docMk/>
            <pc:sldMk cId="931572251" sldId="2147483607"/>
            <ac:spMk id="22" creationId="{80BE6ACF-F39F-063A-C575-489E46832D86}"/>
          </ac:spMkLst>
        </pc:spChg>
        <pc:spChg chg="mod">
          <ac:chgData name="池田 圭吾" userId="1587e764-d12f-4b65-aecb-c6bb0cb94d57" providerId="ADAL" clId="{01D67BAD-A96F-4227-AD61-5FAFF0434DB0}" dt="2026-02-20T09:32:35.890" v="9685" actId="403"/>
          <ac:spMkLst>
            <pc:docMk/>
            <pc:sldMk cId="931572251" sldId="2147483607"/>
            <ac:spMk id="23" creationId="{5ECEEED8-9FB5-B54C-A8FE-FA2389957CAF}"/>
          </ac:spMkLst>
        </pc:spChg>
        <pc:spChg chg="mod">
          <ac:chgData name="池田 圭吾" userId="1587e764-d12f-4b65-aecb-c6bb0cb94d57" providerId="ADAL" clId="{01D67BAD-A96F-4227-AD61-5FAFF0434DB0}" dt="2026-02-20T09:32:35.890" v="9685" actId="403"/>
          <ac:spMkLst>
            <pc:docMk/>
            <pc:sldMk cId="931572251" sldId="2147483607"/>
            <ac:spMk id="25" creationId="{36AF993E-3121-538C-2C4C-89DF2BECD786}"/>
          </ac:spMkLst>
        </pc:spChg>
        <pc:spChg chg="mod">
          <ac:chgData name="池田 圭吾" userId="1587e764-d12f-4b65-aecb-c6bb0cb94d57" providerId="ADAL" clId="{01D67BAD-A96F-4227-AD61-5FAFF0434DB0}" dt="2026-02-20T09:32:35.890" v="9685" actId="403"/>
          <ac:spMkLst>
            <pc:docMk/>
            <pc:sldMk cId="931572251" sldId="2147483607"/>
            <ac:spMk id="27" creationId="{417D5DF6-EE5E-28F6-47F7-48A74A81FEDE}"/>
          </ac:spMkLst>
        </pc:spChg>
        <pc:spChg chg="mod">
          <ac:chgData name="池田 圭吾" userId="1587e764-d12f-4b65-aecb-c6bb0cb94d57" providerId="ADAL" clId="{01D67BAD-A96F-4227-AD61-5FAFF0434DB0}" dt="2026-02-20T09:32:35.890" v="9685" actId="403"/>
          <ac:spMkLst>
            <pc:docMk/>
            <pc:sldMk cId="931572251" sldId="2147483607"/>
            <ac:spMk id="29" creationId="{C2295A21-F1E2-5FDD-D5D6-0856B34A0619}"/>
          </ac:spMkLst>
        </pc:spChg>
        <pc:spChg chg="mod">
          <ac:chgData name="池田 圭吾" userId="1587e764-d12f-4b65-aecb-c6bb0cb94d57" providerId="ADAL" clId="{01D67BAD-A96F-4227-AD61-5FAFF0434DB0}" dt="2026-02-20T09:32:35.890" v="9685" actId="403"/>
          <ac:spMkLst>
            <pc:docMk/>
            <pc:sldMk cId="931572251" sldId="2147483607"/>
            <ac:spMk id="31" creationId="{41BC5631-1159-0218-8A96-5B35BCA5E593}"/>
          </ac:spMkLst>
        </pc:spChg>
        <pc:spChg chg="add mod">
          <ac:chgData name="池田 圭吾" userId="1587e764-d12f-4b65-aecb-c6bb0cb94d57" providerId="ADAL" clId="{01D67BAD-A96F-4227-AD61-5FAFF0434DB0}" dt="2026-02-20T09:42:43.447" v="9875" actId="1076"/>
          <ac:spMkLst>
            <pc:docMk/>
            <pc:sldMk cId="931572251" sldId="2147483607"/>
            <ac:spMk id="33" creationId="{394E74BA-7F6A-A498-6D6D-749659396EDB}"/>
          </ac:spMkLst>
        </pc:spChg>
        <pc:spChg chg="add del mod">
          <ac:chgData name="池田 圭吾" userId="1587e764-d12f-4b65-aecb-c6bb0cb94d57" providerId="ADAL" clId="{01D67BAD-A96F-4227-AD61-5FAFF0434DB0}" dt="2026-02-20T09:42:40.281" v="9874" actId="478"/>
          <ac:spMkLst>
            <pc:docMk/>
            <pc:sldMk cId="931572251" sldId="2147483607"/>
            <ac:spMk id="34" creationId="{1678BF23-4533-EBA0-B236-40ECA9A35168}"/>
          </ac:spMkLst>
        </pc:spChg>
        <pc:spChg chg="add mod">
          <ac:chgData name="池田 圭吾" userId="1587e764-d12f-4b65-aecb-c6bb0cb94d57" providerId="ADAL" clId="{01D67BAD-A96F-4227-AD61-5FAFF0434DB0}" dt="2026-02-20T09:45:33.842" v="10106" actId="1037"/>
          <ac:spMkLst>
            <pc:docMk/>
            <pc:sldMk cId="931572251" sldId="2147483607"/>
            <ac:spMk id="36" creationId="{72F67581-844E-FE67-FDE2-6D1B3AB3B510}"/>
          </ac:spMkLst>
        </pc:spChg>
        <pc:spChg chg="add mod">
          <ac:chgData name="池田 圭吾" userId="1587e764-d12f-4b65-aecb-c6bb0cb94d57" providerId="ADAL" clId="{01D67BAD-A96F-4227-AD61-5FAFF0434DB0}" dt="2026-02-20T09:43:59.243" v="9922" actId="571"/>
          <ac:spMkLst>
            <pc:docMk/>
            <pc:sldMk cId="931572251" sldId="2147483607"/>
            <ac:spMk id="37" creationId="{76175CA5-0590-167C-3149-076023B9114F}"/>
          </ac:spMkLst>
        </pc:spChg>
        <pc:spChg chg="del">
          <ac:chgData name="池田 圭吾" userId="1587e764-d12f-4b65-aecb-c6bb0cb94d57" providerId="ADAL" clId="{01D67BAD-A96F-4227-AD61-5FAFF0434DB0}" dt="2026-02-20T08:59:55.929" v="9140" actId="478"/>
          <ac:spMkLst>
            <pc:docMk/>
            <pc:sldMk cId="931572251" sldId="2147483607"/>
            <ac:spMk id="68" creationId="{DACC6BBA-B2C1-51BB-CED7-A80EFBA28FAD}"/>
          </ac:spMkLst>
        </pc:spChg>
        <pc:spChg chg="del">
          <ac:chgData name="池田 圭吾" userId="1587e764-d12f-4b65-aecb-c6bb0cb94d57" providerId="ADAL" clId="{01D67BAD-A96F-4227-AD61-5FAFF0434DB0}" dt="2026-02-20T08:59:55.929" v="9140" actId="478"/>
          <ac:spMkLst>
            <pc:docMk/>
            <pc:sldMk cId="931572251" sldId="2147483607"/>
            <ac:spMk id="74" creationId="{43EE58F7-63A7-D38D-12A1-80A6E77B1D7B}"/>
          </ac:spMkLst>
        </pc:spChg>
        <pc:spChg chg="del">
          <ac:chgData name="池田 圭吾" userId="1587e764-d12f-4b65-aecb-c6bb0cb94d57" providerId="ADAL" clId="{01D67BAD-A96F-4227-AD61-5FAFF0434DB0}" dt="2026-02-20T08:59:55.929" v="9140" actId="478"/>
          <ac:spMkLst>
            <pc:docMk/>
            <pc:sldMk cId="931572251" sldId="2147483607"/>
            <ac:spMk id="88" creationId="{3E58918F-668E-3F2D-E5FD-A6C428B7F7AE}"/>
          </ac:spMkLst>
        </pc:spChg>
        <pc:spChg chg="del">
          <ac:chgData name="池田 圭吾" userId="1587e764-d12f-4b65-aecb-c6bb0cb94d57" providerId="ADAL" clId="{01D67BAD-A96F-4227-AD61-5FAFF0434DB0}" dt="2026-02-20T08:59:55.929" v="9140" actId="478"/>
          <ac:spMkLst>
            <pc:docMk/>
            <pc:sldMk cId="931572251" sldId="2147483607"/>
            <ac:spMk id="113" creationId="{E385A43B-9A1B-D9CF-656D-A84DB73EA1F1}"/>
          </ac:spMkLst>
        </pc:spChg>
        <pc:spChg chg="del">
          <ac:chgData name="池田 圭吾" userId="1587e764-d12f-4b65-aecb-c6bb0cb94d57" providerId="ADAL" clId="{01D67BAD-A96F-4227-AD61-5FAFF0434DB0}" dt="2026-02-20T08:59:55.929" v="9140" actId="478"/>
          <ac:spMkLst>
            <pc:docMk/>
            <pc:sldMk cId="931572251" sldId="2147483607"/>
            <ac:spMk id="115" creationId="{3A4C3D72-DDBC-6CE4-B74F-8D51FF331CC5}"/>
          </ac:spMkLst>
        </pc:spChg>
        <pc:spChg chg="del">
          <ac:chgData name="池田 圭吾" userId="1587e764-d12f-4b65-aecb-c6bb0cb94d57" providerId="ADAL" clId="{01D67BAD-A96F-4227-AD61-5FAFF0434DB0}" dt="2026-02-20T08:59:55.929" v="9140" actId="478"/>
          <ac:spMkLst>
            <pc:docMk/>
            <pc:sldMk cId="931572251" sldId="2147483607"/>
            <ac:spMk id="136" creationId="{E2D9AFE0-96CD-1C96-E672-D06537AE5A9F}"/>
          </ac:spMkLst>
        </pc:spChg>
        <pc:spChg chg="del">
          <ac:chgData name="池田 圭吾" userId="1587e764-d12f-4b65-aecb-c6bb0cb94d57" providerId="ADAL" clId="{01D67BAD-A96F-4227-AD61-5FAFF0434DB0}" dt="2026-02-20T08:59:55.929" v="9140" actId="478"/>
          <ac:spMkLst>
            <pc:docMk/>
            <pc:sldMk cId="931572251" sldId="2147483607"/>
            <ac:spMk id="137" creationId="{1E2A65E0-49C1-DDD3-677A-1F582C769861}"/>
          </ac:spMkLst>
        </pc:spChg>
        <pc:spChg chg="del">
          <ac:chgData name="池田 圭吾" userId="1587e764-d12f-4b65-aecb-c6bb0cb94d57" providerId="ADAL" clId="{01D67BAD-A96F-4227-AD61-5FAFF0434DB0}" dt="2026-02-20T08:59:55.929" v="9140" actId="478"/>
          <ac:spMkLst>
            <pc:docMk/>
            <pc:sldMk cId="931572251" sldId="2147483607"/>
            <ac:spMk id="172" creationId="{2757D77C-EB8E-6031-CB2E-237F69482A4B}"/>
          </ac:spMkLst>
        </pc:spChg>
        <pc:spChg chg="del">
          <ac:chgData name="池田 圭吾" userId="1587e764-d12f-4b65-aecb-c6bb0cb94d57" providerId="ADAL" clId="{01D67BAD-A96F-4227-AD61-5FAFF0434DB0}" dt="2026-02-20T08:59:55.929" v="9140" actId="478"/>
          <ac:spMkLst>
            <pc:docMk/>
            <pc:sldMk cId="931572251" sldId="2147483607"/>
            <ac:spMk id="174" creationId="{1FA4ADF0-EF77-DE46-D062-E78482F70CF7}"/>
          </ac:spMkLst>
        </pc:spChg>
        <pc:spChg chg="del">
          <ac:chgData name="池田 圭吾" userId="1587e764-d12f-4b65-aecb-c6bb0cb94d57" providerId="ADAL" clId="{01D67BAD-A96F-4227-AD61-5FAFF0434DB0}" dt="2026-02-20T08:59:55.929" v="9140" actId="478"/>
          <ac:spMkLst>
            <pc:docMk/>
            <pc:sldMk cId="931572251" sldId="2147483607"/>
            <ac:spMk id="175" creationId="{E4A48179-E785-A303-D2B2-AB4156CB4B14}"/>
          </ac:spMkLst>
        </pc:spChg>
        <pc:spChg chg="del">
          <ac:chgData name="池田 圭吾" userId="1587e764-d12f-4b65-aecb-c6bb0cb94d57" providerId="ADAL" clId="{01D67BAD-A96F-4227-AD61-5FAFF0434DB0}" dt="2026-02-20T08:59:55.929" v="9140" actId="478"/>
          <ac:spMkLst>
            <pc:docMk/>
            <pc:sldMk cId="931572251" sldId="2147483607"/>
            <ac:spMk id="176" creationId="{47BA8246-B731-D141-3A2A-B6B2777BEE01}"/>
          </ac:spMkLst>
        </pc:spChg>
        <pc:spChg chg="del">
          <ac:chgData name="池田 圭吾" userId="1587e764-d12f-4b65-aecb-c6bb0cb94d57" providerId="ADAL" clId="{01D67BAD-A96F-4227-AD61-5FAFF0434DB0}" dt="2026-02-20T08:59:55.929" v="9140" actId="478"/>
          <ac:spMkLst>
            <pc:docMk/>
            <pc:sldMk cId="931572251" sldId="2147483607"/>
            <ac:spMk id="177" creationId="{FE3EAE22-BD1A-6B9A-CE15-A4D84D08D8D9}"/>
          </ac:spMkLst>
        </pc:spChg>
        <pc:spChg chg="del">
          <ac:chgData name="池田 圭吾" userId="1587e764-d12f-4b65-aecb-c6bb0cb94d57" providerId="ADAL" clId="{01D67BAD-A96F-4227-AD61-5FAFF0434DB0}" dt="2026-02-20T08:59:55.929" v="9140" actId="478"/>
          <ac:spMkLst>
            <pc:docMk/>
            <pc:sldMk cId="931572251" sldId="2147483607"/>
            <ac:spMk id="178" creationId="{5F29E590-6A41-A6C6-C2A7-952E806E6D65}"/>
          </ac:spMkLst>
        </pc:spChg>
        <pc:spChg chg="del">
          <ac:chgData name="池田 圭吾" userId="1587e764-d12f-4b65-aecb-c6bb0cb94d57" providerId="ADAL" clId="{01D67BAD-A96F-4227-AD61-5FAFF0434DB0}" dt="2026-02-20T08:59:55.929" v="9140" actId="478"/>
          <ac:spMkLst>
            <pc:docMk/>
            <pc:sldMk cId="931572251" sldId="2147483607"/>
            <ac:spMk id="179" creationId="{3F91FC44-13FC-6E52-6AEE-E375C005FE47}"/>
          </ac:spMkLst>
        </pc:spChg>
        <pc:spChg chg="del">
          <ac:chgData name="池田 圭吾" userId="1587e764-d12f-4b65-aecb-c6bb0cb94d57" providerId="ADAL" clId="{01D67BAD-A96F-4227-AD61-5FAFF0434DB0}" dt="2026-02-20T08:59:55.929" v="9140" actId="478"/>
          <ac:spMkLst>
            <pc:docMk/>
            <pc:sldMk cId="931572251" sldId="2147483607"/>
            <ac:spMk id="180" creationId="{FD8A6C3A-CBA8-4A1B-ACA2-A221E65F3B95}"/>
          </ac:spMkLst>
        </pc:spChg>
        <pc:spChg chg="del">
          <ac:chgData name="池田 圭吾" userId="1587e764-d12f-4b65-aecb-c6bb0cb94d57" providerId="ADAL" clId="{01D67BAD-A96F-4227-AD61-5FAFF0434DB0}" dt="2026-02-20T08:59:55.929" v="9140" actId="478"/>
          <ac:spMkLst>
            <pc:docMk/>
            <pc:sldMk cId="931572251" sldId="2147483607"/>
            <ac:spMk id="181" creationId="{E86B0FC7-5A23-FF95-4291-ACB88973FD67}"/>
          </ac:spMkLst>
        </pc:spChg>
        <pc:spChg chg="del">
          <ac:chgData name="池田 圭吾" userId="1587e764-d12f-4b65-aecb-c6bb0cb94d57" providerId="ADAL" clId="{01D67BAD-A96F-4227-AD61-5FAFF0434DB0}" dt="2026-02-20T08:59:55.929" v="9140" actId="478"/>
          <ac:spMkLst>
            <pc:docMk/>
            <pc:sldMk cId="931572251" sldId="2147483607"/>
            <ac:spMk id="182" creationId="{FBE0333C-13A0-C9F9-6DE8-383C1DCC1AEF}"/>
          </ac:spMkLst>
        </pc:spChg>
        <pc:spChg chg="del">
          <ac:chgData name="池田 圭吾" userId="1587e764-d12f-4b65-aecb-c6bb0cb94d57" providerId="ADAL" clId="{01D67BAD-A96F-4227-AD61-5FAFF0434DB0}" dt="2026-02-20T08:59:55.929" v="9140" actId="478"/>
          <ac:spMkLst>
            <pc:docMk/>
            <pc:sldMk cId="931572251" sldId="2147483607"/>
            <ac:spMk id="183" creationId="{C754219C-2396-871A-599D-76B153ECD4D2}"/>
          </ac:spMkLst>
        </pc:spChg>
        <pc:spChg chg="del">
          <ac:chgData name="池田 圭吾" userId="1587e764-d12f-4b65-aecb-c6bb0cb94d57" providerId="ADAL" clId="{01D67BAD-A96F-4227-AD61-5FAFF0434DB0}" dt="2026-02-20T08:59:55.929" v="9140" actId="478"/>
          <ac:spMkLst>
            <pc:docMk/>
            <pc:sldMk cId="931572251" sldId="2147483607"/>
            <ac:spMk id="184" creationId="{1E867CEB-266D-FCC6-6A9C-1D262FFC5DC8}"/>
          </ac:spMkLst>
        </pc:spChg>
        <pc:spChg chg="del">
          <ac:chgData name="池田 圭吾" userId="1587e764-d12f-4b65-aecb-c6bb0cb94d57" providerId="ADAL" clId="{01D67BAD-A96F-4227-AD61-5FAFF0434DB0}" dt="2026-02-20T08:59:55.929" v="9140" actId="478"/>
          <ac:spMkLst>
            <pc:docMk/>
            <pc:sldMk cId="931572251" sldId="2147483607"/>
            <ac:spMk id="189" creationId="{BF734A08-1C85-67AB-2A29-AAD1D676BF66}"/>
          </ac:spMkLst>
        </pc:spChg>
        <pc:spChg chg="del">
          <ac:chgData name="池田 圭吾" userId="1587e764-d12f-4b65-aecb-c6bb0cb94d57" providerId="ADAL" clId="{01D67BAD-A96F-4227-AD61-5FAFF0434DB0}" dt="2026-02-20T08:59:55.929" v="9140" actId="478"/>
          <ac:spMkLst>
            <pc:docMk/>
            <pc:sldMk cId="931572251" sldId="2147483607"/>
            <ac:spMk id="190" creationId="{AF4E40DA-3E47-4B5F-A45D-207F2E3247EE}"/>
          </ac:spMkLst>
        </pc:spChg>
        <pc:spChg chg="del">
          <ac:chgData name="池田 圭吾" userId="1587e764-d12f-4b65-aecb-c6bb0cb94d57" providerId="ADAL" clId="{01D67BAD-A96F-4227-AD61-5FAFF0434DB0}" dt="2026-02-20T08:59:55.929" v="9140" actId="478"/>
          <ac:spMkLst>
            <pc:docMk/>
            <pc:sldMk cId="931572251" sldId="2147483607"/>
            <ac:spMk id="191" creationId="{984149C4-2303-F175-3723-775EB58F61B1}"/>
          </ac:spMkLst>
        </pc:spChg>
        <pc:spChg chg="del">
          <ac:chgData name="池田 圭吾" userId="1587e764-d12f-4b65-aecb-c6bb0cb94d57" providerId="ADAL" clId="{01D67BAD-A96F-4227-AD61-5FAFF0434DB0}" dt="2026-02-20T08:59:55.929" v="9140" actId="478"/>
          <ac:spMkLst>
            <pc:docMk/>
            <pc:sldMk cId="931572251" sldId="2147483607"/>
            <ac:spMk id="198" creationId="{0F254E0C-693E-59A8-839D-5E6E148DED3F}"/>
          </ac:spMkLst>
        </pc:spChg>
        <pc:spChg chg="del">
          <ac:chgData name="池田 圭吾" userId="1587e764-d12f-4b65-aecb-c6bb0cb94d57" providerId="ADAL" clId="{01D67BAD-A96F-4227-AD61-5FAFF0434DB0}" dt="2026-02-20T08:59:55.929" v="9140" actId="478"/>
          <ac:spMkLst>
            <pc:docMk/>
            <pc:sldMk cId="931572251" sldId="2147483607"/>
            <ac:spMk id="224" creationId="{C7C2DDCB-0AF8-633C-C25D-A90C0C6F08E7}"/>
          </ac:spMkLst>
        </pc:spChg>
        <pc:spChg chg="del">
          <ac:chgData name="池田 圭吾" userId="1587e764-d12f-4b65-aecb-c6bb0cb94d57" providerId="ADAL" clId="{01D67BAD-A96F-4227-AD61-5FAFF0434DB0}" dt="2026-02-20T08:59:55.929" v="9140" actId="478"/>
          <ac:spMkLst>
            <pc:docMk/>
            <pc:sldMk cId="931572251" sldId="2147483607"/>
            <ac:spMk id="227" creationId="{873F1757-D5D7-F340-4C97-6D051528CFAA}"/>
          </ac:spMkLst>
        </pc:spChg>
        <pc:spChg chg="del">
          <ac:chgData name="池田 圭吾" userId="1587e764-d12f-4b65-aecb-c6bb0cb94d57" providerId="ADAL" clId="{01D67BAD-A96F-4227-AD61-5FAFF0434DB0}" dt="2026-02-20T08:59:55.929" v="9140" actId="478"/>
          <ac:spMkLst>
            <pc:docMk/>
            <pc:sldMk cId="931572251" sldId="2147483607"/>
            <ac:spMk id="228" creationId="{899364A7-8947-5EFF-C67B-320E80F13588}"/>
          </ac:spMkLst>
        </pc:spChg>
        <pc:spChg chg="del">
          <ac:chgData name="池田 圭吾" userId="1587e764-d12f-4b65-aecb-c6bb0cb94d57" providerId="ADAL" clId="{01D67BAD-A96F-4227-AD61-5FAFF0434DB0}" dt="2026-02-20T08:59:55.929" v="9140" actId="478"/>
          <ac:spMkLst>
            <pc:docMk/>
            <pc:sldMk cId="931572251" sldId="2147483607"/>
            <ac:spMk id="229" creationId="{5D45667A-1ABE-C1CF-7F86-0E9143BBAC77}"/>
          </ac:spMkLst>
        </pc:spChg>
        <pc:spChg chg="del">
          <ac:chgData name="池田 圭吾" userId="1587e764-d12f-4b65-aecb-c6bb0cb94d57" providerId="ADAL" clId="{01D67BAD-A96F-4227-AD61-5FAFF0434DB0}" dt="2026-02-20T08:59:55.929" v="9140" actId="478"/>
          <ac:spMkLst>
            <pc:docMk/>
            <pc:sldMk cId="931572251" sldId="2147483607"/>
            <ac:spMk id="230" creationId="{775A31ED-A4D2-DCE4-2C1F-A9B1D999D18C}"/>
          </ac:spMkLst>
        </pc:spChg>
        <pc:spChg chg="del">
          <ac:chgData name="池田 圭吾" userId="1587e764-d12f-4b65-aecb-c6bb0cb94d57" providerId="ADAL" clId="{01D67BAD-A96F-4227-AD61-5FAFF0434DB0}" dt="2026-02-20T08:59:55.929" v="9140" actId="478"/>
          <ac:spMkLst>
            <pc:docMk/>
            <pc:sldMk cId="931572251" sldId="2147483607"/>
            <ac:spMk id="232" creationId="{EC2DF0FB-6F7C-5B52-72C2-28A23A2E080C}"/>
          </ac:spMkLst>
        </pc:spChg>
        <pc:spChg chg="del">
          <ac:chgData name="池田 圭吾" userId="1587e764-d12f-4b65-aecb-c6bb0cb94d57" providerId="ADAL" clId="{01D67BAD-A96F-4227-AD61-5FAFF0434DB0}" dt="2026-02-20T08:59:55.929" v="9140" actId="478"/>
          <ac:spMkLst>
            <pc:docMk/>
            <pc:sldMk cId="931572251" sldId="2147483607"/>
            <ac:spMk id="233" creationId="{9D3AEA66-4075-40FD-454E-43BDA819137D}"/>
          </ac:spMkLst>
        </pc:spChg>
        <pc:grpChg chg="add mod">
          <ac:chgData name="池田 圭吾" userId="1587e764-d12f-4b65-aecb-c6bb0cb94d57" providerId="ADAL" clId="{01D67BAD-A96F-4227-AD61-5FAFF0434DB0}" dt="2026-02-20T09:42:43.447" v="9875" actId="1076"/>
          <ac:grpSpMkLst>
            <pc:docMk/>
            <pc:sldMk cId="931572251" sldId="2147483607"/>
            <ac:grpSpMk id="14" creationId="{8A7B9C87-94BD-AE95-E111-EA472F1EBD98}"/>
          </ac:grpSpMkLst>
        </pc:grpChg>
        <pc:grpChg chg="del">
          <ac:chgData name="池田 圭吾" userId="1587e764-d12f-4b65-aecb-c6bb0cb94d57" providerId="ADAL" clId="{01D67BAD-A96F-4227-AD61-5FAFF0434DB0}" dt="2026-02-20T08:59:55.929" v="9140" actId="478"/>
          <ac:grpSpMkLst>
            <pc:docMk/>
            <pc:sldMk cId="931572251" sldId="2147483607"/>
            <ac:grpSpMk id="65" creationId="{BC6AAD93-49DF-261D-3660-AF916C7A9B1A}"/>
          </ac:grpSpMkLst>
        </pc:grpChg>
        <pc:grpChg chg="del">
          <ac:chgData name="池田 圭吾" userId="1587e764-d12f-4b65-aecb-c6bb0cb94d57" providerId="ADAL" clId="{01D67BAD-A96F-4227-AD61-5FAFF0434DB0}" dt="2026-02-20T08:59:55.929" v="9140" actId="478"/>
          <ac:grpSpMkLst>
            <pc:docMk/>
            <pc:sldMk cId="931572251" sldId="2147483607"/>
            <ac:grpSpMk id="69" creationId="{7D9FC833-1C74-4AC5-39F3-4D2C751785C3}"/>
          </ac:grpSpMkLst>
        </pc:grpChg>
        <pc:grpChg chg="del">
          <ac:chgData name="池田 圭吾" userId="1587e764-d12f-4b65-aecb-c6bb0cb94d57" providerId="ADAL" clId="{01D67BAD-A96F-4227-AD61-5FAFF0434DB0}" dt="2026-02-20T08:59:55.929" v="9140" actId="478"/>
          <ac:grpSpMkLst>
            <pc:docMk/>
            <pc:sldMk cId="931572251" sldId="2147483607"/>
            <ac:grpSpMk id="87" creationId="{43B38795-13D6-C178-6721-7F14BD2A05B9}"/>
          </ac:grpSpMkLst>
        </pc:grpChg>
        <pc:grpChg chg="del">
          <ac:chgData name="池田 圭吾" userId="1587e764-d12f-4b65-aecb-c6bb0cb94d57" providerId="ADAL" clId="{01D67BAD-A96F-4227-AD61-5FAFF0434DB0}" dt="2026-02-20T08:59:55.929" v="9140" actId="478"/>
          <ac:grpSpMkLst>
            <pc:docMk/>
            <pc:sldMk cId="931572251" sldId="2147483607"/>
            <ac:grpSpMk id="129" creationId="{B4CBADAF-079F-6D96-77C1-6FFA29961C1F}"/>
          </ac:grpSpMkLst>
        </pc:grpChg>
        <pc:picChg chg="mod">
          <ac:chgData name="池田 圭吾" userId="1587e764-d12f-4b65-aecb-c6bb0cb94d57" providerId="ADAL" clId="{01D67BAD-A96F-4227-AD61-5FAFF0434DB0}" dt="2026-02-20T09:32:13.476" v="9608"/>
          <ac:picMkLst>
            <pc:docMk/>
            <pc:sldMk cId="931572251" sldId="2147483607"/>
            <ac:picMk id="15" creationId="{C25AA04D-7D3E-D49B-E338-F0B4D6FFEDFA}"/>
          </ac:picMkLst>
        </pc:picChg>
        <pc:cxnChg chg="mod">
          <ac:chgData name="池田 圭吾" userId="1587e764-d12f-4b65-aecb-c6bb0cb94d57" providerId="ADAL" clId="{01D67BAD-A96F-4227-AD61-5FAFF0434DB0}" dt="2026-02-20T09:32:13.476" v="9608"/>
          <ac:cxnSpMkLst>
            <pc:docMk/>
            <pc:sldMk cId="931572251" sldId="2147483607"/>
            <ac:cxnSpMk id="17" creationId="{1468BE3A-309E-5EAB-42F6-4E5DBFA492DB}"/>
          </ac:cxnSpMkLst>
        </pc:cxnChg>
        <pc:cxnChg chg="mod">
          <ac:chgData name="池田 圭吾" userId="1587e764-d12f-4b65-aecb-c6bb0cb94d57" providerId="ADAL" clId="{01D67BAD-A96F-4227-AD61-5FAFF0434DB0}" dt="2026-02-20T09:32:13.476" v="9608"/>
          <ac:cxnSpMkLst>
            <pc:docMk/>
            <pc:sldMk cId="931572251" sldId="2147483607"/>
            <ac:cxnSpMk id="19" creationId="{B88C31AF-8C42-0E3F-F892-4B31734A1FFA}"/>
          </ac:cxnSpMkLst>
        </pc:cxnChg>
        <pc:cxnChg chg="mod">
          <ac:chgData name="池田 圭吾" userId="1587e764-d12f-4b65-aecb-c6bb0cb94d57" providerId="ADAL" clId="{01D67BAD-A96F-4227-AD61-5FAFF0434DB0}" dt="2026-02-20T09:32:13.476" v="9608"/>
          <ac:cxnSpMkLst>
            <pc:docMk/>
            <pc:sldMk cId="931572251" sldId="2147483607"/>
            <ac:cxnSpMk id="21" creationId="{36201551-0232-7015-13F7-8E959EE16D0E}"/>
          </ac:cxnSpMkLst>
        </pc:cxnChg>
        <pc:cxnChg chg="mod">
          <ac:chgData name="池田 圭吾" userId="1587e764-d12f-4b65-aecb-c6bb0cb94d57" providerId="ADAL" clId="{01D67BAD-A96F-4227-AD61-5FAFF0434DB0}" dt="2026-02-20T09:32:13.476" v="9608"/>
          <ac:cxnSpMkLst>
            <pc:docMk/>
            <pc:sldMk cId="931572251" sldId="2147483607"/>
            <ac:cxnSpMk id="24" creationId="{356C3C2D-9F23-1FB1-99E3-104F4D80310E}"/>
          </ac:cxnSpMkLst>
        </pc:cxnChg>
        <pc:cxnChg chg="mod">
          <ac:chgData name="池田 圭吾" userId="1587e764-d12f-4b65-aecb-c6bb0cb94d57" providerId="ADAL" clId="{01D67BAD-A96F-4227-AD61-5FAFF0434DB0}" dt="2026-02-20T09:32:13.476" v="9608"/>
          <ac:cxnSpMkLst>
            <pc:docMk/>
            <pc:sldMk cId="931572251" sldId="2147483607"/>
            <ac:cxnSpMk id="26" creationId="{7D5D5F24-CE68-5FF6-4F20-4D464628A412}"/>
          </ac:cxnSpMkLst>
        </pc:cxnChg>
        <pc:cxnChg chg="mod">
          <ac:chgData name="池田 圭吾" userId="1587e764-d12f-4b65-aecb-c6bb0cb94d57" providerId="ADAL" clId="{01D67BAD-A96F-4227-AD61-5FAFF0434DB0}" dt="2026-02-20T09:32:13.476" v="9608"/>
          <ac:cxnSpMkLst>
            <pc:docMk/>
            <pc:sldMk cId="931572251" sldId="2147483607"/>
            <ac:cxnSpMk id="28" creationId="{8C5F43EA-6170-7DD8-0351-1A871FBAE18B}"/>
          </ac:cxnSpMkLst>
        </pc:cxnChg>
        <pc:cxnChg chg="mod">
          <ac:chgData name="池田 圭吾" userId="1587e764-d12f-4b65-aecb-c6bb0cb94d57" providerId="ADAL" clId="{01D67BAD-A96F-4227-AD61-5FAFF0434DB0}" dt="2026-02-20T09:32:13.476" v="9608"/>
          <ac:cxnSpMkLst>
            <pc:docMk/>
            <pc:sldMk cId="931572251" sldId="2147483607"/>
            <ac:cxnSpMk id="30" creationId="{802DC0D0-30E5-C0BD-AA4C-65BAE13229A2}"/>
          </ac:cxnSpMkLst>
        </pc:cxnChg>
        <pc:cxnChg chg="mod">
          <ac:chgData name="池田 圭吾" userId="1587e764-d12f-4b65-aecb-c6bb0cb94d57" providerId="ADAL" clId="{01D67BAD-A96F-4227-AD61-5FAFF0434DB0}" dt="2026-02-20T09:32:13.476" v="9608"/>
          <ac:cxnSpMkLst>
            <pc:docMk/>
            <pc:sldMk cId="931572251" sldId="2147483607"/>
            <ac:cxnSpMk id="32" creationId="{34451D41-BB5F-B56B-826A-49F6690FD393}"/>
          </ac:cxnSpMkLst>
        </pc:cxnChg>
        <pc:cxnChg chg="del">
          <ac:chgData name="池田 圭吾" userId="1587e764-d12f-4b65-aecb-c6bb0cb94d57" providerId="ADAL" clId="{01D67BAD-A96F-4227-AD61-5FAFF0434DB0}" dt="2026-02-20T08:59:55.929" v="9140" actId="478"/>
          <ac:cxnSpMkLst>
            <pc:docMk/>
            <pc:sldMk cId="931572251" sldId="2147483607"/>
            <ac:cxnSpMk id="117" creationId="{192BF291-A74C-23C0-6680-06D7475C9BB4}"/>
          </ac:cxnSpMkLst>
        </pc:cxnChg>
        <pc:cxnChg chg="del">
          <ac:chgData name="池田 圭吾" userId="1587e764-d12f-4b65-aecb-c6bb0cb94d57" providerId="ADAL" clId="{01D67BAD-A96F-4227-AD61-5FAFF0434DB0}" dt="2026-02-20T08:59:55.929" v="9140" actId="478"/>
          <ac:cxnSpMkLst>
            <pc:docMk/>
            <pc:sldMk cId="931572251" sldId="2147483607"/>
            <ac:cxnSpMk id="118" creationId="{BC8B83CB-D98B-3867-683C-27BFAC4B788A}"/>
          </ac:cxnSpMkLst>
        </pc:cxnChg>
        <pc:cxnChg chg="del">
          <ac:chgData name="池田 圭吾" userId="1587e764-d12f-4b65-aecb-c6bb0cb94d57" providerId="ADAL" clId="{01D67BAD-A96F-4227-AD61-5FAFF0434DB0}" dt="2026-02-20T08:59:55.929" v="9140" actId="478"/>
          <ac:cxnSpMkLst>
            <pc:docMk/>
            <pc:sldMk cId="931572251" sldId="2147483607"/>
            <ac:cxnSpMk id="119" creationId="{8ED3C3A1-388E-F490-E0A1-D115F5D2C280}"/>
          </ac:cxnSpMkLst>
        </pc:cxnChg>
        <pc:cxnChg chg="del">
          <ac:chgData name="池田 圭吾" userId="1587e764-d12f-4b65-aecb-c6bb0cb94d57" providerId="ADAL" clId="{01D67BAD-A96F-4227-AD61-5FAFF0434DB0}" dt="2026-02-20T08:59:55.929" v="9140" actId="478"/>
          <ac:cxnSpMkLst>
            <pc:docMk/>
            <pc:sldMk cId="931572251" sldId="2147483607"/>
            <ac:cxnSpMk id="120" creationId="{BBCED21D-09C1-C6BE-3E27-66110C2075A3}"/>
          </ac:cxnSpMkLst>
        </pc:cxnChg>
        <pc:cxnChg chg="del">
          <ac:chgData name="池田 圭吾" userId="1587e764-d12f-4b65-aecb-c6bb0cb94d57" providerId="ADAL" clId="{01D67BAD-A96F-4227-AD61-5FAFF0434DB0}" dt="2026-02-20T08:59:55.929" v="9140" actId="478"/>
          <ac:cxnSpMkLst>
            <pc:docMk/>
            <pc:sldMk cId="931572251" sldId="2147483607"/>
            <ac:cxnSpMk id="138" creationId="{A52E9B63-3D43-81D8-0ABD-34DF5A5D319D}"/>
          </ac:cxnSpMkLst>
        </pc:cxnChg>
        <pc:cxnChg chg="del">
          <ac:chgData name="池田 圭吾" userId="1587e764-d12f-4b65-aecb-c6bb0cb94d57" providerId="ADAL" clId="{01D67BAD-A96F-4227-AD61-5FAFF0434DB0}" dt="2026-02-20T08:59:55.929" v="9140" actId="478"/>
          <ac:cxnSpMkLst>
            <pc:docMk/>
            <pc:sldMk cId="931572251" sldId="2147483607"/>
            <ac:cxnSpMk id="139" creationId="{BE76A9D7-8FFE-33F1-5EA3-92FF362F8A45}"/>
          </ac:cxnSpMkLst>
        </pc:cxnChg>
        <pc:cxnChg chg="del">
          <ac:chgData name="池田 圭吾" userId="1587e764-d12f-4b65-aecb-c6bb0cb94d57" providerId="ADAL" clId="{01D67BAD-A96F-4227-AD61-5FAFF0434DB0}" dt="2026-02-20T08:59:55.929" v="9140" actId="478"/>
          <ac:cxnSpMkLst>
            <pc:docMk/>
            <pc:sldMk cId="931572251" sldId="2147483607"/>
            <ac:cxnSpMk id="140" creationId="{3042D984-0A48-D56A-B5B1-EEFBD0150954}"/>
          </ac:cxnSpMkLst>
        </pc:cxnChg>
        <pc:cxnChg chg="del">
          <ac:chgData name="池田 圭吾" userId="1587e764-d12f-4b65-aecb-c6bb0cb94d57" providerId="ADAL" clId="{01D67BAD-A96F-4227-AD61-5FAFF0434DB0}" dt="2026-02-20T08:59:55.929" v="9140" actId="478"/>
          <ac:cxnSpMkLst>
            <pc:docMk/>
            <pc:sldMk cId="931572251" sldId="2147483607"/>
            <ac:cxnSpMk id="141" creationId="{F1CD6141-84A5-7129-DF2C-3A6082BE80CC}"/>
          </ac:cxnSpMkLst>
        </pc:cxnChg>
        <pc:cxnChg chg="del">
          <ac:chgData name="池田 圭吾" userId="1587e764-d12f-4b65-aecb-c6bb0cb94d57" providerId="ADAL" clId="{01D67BAD-A96F-4227-AD61-5FAFF0434DB0}" dt="2026-02-20T08:59:55.929" v="9140" actId="478"/>
          <ac:cxnSpMkLst>
            <pc:docMk/>
            <pc:sldMk cId="931572251" sldId="2147483607"/>
            <ac:cxnSpMk id="166" creationId="{D6B57F00-7243-2029-E627-2C74FE101CB7}"/>
          </ac:cxnSpMkLst>
        </pc:cxnChg>
        <pc:cxnChg chg="del">
          <ac:chgData name="池田 圭吾" userId="1587e764-d12f-4b65-aecb-c6bb0cb94d57" providerId="ADAL" clId="{01D67BAD-A96F-4227-AD61-5FAFF0434DB0}" dt="2026-02-20T08:59:55.929" v="9140" actId="478"/>
          <ac:cxnSpMkLst>
            <pc:docMk/>
            <pc:sldMk cId="931572251" sldId="2147483607"/>
            <ac:cxnSpMk id="167" creationId="{8B7EB77E-F1E3-4759-2F1D-B81593BA4720}"/>
          </ac:cxnSpMkLst>
        </pc:cxnChg>
        <pc:cxnChg chg="del">
          <ac:chgData name="池田 圭吾" userId="1587e764-d12f-4b65-aecb-c6bb0cb94d57" providerId="ADAL" clId="{01D67BAD-A96F-4227-AD61-5FAFF0434DB0}" dt="2026-02-20T08:59:55.929" v="9140" actId="478"/>
          <ac:cxnSpMkLst>
            <pc:docMk/>
            <pc:sldMk cId="931572251" sldId="2147483607"/>
            <ac:cxnSpMk id="168" creationId="{9228E501-FB81-CA14-C241-CC680A598A4E}"/>
          </ac:cxnSpMkLst>
        </pc:cxnChg>
        <pc:cxnChg chg="del">
          <ac:chgData name="池田 圭吾" userId="1587e764-d12f-4b65-aecb-c6bb0cb94d57" providerId="ADAL" clId="{01D67BAD-A96F-4227-AD61-5FAFF0434DB0}" dt="2026-02-20T08:59:55.929" v="9140" actId="478"/>
          <ac:cxnSpMkLst>
            <pc:docMk/>
            <pc:sldMk cId="931572251" sldId="2147483607"/>
            <ac:cxnSpMk id="169" creationId="{81AE85F7-B8E5-AC76-9E70-186C99D73F42}"/>
          </ac:cxnSpMkLst>
        </pc:cxnChg>
      </pc:sldChg>
      <pc:sldChg chg="delSp add del mod">
        <pc:chgData name="池田 圭吾" userId="1587e764-d12f-4b65-aecb-c6bb0cb94d57" providerId="ADAL" clId="{01D67BAD-A96F-4227-AD61-5FAFF0434DB0}" dt="2026-02-20T09:09:48.362" v="9146" actId="47"/>
        <pc:sldMkLst>
          <pc:docMk/>
          <pc:sldMk cId="2955336864" sldId="2147483608"/>
        </pc:sldMkLst>
        <pc:spChg chg="del">
          <ac:chgData name="池田 圭吾" userId="1587e764-d12f-4b65-aecb-c6bb0cb94d57" providerId="ADAL" clId="{01D67BAD-A96F-4227-AD61-5FAFF0434DB0}" dt="2026-02-20T09:06:26.261" v="9143" actId="478"/>
          <ac:spMkLst>
            <pc:docMk/>
            <pc:sldMk cId="2955336864" sldId="2147483608"/>
            <ac:spMk id="2" creationId="{2F7ACC82-5644-38A7-04AD-8082CA19BA5A}"/>
          </ac:spMkLst>
        </pc:spChg>
      </pc:sldChg>
      <pc:sldChg chg="add del">
        <pc:chgData name="池田 圭吾" userId="1587e764-d12f-4b65-aecb-c6bb0cb94d57" providerId="ADAL" clId="{01D67BAD-A96F-4227-AD61-5FAFF0434DB0}" dt="2026-02-20T09:09:21.850" v="9145"/>
        <pc:sldMkLst>
          <pc:docMk/>
          <pc:sldMk cId="623792290" sldId="2147483609"/>
        </pc:sldMkLst>
      </pc:sldChg>
      <pc:sldMasterChg chg="del delSldLayout">
        <pc:chgData name="池田 圭吾" userId="1587e764-d12f-4b65-aecb-c6bb0cb94d57" providerId="ADAL" clId="{01D67BAD-A96F-4227-AD61-5FAFF0434DB0}" dt="2026-02-20T08:54:59.860" v="9127" actId="47"/>
        <pc:sldMasterMkLst>
          <pc:docMk/>
          <pc:sldMasterMk cId="3465789302" sldId="2147483660"/>
        </pc:sldMasterMkLst>
        <pc:sldLayoutChg chg="del">
          <pc:chgData name="池田 圭吾" userId="1587e764-d12f-4b65-aecb-c6bb0cb94d57" providerId="ADAL" clId="{01D67BAD-A96F-4227-AD61-5FAFF0434DB0}" dt="2026-02-20T08:54:59.860" v="9127" actId="47"/>
          <pc:sldLayoutMkLst>
            <pc:docMk/>
            <pc:sldMasterMk cId="3465789302" sldId="2147483660"/>
            <pc:sldLayoutMk cId="2652379367" sldId="2147483661"/>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654433094" sldId="2147483662"/>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4000544277" sldId="2147483663"/>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853264131" sldId="2147483664"/>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1923910487" sldId="2147483665"/>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698691475" sldId="2147483666"/>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3788613909" sldId="2147483667"/>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976053782" sldId="2147483668"/>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536869298" sldId="2147483669"/>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3541453189" sldId="2147483670"/>
          </pc:sldLayoutMkLst>
        </pc:sldLayoutChg>
        <pc:sldLayoutChg chg="del">
          <pc:chgData name="池田 圭吾" userId="1587e764-d12f-4b65-aecb-c6bb0cb94d57" providerId="ADAL" clId="{01D67BAD-A96F-4227-AD61-5FAFF0434DB0}" dt="2026-02-20T08:54:59.860" v="9127" actId="47"/>
          <pc:sldLayoutMkLst>
            <pc:docMk/>
            <pc:sldMasterMk cId="3465789302" sldId="2147483660"/>
            <pc:sldLayoutMk cId="1987523498" sldId="2147483671"/>
          </pc:sldLayoutMkLst>
        </pc:sldLayoutChg>
      </pc:sldMasterChg>
      <pc:sldMasterChg chg="delSldLayout">
        <pc:chgData name="池田 圭吾" userId="1587e764-d12f-4b65-aecb-c6bb0cb94d57" providerId="ADAL" clId="{01D67BAD-A96F-4227-AD61-5FAFF0434DB0}" dt="2026-02-20T08:56:35.237" v="9136" actId="47"/>
        <pc:sldMasterMkLst>
          <pc:docMk/>
          <pc:sldMasterMk cId="1096553075" sldId="2147483672"/>
        </pc:sldMasterMkLst>
        <pc:sldLayoutChg chg="del">
          <pc:chgData name="池田 圭吾" userId="1587e764-d12f-4b65-aecb-c6bb0cb94d57" providerId="ADAL" clId="{01D67BAD-A96F-4227-AD61-5FAFF0434DB0}" dt="2026-02-20T08:56:35.237" v="9136" actId="47"/>
          <pc:sldLayoutMkLst>
            <pc:docMk/>
            <pc:sldMasterMk cId="1096553075" sldId="2147483672"/>
            <pc:sldLayoutMk cId="3919255527" sldId="2147483674"/>
          </pc:sldLayoutMkLst>
        </pc:sldLayoutChg>
      </pc:sldMasterChg>
    </pc:docChg>
  </pc:docChgLst>
  <pc:docChgLst>
    <pc:chgData name="井上 尭" userId="4e0b3d54-257c-4afc-a9a5-93a022fea12d" providerId="ADAL" clId="{79377292-C128-47A5-A44A-8A9F42520215}"/>
    <pc:docChg chg="custSel modSld">
      <pc:chgData name="井上 尭" userId="4e0b3d54-257c-4afc-a9a5-93a022fea12d" providerId="ADAL" clId="{79377292-C128-47A5-A44A-8A9F42520215}" dt="2026-02-24T06:18:04.276" v="113" actId="20577"/>
      <pc:docMkLst>
        <pc:docMk/>
      </pc:docMkLst>
      <pc:sldChg chg="delSp modSp mod">
        <pc:chgData name="井上 尭" userId="4e0b3d54-257c-4afc-a9a5-93a022fea12d" providerId="ADAL" clId="{79377292-C128-47A5-A44A-8A9F42520215}" dt="2026-02-24T06:18:04.276" v="113" actId="20577"/>
        <pc:sldMkLst>
          <pc:docMk/>
          <pc:sldMk cId="3373886403" sldId="2147483608"/>
        </pc:sldMkLst>
        <pc:spChg chg="mod">
          <ac:chgData name="井上 尭" userId="4e0b3d54-257c-4afc-a9a5-93a022fea12d" providerId="ADAL" clId="{79377292-C128-47A5-A44A-8A9F42520215}" dt="2026-02-24T06:18:04.276" v="113" actId="20577"/>
          <ac:spMkLst>
            <pc:docMk/>
            <pc:sldMk cId="3373886403" sldId="2147483608"/>
            <ac:spMk id="70" creationId="{C3F09E9B-832C-4114-C004-A7E719E39C2E}"/>
          </ac:spMkLst>
        </pc:spChg>
        <pc:spChg chg="mod">
          <ac:chgData name="井上 尭" userId="4e0b3d54-257c-4afc-a9a5-93a022fea12d" providerId="ADAL" clId="{79377292-C128-47A5-A44A-8A9F42520215}" dt="2026-02-24T06:16:00.883" v="101" actId="20577"/>
          <ac:spMkLst>
            <pc:docMk/>
            <pc:sldMk cId="3373886403" sldId="2147483608"/>
            <ac:spMk id="198" creationId="{0F254E0C-693E-59A8-839D-5E6E148DED3F}"/>
          </ac:spMkLst>
        </pc:spChg>
        <pc:cxnChg chg="del">
          <ac:chgData name="井上 尭" userId="4e0b3d54-257c-4afc-a9a5-93a022fea12d" providerId="ADAL" clId="{79377292-C128-47A5-A44A-8A9F42520215}" dt="2026-02-24T06:16:41.199" v="102" actId="478"/>
          <ac:cxnSpMkLst>
            <pc:docMk/>
            <pc:sldMk cId="3373886403" sldId="2147483608"/>
            <ac:cxnSpMk id="166" creationId="{D6B57F00-7243-2029-E627-2C74FE101CB7}"/>
          </ac:cxnSpMkLst>
        </pc:cxnChg>
        <pc:cxnChg chg="del">
          <ac:chgData name="井上 尭" userId="4e0b3d54-257c-4afc-a9a5-93a022fea12d" providerId="ADAL" clId="{79377292-C128-47A5-A44A-8A9F42520215}" dt="2026-02-24T06:16:44.987" v="103" actId="478"/>
          <ac:cxnSpMkLst>
            <pc:docMk/>
            <pc:sldMk cId="3373886403" sldId="2147483608"/>
            <ac:cxnSpMk id="167" creationId="{8B7EB77E-F1E3-4759-2F1D-B81593BA4720}"/>
          </ac:cxnSpMkLst>
        </pc:cxnChg>
        <pc:cxnChg chg="del">
          <ac:chgData name="井上 尭" userId="4e0b3d54-257c-4afc-a9a5-93a022fea12d" providerId="ADAL" clId="{79377292-C128-47A5-A44A-8A9F42520215}" dt="2026-02-24T06:16:48.745" v="104" actId="478"/>
          <ac:cxnSpMkLst>
            <pc:docMk/>
            <pc:sldMk cId="3373886403" sldId="2147483608"/>
            <ac:cxnSpMk id="168" creationId="{9228E501-FB81-CA14-C241-CC680A598A4E}"/>
          </ac:cxnSpMkLst>
        </pc:cxnChg>
        <pc:cxnChg chg="del">
          <ac:chgData name="井上 尭" userId="4e0b3d54-257c-4afc-a9a5-93a022fea12d" providerId="ADAL" clId="{79377292-C128-47A5-A44A-8A9F42520215}" dt="2026-02-24T06:16:51.991" v="105" actId="478"/>
          <ac:cxnSpMkLst>
            <pc:docMk/>
            <pc:sldMk cId="3373886403" sldId="2147483608"/>
            <ac:cxnSpMk id="169" creationId="{81AE85F7-B8E5-AC76-9E70-186C99D73F42}"/>
          </ac:cxnSpMkLst>
        </pc:cxn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37FB4CEB-4B33-483C-8758-DD09BDD9E77B}" type="datetimeFigureOut">
              <a:rPr kumimoji="1" lang="ja-JP" altLang="en-US" smtClean="0"/>
              <a:t>2026/3/9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2CBC8F73-3E90-4028-AB83-4318A12F5F94}" type="slidenum">
              <a:rPr kumimoji="1" lang="ja-JP" altLang="en-US" smtClean="0"/>
              <a:t>‹#›</a:t>
            </a:fld>
            <a:endParaRPr kumimoji="1" lang="ja-JP" altLang="en-US"/>
          </a:p>
        </p:txBody>
      </p:sp>
    </p:spTree>
    <p:extLst>
      <p:ext uri="{BB962C8B-B14F-4D97-AF65-F5344CB8AC3E}">
        <p14:creationId xmlns:p14="http://schemas.microsoft.com/office/powerpoint/2010/main" val="39905604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 Id="rId3" Target="../media/image4.w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890" name="Picture 7" descr="mlit_top"/>
          <p:cNvPicPr>
            <a:picLocks noChangeAspect="1" noChangeArrowheads="1"/>
          </p:cNvPicPr>
          <p:nvPr userDrawn="1"/>
        </p:nvPicPr>
        <p:blipFill>
          <a:blip r:embed="rId2"/>
          <a:srcRect t="62230"/>
          <a:stretch>
            <a:fillRect/>
          </a:stretch>
        </p:blipFill>
        <p:spPr>
          <a:xfrm>
            <a:off x="0" y="6524628"/>
            <a:ext cx="9906000" cy="333375"/>
          </a:xfrm>
          <a:prstGeom prst="rect">
            <a:avLst/>
          </a:prstGeom>
          <a:noFill/>
          <a:ln>
            <a:noFill/>
          </a:ln>
        </p:spPr>
      </p:pic>
      <p:sp>
        <p:nvSpPr>
          <p:cNvPr id="2891" name="Rectangle 9"/>
          <p:cNvSpPr>
            <a:spLocks noChangeArrowheads="1"/>
          </p:cNvSpPr>
          <p:nvPr userDrawn="1"/>
        </p:nvSpPr>
        <p:spPr>
          <a:xfrm>
            <a:off x="1833300" y="3284541"/>
            <a:ext cx="8072702" cy="73025"/>
          </a:xfrm>
          <a:prstGeom prst="rect">
            <a:avLst/>
          </a:prstGeom>
          <a:solidFill>
            <a:srgbClr val="0066CC"/>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base" hangingPunct="1">
              <a:spcBef>
                <a:spcPct val="0"/>
              </a:spcBef>
              <a:spcAft>
                <a:spcPct val="0"/>
              </a:spcAft>
            </a:pPr>
            <a:endParaRPr lang="ja-JP" altLang="en-US" sz="1662">
              <a:solidFill>
                <a:prstClr val="black"/>
              </a:solidFill>
            </a:endParaRPr>
          </a:p>
        </p:txBody>
      </p:sp>
      <p:pic>
        <p:nvPicPr>
          <p:cNvPr id="2892" name="Picture 11"/>
          <p:cNvPicPr>
            <a:picLocks noChangeAspect="1" noChangeArrowheads="1"/>
          </p:cNvPicPr>
          <p:nvPr userDrawn="1"/>
        </p:nvPicPr>
        <p:blipFill>
          <a:blip r:embed="rId3"/>
          <a:stretch>
            <a:fillRect/>
          </a:stretch>
        </p:blipFill>
        <p:spPr>
          <a:xfrm>
            <a:off x="2" y="6051553"/>
            <a:ext cx="2301081" cy="473075"/>
          </a:xfrm>
          <a:prstGeom prst="rect">
            <a:avLst/>
          </a:prstGeom>
          <a:noFill/>
          <a:ln>
            <a:noFill/>
          </a:ln>
        </p:spPr>
      </p:pic>
      <p:sp>
        <p:nvSpPr>
          <p:cNvPr id="2893" name="Text Box 12"/>
          <p:cNvSpPr txBox="1">
            <a:spLocks noChangeArrowheads="1"/>
          </p:cNvSpPr>
          <p:nvPr userDrawn="1"/>
        </p:nvSpPr>
        <p:spPr>
          <a:xfrm>
            <a:off x="3" y="6524627"/>
            <a:ext cx="3389069" cy="262829"/>
          </a:xfrm>
          <a:prstGeom prst="rect">
            <a:avLst/>
          </a:prstGeom>
          <a:noFill/>
          <a:ln>
            <a:noFill/>
          </a:ln>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base" hangingPunct="1">
              <a:spcBef>
                <a:spcPct val="0"/>
              </a:spcBef>
              <a:spcAft>
                <a:spcPct val="0"/>
              </a:spcAft>
            </a:pPr>
            <a:r>
              <a:rPr lang="en-US" altLang="ja-JP" sz="1108" i="1">
                <a:solidFill>
                  <a:prstClr val="white"/>
                </a:solidFill>
                <a:latin typeface="Times New Roman" pitchFamily="18" charset="0"/>
              </a:rPr>
              <a:t>Ministry of Land, Infrastructure, Transport and Tourism</a:t>
            </a:r>
          </a:p>
        </p:txBody>
      </p:sp>
      <p:sp>
        <p:nvSpPr>
          <p:cNvPr id="2894" name="Rectangle 2"/>
          <p:cNvSpPr>
            <a:spLocks noGrp="1" noChangeArrowheads="1"/>
          </p:cNvSpPr>
          <p:nvPr>
            <p:ph type="ctrTitle"/>
          </p:nvPr>
        </p:nvSpPr>
        <p:spPr>
          <a:xfrm>
            <a:off x="1754187" y="2133603"/>
            <a:ext cx="8151813" cy="1470025"/>
          </a:xfrm>
        </p:spPr>
        <p:txBody>
          <a:bodyPr/>
          <a:lstStyle>
            <a:lvl1pPr>
              <a:defRPr sz="3692"/>
            </a:lvl1pPr>
          </a:lstStyle>
          <a:p>
            <a:r>
              <a:rPr lang="ja-JP" altLang="en-US"/>
              <a:t>マスター タイトルの書式設定</a:t>
            </a:r>
            <a:endParaRPr lang="ja-JP" altLang="en-US" dirty="0"/>
          </a:p>
        </p:txBody>
      </p:sp>
      <p:sp>
        <p:nvSpPr>
          <p:cNvPr id="2895"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マスター サブタイトルの書式設定</a:t>
            </a:r>
          </a:p>
        </p:txBody>
      </p:sp>
      <p:sp>
        <p:nvSpPr>
          <p:cNvPr id="2896" name="Rectangle 5"/>
          <p:cNvSpPr>
            <a:spLocks noGrp="1" noChangeArrowheads="1"/>
          </p:cNvSpPr>
          <p:nvPr>
            <p:ph type="ftr" sz="quarter" idx="11"/>
          </p:nvPr>
        </p:nvSpPr>
        <p:spPr/>
        <p:txBody>
          <a:bodyPr/>
          <a:lstStyle>
            <a:lvl1pPr>
              <a:defRPr/>
            </a:lvl1pPr>
          </a:lstStyle>
          <a:p>
            <a:pPr>
              <a:defRPr/>
            </a:pPr>
            <a:endParaRPr lang="en-US" altLang="ja-JP">
              <a:solidFill>
                <a:prstClr val="black"/>
              </a:solidFill>
            </a:endParaRPr>
          </a:p>
        </p:txBody>
      </p:sp>
      <p:sp>
        <p:nvSpPr>
          <p:cNvPr id="2897"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35C1E978-A3B9-4673-8199-379729392307}" type="slidenum">
              <a:rPr lang="en-US" altLang="ja-JP">
                <a:solidFill>
                  <a:prstClr val="black"/>
                </a:solidFill>
              </a:rPr>
              <a:pPr>
                <a:defRPr/>
              </a:pPr>
              <a:t>‹#›</a:t>
            </a:fld>
            <a:endParaRPr lang="en-US" altLang="ja-JP" dirty="0">
              <a:solidFill>
                <a:prstClr val="black"/>
              </a:solidFill>
            </a:endParaRPr>
          </a:p>
        </p:txBody>
      </p:sp>
      <p:grpSp>
        <p:nvGrpSpPr>
          <p:cNvPr id="2898" name="グループ化 1"/>
          <p:cNvGrpSpPr/>
          <p:nvPr userDrawn="1"/>
        </p:nvGrpSpPr>
        <p:grpSpPr>
          <a:xfrm>
            <a:off x="194471" y="44624"/>
            <a:ext cx="9820735" cy="580664"/>
            <a:chOff x="179512" y="116632"/>
            <a:chExt cx="9065294" cy="580664"/>
          </a:xfrm>
        </p:grpSpPr>
        <p:sp>
          <p:nvSpPr>
            <p:cNvPr id="2899" name="テキスト ボックス 18"/>
            <p:cNvSpPr txBox="1">
              <a:spLocks noChangeArrowheads="1"/>
            </p:cNvSpPr>
            <p:nvPr userDrawn="1"/>
          </p:nvSpPr>
          <p:spPr>
            <a:xfrm>
              <a:off x="8128794" y="116632"/>
              <a:ext cx="1116012" cy="234360"/>
            </a:xfrm>
            <a:prstGeom prst="rect">
              <a:avLst/>
            </a:prstGeom>
            <a:noFill/>
            <a:ln w="19050">
              <a:noFill/>
              <a:miter lim="800000"/>
              <a:headEnd/>
              <a:tailEnd/>
            </a:ln>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fontAlgn="base" hangingPunct="1">
                <a:spcBef>
                  <a:spcPct val="0"/>
                </a:spcBef>
                <a:spcAft>
                  <a:spcPct val="0"/>
                </a:spcAft>
              </a:pPr>
              <a:r>
                <a:rPr lang="en-US" altLang="ja-JP" sz="923" b="1" dirty="0">
                  <a:solidFill>
                    <a:prstClr val="black"/>
                  </a:solidFill>
                  <a:latin typeface="ＭＳ Ｐゴシック"/>
                  <a:ea typeface="ＭＳ Ｐゴシック"/>
                </a:rPr>
                <a:t>【</a:t>
              </a:r>
              <a:r>
                <a:rPr lang="ja-JP" altLang="en-US" sz="923" b="1" dirty="0">
                  <a:solidFill>
                    <a:prstClr val="black"/>
                  </a:solidFill>
                  <a:latin typeface="ＭＳ Ｐゴシック"/>
                  <a:ea typeface="ＭＳ Ｐゴシック"/>
                </a:rPr>
                <a:t>機密性２</a:t>
              </a:r>
              <a:r>
                <a:rPr lang="en-US" altLang="ja-JP" sz="923" b="1" dirty="0">
                  <a:solidFill>
                    <a:prstClr val="black"/>
                  </a:solidFill>
                  <a:latin typeface="ＭＳ Ｐゴシック"/>
                  <a:ea typeface="ＭＳ Ｐゴシック"/>
                </a:rPr>
                <a:t>】</a:t>
              </a:r>
            </a:p>
          </p:txBody>
        </p:sp>
        <p:sp>
          <p:nvSpPr>
            <p:cNvPr id="2900" name="テキスト ボックス 9"/>
            <p:cNvSpPr txBox="1"/>
            <p:nvPr userDrawn="1"/>
          </p:nvSpPr>
          <p:spPr>
            <a:xfrm>
              <a:off x="3361605" y="372599"/>
              <a:ext cx="5746899" cy="324697"/>
            </a:xfrm>
            <a:prstGeom prst="rect">
              <a:avLst/>
            </a:prstGeom>
            <a:noFill/>
            <a:ln w="6350">
              <a:noFill/>
            </a:ln>
            <a:effectLst/>
          </p:spPr>
          <p:txBody>
            <a:bodyPr rot="0" wrap="square" numCol="1" spcCol="0" rtlCol="0" fromWordArt="0" anchor="t" anchorCtr="0" forceAA="0" compatLnSpc="1"/>
            <a:lstStyle/>
            <a:p>
              <a:pPr algn="r" fontAlgn="base">
                <a:spcBef>
                  <a:spcPct val="0"/>
                </a:spcBef>
                <a:spcAft>
                  <a:spcPct val="0"/>
                </a:spcAft>
              </a:pPr>
              <a:r>
                <a:rPr sz="923" b="1" dirty="0" err="1">
                  <a:solidFill>
                    <a:prstClr val="black"/>
                  </a:solidFill>
                  <a:latin typeface="ＭＳ Ｐゴシック"/>
                </a:rPr>
                <a:t>作成日_作成担当課_用途_保存期間</a:t>
              </a:r>
              <a:endParaRPr sz="923" b="1" dirty="0">
                <a:solidFill>
                  <a:prstClr val="black"/>
                </a:solidFill>
                <a:latin typeface="ＭＳ Ｐゴシック"/>
              </a:endParaRPr>
            </a:p>
          </p:txBody>
        </p:sp>
        <p:sp>
          <p:nvSpPr>
            <p:cNvPr id="2901" name="テキスト ボックス 8"/>
            <p:cNvSpPr txBox="1"/>
            <p:nvPr userDrawn="1"/>
          </p:nvSpPr>
          <p:spPr>
            <a:xfrm>
              <a:off x="179512" y="372599"/>
              <a:ext cx="3312368" cy="324697"/>
            </a:xfrm>
            <a:prstGeom prst="rect">
              <a:avLst/>
            </a:prstGeom>
            <a:noFill/>
            <a:ln w="6350">
              <a:noFill/>
            </a:ln>
            <a:effectLst/>
          </p:spPr>
          <p:txBody>
            <a:bodyPr rot="0" wrap="square" numCol="1" spcCol="0" rtlCol="0" fromWordArt="0" anchor="t" anchorCtr="0" forceAA="0" compatLnSpc="1"/>
            <a:lstStyle/>
            <a:p>
              <a:pPr fontAlgn="base">
                <a:spcBef>
                  <a:spcPct val="0"/>
                </a:spcBef>
                <a:spcAft>
                  <a:spcPct val="0"/>
                </a:spcAft>
              </a:pPr>
              <a:r>
                <a:rPr sz="923" b="1" dirty="0" err="1">
                  <a:solidFill>
                    <a:prstClr val="black"/>
                  </a:solidFill>
                  <a:latin typeface="ＭＳ Ｐゴシック"/>
                </a:rPr>
                <a:t>発出元</a:t>
              </a:r>
              <a:r>
                <a:rPr sz="923" b="1" dirty="0">
                  <a:solidFill>
                    <a:prstClr val="black"/>
                  </a:solidFill>
                  <a:latin typeface="ＭＳ Ｐゴシック"/>
                </a:rPr>
                <a:t> → </a:t>
              </a:r>
              <a:r>
                <a:rPr sz="923" b="1" dirty="0" err="1">
                  <a:solidFill>
                    <a:prstClr val="black"/>
                  </a:solidFill>
                  <a:latin typeface="ＭＳ Ｐゴシック"/>
                </a:rPr>
                <a:t>発出先</a:t>
              </a:r>
              <a:endParaRPr sz="923" b="1" dirty="0">
                <a:solidFill>
                  <a:prstClr val="black"/>
                </a:solidFill>
                <a:latin typeface="ＭＳ Ｐゴシック"/>
              </a:endParaRPr>
            </a:p>
          </p:txBody>
        </p:sp>
      </p:grpSp>
    </p:spTree>
    <p:extLst>
      <p:ext uri="{BB962C8B-B14F-4D97-AF65-F5344CB8AC3E}">
        <p14:creationId xmlns:p14="http://schemas.microsoft.com/office/powerpoint/2010/main" val="2404807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946" name="タイトル 1"/>
          <p:cNvSpPr>
            <a:spLocks noGrp="1"/>
          </p:cNvSpPr>
          <p:nvPr>
            <p:ph type="title"/>
          </p:nvPr>
        </p:nvSpPr>
        <p:spPr/>
        <p:txBody>
          <a:bodyPr/>
          <a:lstStyle/>
          <a:p>
            <a:r>
              <a:rPr lang="ja-JP" altLang="en-US"/>
              <a:t>マスター タイトルの書式設定</a:t>
            </a:r>
          </a:p>
        </p:txBody>
      </p:sp>
      <p:sp>
        <p:nvSpPr>
          <p:cNvPr id="2947"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48"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49"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254160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951" name="縦書きタイトル 1"/>
          <p:cNvSpPr>
            <a:spLocks noGrp="1"/>
          </p:cNvSpPr>
          <p:nvPr>
            <p:ph type="title" orient="vert"/>
          </p:nvPr>
        </p:nvSpPr>
        <p:spPr>
          <a:xfrm>
            <a:off x="7058025" y="3"/>
            <a:ext cx="2352675" cy="6126163"/>
          </a:xfrm>
        </p:spPr>
        <p:txBody>
          <a:bodyPr vert="eaVert"/>
          <a:lstStyle/>
          <a:p>
            <a:r>
              <a:rPr lang="ja-JP" altLang="en-US"/>
              <a:t>マスター タイトルの書式設定</a:t>
            </a:r>
          </a:p>
        </p:txBody>
      </p:sp>
      <p:sp>
        <p:nvSpPr>
          <p:cNvPr id="2952" name="縦書きテキスト プレースホルダ 2"/>
          <p:cNvSpPr>
            <a:spLocks noGrp="1"/>
          </p:cNvSpPr>
          <p:nvPr>
            <p:ph type="body" orient="vert" idx="1"/>
          </p:nvPr>
        </p:nvSpPr>
        <p:spPr>
          <a:xfrm>
            <a:off x="0" y="3"/>
            <a:ext cx="68929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53"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54"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621795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903" name="タイトル 1"/>
          <p:cNvSpPr>
            <a:spLocks noGrp="1"/>
          </p:cNvSpPr>
          <p:nvPr>
            <p:ph type="title"/>
          </p:nvPr>
        </p:nvSpPr>
        <p:spPr/>
        <p:txBody>
          <a:bodyPr/>
          <a:lstStyle/>
          <a:p>
            <a:r>
              <a:rPr lang="ja-JP" altLang="en-US"/>
              <a:t>マスター タイトルの書式設定</a:t>
            </a:r>
          </a:p>
        </p:txBody>
      </p:sp>
      <p:sp>
        <p:nvSpPr>
          <p:cNvPr id="2904"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290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0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31734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908" name="タイトル 1"/>
          <p:cNvSpPr>
            <a:spLocks noGrp="1"/>
          </p:cNvSpPr>
          <p:nvPr>
            <p:ph type="title"/>
          </p:nvPr>
        </p:nvSpPr>
        <p:spPr>
          <a:xfrm>
            <a:off x="782506" y="4406903"/>
            <a:ext cx="8420100" cy="1362075"/>
          </a:xfrm>
        </p:spPr>
        <p:txBody>
          <a:bodyPr anchor="t"/>
          <a:lstStyle>
            <a:lvl1pPr algn="l">
              <a:defRPr sz="3692" b="1" cap="all"/>
            </a:lvl1pPr>
          </a:lstStyle>
          <a:p>
            <a:r>
              <a:rPr lang="ja-JP" altLang="en-US"/>
              <a:t>マスター タイトルの書式設定</a:t>
            </a:r>
          </a:p>
        </p:txBody>
      </p:sp>
      <p:sp>
        <p:nvSpPr>
          <p:cNvPr id="2909" name="テキスト プレースホルダ 2"/>
          <p:cNvSpPr>
            <a:spLocks noGrp="1"/>
          </p:cNvSpPr>
          <p:nvPr>
            <p:ph type="body" idx="1"/>
          </p:nvPr>
        </p:nvSpPr>
        <p:spPr>
          <a:xfrm>
            <a:off x="782506" y="2906713"/>
            <a:ext cx="84201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マスター テキストの書式設定</a:t>
            </a:r>
          </a:p>
        </p:txBody>
      </p:sp>
      <p:sp>
        <p:nvSpPr>
          <p:cNvPr id="2910"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11"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996271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913" name="タイトル 1"/>
          <p:cNvSpPr>
            <a:spLocks noGrp="1"/>
          </p:cNvSpPr>
          <p:nvPr>
            <p:ph type="title"/>
          </p:nvPr>
        </p:nvSpPr>
        <p:spPr/>
        <p:txBody>
          <a:bodyPr/>
          <a:lstStyle/>
          <a:p>
            <a:r>
              <a:rPr lang="ja-JP" altLang="en-US"/>
              <a:t>マスター タイトルの書式設定</a:t>
            </a:r>
          </a:p>
        </p:txBody>
      </p:sp>
      <p:sp>
        <p:nvSpPr>
          <p:cNvPr id="2914" name="コンテンツ プレースホルダ 2"/>
          <p:cNvSpPr>
            <a:spLocks noGrp="1"/>
          </p:cNvSpPr>
          <p:nvPr>
            <p:ph sz="half" idx="1"/>
          </p:nvPr>
        </p:nvSpPr>
        <p:spPr>
          <a:xfrm>
            <a:off x="495300" y="1600203"/>
            <a:ext cx="437515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15" name="コンテンツ プレースホルダ 3"/>
          <p:cNvSpPr>
            <a:spLocks noGrp="1"/>
          </p:cNvSpPr>
          <p:nvPr>
            <p:ph sz="half" idx="2"/>
          </p:nvPr>
        </p:nvSpPr>
        <p:spPr>
          <a:xfrm>
            <a:off x="5035550" y="1600203"/>
            <a:ext cx="437515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16"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1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954481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919"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2920" name="テキスト プレースホルダ 2"/>
          <p:cNvSpPr>
            <a:spLocks noGrp="1"/>
          </p:cNvSpPr>
          <p:nvPr>
            <p:ph type="body" idx="1"/>
          </p:nvPr>
        </p:nvSpPr>
        <p:spPr>
          <a:xfrm>
            <a:off x="495300" y="1535113"/>
            <a:ext cx="4376870"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2921" name="コンテンツ プレースホルダ 3"/>
          <p:cNvSpPr>
            <a:spLocks noGrp="1"/>
          </p:cNvSpPr>
          <p:nvPr>
            <p:ph sz="half" idx="2"/>
          </p:nvPr>
        </p:nvSpPr>
        <p:spPr>
          <a:xfrm>
            <a:off x="495300" y="2174875"/>
            <a:ext cx="4376870"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22" name="テキスト プレースホルダ 4"/>
          <p:cNvSpPr>
            <a:spLocks noGrp="1"/>
          </p:cNvSpPr>
          <p:nvPr>
            <p:ph type="body" sz="quarter" idx="3"/>
          </p:nvPr>
        </p:nvSpPr>
        <p:spPr>
          <a:xfrm>
            <a:off x="5032112" y="1535113"/>
            <a:ext cx="4378590"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マスター テキストの書式設定</a:t>
            </a:r>
          </a:p>
        </p:txBody>
      </p:sp>
      <p:sp>
        <p:nvSpPr>
          <p:cNvPr id="2923" name="コンテンツ プレースホルダ 5"/>
          <p:cNvSpPr>
            <a:spLocks noGrp="1"/>
          </p:cNvSpPr>
          <p:nvPr>
            <p:ph sz="quarter" idx="4"/>
          </p:nvPr>
        </p:nvSpPr>
        <p:spPr>
          <a:xfrm>
            <a:off x="5032112" y="2174875"/>
            <a:ext cx="4378590"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24"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25"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4065898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927" name="タイトル 1"/>
          <p:cNvSpPr>
            <a:spLocks noGrp="1"/>
          </p:cNvSpPr>
          <p:nvPr>
            <p:ph type="title"/>
          </p:nvPr>
        </p:nvSpPr>
        <p:spPr/>
        <p:txBody>
          <a:bodyPr/>
          <a:lstStyle/>
          <a:p>
            <a:r>
              <a:rPr lang="ja-JP" altLang="en-US"/>
              <a:t>マスター タイトルの書式設定</a:t>
            </a:r>
          </a:p>
        </p:txBody>
      </p:sp>
      <p:sp>
        <p:nvSpPr>
          <p:cNvPr id="2928"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29"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197756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931"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32"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819871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934" name="タイトル 1"/>
          <p:cNvSpPr>
            <a:spLocks noGrp="1"/>
          </p:cNvSpPr>
          <p:nvPr>
            <p:ph type="title"/>
          </p:nvPr>
        </p:nvSpPr>
        <p:spPr>
          <a:xfrm>
            <a:off x="495300" y="273050"/>
            <a:ext cx="3259006" cy="1162050"/>
          </a:xfrm>
        </p:spPr>
        <p:txBody>
          <a:bodyPr anchor="b"/>
          <a:lstStyle>
            <a:lvl1pPr algn="l">
              <a:defRPr sz="1846" b="1"/>
            </a:lvl1pPr>
          </a:lstStyle>
          <a:p>
            <a:r>
              <a:rPr lang="ja-JP" altLang="en-US"/>
              <a:t>マスター タイトルの書式設定</a:t>
            </a:r>
          </a:p>
        </p:txBody>
      </p:sp>
      <p:sp>
        <p:nvSpPr>
          <p:cNvPr id="2935" name="コンテンツ プレースホルダ 2"/>
          <p:cNvSpPr>
            <a:spLocks noGrp="1"/>
          </p:cNvSpPr>
          <p:nvPr>
            <p:ph idx="1"/>
          </p:nvPr>
        </p:nvSpPr>
        <p:spPr>
          <a:xfrm>
            <a:off x="3872972" y="273053"/>
            <a:ext cx="5537729"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36" name="テキスト プレースホルダ 3"/>
          <p:cNvSpPr>
            <a:spLocks noGrp="1"/>
          </p:cNvSpPr>
          <p:nvPr>
            <p:ph type="body" sz="half" idx="2"/>
          </p:nvPr>
        </p:nvSpPr>
        <p:spPr>
          <a:xfrm>
            <a:off x="495300" y="1435103"/>
            <a:ext cx="3259006"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マスター テキストの書式設定</a:t>
            </a:r>
          </a:p>
        </p:txBody>
      </p:sp>
      <p:sp>
        <p:nvSpPr>
          <p:cNvPr id="2937"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38"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124903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940" name="タイトル 1"/>
          <p:cNvSpPr>
            <a:spLocks noGrp="1"/>
          </p:cNvSpPr>
          <p:nvPr>
            <p:ph type="title"/>
          </p:nvPr>
        </p:nvSpPr>
        <p:spPr>
          <a:xfrm>
            <a:off x="1941645" y="4800600"/>
            <a:ext cx="5943600" cy="566738"/>
          </a:xfrm>
        </p:spPr>
        <p:txBody>
          <a:bodyPr anchor="b"/>
          <a:lstStyle>
            <a:lvl1pPr algn="l">
              <a:defRPr sz="1846" b="1"/>
            </a:lvl1pPr>
          </a:lstStyle>
          <a:p>
            <a:r>
              <a:rPr lang="ja-JP" altLang="en-US"/>
              <a:t>マスター タイトルの書式設定</a:t>
            </a:r>
          </a:p>
        </p:txBody>
      </p:sp>
      <p:sp>
        <p:nvSpPr>
          <p:cNvPr id="2941" name="図プレースホルダ 2"/>
          <p:cNvSpPr>
            <a:spLocks noGrp="1"/>
          </p:cNvSpPr>
          <p:nvPr>
            <p:ph type="pic" idx="1"/>
          </p:nvPr>
        </p:nvSpPr>
        <p:spPr>
          <a:xfrm>
            <a:off x="1941645" y="612775"/>
            <a:ext cx="59436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r>
              <a:rPr lang="ja-JP" altLang="en-US" noProof="0"/>
              <a:t>図を追加</a:t>
            </a:r>
          </a:p>
        </p:txBody>
      </p:sp>
      <p:sp>
        <p:nvSpPr>
          <p:cNvPr id="2942" name="テキスト プレースホルダ 3"/>
          <p:cNvSpPr>
            <a:spLocks noGrp="1"/>
          </p:cNvSpPr>
          <p:nvPr>
            <p:ph type="body" sz="half" idx="2"/>
          </p:nvPr>
        </p:nvSpPr>
        <p:spPr>
          <a:xfrm>
            <a:off x="1941645" y="5367338"/>
            <a:ext cx="59436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マスター テキストの書式設定</a:t>
            </a:r>
          </a:p>
        </p:txBody>
      </p:sp>
      <p:sp>
        <p:nvSpPr>
          <p:cNvPr id="2943"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2944"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1815112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16" Target="../media/image4.w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78" name="Rectangle 3"/>
          <p:cNvSpPr>
            <a:spLocks noGrp="1" noChangeArrowheads="1"/>
          </p:cNvSpPr>
          <p:nvPr>
            <p:ph type="body" idx="1"/>
          </p:nvPr>
        </p:nvSpPr>
        <p:spPr>
          <a:xfrm>
            <a:off x="495300" y="1600203"/>
            <a:ext cx="89154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2879" name="Rectangle 5"/>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pPr fontAlgn="base">
              <a:spcBef>
                <a:spcPct val="0"/>
              </a:spcBef>
              <a:spcAft>
                <a:spcPct val="0"/>
              </a:spcAft>
              <a:defRPr/>
            </a:pPr>
            <a:endParaRPr lang="en-US" altLang="ja-JP">
              <a:solidFill>
                <a:prstClr val="black"/>
              </a:solidFill>
            </a:endParaRPr>
          </a:p>
        </p:txBody>
      </p:sp>
      <p:sp>
        <p:nvSpPr>
          <p:cNvPr id="2880" name="Rectangle 6"/>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fontAlgn="base">
              <a:spcBef>
                <a:spcPct val="0"/>
              </a:spcBef>
              <a:spcAft>
                <a:spcPct val="0"/>
              </a:spcAft>
              <a:defRPr/>
            </a:pPr>
            <a:fld id="{FFDCE21E-3BF4-4A13-BE4A-B95BE9787BE2}" type="slidenum">
              <a:rPr lang="en-US" altLang="ja-JP">
                <a:solidFill>
                  <a:prstClr val="black"/>
                </a:solidFill>
              </a:rPr>
              <a:pPr fontAlgn="base">
                <a:spcBef>
                  <a:spcPct val="0"/>
                </a:spcBef>
                <a:spcAft>
                  <a:spcPct val="0"/>
                </a:spcAft>
                <a:defRPr/>
              </a:pPr>
              <a:t>‹#›</a:t>
            </a:fld>
            <a:endParaRPr lang="en-US" altLang="ja-JP" dirty="0">
              <a:solidFill>
                <a:prstClr val="black"/>
              </a:solidFill>
            </a:endParaRPr>
          </a:p>
        </p:txBody>
      </p:sp>
      <p:grpSp>
        <p:nvGrpSpPr>
          <p:cNvPr id="2881" name="Group 18"/>
          <p:cNvGrpSpPr/>
          <p:nvPr userDrawn="1"/>
        </p:nvGrpSpPr>
        <p:grpSpPr>
          <a:xfrm>
            <a:off x="0" y="-1"/>
            <a:ext cx="9906000" cy="748453"/>
            <a:chOff x="0" y="0"/>
            <a:chExt cx="5760" cy="344"/>
          </a:xfrm>
        </p:grpSpPr>
        <p:pic>
          <p:nvPicPr>
            <p:cNvPr id="2882" name="Picture 9" descr="mlit_top"/>
            <p:cNvPicPr>
              <a:picLocks noChangeAspect="1" noChangeArrowheads="1"/>
            </p:cNvPicPr>
            <p:nvPr userDrawn="1"/>
          </p:nvPicPr>
          <p:blipFill>
            <a:blip r:embed="rId13"/>
            <a:srcRect t="26801" b="65286"/>
            <a:stretch>
              <a:fillRect/>
            </a:stretch>
          </p:blipFill>
          <p:spPr>
            <a:xfrm>
              <a:off x="0" y="300"/>
              <a:ext cx="5760" cy="44"/>
            </a:xfrm>
            <a:prstGeom prst="rect">
              <a:avLst/>
            </a:prstGeom>
            <a:noFill/>
            <a:ln>
              <a:noFill/>
            </a:ln>
          </p:spPr>
        </p:pic>
        <p:grpSp>
          <p:nvGrpSpPr>
            <p:cNvPr id="2883" name="Group 17"/>
            <p:cNvGrpSpPr/>
            <p:nvPr userDrawn="1"/>
          </p:nvGrpSpPr>
          <p:grpSpPr>
            <a:xfrm>
              <a:off x="0" y="0"/>
              <a:ext cx="5760" cy="318"/>
              <a:chOff x="0" y="0"/>
              <a:chExt cx="5760" cy="318"/>
            </a:xfrm>
          </p:grpSpPr>
          <p:pic>
            <p:nvPicPr>
              <p:cNvPr id="2884" name="Picture 11" descr="mlit_top"/>
              <p:cNvPicPr>
                <a:picLocks noChangeAspect="1" noChangeArrowheads="1"/>
              </p:cNvPicPr>
              <p:nvPr userDrawn="1"/>
            </p:nvPicPr>
            <p:blipFill>
              <a:blip r:embed="rId14"/>
              <a:srcRect r="66945" b="42805"/>
              <a:stretch>
                <a:fillRect/>
              </a:stretch>
            </p:blipFill>
            <p:spPr>
              <a:xfrm>
                <a:off x="3856" y="0"/>
                <a:ext cx="1904" cy="318"/>
              </a:xfrm>
              <a:prstGeom prst="rect">
                <a:avLst/>
              </a:prstGeom>
              <a:noFill/>
              <a:ln>
                <a:noFill/>
              </a:ln>
            </p:spPr>
          </p:pic>
          <p:pic>
            <p:nvPicPr>
              <p:cNvPr id="2885" name="Picture 16" descr="mlit_top"/>
              <p:cNvPicPr>
                <a:picLocks noChangeAspect="1" noChangeArrowheads="1"/>
              </p:cNvPicPr>
              <p:nvPr userDrawn="1"/>
            </p:nvPicPr>
            <p:blipFill>
              <a:blip r:embed="rId15"/>
              <a:srcRect l="50000" b="42805"/>
              <a:stretch>
                <a:fillRect/>
              </a:stretch>
            </p:blipFill>
            <p:spPr>
              <a:xfrm>
                <a:off x="1043" y="0"/>
                <a:ext cx="2880" cy="318"/>
              </a:xfrm>
              <a:prstGeom prst="rect">
                <a:avLst/>
              </a:prstGeom>
              <a:noFill/>
              <a:ln>
                <a:noFill/>
              </a:ln>
            </p:spPr>
          </p:pic>
          <p:pic>
            <p:nvPicPr>
              <p:cNvPr id="2886" name="Picture 10" descr="mlit_top"/>
              <p:cNvPicPr>
                <a:picLocks noChangeAspect="1" noChangeArrowheads="1"/>
              </p:cNvPicPr>
              <p:nvPr userDrawn="1"/>
            </p:nvPicPr>
            <p:blipFill>
              <a:blip r:embed="rId15"/>
              <a:srcRect l="68906" b="42805"/>
              <a:stretch>
                <a:fillRect/>
              </a:stretch>
            </p:blipFill>
            <p:spPr>
              <a:xfrm>
                <a:off x="0" y="0"/>
                <a:ext cx="1791" cy="318"/>
              </a:xfrm>
              <a:prstGeom prst="rect">
                <a:avLst/>
              </a:prstGeom>
              <a:noFill/>
              <a:ln>
                <a:noFill/>
              </a:ln>
            </p:spPr>
          </p:pic>
        </p:grpSp>
      </p:grpSp>
      <p:sp>
        <p:nvSpPr>
          <p:cNvPr id="2887" name="Rectangle 2"/>
          <p:cNvSpPr>
            <a:spLocks noGrp="1" noChangeArrowheads="1"/>
          </p:cNvSpPr>
          <p:nvPr>
            <p:ph type="title"/>
          </p:nvPr>
        </p:nvSpPr>
        <p:spPr>
          <a:xfrm>
            <a:off x="0" y="0"/>
            <a:ext cx="8385381"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pic>
        <p:nvPicPr>
          <p:cNvPr id="2888" name="Picture 14"/>
          <p:cNvPicPr>
            <a:picLocks noChangeAspect="1" noChangeArrowheads="1"/>
          </p:cNvPicPr>
          <p:nvPr userDrawn="1"/>
        </p:nvPicPr>
        <p:blipFill>
          <a:blip r:embed="rId16"/>
          <a:srcRect t="3670"/>
          <a:stretch>
            <a:fillRect/>
          </a:stretch>
        </p:blipFill>
        <p:spPr>
          <a:xfrm>
            <a:off x="8225766" y="3"/>
            <a:ext cx="1680236" cy="333375"/>
          </a:xfrm>
          <a:prstGeom prst="rect">
            <a:avLst/>
          </a:prstGeom>
          <a:noFill/>
          <a:ln>
            <a:noFill/>
          </a:ln>
        </p:spPr>
      </p:pic>
    </p:spTree>
    <p:extLst>
      <p:ext uri="{BB962C8B-B14F-4D97-AF65-F5344CB8AC3E}">
        <p14:creationId xmlns:p14="http://schemas.microsoft.com/office/powerpoint/2010/main" val="24681002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sldNum="0" hdr="0" ftr="0" dt="0"/>
  <p:txStyles>
    <p:titleStyle>
      <a:lvl1pPr algn="l" rtl="0" eaLnBrk="1" fontAlgn="base" hangingPunct="1">
        <a:spcBef>
          <a:spcPct val="0"/>
        </a:spcBef>
        <a:spcAft>
          <a:spcPct val="0"/>
        </a:spcAft>
        <a:defRPr kumimoji="1" sz="2585">
          <a:solidFill>
            <a:srgbClr val="4087C8"/>
          </a:solidFill>
          <a:latin typeface="+mj-lt"/>
          <a:ea typeface="+mj-ea"/>
          <a:cs typeface="+mj-cs"/>
        </a:defRPr>
      </a:lvl1pPr>
      <a:lvl2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5pPr>
      <a:lvl6pPr marL="422041"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6pPr>
      <a:lvl7pPr marL="844083"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7pPr>
      <a:lvl8pPr marL="1266124"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8pPr>
      <a:lvl9pPr marL="1688165" algn="l" rtl="0" eaLnBrk="1" fontAlgn="base" hangingPunct="1">
        <a:spcBef>
          <a:spcPct val="0"/>
        </a:spcBef>
        <a:spcAft>
          <a:spcPct val="0"/>
        </a:spcAft>
        <a:defRPr kumimoji="1" sz="2585">
          <a:solidFill>
            <a:srgbClr val="4087C8"/>
          </a:solidFill>
          <a:latin typeface="HGP創英角ｺﾞｼｯｸUB" pitchFamily="50" charset="-128"/>
          <a:ea typeface="HGP創英角ｺﾞｼｯｸUB" pitchFamily="50" charset="-128"/>
        </a:defRPr>
      </a:lvl9pPr>
    </p:titleStyle>
    <p:bodyStyle>
      <a:lvl1pPr marL="316531" indent="-316531" algn="l" rtl="0" eaLnBrk="1" fontAlgn="base" hangingPunct="1">
        <a:spcBef>
          <a:spcPct val="20000"/>
        </a:spcBef>
        <a:spcAft>
          <a:spcPct val="0"/>
        </a:spcAft>
        <a:buChar char="•"/>
        <a:defRPr kumimoji="1" sz="2954">
          <a:solidFill>
            <a:schemeClr val="tx1"/>
          </a:solidFill>
          <a:latin typeface="+mn-lt"/>
          <a:ea typeface="+mn-ea"/>
          <a:cs typeface="+mn-cs"/>
        </a:defRPr>
      </a:lvl1pPr>
      <a:lvl2pPr marL="685817" indent="-263776" algn="l" rtl="0" eaLnBrk="1" fontAlgn="base" hangingPunct="1">
        <a:spcBef>
          <a:spcPct val="20000"/>
        </a:spcBef>
        <a:spcAft>
          <a:spcPct val="0"/>
        </a:spcAft>
        <a:buChar char="–"/>
        <a:defRPr kumimoji="1" sz="2585">
          <a:solidFill>
            <a:schemeClr val="tx1"/>
          </a:solidFill>
          <a:latin typeface="+mn-lt"/>
          <a:ea typeface="+mn-ea"/>
        </a:defRPr>
      </a:lvl2pPr>
      <a:lvl3pPr marL="1055103" indent="-211021" algn="l" rtl="0" eaLnBrk="1" fontAlgn="base" hangingPunct="1">
        <a:spcBef>
          <a:spcPct val="20000"/>
        </a:spcBef>
        <a:spcAft>
          <a:spcPct val="0"/>
        </a:spcAft>
        <a:buChar char="•"/>
        <a:defRPr kumimoji="1" sz="2215">
          <a:solidFill>
            <a:schemeClr val="tx1"/>
          </a:solidFill>
          <a:latin typeface="+mn-lt"/>
          <a:ea typeface="+mn-ea"/>
        </a:defRPr>
      </a:lvl3pPr>
      <a:lvl4pPr marL="1477145" indent="-211021" algn="l" rtl="0" eaLnBrk="1" fontAlgn="base" hangingPunct="1">
        <a:spcBef>
          <a:spcPct val="20000"/>
        </a:spcBef>
        <a:spcAft>
          <a:spcPct val="0"/>
        </a:spcAft>
        <a:buChar char="–"/>
        <a:defRPr kumimoji="1" sz="1846">
          <a:solidFill>
            <a:schemeClr val="tx1"/>
          </a:solidFill>
          <a:latin typeface="+mn-lt"/>
          <a:ea typeface="+mn-ea"/>
        </a:defRPr>
      </a:lvl4pPr>
      <a:lvl5pPr marL="1899186" indent="-211021" algn="l" rtl="0" eaLnBrk="1" fontAlgn="base" hangingPunct="1">
        <a:spcBef>
          <a:spcPct val="20000"/>
        </a:spcBef>
        <a:spcAft>
          <a:spcPct val="0"/>
        </a:spcAft>
        <a:buChar char="»"/>
        <a:defRPr kumimoji="1" sz="1846">
          <a:solidFill>
            <a:schemeClr val="tx1"/>
          </a:solidFill>
          <a:latin typeface="+mn-lt"/>
          <a:ea typeface="+mn-ea"/>
        </a:defRPr>
      </a:lvl5pPr>
      <a:lvl6pPr marL="2321227" indent="-211021" algn="l" rtl="0" eaLnBrk="1" fontAlgn="base" hangingPunct="1">
        <a:spcBef>
          <a:spcPct val="20000"/>
        </a:spcBef>
        <a:spcAft>
          <a:spcPct val="0"/>
        </a:spcAft>
        <a:buChar char="»"/>
        <a:defRPr kumimoji="1" sz="1846">
          <a:solidFill>
            <a:schemeClr val="tx1"/>
          </a:solidFill>
          <a:latin typeface="+mn-lt"/>
          <a:ea typeface="+mn-ea"/>
        </a:defRPr>
      </a:lvl6pPr>
      <a:lvl7pPr marL="2743269" indent="-211021" algn="l" rtl="0" eaLnBrk="1" fontAlgn="base" hangingPunct="1">
        <a:spcBef>
          <a:spcPct val="20000"/>
        </a:spcBef>
        <a:spcAft>
          <a:spcPct val="0"/>
        </a:spcAft>
        <a:buChar char="»"/>
        <a:defRPr kumimoji="1" sz="1846">
          <a:solidFill>
            <a:schemeClr val="tx1"/>
          </a:solidFill>
          <a:latin typeface="+mn-lt"/>
          <a:ea typeface="+mn-ea"/>
        </a:defRPr>
      </a:lvl7pPr>
      <a:lvl8pPr marL="3165310" indent="-211021" algn="l" rtl="0" eaLnBrk="1" fontAlgn="base" hangingPunct="1">
        <a:spcBef>
          <a:spcPct val="20000"/>
        </a:spcBef>
        <a:spcAft>
          <a:spcPct val="0"/>
        </a:spcAft>
        <a:buChar char="»"/>
        <a:defRPr kumimoji="1" sz="1846">
          <a:solidFill>
            <a:schemeClr val="tx1"/>
          </a:solidFill>
          <a:latin typeface="+mn-lt"/>
          <a:ea typeface="+mn-ea"/>
        </a:defRPr>
      </a:lvl8pPr>
      <a:lvl9pPr marL="3587351" indent="-211021" algn="l" rtl="0" eaLnBrk="1" fontAlgn="base" hangingPunct="1">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6.xml" Type="http://schemas.openxmlformats.org/officeDocument/2006/relationships/slideLayout"/><Relationship Id="rId2" Target="https://www.mlit.go.jp/tochi_fudousan_kensetsugyo/const/tochi_fudousan_kensetsugyo_const_fr2_000001_00056.html" TargetMode="External" Type="http://schemas.openxmlformats.org/officeDocument/2006/relationships/hyperlink"/><Relationship Id="rId3" Target="../media/image5.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319E0-4205-7E38-1AD4-4EBD7867AF53}"/>
            </a:ext>
          </a:extLst>
        </p:cNvPr>
        <p:cNvGrpSpPr/>
        <p:nvPr/>
      </p:nvGrpSpPr>
      <p:grpSpPr>
        <a:xfrm>
          <a:off x="0" y="0"/>
          <a:ext cx="0" cy="0"/>
          <a:chOff x="0" y="0"/>
          <a:chExt cx="0" cy="0"/>
        </a:xfrm>
      </p:grpSpPr>
      <p:sp>
        <p:nvSpPr>
          <p:cNvPr id="38" name="Rectangle 2">
            <a:extLst>
              <a:ext uri="{FF2B5EF4-FFF2-40B4-BE49-F238E27FC236}">
                <a16:creationId xmlns:a16="http://schemas.microsoft.com/office/drawing/2014/main" id="{48DDDDDD-EB7D-2109-CA24-7026C07032BB}"/>
              </a:ext>
            </a:extLst>
          </p:cNvPr>
          <p:cNvSpPr txBox="1">
            <a:spLocks noChangeArrowheads="1"/>
          </p:cNvSpPr>
          <p:nvPr/>
        </p:nvSpPr>
        <p:spPr bwMode="auto">
          <a:xfrm>
            <a:off x="294354" y="141484"/>
            <a:ext cx="9134566" cy="393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algn="ctr" defTabSz="914400">
              <a:defRPr/>
            </a:pPr>
            <a:endParaRPr lang="ja-JP" altLang="en-US" sz="1800" b="1" kern="0" dirty="0">
              <a:latin typeface="ＭＳ Ｐゴシック" panose="020B0600070205080204" pitchFamily="50" charset="-128"/>
              <a:ea typeface="ＭＳ Ｐゴシック" panose="020B0600070205080204" pitchFamily="50" charset="-128"/>
            </a:endParaRPr>
          </a:p>
        </p:txBody>
      </p:sp>
      <p:sp>
        <p:nvSpPr>
          <p:cNvPr id="54" name="角丸四角形 53">
            <a:extLst>
              <a:ext uri="{FF2B5EF4-FFF2-40B4-BE49-F238E27FC236}">
                <a16:creationId xmlns:a16="http://schemas.microsoft.com/office/drawing/2014/main" id="{A4027CA8-7E8D-E130-88DB-DB9394EB25BB}"/>
              </a:ext>
            </a:extLst>
          </p:cNvPr>
          <p:cNvSpPr/>
          <p:nvPr/>
        </p:nvSpPr>
        <p:spPr>
          <a:xfrm rot="16200000">
            <a:off x="3039658" y="-1037814"/>
            <a:ext cx="345013" cy="5400000"/>
          </a:xfrm>
          <a:prstGeom prst="roundRect">
            <a:avLst>
              <a:gd name="adj" fmla="val 0"/>
            </a:avLst>
          </a:prstGeom>
          <a:solidFill>
            <a:srgbClr val="FF0000"/>
          </a:solidFill>
          <a:ln w="25400" cap="flat" cmpd="sng" algn="ctr">
            <a:noFill/>
            <a:prstDash val="solid"/>
          </a:ln>
          <a:effectLst/>
        </p:spPr>
        <p:txBody>
          <a:bodyPr vert="eaVert" lIns="36000" rIns="36000" rtlCol="0" anchor="ctr" anchorCtr="0">
            <a:noAutofit/>
          </a:bodyPr>
          <a:lstStyle/>
          <a:p>
            <a:pPr marL="165100" indent="-165100" algn="ctr" defTabSz="914235">
              <a:tabLst>
                <a:tab pos="3940175" algn="l"/>
              </a:tabLst>
              <a:defRPr/>
            </a:pPr>
            <a:r>
              <a:rPr lang="ja-JP" altLang="en-US" sz="1600" b="1" kern="0" dirty="0">
                <a:solidFill>
                  <a:prstClr val="white"/>
                </a:solidFill>
                <a:latin typeface="ＭＳ Ｐゴシック" panose="020B0600070205080204" pitchFamily="50" charset="-128"/>
                <a:ea typeface="ＭＳ Ｐゴシック" panose="020B0600070205080204" pitchFamily="50" charset="-128"/>
              </a:rPr>
              <a:t>若手入職促進に向けた産学官の連携体制</a:t>
            </a:r>
            <a:endParaRPr lang="en-US" altLang="ja-JP" sz="1600" b="1" kern="0" dirty="0">
              <a:solidFill>
                <a:prstClr val="white"/>
              </a:solidFill>
              <a:latin typeface="ＭＳ Ｐゴシック" panose="020B0600070205080204" pitchFamily="50" charset="-128"/>
              <a:ea typeface="ＭＳ Ｐゴシック" panose="020B0600070205080204" pitchFamily="50" charset="-128"/>
            </a:endParaRPr>
          </a:p>
        </p:txBody>
      </p:sp>
      <p:sp>
        <p:nvSpPr>
          <p:cNvPr id="61" name="角丸四角形 60">
            <a:extLst>
              <a:ext uri="{FF2B5EF4-FFF2-40B4-BE49-F238E27FC236}">
                <a16:creationId xmlns:a16="http://schemas.microsoft.com/office/drawing/2014/main" id="{FACB656F-A9A0-5695-729C-F34475980653}"/>
              </a:ext>
            </a:extLst>
          </p:cNvPr>
          <p:cNvSpPr/>
          <p:nvPr/>
        </p:nvSpPr>
        <p:spPr>
          <a:xfrm>
            <a:off x="508470" y="808470"/>
            <a:ext cx="8928000" cy="624082"/>
          </a:xfrm>
          <a:prstGeom prst="roundRect">
            <a:avLst>
              <a:gd name="adj" fmla="val 15400"/>
            </a:avLst>
          </a:prstGeom>
          <a:solidFill>
            <a:schemeClr val="bg1"/>
          </a:solidFill>
          <a:ln w="22225" cap="flat" cmpd="sng" algn="ctr">
            <a:solidFill>
              <a:schemeClr val="accent6"/>
            </a:solidFill>
            <a:prstDash val="solid"/>
          </a:ln>
          <a:effectLst/>
        </p:spPr>
        <p:txBody>
          <a:bodyPr lIns="36000" rIns="36000" rtlCol="0" anchor="ctr" anchorCtr="0">
            <a:noAutofit/>
          </a:bodyPr>
          <a:lstStyle/>
          <a:p>
            <a:pPr marL="165100" indent="-165100" defTabSz="914235">
              <a:tabLst>
                <a:tab pos="3940175" algn="l"/>
              </a:tabLst>
              <a:defRPr/>
            </a:pPr>
            <a:r>
              <a:rPr lang="ja-JP" altLang="en-US" sz="1500" kern="0" dirty="0">
                <a:solidFill>
                  <a:prstClr val="black"/>
                </a:solidFill>
                <a:latin typeface="ＭＳ Ｐゴシック" panose="020B0600070205080204" pitchFamily="50" charset="-128"/>
                <a:ea typeface="ＭＳ Ｐゴシック" panose="020B0600070205080204" pitchFamily="50" charset="-128"/>
              </a:rPr>
              <a:t>○建設産業における</a:t>
            </a:r>
            <a:r>
              <a:rPr kumimoji="1" lang="ja-JP" altLang="en-US" sz="1500" b="1" kern="0" dirty="0">
                <a:solidFill>
                  <a:srgbClr val="FF0000"/>
                </a:solidFill>
                <a:latin typeface="ＭＳ Ｐゴシック" panose="020B0600070205080204" pitchFamily="50" charset="-128"/>
                <a:ea typeface="ＭＳ Ｐゴシック" panose="020B0600070205080204" pitchFamily="50" charset="-128"/>
              </a:rPr>
              <a:t>若年入職等の促進に向けて、</a:t>
            </a:r>
            <a:r>
              <a:rPr lang="ja-JP" altLang="en-US" sz="1500" b="1" kern="0" dirty="0">
                <a:solidFill>
                  <a:srgbClr val="FF0000"/>
                </a:solidFill>
                <a:latin typeface="ＭＳ Ｐゴシック" panose="020B0600070205080204" pitchFamily="50" charset="-128"/>
                <a:ea typeface="ＭＳ Ｐゴシック" panose="020B0600070205080204" pitchFamily="50" charset="-128"/>
              </a:rPr>
              <a:t>産・学・官が共同して一体的に活動するため、</a:t>
            </a:r>
            <a:r>
              <a:rPr kumimoji="1" lang="ja-JP" altLang="en-US" sz="1500" b="1" kern="0" dirty="0">
                <a:solidFill>
                  <a:srgbClr val="FF0000"/>
                </a:solidFill>
                <a:latin typeface="ＭＳ Ｐゴシック" panose="020B0600070205080204" pitchFamily="50" charset="-128"/>
                <a:ea typeface="ＭＳ Ｐゴシック" panose="020B0600070205080204" pitchFamily="50" charset="-128"/>
              </a:rPr>
              <a:t>タスクフォースを設置し、関係省庁や教育機関等が連携を強化 </a:t>
            </a:r>
            <a:r>
              <a:rPr lang="ja-JP" altLang="en-US" sz="1500" kern="0" dirty="0">
                <a:solidFill>
                  <a:prstClr val="black"/>
                </a:solidFill>
                <a:latin typeface="ＭＳ Ｐゴシック" panose="020B0600070205080204" pitchFamily="50" charset="-128"/>
                <a:ea typeface="ＭＳ Ｐゴシック" panose="020B0600070205080204" pitchFamily="50" charset="-128"/>
              </a:rPr>
              <a:t>　</a:t>
            </a:r>
            <a:r>
              <a:rPr lang="ja-JP" altLang="en-US" sz="900" kern="0" dirty="0">
                <a:solidFill>
                  <a:prstClr val="black"/>
                </a:solidFill>
                <a:latin typeface="ＭＳ Ｐゴシック" panose="020B0600070205080204" pitchFamily="50" charset="-128"/>
                <a:ea typeface="ＭＳ Ｐゴシック" panose="020B0600070205080204" pitchFamily="50" charset="-128"/>
              </a:rPr>
              <a:t>（令和５年４月に人材協</a:t>
            </a:r>
            <a:r>
              <a:rPr lang="en-US" altLang="ja-JP" sz="900" kern="0" baseline="30000" dirty="0">
                <a:solidFill>
                  <a:prstClr val="black"/>
                </a:solidFill>
                <a:latin typeface="ＭＳ Ｐゴシック" panose="020B0600070205080204" pitchFamily="50" charset="-128"/>
                <a:ea typeface="ＭＳ Ｐゴシック" panose="020B0600070205080204" pitchFamily="50" charset="-128"/>
              </a:rPr>
              <a:t>※</a:t>
            </a:r>
            <a:r>
              <a:rPr lang="ja-JP" altLang="en-US" sz="900" kern="0" dirty="0">
                <a:solidFill>
                  <a:prstClr val="black"/>
                </a:solidFill>
                <a:latin typeface="ＭＳ Ｐゴシック" panose="020B0600070205080204" pitchFamily="50" charset="-128"/>
                <a:ea typeface="ＭＳ Ｐゴシック" panose="020B0600070205080204" pitchFamily="50" charset="-128"/>
              </a:rPr>
              <a:t>のもとに設置） </a:t>
            </a:r>
            <a:r>
              <a:rPr lang="en-US" altLang="ja-JP" sz="900" kern="0" dirty="0">
                <a:solidFill>
                  <a:prstClr val="black"/>
                </a:solidFill>
                <a:latin typeface="ＭＳ Ｐゴシック" panose="020B0600070205080204" pitchFamily="50" charset="-128"/>
                <a:ea typeface="ＭＳ Ｐゴシック" panose="020B0600070205080204" pitchFamily="50" charset="-128"/>
              </a:rPr>
              <a:t>※</a:t>
            </a:r>
            <a:r>
              <a:rPr lang="ja-JP" altLang="en-US" sz="900" kern="0" dirty="0">
                <a:solidFill>
                  <a:prstClr val="black"/>
                </a:solidFill>
                <a:latin typeface="ＭＳ Ｐゴシック" panose="020B0600070205080204" pitchFamily="50" charset="-128"/>
                <a:ea typeface="ＭＳ Ｐゴシック" panose="020B0600070205080204" pitchFamily="50" charset="-128"/>
              </a:rPr>
              <a:t>建設業人材確保・育成推進協議会</a:t>
            </a:r>
          </a:p>
        </p:txBody>
      </p:sp>
      <p:sp>
        <p:nvSpPr>
          <p:cNvPr id="65" name="角丸四角形 64">
            <a:extLst>
              <a:ext uri="{FF2B5EF4-FFF2-40B4-BE49-F238E27FC236}">
                <a16:creationId xmlns:a16="http://schemas.microsoft.com/office/drawing/2014/main" id="{5C5A57BB-5B48-8966-7C39-213A3801ADBD}"/>
              </a:ext>
            </a:extLst>
          </p:cNvPr>
          <p:cNvSpPr/>
          <p:nvPr/>
        </p:nvSpPr>
        <p:spPr>
          <a:xfrm>
            <a:off x="500255" y="1886096"/>
            <a:ext cx="5520690" cy="2657425"/>
          </a:xfrm>
          <a:prstGeom prst="roundRect">
            <a:avLst>
              <a:gd name="adj" fmla="val 5463"/>
            </a:avLst>
          </a:prstGeom>
          <a:solidFill>
            <a:schemeClr val="accent1">
              <a:lumMod val="20000"/>
              <a:lumOff val="80000"/>
            </a:schemeClr>
          </a:solidFill>
          <a:ln w="15875" cap="flat" cmpd="sng" algn="ctr">
            <a:solidFill>
              <a:srgbClr val="00206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fontAlgn="base">
              <a:spcBef>
                <a:spcPct val="0"/>
              </a:spcBef>
              <a:spcAft>
                <a:spcPct val="0"/>
              </a:spcAft>
              <a:defRPr/>
            </a:pPr>
            <a:endParaRPr kumimoji="1" lang="ja-JP" altLang="en-US" kern="0">
              <a:solidFill>
                <a:srgbClr val="FFFFFF"/>
              </a:solidFill>
              <a:latin typeface="ＭＳ Ｐゴシック" panose="020B0600070205080204" pitchFamily="50" charset="-128"/>
              <a:ea typeface="ＭＳ Ｐゴシック" panose="020B0600070205080204" pitchFamily="50" charset="-128"/>
            </a:endParaRPr>
          </a:p>
        </p:txBody>
      </p:sp>
      <p:sp>
        <p:nvSpPr>
          <p:cNvPr id="69" name="角丸四角形 68">
            <a:extLst>
              <a:ext uri="{FF2B5EF4-FFF2-40B4-BE49-F238E27FC236}">
                <a16:creationId xmlns:a16="http://schemas.microsoft.com/office/drawing/2014/main" id="{393BB17A-CDB0-EB67-EF39-5F5C6BCDBC79}"/>
              </a:ext>
            </a:extLst>
          </p:cNvPr>
          <p:cNvSpPr/>
          <p:nvPr/>
        </p:nvSpPr>
        <p:spPr>
          <a:xfrm>
            <a:off x="536517" y="1967029"/>
            <a:ext cx="5423346" cy="2484000"/>
          </a:xfrm>
          <a:prstGeom prst="roundRect">
            <a:avLst>
              <a:gd name="adj" fmla="val 8352"/>
            </a:avLst>
          </a:prstGeom>
          <a:solidFill>
            <a:schemeClr val="accent2">
              <a:lumMod val="20000"/>
              <a:lumOff val="80000"/>
            </a:schemeClr>
          </a:solidFill>
          <a:ln w="28575" cap="flat" cmpd="sng" algn="ctr">
            <a:solidFill>
              <a:srgbClr val="FF0000"/>
            </a:solidFill>
            <a:prstDash val="solid"/>
          </a:ln>
          <a:effectLst/>
        </p:spPr>
        <p:txBody>
          <a:bodyPr lIns="36000" rIns="36000" rtlCol="0" anchor="t" anchorCtr="0">
            <a:noAutofit/>
          </a:bodyPr>
          <a:lstStyle/>
          <a:p>
            <a:pPr marL="165100" indent="-165100" algn="ctr" defTabSz="914235">
              <a:tabLst>
                <a:tab pos="3940175" algn="l"/>
              </a:tabLst>
              <a:defRPr/>
            </a:pPr>
            <a:r>
              <a:rPr lang="ja-JP" altLang="en-US" sz="1500" b="1" kern="0" dirty="0">
                <a:solidFill>
                  <a:srgbClr val="FF0000"/>
                </a:solidFill>
                <a:latin typeface="BIZ UDPゴシック" panose="020B0400000000000000" pitchFamily="50" charset="-128"/>
                <a:ea typeface="BIZ UDPゴシック" panose="020B0400000000000000" pitchFamily="50" charset="-128"/>
              </a:rPr>
              <a:t> </a:t>
            </a:r>
            <a:r>
              <a:rPr lang="en-US" altLang="ja-JP" sz="1500" b="1" kern="0" dirty="0">
                <a:solidFill>
                  <a:srgbClr val="FF0000"/>
                </a:solidFill>
                <a:latin typeface="BIZ UDPゴシック" panose="020B0400000000000000" pitchFamily="50" charset="-128"/>
                <a:ea typeface="BIZ UDPゴシック" panose="020B0400000000000000" pitchFamily="50" charset="-128"/>
              </a:rPr>
              <a:t>『</a:t>
            </a:r>
            <a:r>
              <a:rPr lang="ja-JP" altLang="en-US" sz="1500" b="1" kern="0" dirty="0">
                <a:solidFill>
                  <a:srgbClr val="FF0000"/>
                </a:solidFill>
                <a:latin typeface="BIZ UDPゴシック" panose="020B0400000000000000" pitchFamily="50" charset="-128"/>
                <a:ea typeface="BIZ UDPゴシック" panose="020B0400000000000000" pitchFamily="50" charset="-128"/>
              </a:rPr>
              <a:t>若年者入職促進タスクフォース</a:t>
            </a:r>
            <a:r>
              <a:rPr lang="en-US" altLang="ja-JP" sz="1500" b="1" kern="0" dirty="0">
                <a:solidFill>
                  <a:srgbClr val="FF0000"/>
                </a:solidFill>
                <a:latin typeface="BIZ UDPゴシック" panose="020B0400000000000000" pitchFamily="50" charset="-128"/>
                <a:ea typeface="BIZ UDPゴシック" panose="020B0400000000000000" pitchFamily="50" charset="-128"/>
              </a:rPr>
              <a:t>』</a:t>
            </a:r>
          </a:p>
        </p:txBody>
      </p:sp>
      <p:sp>
        <p:nvSpPr>
          <p:cNvPr id="94" name="Rectangle 2">
            <a:extLst>
              <a:ext uri="{FF2B5EF4-FFF2-40B4-BE49-F238E27FC236}">
                <a16:creationId xmlns:a16="http://schemas.microsoft.com/office/drawing/2014/main" id="{6C4C048C-C895-48DD-4F2C-E06BBDE01634}"/>
              </a:ext>
            </a:extLst>
          </p:cNvPr>
          <p:cNvSpPr txBox="1">
            <a:spLocks noChangeArrowheads="1"/>
          </p:cNvSpPr>
          <p:nvPr/>
        </p:nvSpPr>
        <p:spPr bwMode="auto">
          <a:xfrm>
            <a:off x="-293983" y="52253"/>
            <a:ext cx="8388000" cy="393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defTabSz="914400">
              <a:defRPr/>
            </a:pPr>
            <a:r>
              <a:rPr lang="ja-JP" altLang="en-US" sz="2000" dirty="0">
                <a:latin typeface="HGP創英角ｺﾞｼｯｸUB"/>
                <a:ea typeface="HGP創英角ｺﾞｼｯｸUB"/>
              </a:rPr>
              <a:t>　　　 　</a:t>
            </a:r>
            <a:r>
              <a:rPr lang="ja-JP" altLang="en-US" sz="1900" dirty="0">
                <a:latin typeface="HGP創英角ｺﾞｼｯｸUB"/>
                <a:ea typeface="HGP創英角ｺﾞｼｯｸUB"/>
              </a:rPr>
              <a:t>建設産業における「若年者入職促進タスクフォース」の取組  </a:t>
            </a:r>
            <a:r>
              <a:rPr lang="en-US" altLang="ja-JP" sz="1400" dirty="0">
                <a:solidFill>
                  <a:srgbClr val="FF0000"/>
                </a:solidFill>
                <a:latin typeface="HGP創英角ｺﾞｼｯｸUB"/>
                <a:ea typeface="HGP創英角ｺﾞｼｯｸUB"/>
              </a:rPr>
              <a:t>【</a:t>
            </a:r>
            <a:r>
              <a:rPr lang="ja-JP" altLang="en-US" sz="1400" dirty="0">
                <a:solidFill>
                  <a:srgbClr val="FF0000"/>
                </a:solidFill>
                <a:latin typeface="HGP創英角ｺﾞｼｯｸUB"/>
                <a:ea typeface="HGP創英角ｺﾞｼｯｸUB"/>
              </a:rPr>
              <a:t>令和５年度～</a:t>
            </a:r>
            <a:r>
              <a:rPr lang="en-US" altLang="ja-JP" sz="1400" dirty="0">
                <a:solidFill>
                  <a:srgbClr val="FF0000"/>
                </a:solidFill>
                <a:latin typeface="HGP創英角ｺﾞｼｯｸUB"/>
                <a:ea typeface="HGP創英角ｺﾞｼｯｸUB"/>
              </a:rPr>
              <a:t>】</a:t>
            </a:r>
            <a:r>
              <a:rPr lang="ja-JP" altLang="en-US" sz="1400" dirty="0">
                <a:latin typeface="HGP創英角ｺﾞｼｯｸUB"/>
                <a:ea typeface="HGP創英角ｺﾞｼｯｸUB"/>
              </a:rPr>
              <a:t>　</a:t>
            </a:r>
            <a:endParaRPr lang="en-US" altLang="ja-JP" sz="1400" dirty="0">
              <a:latin typeface="HGP創英角ｺﾞｼｯｸUB"/>
              <a:ea typeface="HGP創英角ｺﾞｼｯｸUB"/>
            </a:endParaRPr>
          </a:p>
        </p:txBody>
      </p:sp>
      <p:sp>
        <p:nvSpPr>
          <p:cNvPr id="47" name="楕円 46">
            <a:extLst>
              <a:ext uri="{FF2B5EF4-FFF2-40B4-BE49-F238E27FC236}">
                <a16:creationId xmlns:a16="http://schemas.microsoft.com/office/drawing/2014/main" id="{22CEAFC9-7BF2-64AA-268B-D9EF0ECFE88F}"/>
              </a:ext>
            </a:extLst>
          </p:cNvPr>
          <p:cNvSpPr/>
          <p:nvPr/>
        </p:nvSpPr>
        <p:spPr>
          <a:xfrm>
            <a:off x="3997832" y="2574772"/>
            <a:ext cx="1637499" cy="1464806"/>
          </a:xfrm>
          <a:prstGeom prst="ellipse">
            <a:avLst/>
          </a:prstGeom>
          <a:solidFill>
            <a:srgbClr val="FFFFCC"/>
          </a:solidFill>
          <a:ln w="158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defRPr/>
            </a:pPr>
            <a:endParaRPr kumimoji="1" lang="ja-JP" altLang="en-US" sz="1050" dirty="0">
              <a:solidFill>
                <a:prstClr val="white"/>
              </a:solidFill>
              <a:latin typeface="Arial"/>
              <a:ea typeface="ＭＳ Ｐゴシック"/>
            </a:endParaRPr>
          </a:p>
        </p:txBody>
      </p:sp>
      <p:sp>
        <p:nvSpPr>
          <p:cNvPr id="41" name="楕円 40">
            <a:extLst>
              <a:ext uri="{FF2B5EF4-FFF2-40B4-BE49-F238E27FC236}">
                <a16:creationId xmlns:a16="http://schemas.microsoft.com/office/drawing/2014/main" id="{DECCC303-7D34-4988-8B7B-455ABFCE69F3}"/>
              </a:ext>
            </a:extLst>
          </p:cNvPr>
          <p:cNvSpPr/>
          <p:nvPr/>
        </p:nvSpPr>
        <p:spPr>
          <a:xfrm>
            <a:off x="3777286" y="2537472"/>
            <a:ext cx="963919" cy="492194"/>
          </a:xfrm>
          <a:prstGeom prst="ellipse">
            <a:avLst/>
          </a:prstGeom>
          <a:solidFill>
            <a:srgbClr val="CCECFF"/>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defRPr/>
            </a:pPr>
            <a:r>
              <a:rPr kumimoji="1" lang="ja-JP" altLang="en-US" sz="1050" dirty="0">
                <a:solidFill>
                  <a:srgbClr val="0070C0"/>
                </a:solidFill>
                <a:latin typeface="Arial"/>
                <a:ea typeface="ＭＳ Ｐゴシック"/>
              </a:rPr>
              <a:t>国交・厚労</a:t>
            </a:r>
            <a:endParaRPr kumimoji="1" lang="en-US" altLang="ja-JP" sz="1050" dirty="0">
              <a:solidFill>
                <a:srgbClr val="0070C0"/>
              </a:solidFill>
              <a:latin typeface="Arial"/>
              <a:ea typeface="ＭＳ Ｐゴシック"/>
            </a:endParaRPr>
          </a:p>
          <a:p>
            <a:pPr algn="ctr">
              <a:defRPr/>
            </a:pPr>
            <a:r>
              <a:rPr kumimoji="1" lang="ja-JP" altLang="en-US" sz="1050" dirty="0">
                <a:solidFill>
                  <a:srgbClr val="0070C0"/>
                </a:solidFill>
                <a:latin typeface="Arial"/>
                <a:ea typeface="ＭＳ Ｐゴシック"/>
              </a:rPr>
              <a:t>文科</a:t>
            </a:r>
          </a:p>
        </p:txBody>
      </p:sp>
      <p:sp>
        <p:nvSpPr>
          <p:cNvPr id="6" name="楕円 5">
            <a:extLst>
              <a:ext uri="{FF2B5EF4-FFF2-40B4-BE49-F238E27FC236}">
                <a16:creationId xmlns:a16="http://schemas.microsoft.com/office/drawing/2014/main" id="{C2203885-6D65-E519-0F11-B9835A92C0D2}"/>
              </a:ext>
            </a:extLst>
          </p:cNvPr>
          <p:cNvSpPr/>
          <p:nvPr/>
        </p:nvSpPr>
        <p:spPr>
          <a:xfrm>
            <a:off x="4877896" y="2511358"/>
            <a:ext cx="1033302" cy="521485"/>
          </a:xfrm>
          <a:prstGeom prst="ellipse">
            <a:avLst/>
          </a:prstGeom>
          <a:solidFill>
            <a:srgbClr val="CCECFF"/>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defRPr/>
            </a:pPr>
            <a:r>
              <a:rPr kumimoji="1" lang="ja-JP" altLang="en-US" sz="1050" dirty="0">
                <a:solidFill>
                  <a:srgbClr val="0070C0"/>
                </a:solidFill>
                <a:latin typeface="Arial"/>
                <a:ea typeface="ＭＳ Ｐゴシック"/>
              </a:rPr>
              <a:t>訓練校等</a:t>
            </a:r>
            <a:endParaRPr kumimoji="1" lang="en-US" altLang="ja-JP" sz="1050" dirty="0">
              <a:solidFill>
                <a:srgbClr val="0070C0"/>
              </a:solidFill>
              <a:latin typeface="Arial"/>
              <a:ea typeface="ＭＳ Ｐゴシック"/>
            </a:endParaRPr>
          </a:p>
          <a:p>
            <a:pPr algn="ctr">
              <a:defRPr/>
            </a:pPr>
            <a:r>
              <a:rPr kumimoji="1" lang="ja-JP" altLang="en-US" sz="1050" dirty="0">
                <a:solidFill>
                  <a:srgbClr val="0070C0"/>
                </a:solidFill>
                <a:latin typeface="Arial"/>
                <a:ea typeface="ＭＳ Ｐゴシック"/>
              </a:rPr>
              <a:t>連絡会議</a:t>
            </a:r>
          </a:p>
        </p:txBody>
      </p:sp>
      <p:sp>
        <p:nvSpPr>
          <p:cNvPr id="42" name="楕円 41">
            <a:extLst>
              <a:ext uri="{FF2B5EF4-FFF2-40B4-BE49-F238E27FC236}">
                <a16:creationId xmlns:a16="http://schemas.microsoft.com/office/drawing/2014/main" id="{D9FC2C64-E07E-C92E-77A3-5DDBCCB76667}"/>
              </a:ext>
            </a:extLst>
          </p:cNvPr>
          <p:cNvSpPr/>
          <p:nvPr/>
        </p:nvSpPr>
        <p:spPr>
          <a:xfrm>
            <a:off x="3792512" y="3184013"/>
            <a:ext cx="993637" cy="556911"/>
          </a:xfrm>
          <a:prstGeom prst="ellipse">
            <a:avLst/>
          </a:prstGeom>
          <a:solidFill>
            <a:srgbClr val="CCECFF"/>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defRPr/>
            </a:pPr>
            <a:r>
              <a:rPr kumimoji="1" lang="ja-JP" altLang="en-US" sz="1050" dirty="0">
                <a:solidFill>
                  <a:srgbClr val="0070C0"/>
                </a:solidFill>
                <a:latin typeface="Arial"/>
                <a:ea typeface="ＭＳ Ｐゴシック"/>
              </a:rPr>
              <a:t>建設業団体</a:t>
            </a:r>
            <a:endParaRPr kumimoji="1" lang="en-US" altLang="ja-JP" sz="1050" dirty="0">
              <a:solidFill>
                <a:srgbClr val="0070C0"/>
              </a:solidFill>
              <a:latin typeface="Arial"/>
              <a:ea typeface="ＭＳ Ｐゴシック"/>
            </a:endParaRPr>
          </a:p>
          <a:p>
            <a:pPr algn="ctr">
              <a:defRPr/>
            </a:pPr>
            <a:r>
              <a:rPr kumimoji="1" lang="ja-JP" altLang="en-US" sz="1050" dirty="0">
                <a:solidFill>
                  <a:srgbClr val="0070C0"/>
                </a:solidFill>
                <a:latin typeface="Arial"/>
                <a:ea typeface="ＭＳ Ｐゴシック"/>
              </a:rPr>
              <a:t>関連業団体</a:t>
            </a:r>
          </a:p>
        </p:txBody>
      </p:sp>
      <p:sp>
        <p:nvSpPr>
          <p:cNvPr id="44" name="楕円 43">
            <a:extLst>
              <a:ext uri="{FF2B5EF4-FFF2-40B4-BE49-F238E27FC236}">
                <a16:creationId xmlns:a16="http://schemas.microsoft.com/office/drawing/2014/main" id="{3DF58688-DC4B-02F2-6BD9-E90D7C9A38BC}"/>
              </a:ext>
            </a:extLst>
          </p:cNvPr>
          <p:cNvSpPr/>
          <p:nvPr/>
        </p:nvSpPr>
        <p:spPr>
          <a:xfrm>
            <a:off x="4878789" y="3173440"/>
            <a:ext cx="1033302" cy="541167"/>
          </a:xfrm>
          <a:prstGeom prst="ellipse">
            <a:avLst/>
          </a:prstGeom>
          <a:solidFill>
            <a:srgbClr val="CCECFF"/>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defRPr/>
            </a:pPr>
            <a:r>
              <a:rPr kumimoji="1" lang="ja-JP" altLang="en-US" sz="1050" dirty="0">
                <a:solidFill>
                  <a:srgbClr val="0070C0"/>
                </a:solidFill>
                <a:latin typeface="Arial"/>
                <a:ea typeface="ＭＳ Ｐゴシック"/>
              </a:rPr>
              <a:t>教育関係</a:t>
            </a:r>
            <a:endParaRPr kumimoji="1" lang="en-US" altLang="ja-JP" sz="1050" dirty="0">
              <a:solidFill>
                <a:srgbClr val="0070C0"/>
              </a:solidFill>
              <a:latin typeface="Arial"/>
              <a:ea typeface="ＭＳ Ｐゴシック"/>
            </a:endParaRPr>
          </a:p>
          <a:p>
            <a:pPr algn="ctr">
              <a:defRPr/>
            </a:pPr>
            <a:r>
              <a:rPr kumimoji="1" lang="ja-JP" altLang="en-US" sz="1050" dirty="0">
                <a:solidFill>
                  <a:srgbClr val="0070C0"/>
                </a:solidFill>
                <a:latin typeface="Arial"/>
                <a:ea typeface="ＭＳ Ｐゴシック"/>
              </a:rPr>
              <a:t>機関</a:t>
            </a:r>
            <a:endParaRPr kumimoji="1" lang="ja-JP" altLang="en-US" sz="1050" baseline="30000" dirty="0">
              <a:solidFill>
                <a:srgbClr val="0070C0"/>
              </a:solidFill>
              <a:latin typeface="Arial"/>
              <a:ea typeface="ＭＳ Ｐゴシック"/>
            </a:endParaRPr>
          </a:p>
        </p:txBody>
      </p:sp>
      <p:sp>
        <p:nvSpPr>
          <p:cNvPr id="49" name="楕円 48">
            <a:extLst>
              <a:ext uri="{FF2B5EF4-FFF2-40B4-BE49-F238E27FC236}">
                <a16:creationId xmlns:a16="http://schemas.microsoft.com/office/drawing/2014/main" id="{7EF5B11B-462A-CE4A-2587-87847E7D86D2}"/>
              </a:ext>
            </a:extLst>
          </p:cNvPr>
          <p:cNvSpPr/>
          <p:nvPr/>
        </p:nvSpPr>
        <p:spPr>
          <a:xfrm>
            <a:off x="4343608" y="3868952"/>
            <a:ext cx="1033302" cy="491970"/>
          </a:xfrm>
          <a:prstGeom prst="ellipse">
            <a:avLst/>
          </a:prstGeom>
          <a:solidFill>
            <a:srgbClr val="CCECFF"/>
          </a:solidFill>
          <a:ln w="127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defRPr/>
            </a:pPr>
            <a:r>
              <a:rPr kumimoji="1" lang="ja-JP" altLang="en-US" sz="1050" dirty="0">
                <a:solidFill>
                  <a:srgbClr val="0070C0"/>
                </a:solidFill>
                <a:latin typeface="Arial"/>
                <a:ea typeface="ＭＳ Ｐゴシック"/>
              </a:rPr>
              <a:t>建設業振興基金</a:t>
            </a:r>
            <a:endParaRPr kumimoji="1" lang="en-US" altLang="ja-JP" sz="1050" dirty="0">
              <a:solidFill>
                <a:srgbClr val="0070C0"/>
              </a:solidFill>
              <a:latin typeface="Arial"/>
              <a:ea typeface="ＭＳ Ｐゴシック"/>
            </a:endParaRPr>
          </a:p>
        </p:txBody>
      </p:sp>
      <p:sp>
        <p:nvSpPr>
          <p:cNvPr id="51" name="角丸四角形 50">
            <a:extLst>
              <a:ext uri="{FF2B5EF4-FFF2-40B4-BE49-F238E27FC236}">
                <a16:creationId xmlns:a16="http://schemas.microsoft.com/office/drawing/2014/main" id="{504B247B-A267-6E09-DAF5-02F6650D2721}"/>
              </a:ext>
            </a:extLst>
          </p:cNvPr>
          <p:cNvSpPr/>
          <p:nvPr/>
        </p:nvSpPr>
        <p:spPr>
          <a:xfrm>
            <a:off x="6110863" y="1515592"/>
            <a:ext cx="3305000" cy="3034503"/>
          </a:xfrm>
          <a:prstGeom prst="roundRect">
            <a:avLst>
              <a:gd name="adj" fmla="val 5463"/>
            </a:avLst>
          </a:prstGeom>
          <a:solidFill>
            <a:schemeClr val="accent1">
              <a:lumMod val="20000"/>
              <a:lumOff val="80000"/>
            </a:schemeClr>
          </a:solidFill>
          <a:ln w="15875" cap="flat" cmpd="sng" algn="ctr">
            <a:solidFill>
              <a:srgbClr val="00206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fontAlgn="base">
              <a:spcBef>
                <a:spcPct val="0"/>
              </a:spcBef>
              <a:spcAft>
                <a:spcPct val="0"/>
              </a:spcAft>
              <a:defRPr/>
            </a:pPr>
            <a:endParaRPr kumimoji="1" lang="ja-JP" altLang="en-US" kern="0" dirty="0">
              <a:solidFill>
                <a:srgbClr val="FFFFFF"/>
              </a:solidFill>
              <a:latin typeface="ＭＳ Ｐゴシック" panose="020B0600070205080204" pitchFamily="50" charset="-128"/>
              <a:ea typeface="ＭＳ Ｐゴシック" panose="020B0600070205080204" pitchFamily="50" charset="-128"/>
            </a:endParaRPr>
          </a:p>
        </p:txBody>
      </p:sp>
      <p:sp>
        <p:nvSpPr>
          <p:cNvPr id="53" name="テキスト ボックス 52">
            <a:extLst>
              <a:ext uri="{FF2B5EF4-FFF2-40B4-BE49-F238E27FC236}">
                <a16:creationId xmlns:a16="http://schemas.microsoft.com/office/drawing/2014/main" id="{AF7E851D-E05F-7C35-6430-375997D7325D}"/>
              </a:ext>
            </a:extLst>
          </p:cNvPr>
          <p:cNvSpPr txBox="1"/>
          <p:nvPr/>
        </p:nvSpPr>
        <p:spPr>
          <a:xfrm>
            <a:off x="6083609" y="1881524"/>
            <a:ext cx="3456000" cy="2736000"/>
          </a:xfrm>
          <a:prstGeom prst="rect">
            <a:avLst/>
          </a:prstGeom>
          <a:noFill/>
          <a:ln>
            <a:noFill/>
          </a:ln>
        </p:spPr>
        <p:txBody>
          <a:bodyPr wrap="square" rtlCol="0" anchor="t" anchorCtr="0">
            <a:noAutofit/>
          </a:bodyPr>
          <a:lstStyle/>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○全国建設関係訓練校等連絡会議</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・利根沼田テクノアカデミー　　　　　・広島建設アカデミー</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・全国建設産業教育訓練協会　　　・北陸建設アカデミー</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en-US" altLang="ja-JP" sz="900" kern="0" dirty="0">
                <a:solidFill>
                  <a:prstClr val="black"/>
                </a:solidFill>
                <a:latin typeface="ＭＳ Ｐゴシック" panose="020B0600070205080204" pitchFamily="50" charset="-128"/>
                <a:ea typeface="ＭＳ Ｐゴシック" panose="020B0600070205080204" pitchFamily="50" charset="-128"/>
              </a:rPr>
              <a:t>    </a:t>
            </a: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・職人育成塾　等</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○教育関係</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・全国工業高等学校長協会</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・全国高等学校土木教育研究会</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・全国高等学校建築教育連絡協議会</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○建設業団体</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・日本建設業連合会　　　    ・全国中小建設業協会</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・全国建設業協会　　　　　   ・建設産業専門団体連合会</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○建設関連業団体</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・全国測量設計業協会連合会</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・建設コンサルタンツ協会  </a:t>
            </a:r>
            <a:r>
              <a:rPr kumimoji="1" lang="en-US" altLang="ja-JP" sz="900" kern="0" dirty="0">
                <a:solidFill>
                  <a:prstClr val="black"/>
                </a:solidFill>
                <a:latin typeface="ＭＳ Ｐゴシック" panose="020B0600070205080204" pitchFamily="50" charset="-128"/>
                <a:ea typeface="ＭＳ Ｐゴシック" panose="020B0600070205080204" pitchFamily="50" charset="-128"/>
              </a:rPr>
              <a:t> </a:t>
            </a: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・全国地質調査業協会連合会</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○関係省庁</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・国土交通省　不動産・建設経済局</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・厚生労働省　職業安定局／人材開発統括官　　</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r>
              <a:rPr kumimoji="1" lang="ja-JP" altLang="en-US" sz="900" kern="0" dirty="0">
                <a:solidFill>
                  <a:prstClr val="black"/>
                </a:solidFill>
                <a:latin typeface="ＭＳ Ｐゴシック" panose="020B0600070205080204" pitchFamily="50" charset="-128"/>
                <a:ea typeface="ＭＳ Ｐゴシック" panose="020B0600070205080204" pitchFamily="50" charset="-128"/>
              </a:rPr>
              <a:t>　　・文部科学省　初等・中等教育局</a:t>
            </a:r>
            <a:endParaRPr kumimoji="1" lang="en-US" altLang="ja-JP" sz="900" kern="0" dirty="0">
              <a:solidFill>
                <a:prstClr val="black"/>
              </a:solidFill>
              <a:latin typeface="ＭＳ Ｐゴシック" panose="020B0600070205080204" pitchFamily="50" charset="-128"/>
              <a:ea typeface="ＭＳ Ｐゴシック" panose="020B0600070205080204" pitchFamily="50" charset="-128"/>
            </a:endParaRPr>
          </a:p>
          <a:p>
            <a:pPr defTabSz="914400" fontAlgn="base">
              <a:spcBef>
                <a:spcPct val="0"/>
              </a:spcBef>
              <a:spcAft>
                <a:spcPct val="0"/>
              </a:spcAft>
              <a:defRPr/>
            </a:pPr>
            <a:endParaRPr kumimoji="1" lang="en-US" altLang="ja-JP" sz="1000" kern="0" dirty="0">
              <a:solidFill>
                <a:prstClr val="black"/>
              </a:solidFill>
              <a:latin typeface="ＭＳ Ｐゴシック" panose="020B0600070205080204" pitchFamily="50" charset="-128"/>
              <a:ea typeface="ＭＳ Ｐゴシック" panose="020B0600070205080204" pitchFamily="50" charset="-128"/>
            </a:endParaRPr>
          </a:p>
        </p:txBody>
      </p:sp>
      <p:sp>
        <p:nvSpPr>
          <p:cNvPr id="55" name="角丸四角形 54">
            <a:extLst>
              <a:ext uri="{FF2B5EF4-FFF2-40B4-BE49-F238E27FC236}">
                <a16:creationId xmlns:a16="http://schemas.microsoft.com/office/drawing/2014/main" id="{CE67BCF3-E604-7F40-926C-948E4EBFD9AC}"/>
              </a:ext>
            </a:extLst>
          </p:cNvPr>
          <p:cNvSpPr/>
          <p:nvPr/>
        </p:nvSpPr>
        <p:spPr>
          <a:xfrm rot="16200000">
            <a:off x="6885860" y="934573"/>
            <a:ext cx="261360" cy="1512000"/>
          </a:xfrm>
          <a:prstGeom prst="roundRect">
            <a:avLst>
              <a:gd name="adj" fmla="val 0"/>
            </a:avLst>
          </a:prstGeom>
          <a:solidFill>
            <a:schemeClr val="accent4"/>
          </a:solidFill>
          <a:ln w="25400" cap="flat" cmpd="sng" algn="ctr">
            <a:noFill/>
            <a:prstDash val="solid"/>
          </a:ln>
          <a:effectLst/>
        </p:spPr>
        <p:txBody>
          <a:bodyPr vert="eaVert" lIns="36000" rIns="36000" rtlCol="0" anchor="ctr" anchorCtr="0">
            <a:noAutofit/>
          </a:bodyPr>
          <a:lstStyle/>
          <a:p>
            <a:pPr marL="165100" indent="-165100" algn="ctr" defTabSz="914235">
              <a:tabLst>
                <a:tab pos="3940175" algn="l"/>
              </a:tabLst>
              <a:defRPr/>
            </a:pPr>
            <a:r>
              <a:rPr lang="ja-JP" altLang="en-US" sz="1100" b="1" kern="0" dirty="0">
                <a:solidFill>
                  <a:prstClr val="white"/>
                </a:solidFill>
                <a:latin typeface="ＭＳ Ｐゴシック" panose="020B0600070205080204" pitchFamily="50" charset="-128"/>
                <a:ea typeface="ＭＳ Ｐゴシック" panose="020B0600070205080204" pitchFamily="50" charset="-128"/>
              </a:rPr>
              <a:t>タスクフォースメンバー</a:t>
            </a:r>
            <a:endParaRPr lang="en-US" altLang="ja-JP" sz="1100" b="1" kern="0" dirty="0">
              <a:solidFill>
                <a:prstClr val="white"/>
              </a:solidFill>
              <a:latin typeface="ＭＳ Ｐゴシック" panose="020B0600070205080204" pitchFamily="50" charset="-128"/>
              <a:ea typeface="ＭＳ Ｐゴシック" panose="020B0600070205080204" pitchFamily="50" charset="-128"/>
            </a:endParaRPr>
          </a:p>
        </p:txBody>
      </p:sp>
      <p:sp>
        <p:nvSpPr>
          <p:cNvPr id="30" name="テキスト ボックス 29">
            <a:extLst>
              <a:ext uri="{FF2B5EF4-FFF2-40B4-BE49-F238E27FC236}">
                <a16:creationId xmlns:a16="http://schemas.microsoft.com/office/drawing/2014/main" id="{F018BFE6-8A7C-4415-B871-E2E00832D274}"/>
              </a:ext>
            </a:extLst>
          </p:cNvPr>
          <p:cNvSpPr txBox="1"/>
          <p:nvPr/>
        </p:nvSpPr>
        <p:spPr>
          <a:xfrm>
            <a:off x="7826873" y="1605757"/>
            <a:ext cx="1701818" cy="425758"/>
          </a:xfrm>
          <a:prstGeom prst="rect">
            <a:avLst/>
          </a:prstGeom>
          <a:noFill/>
        </p:spPr>
        <p:txBody>
          <a:bodyPr wrap="square" rtlCol="0">
            <a:spAutoFit/>
          </a:bodyPr>
          <a:lstStyle/>
          <a:p>
            <a:pPr>
              <a:lnSpc>
                <a:spcPts val="1300"/>
              </a:lnSpc>
            </a:pPr>
            <a:r>
              <a:rPr kumimoji="1" lang="ja-JP" altLang="en-US" sz="1000" dirty="0">
                <a:solidFill>
                  <a:prstClr val="black"/>
                </a:solidFill>
                <a:latin typeface="Arial"/>
                <a:ea typeface="ＭＳ Ｐゴシック"/>
              </a:rPr>
              <a:t>事務局（建設業振興基金）</a:t>
            </a:r>
            <a:endParaRPr kumimoji="1" lang="en-US" altLang="ja-JP" sz="1000" dirty="0">
              <a:solidFill>
                <a:prstClr val="black"/>
              </a:solidFill>
              <a:latin typeface="Arial"/>
              <a:ea typeface="ＭＳ Ｐゴシック"/>
            </a:endParaRPr>
          </a:p>
          <a:p>
            <a:pPr>
              <a:lnSpc>
                <a:spcPts val="1300"/>
              </a:lnSpc>
            </a:pPr>
            <a:r>
              <a:rPr kumimoji="1" lang="en-US" altLang="ja-JP" sz="1200" dirty="0">
                <a:solidFill>
                  <a:prstClr val="black"/>
                </a:solidFill>
                <a:latin typeface="Arial"/>
                <a:ea typeface="ＭＳ Ｐゴシック"/>
              </a:rPr>
              <a:t>       </a:t>
            </a:r>
            <a:endParaRPr kumimoji="1" lang="ja-JP" altLang="en-US" sz="1200" dirty="0">
              <a:solidFill>
                <a:prstClr val="black"/>
              </a:solidFill>
              <a:latin typeface="Arial"/>
              <a:ea typeface="ＭＳ Ｐゴシック"/>
            </a:endParaRPr>
          </a:p>
        </p:txBody>
      </p:sp>
      <p:sp>
        <p:nvSpPr>
          <p:cNvPr id="28" name="角丸四角形 27">
            <a:extLst>
              <a:ext uri="{FF2B5EF4-FFF2-40B4-BE49-F238E27FC236}">
                <a16:creationId xmlns:a16="http://schemas.microsoft.com/office/drawing/2014/main" id="{822A82F0-6156-D151-7D92-E67F2823D0D1}"/>
              </a:ext>
            </a:extLst>
          </p:cNvPr>
          <p:cNvSpPr/>
          <p:nvPr/>
        </p:nvSpPr>
        <p:spPr>
          <a:xfrm>
            <a:off x="489000" y="4624269"/>
            <a:ext cx="8928000" cy="2160000"/>
          </a:xfrm>
          <a:prstGeom prst="roundRect">
            <a:avLst>
              <a:gd name="adj" fmla="val 7088"/>
            </a:avLst>
          </a:prstGeom>
          <a:solidFill>
            <a:schemeClr val="accent6">
              <a:lumMod val="20000"/>
              <a:lumOff val="80000"/>
            </a:schemeClr>
          </a:solidFill>
          <a:ln w="19050" cap="flat" cmpd="sng" algn="ctr">
            <a:solidFill>
              <a:srgbClr val="FF000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fontAlgn="base">
              <a:spcBef>
                <a:spcPct val="0"/>
              </a:spcBef>
              <a:spcAft>
                <a:spcPct val="0"/>
              </a:spcAft>
              <a:defRPr/>
            </a:pPr>
            <a:r>
              <a:rPr kumimoji="1" lang="ja-JP" altLang="en-US" kern="0" dirty="0">
                <a:solidFill>
                  <a:srgbClr val="FFFFFF"/>
                </a:solidFill>
                <a:latin typeface="ＭＳ Ｐゴシック" panose="020B0600070205080204" pitchFamily="50" charset="-128"/>
                <a:ea typeface="ＭＳ Ｐゴシック" panose="020B0600070205080204" pitchFamily="50" charset="-128"/>
              </a:rPr>
              <a:t>　</a:t>
            </a:r>
          </a:p>
        </p:txBody>
      </p:sp>
      <p:sp>
        <p:nvSpPr>
          <p:cNvPr id="29" name="角丸四角形 28">
            <a:extLst>
              <a:ext uri="{FF2B5EF4-FFF2-40B4-BE49-F238E27FC236}">
                <a16:creationId xmlns:a16="http://schemas.microsoft.com/office/drawing/2014/main" id="{A2484DBC-FC9C-D112-06F7-E7D0F67EAB2B}"/>
              </a:ext>
            </a:extLst>
          </p:cNvPr>
          <p:cNvSpPr/>
          <p:nvPr/>
        </p:nvSpPr>
        <p:spPr>
          <a:xfrm>
            <a:off x="710162" y="4576280"/>
            <a:ext cx="5550378" cy="2150736"/>
          </a:xfrm>
          <a:prstGeom prst="roundRect">
            <a:avLst>
              <a:gd name="adj" fmla="val 5062"/>
            </a:avLst>
          </a:prstGeom>
          <a:noFill/>
          <a:ln w="28575" cap="flat" cmpd="sng" algn="ctr">
            <a:noFill/>
            <a:prstDash val="solid"/>
          </a:ln>
          <a:effectLst/>
        </p:spPr>
        <p:txBody>
          <a:bodyPr lIns="36000" rIns="36000" rtlCol="0" anchor="t" anchorCtr="0">
            <a:noAutofit/>
          </a:bodyPr>
          <a:lstStyle/>
          <a:p>
            <a:pPr marL="165100" indent="-165100" defTabSz="914235">
              <a:tabLst>
                <a:tab pos="3940175" algn="l"/>
              </a:tabLst>
              <a:defRPr/>
            </a:pPr>
            <a:r>
              <a:rPr lang="ja-JP" altLang="en-US" sz="300" kern="0" dirty="0">
                <a:solidFill>
                  <a:prstClr val="black"/>
                </a:solidFill>
                <a:latin typeface="ＭＳ Ｐゴシック" panose="020B0600070205080204" pitchFamily="50" charset="-128"/>
                <a:ea typeface="ＭＳ Ｐゴシック" panose="020B0600070205080204" pitchFamily="50" charset="-128"/>
              </a:rPr>
              <a:t>　</a:t>
            </a:r>
            <a:endParaRPr lang="en-US" altLang="ja-JP" sz="1000" kern="0" dirty="0">
              <a:solidFill>
                <a:srgbClr val="FF0000"/>
              </a:solidFill>
              <a:latin typeface="ＭＳ Ｐゴシック" panose="020B0600070205080204" pitchFamily="50" charset="-128"/>
              <a:ea typeface="ＭＳ Ｐゴシック" panose="020B0600070205080204" pitchFamily="50" charset="-128"/>
            </a:endParaRPr>
          </a:p>
          <a:p>
            <a:pPr marL="165100" indent="-288000" defTabSz="914235">
              <a:tabLst>
                <a:tab pos="3940175" algn="l"/>
              </a:tabLst>
              <a:defRPr/>
            </a:pPr>
            <a:r>
              <a:rPr lang="en-US" altLang="ja-JP" sz="1000" kern="0" dirty="0">
                <a:solidFill>
                  <a:prstClr val="black"/>
                </a:solidFill>
                <a:latin typeface="ＭＳ Ｐゴシック" panose="020B0600070205080204" pitchFamily="50" charset="-128"/>
                <a:ea typeface="ＭＳ Ｐゴシック" panose="020B0600070205080204" pitchFamily="50" charset="-128"/>
              </a:rPr>
              <a:t> R5.</a:t>
            </a:r>
            <a:r>
              <a:rPr lang="ja-JP" altLang="en-US" sz="1000" kern="0" dirty="0">
                <a:solidFill>
                  <a:prstClr val="black"/>
                </a:solidFill>
                <a:latin typeface="ＭＳ Ｐゴシック" panose="020B0600070205080204" pitchFamily="50" charset="-128"/>
                <a:ea typeface="ＭＳ Ｐゴシック" panose="020B0600070205080204" pitchFamily="50" charset="-128"/>
              </a:rPr>
              <a:t> </a:t>
            </a:r>
            <a:r>
              <a:rPr lang="en-US" altLang="ja-JP" sz="1000" kern="0" dirty="0">
                <a:solidFill>
                  <a:prstClr val="black"/>
                </a:solidFill>
                <a:latin typeface="ＭＳ Ｐゴシック" panose="020B0600070205080204" pitchFamily="50" charset="-128"/>
                <a:ea typeface="ＭＳ Ｐゴシック" panose="020B0600070205080204" pitchFamily="50" charset="-128"/>
              </a:rPr>
              <a:t>05.30</a:t>
            </a:r>
            <a:r>
              <a:rPr lang="ja-JP" altLang="en-US" sz="1000" kern="0" dirty="0">
                <a:solidFill>
                  <a:prstClr val="black"/>
                </a:solidFill>
                <a:latin typeface="ＭＳ Ｐゴシック" panose="020B0600070205080204" pitchFamily="50" charset="-128"/>
                <a:ea typeface="ＭＳ Ｐゴシック" panose="020B0600070205080204" pitchFamily="50" charset="-128"/>
              </a:rPr>
              <a:t> 第</a:t>
            </a:r>
            <a:r>
              <a:rPr lang="en-US" altLang="ja-JP" sz="1000" kern="0" dirty="0">
                <a:solidFill>
                  <a:prstClr val="black"/>
                </a:solidFill>
                <a:latin typeface="ＭＳ Ｐゴシック" panose="020B0600070205080204" pitchFamily="50" charset="-128"/>
                <a:ea typeface="ＭＳ Ｐゴシック" panose="020B0600070205080204" pitchFamily="50" charset="-128"/>
              </a:rPr>
              <a:t>1</a:t>
            </a:r>
            <a:r>
              <a:rPr lang="ja-JP" altLang="en-US" sz="1000" kern="0" dirty="0">
                <a:solidFill>
                  <a:prstClr val="black"/>
                </a:solidFill>
                <a:latin typeface="ＭＳ Ｐゴシック" panose="020B0600070205080204" pitchFamily="50" charset="-128"/>
                <a:ea typeface="ＭＳ Ｐゴシック" panose="020B0600070205080204" pitchFamily="50" charset="-128"/>
              </a:rPr>
              <a:t>回タスクフォース</a:t>
            </a: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65100" indent="-288000" defTabSz="914235">
              <a:tabLst>
                <a:tab pos="3940175" algn="l"/>
              </a:tabLst>
              <a:defRPr/>
            </a:pPr>
            <a:r>
              <a:rPr lang="en-US" altLang="ja-JP" sz="1000" kern="0" dirty="0">
                <a:solidFill>
                  <a:srgbClr val="FF0000"/>
                </a:solidFill>
                <a:latin typeface="ＭＳ Ｐゴシック" panose="020B0600070205080204" pitchFamily="50" charset="-128"/>
                <a:ea typeface="ＭＳ Ｐゴシック" panose="020B0600070205080204" pitchFamily="50" charset="-128"/>
              </a:rPr>
              <a:t> </a:t>
            </a:r>
          </a:p>
          <a:p>
            <a:pPr marL="165100" indent="-288000" defTabSz="914235">
              <a:tabLst>
                <a:tab pos="3940175" algn="l"/>
              </a:tabLst>
              <a:defRPr/>
            </a:pPr>
            <a:r>
              <a:rPr lang="ja-JP" altLang="en-US" sz="1000" kern="0" dirty="0">
                <a:solidFill>
                  <a:prstClr val="black"/>
                </a:solidFill>
                <a:latin typeface="ＭＳ Ｐゴシック" panose="020B0600070205080204" pitchFamily="50" charset="-128"/>
                <a:ea typeface="ＭＳ Ｐゴシック" panose="020B0600070205080204" pitchFamily="50" charset="-128"/>
              </a:rPr>
              <a:t> </a:t>
            </a:r>
            <a:r>
              <a:rPr lang="en-US" altLang="ja-JP" sz="1000" kern="0" dirty="0">
                <a:solidFill>
                  <a:prstClr val="black"/>
                </a:solidFill>
                <a:latin typeface="ＭＳ Ｐゴシック" panose="020B0600070205080204" pitchFamily="50" charset="-128"/>
                <a:ea typeface="ＭＳ Ｐゴシック" panose="020B0600070205080204" pitchFamily="50" charset="-128"/>
              </a:rPr>
              <a:t>R5.11.02</a:t>
            </a:r>
            <a:r>
              <a:rPr lang="ja-JP" altLang="en-US" sz="1000" kern="0" dirty="0">
                <a:solidFill>
                  <a:prstClr val="black"/>
                </a:solidFill>
                <a:latin typeface="ＭＳ Ｐゴシック" panose="020B0600070205080204" pitchFamily="50" charset="-128"/>
                <a:ea typeface="ＭＳ Ｐゴシック" panose="020B0600070205080204" pitchFamily="50" charset="-128"/>
              </a:rPr>
              <a:t>  第</a:t>
            </a:r>
            <a:r>
              <a:rPr lang="en-US" altLang="ja-JP" sz="1000" kern="0" dirty="0">
                <a:solidFill>
                  <a:prstClr val="black"/>
                </a:solidFill>
                <a:latin typeface="ＭＳ Ｐゴシック" panose="020B0600070205080204" pitchFamily="50" charset="-128"/>
                <a:ea typeface="ＭＳ Ｐゴシック" panose="020B0600070205080204" pitchFamily="50" charset="-128"/>
              </a:rPr>
              <a:t>2</a:t>
            </a:r>
            <a:r>
              <a:rPr lang="ja-JP" altLang="en-US" sz="1000" kern="0" dirty="0">
                <a:solidFill>
                  <a:prstClr val="black"/>
                </a:solidFill>
                <a:latin typeface="ＭＳ Ｐゴシック" panose="020B0600070205080204" pitchFamily="50" charset="-128"/>
                <a:ea typeface="ＭＳ Ｐゴシック" panose="020B0600070205080204" pitchFamily="50" charset="-128"/>
              </a:rPr>
              <a:t>回タスクフォース</a:t>
            </a: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65100" indent="-288000" defTabSz="914235">
              <a:tabLst>
                <a:tab pos="3940175" algn="l"/>
              </a:tabLst>
              <a:defRPr/>
            </a:pPr>
            <a:endParaRPr lang="en-US" altLang="ja-JP" sz="1000" kern="0" dirty="0">
              <a:solidFill>
                <a:srgbClr val="FF0000"/>
              </a:solidFill>
              <a:latin typeface="ＭＳ Ｐゴシック" panose="020B0600070205080204" pitchFamily="50" charset="-128"/>
              <a:ea typeface="ＭＳ Ｐゴシック" panose="020B0600070205080204" pitchFamily="50" charset="-128"/>
            </a:endParaRPr>
          </a:p>
          <a:p>
            <a:pPr marL="165100" indent="-288000" defTabSz="914235">
              <a:tabLst>
                <a:tab pos="3940175" algn="l"/>
              </a:tabLst>
              <a:defRPr/>
            </a:pPr>
            <a:r>
              <a:rPr lang="en-US" altLang="ja-JP" sz="1000" kern="0" dirty="0">
                <a:solidFill>
                  <a:srgbClr val="FF0000"/>
                </a:solidFill>
                <a:latin typeface="ＭＳ Ｐゴシック" panose="020B0600070205080204" pitchFamily="50" charset="-128"/>
                <a:ea typeface="ＭＳ Ｐゴシック" panose="020B0600070205080204" pitchFamily="50" charset="-128"/>
              </a:rPr>
              <a:t> </a:t>
            </a:r>
            <a:r>
              <a:rPr lang="en-US" altLang="ja-JP" sz="1000" kern="0" dirty="0">
                <a:solidFill>
                  <a:prstClr val="black"/>
                </a:solidFill>
                <a:latin typeface="ＭＳ Ｐゴシック" panose="020B0600070205080204" pitchFamily="50" charset="-128"/>
                <a:ea typeface="ＭＳ Ｐゴシック" panose="020B0600070205080204" pitchFamily="50" charset="-128"/>
              </a:rPr>
              <a:t>R7.01.16</a:t>
            </a:r>
            <a:r>
              <a:rPr lang="ja-JP" altLang="en-US" sz="1000" kern="0" dirty="0">
                <a:solidFill>
                  <a:srgbClr val="FF0000"/>
                </a:solidFill>
                <a:latin typeface="ＭＳ Ｐゴシック" panose="020B0600070205080204" pitchFamily="50" charset="-128"/>
                <a:ea typeface="ＭＳ Ｐゴシック" panose="020B0600070205080204" pitchFamily="50" charset="-128"/>
              </a:rPr>
              <a:t>  </a:t>
            </a:r>
            <a:r>
              <a:rPr lang="ja-JP" altLang="en-US" sz="1000" kern="0" dirty="0">
                <a:solidFill>
                  <a:prstClr val="black"/>
                </a:solidFill>
                <a:latin typeface="ＭＳ Ｐゴシック" panose="020B0600070205080204" pitchFamily="50" charset="-128"/>
                <a:ea typeface="ＭＳ Ｐゴシック" panose="020B0600070205080204" pitchFamily="50" charset="-128"/>
              </a:rPr>
              <a:t>第３回タスクフォース</a:t>
            </a: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65100" indent="-165100" defTabSz="914235">
              <a:tabLst>
                <a:tab pos="3940175" algn="l"/>
              </a:tabLst>
              <a:defRPr/>
            </a:pPr>
            <a:r>
              <a:rPr lang="ja-JP" altLang="en-US" sz="1000" kern="0" dirty="0">
                <a:solidFill>
                  <a:prstClr val="black"/>
                </a:solidFill>
                <a:latin typeface="ＭＳ Ｐゴシック" panose="020B0600070205080204" pitchFamily="50" charset="-128"/>
                <a:ea typeface="ＭＳ Ｐゴシック" panose="020B0600070205080204" pitchFamily="50" charset="-128"/>
              </a:rPr>
              <a:t>　　           ・若年層の動向について</a:t>
            </a: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80000" indent="-165100" defTabSz="914235">
              <a:tabLst>
                <a:tab pos="3940175" algn="l"/>
              </a:tabLst>
              <a:defRPr/>
            </a:pPr>
            <a:r>
              <a:rPr lang="ja-JP" altLang="en-US" sz="1000" kern="0" dirty="0">
                <a:solidFill>
                  <a:prstClr val="black"/>
                </a:solidFill>
                <a:latin typeface="ＭＳ Ｐゴシック" panose="020B0600070205080204" pitchFamily="50" charset="-128"/>
                <a:ea typeface="ＭＳ Ｐゴシック" panose="020B0600070205080204" pitchFamily="50" charset="-128"/>
              </a:rPr>
              <a:t>               ・教育訓練校における取組について　ほか　　　　　　</a:t>
            </a: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80000" indent="-165100" defTabSz="914235">
              <a:tabLst>
                <a:tab pos="3940175" algn="l"/>
              </a:tabLst>
              <a:defRPr/>
            </a:pP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65100" indent="-288000" defTabSz="914235">
              <a:tabLst>
                <a:tab pos="3940175" algn="l"/>
              </a:tabLst>
              <a:defRPr/>
            </a:pPr>
            <a:r>
              <a:rPr lang="en-US" altLang="ja-JP" sz="1000" kern="0" dirty="0">
                <a:solidFill>
                  <a:srgbClr val="FF0000"/>
                </a:solidFill>
                <a:latin typeface="ＭＳ Ｐゴシック" panose="020B0600070205080204" pitchFamily="50" charset="-128"/>
                <a:ea typeface="ＭＳ Ｐゴシック" panose="020B0600070205080204" pitchFamily="50" charset="-128"/>
              </a:rPr>
              <a:t> </a:t>
            </a:r>
            <a:r>
              <a:rPr lang="en-US" altLang="ja-JP" sz="1000" kern="0" dirty="0">
                <a:solidFill>
                  <a:prstClr val="black"/>
                </a:solidFill>
                <a:latin typeface="ＭＳ Ｐゴシック" panose="020B0600070205080204" pitchFamily="50" charset="-128"/>
                <a:ea typeface="ＭＳ Ｐゴシック" panose="020B0600070205080204" pitchFamily="50" charset="-128"/>
              </a:rPr>
              <a:t>R8.01.22</a:t>
            </a:r>
            <a:r>
              <a:rPr lang="ja-JP" altLang="en-US" sz="1000" kern="0" dirty="0">
                <a:solidFill>
                  <a:srgbClr val="FF0000"/>
                </a:solidFill>
                <a:latin typeface="ＭＳ Ｐゴシック" panose="020B0600070205080204" pitchFamily="50" charset="-128"/>
                <a:ea typeface="ＭＳ Ｐゴシック" panose="020B0600070205080204" pitchFamily="50" charset="-128"/>
              </a:rPr>
              <a:t>  </a:t>
            </a:r>
            <a:r>
              <a:rPr lang="ja-JP" altLang="en-US" sz="1000" kern="0">
                <a:solidFill>
                  <a:prstClr val="black"/>
                </a:solidFill>
                <a:latin typeface="ＭＳ Ｐゴシック" panose="020B0600070205080204" pitchFamily="50" charset="-128"/>
                <a:ea typeface="ＭＳ Ｐゴシック" panose="020B0600070205080204" pitchFamily="50" charset="-128"/>
              </a:rPr>
              <a:t>第４回タスクフォース</a:t>
            </a: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65100" indent="-165100" defTabSz="914235">
              <a:tabLst>
                <a:tab pos="3940175" algn="l"/>
              </a:tabLst>
              <a:defRPr/>
            </a:pPr>
            <a:r>
              <a:rPr lang="ja-JP" altLang="en-US" sz="1000" kern="0" dirty="0">
                <a:solidFill>
                  <a:prstClr val="black"/>
                </a:solidFill>
                <a:latin typeface="ＭＳ Ｐゴシック" panose="020B0600070205080204" pitchFamily="50" charset="-128"/>
                <a:ea typeface="ＭＳ Ｐゴシック" panose="020B0600070205080204" pitchFamily="50" charset="-128"/>
              </a:rPr>
              <a:t>　　           ・土木系学科、建築系学科を有する高等学校の動向や課題について</a:t>
            </a: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80000" indent="-165100" defTabSz="914235">
              <a:tabLst>
                <a:tab pos="3940175" algn="l"/>
              </a:tabLst>
              <a:defRPr/>
            </a:pPr>
            <a:r>
              <a:rPr lang="ja-JP" altLang="en-US" sz="1000" kern="0" dirty="0">
                <a:solidFill>
                  <a:prstClr val="black"/>
                </a:solidFill>
                <a:latin typeface="ＭＳ Ｐゴシック" panose="020B0600070205080204" pitchFamily="50" charset="-128"/>
                <a:ea typeface="ＭＳ Ｐゴシック" panose="020B0600070205080204" pitchFamily="50" charset="-128"/>
              </a:rPr>
              <a:t>               ・業界団体等が実施している若年入職促進に向けた取組の優良事例紹介　ほか　　　　　　</a:t>
            </a: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80000" indent="-165100" defTabSz="914235">
              <a:tabLst>
                <a:tab pos="3940175" algn="l"/>
              </a:tabLst>
              <a:defRPr/>
            </a:pP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80000" indent="-165100" defTabSz="914235">
              <a:tabLst>
                <a:tab pos="3940175" algn="l"/>
              </a:tabLst>
              <a:defRPr/>
            </a:pP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80000" indent="-165100" defTabSz="914235">
              <a:tabLst>
                <a:tab pos="3940175" algn="l"/>
              </a:tabLst>
              <a:defRPr/>
            </a:pP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80000" indent="-165100" defTabSz="914235">
              <a:tabLst>
                <a:tab pos="3940175" algn="l"/>
              </a:tabLst>
              <a:defRPr/>
            </a:pP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80000" indent="-165100" defTabSz="914235">
              <a:tabLst>
                <a:tab pos="3940175" algn="l"/>
              </a:tabLst>
              <a:defRPr/>
            </a:pPr>
            <a:endParaRPr lang="en-US" altLang="ja-JP" sz="1000" kern="0" dirty="0">
              <a:solidFill>
                <a:prstClr val="black"/>
              </a:solidFill>
              <a:latin typeface="ＭＳ Ｐゴシック" panose="020B0600070205080204" pitchFamily="50" charset="-128"/>
              <a:ea typeface="ＭＳ Ｐゴシック" panose="020B0600070205080204" pitchFamily="50" charset="-128"/>
            </a:endParaRPr>
          </a:p>
          <a:p>
            <a:pPr marL="180000" indent="-165100" defTabSz="914235">
              <a:tabLst>
                <a:tab pos="3940175" algn="l"/>
              </a:tabLst>
              <a:defRPr/>
            </a:pPr>
            <a:r>
              <a:rPr lang="ja-JP" altLang="en-US" sz="1050" kern="0" dirty="0">
                <a:solidFill>
                  <a:prstClr val="black"/>
                </a:solidFill>
                <a:latin typeface="ＭＳ Ｐゴシック" panose="020B0600070205080204" pitchFamily="50" charset="-128"/>
                <a:ea typeface="ＭＳ Ｐゴシック" panose="020B0600070205080204" pitchFamily="50" charset="-128"/>
              </a:rPr>
              <a:t>　　　　　</a:t>
            </a:r>
            <a:endParaRPr lang="en-US" altLang="ja-JP" sz="1050" kern="0" dirty="0">
              <a:solidFill>
                <a:prstClr val="black"/>
              </a:solidFill>
              <a:latin typeface="ＭＳ Ｐゴシック" panose="020B0600070205080204" pitchFamily="50" charset="-128"/>
              <a:ea typeface="ＭＳ Ｐゴシック" panose="020B0600070205080204" pitchFamily="50" charset="-128"/>
            </a:endParaRPr>
          </a:p>
          <a:p>
            <a:pPr marL="165100" indent="-165100" defTabSz="914235">
              <a:spcBef>
                <a:spcPts val="600"/>
              </a:spcBef>
              <a:tabLst>
                <a:tab pos="3940175" algn="l"/>
              </a:tabLst>
              <a:defRPr/>
            </a:pPr>
            <a:r>
              <a:rPr lang="ja-JP" altLang="en-US" sz="1400" kern="0" dirty="0">
                <a:solidFill>
                  <a:prstClr val="black"/>
                </a:solidFill>
                <a:latin typeface="ＭＳ Ｐゴシック" panose="020B0600070205080204" pitchFamily="50" charset="-128"/>
                <a:ea typeface="ＭＳ Ｐゴシック" panose="020B0600070205080204" pitchFamily="50" charset="-128"/>
              </a:rPr>
              <a:t> </a:t>
            </a:r>
            <a:endParaRPr lang="en-US" altLang="ja-JP" sz="1300" kern="0" dirty="0">
              <a:solidFill>
                <a:prstClr val="black"/>
              </a:solidFill>
              <a:latin typeface="ＭＳ Ｐゴシック" panose="020B0600070205080204" pitchFamily="50" charset="-128"/>
              <a:ea typeface="ＭＳ Ｐゴシック" panose="020B0600070205080204" pitchFamily="50" charset="-128"/>
            </a:endParaRPr>
          </a:p>
        </p:txBody>
      </p:sp>
      <p:sp>
        <p:nvSpPr>
          <p:cNvPr id="37" name="角丸四角形 36">
            <a:extLst>
              <a:ext uri="{FF2B5EF4-FFF2-40B4-BE49-F238E27FC236}">
                <a16:creationId xmlns:a16="http://schemas.microsoft.com/office/drawing/2014/main" id="{7C446DCB-CE03-BEDE-E751-FE99FFCE5B58}"/>
              </a:ext>
            </a:extLst>
          </p:cNvPr>
          <p:cNvSpPr/>
          <p:nvPr/>
        </p:nvSpPr>
        <p:spPr>
          <a:xfrm>
            <a:off x="1398046" y="4781323"/>
            <a:ext cx="2016000" cy="180000"/>
          </a:xfrm>
          <a:prstGeom prst="roundRect">
            <a:avLst>
              <a:gd name="adj" fmla="val 5062"/>
            </a:avLst>
          </a:prstGeom>
          <a:noFill/>
          <a:ln w="28575" cap="flat" cmpd="sng" algn="ctr">
            <a:noFill/>
            <a:prstDash val="solid"/>
          </a:ln>
          <a:effectLst/>
        </p:spPr>
        <p:txBody>
          <a:bodyPr lIns="36000" rIns="36000" rtlCol="0" anchor="t" anchorCtr="0">
            <a:noAutofit/>
          </a:bodyPr>
          <a:lstStyle/>
          <a:p>
            <a:pPr marL="165100" indent="-165100" defTabSz="914235">
              <a:spcBef>
                <a:spcPts val="600"/>
              </a:spcBef>
              <a:tabLst>
                <a:tab pos="3940175" algn="l"/>
              </a:tabLst>
              <a:defRPr/>
            </a:pPr>
            <a:r>
              <a:rPr lang="en-US" altLang="ja-JP" sz="1400" kern="0" dirty="0">
                <a:solidFill>
                  <a:prstClr val="black"/>
                </a:solidFill>
                <a:latin typeface="ＭＳ Ｐゴシック" panose="020B0600070205080204" pitchFamily="50" charset="-128"/>
                <a:ea typeface="ＭＳ Ｐゴシック" panose="020B0600070205080204" pitchFamily="50" charset="-128"/>
              </a:rPr>
              <a:t> </a:t>
            </a:r>
          </a:p>
        </p:txBody>
      </p:sp>
      <p:sp>
        <p:nvSpPr>
          <p:cNvPr id="39" name="角丸四角形 38">
            <a:extLst>
              <a:ext uri="{FF2B5EF4-FFF2-40B4-BE49-F238E27FC236}">
                <a16:creationId xmlns:a16="http://schemas.microsoft.com/office/drawing/2014/main" id="{D1BBEC5B-79C0-ABB3-E9A4-8B5B36AAE207}"/>
              </a:ext>
            </a:extLst>
          </p:cNvPr>
          <p:cNvSpPr/>
          <p:nvPr/>
        </p:nvSpPr>
        <p:spPr>
          <a:xfrm>
            <a:off x="7056222" y="6463509"/>
            <a:ext cx="1368000" cy="288000"/>
          </a:xfrm>
          <a:prstGeom prst="roundRect">
            <a:avLst>
              <a:gd name="adj" fmla="val 5062"/>
            </a:avLst>
          </a:prstGeom>
          <a:noFill/>
          <a:ln w="28575" cap="flat" cmpd="sng" algn="ctr">
            <a:noFill/>
            <a:prstDash val="solid"/>
          </a:ln>
          <a:effectLst/>
        </p:spPr>
        <p:txBody>
          <a:bodyPr lIns="36000" rIns="36000" rtlCol="0" anchor="t" anchorCtr="0">
            <a:noAutofit/>
          </a:bodyPr>
          <a:lstStyle/>
          <a:p>
            <a:pPr marL="165100" indent="-165100" defTabSz="914235">
              <a:spcBef>
                <a:spcPts val="600"/>
              </a:spcBef>
              <a:tabLst>
                <a:tab pos="3940175" algn="l"/>
              </a:tabLst>
              <a:defRPr/>
            </a:pPr>
            <a:r>
              <a:rPr lang="en-US" altLang="ja-JP" sz="1400" kern="0" dirty="0">
                <a:solidFill>
                  <a:prstClr val="black"/>
                </a:solidFill>
                <a:latin typeface="ＭＳ Ｐゴシック" panose="020B0600070205080204" pitchFamily="50" charset="-128"/>
                <a:ea typeface="ＭＳ Ｐゴシック" panose="020B0600070205080204" pitchFamily="50" charset="-128"/>
              </a:rPr>
              <a:t> </a:t>
            </a:r>
            <a:r>
              <a:rPr lang="ja-JP" altLang="en-US" sz="1100" kern="0" dirty="0">
                <a:solidFill>
                  <a:prstClr val="black"/>
                </a:solidFill>
                <a:latin typeface="ＭＳ Ｐゴシック" panose="020B0600070205080204" pitchFamily="50" charset="-128"/>
                <a:ea typeface="ＭＳ Ｐゴシック" panose="020B0600070205080204" pitchFamily="50" charset="-128"/>
              </a:rPr>
              <a:t>第４回タスクフォース</a:t>
            </a:r>
            <a:endParaRPr lang="en-US" altLang="ja-JP" sz="1100" kern="0" dirty="0">
              <a:solidFill>
                <a:prstClr val="black"/>
              </a:solidFill>
              <a:latin typeface="ＭＳ Ｐゴシック" panose="020B0600070205080204" pitchFamily="50" charset="-128"/>
              <a:ea typeface="ＭＳ Ｐゴシック" panose="020B0600070205080204" pitchFamily="50" charset="-128"/>
            </a:endParaRPr>
          </a:p>
          <a:p>
            <a:pPr marL="165100" indent="-165100" defTabSz="914235">
              <a:tabLst>
                <a:tab pos="3940175" algn="l"/>
              </a:tabLst>
              <a:defRPr/>
            </a:pPr>
            <a:r>
              <a:rPr lang="ja-JP" altLang="en-US" sz="1200" kern="0" dirty="0">
                <a:solidFill>
                  <a:prstClr val="black"/>
                </a:solidFill>
                <a:latin typeface="ＭＳ Ｐゴシック" panose="020B0600070205080204" pitchFamily="50" charset="-128"/>
                <a:ea typeface="ＭＳ Ｐゴシック" panose="020B0600070205080204" pitchFamily="50" charset="-128"/>
              </a:rPr>
              <a:t>　　　　　     　</a:t>
            </a:r>
            <a:endParaRPr lang="en-US" altLang="ja-JP" sz="1400" kern="0" dirty="0">
              <a:solidFill>
                <a:prstClr val="black"/>
              </a:solidFill>
              <a:latin typeface="ＭＳ Ｐゴシック" panose="020B0600070205080204" pitchFamily="50" charset="-128"/>
              <a:ea typeface="ＭＳ Ｐゴシック" panose="020B0600070205080204" pitchFamily="50" charset="-128"/>
            </a:endParaRPr>
          </a:p>
        </p:txBody>
      </p:sp>
      <p:sp>
        <p:nvSpPr>
          <p:cNvPr id="3" name="テキスト ボックス 2">
            <a:extLst>
              <a:ext uri="{FF2B5EF4-FFF2-40B4-BE49-F238E27FC236}">
                <a16:creationId xmlns:a16="http://schemas.microsoft.com/office/drawing/2014/main" id="{AD592232-6BF4-4555-6692-30C4E6DF641D}"/>
              </a:ext>
            </a:extLst>
          </p:cNvPr>
          <p:cNvSpPr txBox="1"/>
          <p:nvPr/>
        </p:nvSpPr>
        <p:spPr>
          <a:xfrm>
            <a:off x="620550" y="6412955"/>
            <a:ext cx="5639990" cy="338554"/>
          </a:xfrm>
          <a:prstGeom prst="rect">
            <a:avLst/>
          </a:prstGeom>
          <a:noFill/>
        </p:spPr>
        <p:txBody>
          <a:bodyPr wrap="square" rtlCol="0">
            <a:spAutoFit/>
          </a:bodyPr>
          <a:lstStyle/>
          <a:p>
            <a:r>
              <a:rPr kumimoji="1" lang="en-US" altLang="ja-JP" sz="800" dirty="0">
                <a:solidFill>
                  <a:prstClr val="black"/>
                </a:solidFill>
                <a:latin typeface="Arial"/>
                <a:ea typeface="ＭＳ Ｐゴシック"/>
              </a:rPr>
              <a:t>※</a:t>
            </a:r>
            <a:r>
              <a:rPr kumimoji="1" lang="ja-JP" altLang="en-US" sz="800" dirty="0">
                <a:solidFill>
                  <a:prstClr val="black"/>
                </a:solidFill>
                <a:latin typeface="Arial"/>
                <a:ea typeface="ＭＳ Ｐゴシック"/>
              </a:rPr>
              <a:t>会議資料：国土交通省</a:t>
            </a:r>
            <a:r>
              <a:rPr kumimoji="1" lang="en-US" altLang="ja-JP" sz="800" dirty="0">
                <a:solidFill>
                  <a:prstClr val="black"/>
                </a:solidFill>
                <a:latin typeface="Arial"/>
                <a:ea typeface="ＭＳ Ｐゴシック"/>
              </a:rPr>
              <a:t>HP</a:t>
            </a:r>
            <a:r>
              <a:rPr kumimoji="1" lang="ja-JP" altLang="en-US" sz="800" dirty="0">
                <a:solidFill>
                  <a:prstClr val="black"/>
                </a:solidFill>
                <a:latin typeface="Arial"/>
                <a:ea typeface="ＭＳ Ｐゴシック"/>
              </a:rPr>
              <a:t>　　　　　</a:t>
            </a:r>
            <a:r>
              <a:rPr kumimoji="1" lang="en-US" altLang="ja-JP" sz="750" dirty="0">
                <a:solidFill>
                  <a:prstClr val="black"/>
                </a:solidFill>
                <a:latin typeface="Arial"/>
                <a:ea typeface="ＭＳ Ｐゴシック"/>
                <a:hlinkClick r:id="rId2"/>
              </a:rPr>
              <a:t>https://www.mlit.go.jp/tochi_fudousan_kensetsugyo/const/tochi_fudousan_kensetsugyo_const_fr2_000001_00056.html</a:t>
            </a:r>
            <a:r>
              <a:rPr kumimoji="1" lang="ja-JP" altLang="en-US" sz="750" dirty="0">
                <a:solidFill>
                  <a:prstClr val="black"/>
                </a:solidFill>
                <a:latin typeface="Arial"/>
                <a:ea typeface="ＭＳ Ｐゴシック"/>
              </a:rPr>
              <a:t>　</a:t>
            </a:r>
            <a:r>
              <a:rPr kumimoji="1" lang="ja-JP" altLang="en-US" sz="800" dirty="0">
                <a:solidFill>
                  <a:prstClr val="black"/>
                </a:solidFill>
                <a:latin typeface="Arial"/>
                <a:ea typeface="ＭＳ Ｐゴシック"/>
              </a:rPr>
              <a:t>　　　　　　　　　　　　　</a:t>
            </a:r>
          </a:p>
        </p:txBody>
      </p:sp>
      <p:pic>
        <p:nvPicPr>
          <p:cNvPr id="7" name="図 6">
            <a:extLst>
              <a:ext uri="{FF2B5EF4-FFF2-40B4-BE49-F238E27FC236}">
                <a16:creationId xmlns:a16="http://schemas.microsoft.com/office/drawing/2014/main" id="{ABF20421-68CB-7B0B-1ABA-7E64EAC9CD83}"/>
              </a:ext>
            </a:extLst>
          </p:cNvPr>
          <p:cNvPicPr>
            <a:picLocks noChangeAspect="1"/>
          </p:cNvPicPr>
          <p:nvPr/>
        </p:nvPicPr>
        <p:blipFill>
          <a:blip r:embed="rId3"/>
          <a:stretch>
            <a:fillRect/>
          </a:stretch>
        </p:blipFill>
        <p:spPr>
          <a:xfrm>
            <a:off x="6481702" y="4750501"/>
            <a:ext cx="2715500" cy="1713008"/>
          </a:xfrm>
          <a:prstGeom prst="rect">
            <a:avLst/>
          </a:prstGeom>
        </p:spPr>
      </p:pic>
      <p:sp>
        <p:nvSpPr>
          <p:cNvPr id="2" name="角丸四角形 90">
            <a:extLst>
              <a:ext uri="{FF2B5EF4-FFF2-40B4-BE49-F238E27FC236}">
                <a16:creationId xmlns:a16="http://schemas.microsoft.com/office/drawing/2014/main" id="{99FDF20C-0AB1-0629-D62C-F22530B458DA}"/>
              </a:ext>
            </a:extLst>
          </p:cNvPr>
          <p:cNvSpPr/>
          <p:nvPr/>
        </p:nvSpPr>
        <p:spPr>
          <a:xfrm>
            <a:off x="598979" y="2379330"/>
            <a:ext cx="3041615" cy="1747978"/>
          </a:xfrm>
          <a:prstGeom prst="roundRect">
            <a:avLst>
              <a:gd name="adj" fmla="val 5062"/>
            </a:avLst>
          </a:prstGeom>
          <a:noFill/>
          <a:ln w="28575" cap="flat" cmpd="sng" algn="ctr">
            <a:noFill/>
            <a:prstDash val="solid"/>
          </a:ln>
          <a:effectLst/>
        </p:spPr>
        <p:txBody>
          <a:bodyPr lIns="36000" rIns="36000" rtlCol="0" anchor="t" anchorCtr="0">
            <a:noAutofit/>
          </a:bodyPr>
          <a:lstStyle/>
          <a:p>
            <a:pPr marL="165100" indent="-165100" algn="ctr" defTabSz="914235">
              <a:lnSpc>
                <a:spcPts val="500"/>
              </a:lnSpc>
              <a:tabLst>
                <a:tab pos="3940175" algn="l"/>
              </a:tabLst>
              <a:defRPr/>
            </a:pPr>
            <a:endParaRPr lang="en-US" altLang="ja-JP" sz="1400" b="1" kern="0" dirty="0">
              <a:solidFill>
                <a:srgbClr val="0000FF"/>
              </a:solidFill>
              <a:latin typeface="ＭＳ Ｐゴシック" panose="020B0600070205080204" pitchFamily="50" charset="-128"/>
              <a:ea typeface="ＭＳ Ｐゴシック" panose="020B0600070205080204" pitchFamily="50" charset="-128"/>
            </a:endParaRPr>
          </a:p>
          <a:p>
            <a:pPr marL="165100" indent="-165100" defTabSz="914235">
              <a:tabLst>
                <a:tab pos="3940175" algn="l"/>
              </a:tabLst>
              <a:defRPr/>
            </a:pPr>
            <a:r>
              <a:rPr lang="ja-JP" altLang="en-US" sz="1400" kern="0" dirty="0">
                <a:solidFill>
                  <a:srgbClr val="FF0000"/>
                </a:solidFill>
                <a:latin typeface="ＭＳ Ｐゴシック" panose="020B0600070205080204" pitchFamily="50" charset="-128"/>
                <a:ea typeface="ＭＳ Ｐゴシック" panose="020B0600070205080204" pitchFamily="50" charset="-128"/>
              </a:rPr>
              <a:t> 　</a:t>
            </a:r>
            <a:r>
              <a:rPr lang="en-US" altLang="ja-JP" sz="1200" kern="0" dirty="0">
                <a:solidFill>
                  <a:prstClr val="black"/>
                </a:solidFill>
                <a:latin typeface="ＭＳ Ｐゴシック" panose="020B0600070205080204" pitchFamily="50" charset="-128"/>
                <a:ea typeface="ＭＳ Ｐゴシック" panose="020B0600070205080204" pitchFamily="50" charset="-128"/>
              </a:rPr>
              <a:t>【</a:t>
            </a:r>
            <a:r>
              <a:rPr lang="ja-JP" altLang="en-US" sz="1200" kern="0" dirty="0">
                <a:solidFill>
                  <a:prstClr val="black"/>
                </a:solidFill>
                <a:latin typeface="ＭＳ Ｐゴシック" panose="020B0600070205080204" pitchFamily="50" charset="-128"/>
                <a:ea typeface="ＭＳ Ｐゴシック" panose="020B0600070205080204" pitchFamily="50" charset="-128"/>
              </a:rPr>
              <a:t>当面の活動内容</a:t>
            </a:r>
            <a:r>
              <a:rPr lang="en-US" altLang="ja-JP" sz="1200" kern="0" dirty="0">
                <a:solidFill>
                  <a:prstClr val="black"/>
                </a:solidFill>
                <a:latin typeface="ＭＳ Ｐゴシック" panose="020B0600070205080204" pitchFamily="50" charset="-128"/>
                <a:ea typeface="ＭＳ Ｐゴシック" panose="020B0600070205080204" pitchFamily="50" charset="-128"/>
              </a:rPr>
              <a:t>】</a:t>
            </a:r>
            <a:r>
              <a:rPr lang="ja-JP" altLang="en-US" sz="1200" kern="0" dirty="0">
                <a:solidFill>
                  <a:prstClr val="black"/>
                </a:solidFill>
                <a:latin typeface="ＭＳ Ｐゴシック" panose="020B0600070205080204" pitchFamily="50" charset="-128"/>
                <a:ea typeface="ＭＳ Ｐゴシック" panose="020B0600070205080204" pitchFamily="50" charset="-128"/>
              </a:rPr>
              <a:t> </a:t>
            </a:r>
            <a:endParaRPr lang="en-US" altLang="ja-JP" sz="1200" kern="0" dirty="0">
              <a:solidFill>
                <a:prstClr val="black"/>
              </a:solidFill>
              <a:latin typeface="ＭＳ Ｐゴシック" panose="020B0600070205080204" pitchFamily="50" charset="-128"/>
              <a:ea typeface="ＭＳ Ｐゴシック" panose="020B0600070205080204" pitchFamily="50" charset="-128"/>
            </a:endParaRPr>
          </a:p>
          <a:p>
            <a:pPr marL="165100" indent="-165100" defTabSz="914235">
              <a:tabLst>
                <a:tab pos="3940175" algn="l"/>
              </a:tabLst>
              <a:defRPr/>
            </a:pPr>
            <a:endParaRPr lang="en-US" altLang="ja-JP" sz="500" kern="0" dirty="0">
              <a:solidFill>
                <a:prstClr val="black"/>
              </a:solidFill>
              <a:latin typeface="ＭＳ Ｐゴシック" panose="020B0600070205080204" pitchFamily="50" charset="-128"/>
              <a:ea typeface="ＭＳ Ｐゴシック" panose="020B0600070205080204" pitchFamily="50" charset="-128"/>
            </a:endParaRPr>
          </a:p>
          <a:p>
            <a:pPr marL="266700" indent="-171450" defTabSz="914235">
              <a:tabLst>
                <a:tab pos="3940175" algn="l"/>
              </a:tabLst>
              <a:defRPr/>
            </a:pPr>
            <a:r>
              <a:rPr lang="ja-JP" altLang="en-US" sz="1200" kern="0" dirty="0">
                <a:solidFill>
                  <a:prstClr val="black"/>
                </a:solidFill>
                <a:latin typeface="ＭＳ Ｐゴシック" panose="020B0600070205080204" pitchFamily="50" charset="-128"/>
                <a:ea typeface="ＭＳ Ｐゴシック" panose="020B0600070205080204" pitchFamily="50" charset="-128"/>
              </a:rPr>
              <a:t>◎業界団体等と</a:t>
            </a:r>
            <a:r>
              <a:rPr lang="ja-JP" altLang="en-US" sz="1200" kern="0" dirty="0">
                <a:solidFill>
                  <a:srgbClr val="FF0000"/>
                </a:solidFill>
                <a:latin typeface="ＭＳ Ｐゴシック" panose="020B0600070205080204" pitchFamily="50" charset="-128"/>
                <a:ea typeface="ＭＳ Ｐゴシック" panose="020B0600070205080204" pitchFamily="50" charset="-128"/>
              </a:rPr>
              <a:t>教育委員会や地元高校との連携の円滑化</a:t>
            </a:r>
            <a:endParaRPr lang="en-US" altLang="ja-JP" sz="1200" kern="0" dirty="0">
              <a:solidFill>
                <a:srgbClr val="FF0000"/>
              </a:solidFill>
              <a:latin typeface="ＭＳ Ｐゴシック" panose="020B0600070205080204" pitchFamily="50" charset="-128"/>
              <a:ea typeface="ＭＳ Ｐゴシック" panose="020B0600070205080204" pitchFamily="50" charset="-128"/>
            </a:endParaRPr>
          </a:p>
          <a:p>
            <a:pPr marL="266700" indent="-171450" defTabSz="914235">
              <a:tabLst>
                <a:tab pos="3940175" algn="l"/>
              </a:tabLst>
              <a:defRPr/>
            </a:pPr>
            <a:r>
              <a:rPr lang="ja-JP" altLang="en-US" sz="1200" kern="0" dirty="0">
                <a:solidFill>
                  <a:prstClr val="black"/>
                </a:solidFill>
                <a:latin typeface="ＭＳ Ｐゴシック" panose="020B0600070205080204" pitchFamily="50" charset="-128"/>
                <a:ea typeface="ＭＳ Ｐゴシック" panose="020B0600070205080204" pitchFamily="50" charset="-128"/>
              </a:rPr>
              <a:t>◎</a:t>
            </a:r>
            <a:r>
              <a:rPr lang="ja-JP" altLang="en-US" sz="1200" kern="0" dirty="0">
                <a:solidFill>
                  <a:srgbClr val="FF0000"/>
                </a:solidFill>
                <a:latin typeface="ＭＳ Ｐゴシック" panose="020B0600070205080204" pitchFamily="50" charset="-128"/>
                <a:ea typeface="ＭＳ Ｐゴシック" panose="020B0600070205080204" pitchFamily="50" charset="-128"/>
              </a:rPr>
              <a:t>教育委員会等に対して通知等を発出し</a:t>
            </a:r>
            <a:r>
              <a:rPr lang="ja-JP" altLang="en-US" sz="1200" kern="0" dirty="0">
                <a:solidFill>
                  <a:prstClr val="black"/>
                </a:solidFill>
                <a:latin typeface="ＭＳ Ｐゴシック" panose="020B0600070205080204" pitchFamily="50" charset="-128"/>
                <a:ea typeface="ＭＳ Ｐゴシック" panose="020B0600070205080204" pitchFamily="50" charset="-128"/>
              </a:rPr>
              <a:t>、</a:t>
            </a:r>
            <a:endParaRPr lang="en-US" altLang="ja-JP" sz="1200" kern="0" dirty="0">
              <a:solidFill>
                <a:prstClr val="black"/>
              </a:solidFill>
              <a:latin typeface="ＭＳ Ｐゴシック" panose="020B0600070205080204" pitchFamily="50" charset="-128"/>
              <a:ea typeface="ＭＳ Ｐゴシック" panose="020B0600070205080204" pitchFamily="50" charset="-128"/>
            </a:endParaRPr>
          </a:p>
          <a:p>
            <a:pPr marL="266700" indent="-171450" defTabSz="914235">
              <a:tabLst>
                <a:tab pos="3940175" algn="l"/>
              </a:tabLst>
              <a:defRPr/>
            </a:pPr>
            <a:r>
              <a:rPr lang="ja-JP" altLang="en-US" sz="1200" kern="0" dirty="0">
                <a:solidFill>
                  <a:prstClr val="black"/>
                </a:solidFill>
                <a:latin typeface="ＭＳ Ｐゴシック" panose="020B0600070205080204" pitchFamily="50" charset="-128"/>
                <a:ea typeface="ＭＳ Ｐゴシック" panose="020B0600070205080204" pitchFamily="50" charset="-128"/>
              </a:rPr>
              <a:t>　 円滑な連携を呼びかけ　</a:t>
            </a:r>
            <a:endParaRPr lang="en-US" altLang="ja-JP" sz="1200" kern="0" dirty="0">
              <a:solidFill>
                <a:srgbClr val="FF0000"/>
              </a:solidFill>
              <a:latin typeface="ＭＳ Ｐゴシック" panose="020B0600070205080204" pitchFamily="50" charset="-128"/>
              <a:ea typeface="ＭＳ Ｐゴシック" panose="020B0600070205080204" pitchFamily="50" charset="-128"/>
            </a:endParaRPr>
          </a:p>
          <a:p>
            <a:pPr marL="266700" indent="-171450" defTabSz="914235">
              <a:tabLst>
                <a:tab pos="3940175" algn="l"/>
              </a:tabLst>
              <a:defRPr/>
            </a:pPr>
            <a:r>
              <a:rPr lang="ja-JP" altLang="en-US" sz="1200" kern="0" dirty="0">
                <a:solidFill>
                  <a:prstClr val="black"/>
                </a:solidFill>
                <a:latin typeface="ＭＳ Ｐゴシック" panose="020B0600070205080204" pitchFamily="50" charset="-128"/>
                <a:ea typeface="ＭＳ Ｐゴシック" panose="020B0600070205080204" pitchFamily="50" charset="-128"/>
              </a:rPr>
              <a:t>◎業界団体等の取組から</a:t>
            </a:r>
            <a:r>
              <a:rPr lang="ja-JP" altLang="en-US" sz="1200" kern="0" dirty="0">
                <a:solidFill>
                  <a:srgbClr val="FF0000"/>
                </a:solidFill>
                <a:latin typeface="ＭＳ Ｐゴシック" panose="020B0600070205080204" pitchFamily="50" charset="-128"/>
                <a:ea typeface="ＭＳ Ｐゴシック" panose="020B0600070205080204" pitchFamily="50" charset="-128"/>
              </a:rPr>
              <a:t>優良事例を発掘・抽出し</a:t>
            </a:r>
            <a:r>
              <a:rPr lang="ja-JP" altLang="en-US" sz="1200" kern="0" dirty="0">
                <a:solidFill>
                  <a:prstClr val="black"/>
                </a:solidFill>
                <a:latin typeface="ＭＳ Ｐゴシック" panose="020B0600070205080204" pitchFamily="50" charset="-128"/>
                <a:ea typeface="ＭＳ Ｐゴシック" panose="020B0600070205080204" pitchFamily="50" charset="-128"/>
              </a:rPr>
              <a:t>、水平展開</a:t>
            </a:r>
            <a:endParaRPr lang="en-US" altLang="ja-JP" sz="1200" kern="0" dirty="0">
              <a:solidFill>
                <a:prstClr val="black"/>
              </a:solidFill>
              <a:latin typeface="ＭＳ Ｐゴシック" panose="020B0600070205080204" pitchFamily="50" charset="-128"/>
              <a:ea typeface="ＭＳ Ｐゴシック" panose="020B0600070205080204" pitchFamily="50" charset="-128"/>
            </a:endParaRPr>
          </a:p>
          <a:p>
            <a:pPr defTabSz="914235">
              <a:tabLst>
                <a:tab pos="3940175" algn="l"/>
              </a:tabLst>
              <a:defRPr/>
            </a:pPr>
            <a:endParaRPr lang="en-US" altLang="ja-JP" sz="1200" kern="0" dirty="0">
              <a:solidFill>
                <a:srgbClr val="FF0000"/>
              </a:solidFill>
              <a:latin typeface="ＭＳ Ｐゴシック" panose="020B0600070205080204" pitchFamily="50" charset="-128"/>
              <a:ea typeface="ＭＳ Ｐゴシック" panose="020B0600070205080204" pitchFamily="50" charset="-128"/>
            </a:endParaRPr>
          </a:p>
          <a:p>
            <a:pPr marL="249238" indent="-230188" defTabSz="914235">
              <a:tabLst>
                <a:tab pos="266700" algn="l"/>
                <a:tab pos="3940175" algn="l"/>
              </a:tabLst>
              <a:defRPr/>
            </a:pPr>
            <a:r>
              <a:rPr lang="ja-JP" altLang="en-US" sz="1200" kern="0" dirty="0">
                <a:solidFill>
                  <a:srgbClr val="FF0000"/>
                </a:solidFill>
                <a:latin typeface="ＭＳ Ｐゴシック" panose="020B0600070205080204" pitchFamily="50" charset="-128"/>
                <a:ea typeface="ＭＳ Ｐゴシック" panose="020B0600070205080204" pitchFamily="50" charset="-128"/>
              </a:rPr>
              <a:t>　</a:t>
            </a:r>
            <a:endParaRPr lang="en-US" altLang="ja-JP" sz="1200" kern="0" dirty="0">
              <a:solidFill>
                <a:srgbClr val="FF0000"/>
              </a:solidFill>
              <a:latin typeface="ＭＳ Ｐゴシック" panose="020B0600070205080204" pitchFamily="50" charset="-128"/>
              <a:ea typeface="ＭＳ Ｐゴシック" panose="020B0600070205080204" pitchFamily="50" charset="-128"/>
            </a:endParaRPr>
          </a:p>
          <a:p>
            <a:pPr marL="266700" indent="-247650" defTabSz="914235">
              <a:tabLst>
                <a:tab pos="3940175" algn="l"/>
              </a:tabLst>
              <a:defRPr/>
            </a:pPr>
            <a:r>
              <a:rPr lang="ja-JP" altLang="en-US" sz="1200" kern="0" dirty="0">
                <a:solidFill>
                  <a:srgbClr val="FF0000"/>
                </a:solidFill>
                <a:latin typeface="ＭＳ Ｐゴシック" panose="020B0600070205080204" pitchFamily="50" charset="-128"/>
                <a:ea typeface="ＭＳ Ｐゴシック" panose="020B0600070205080204" pitchFamily="50" charset="-128"/>
              </a:rPr>
              <a:t>　</a:t>
            </a:r>
            <a:endParaRPr lang="en-US" altLang="ja-JP" b="1" kern="0" dirty="0">
              <a:solidFill>
                <a:srgbClr val="FF0000"/>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723865163"/>
      </p:ext>
    </p:extLst>
  </p:cSld>
  <p:clrMapOvr>
    <a:masterClrMapping/>
  </p:clrMapOvr>
</p:sld>
</file>

<file path=ppt/theme/theme1.xml><?xml version="1.0" encoding="utf-8"?>
<a:theme xmlns:a="http://schemas.openxmlformats.org/drawingml/2006/main" name="3_標準デザイン">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Words>440</Words>
  <PresentationFormat>A4 210 x 297 mm</PresentationFormat>
  <Paragraphs>68</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HGP創英角ｺﾞｼｯｸUB</vt:lpstr>
      <vt:lpstr>ＭＳ Ｐゴシック</vt:lpstr>
      <vt:lpstr>游ゴシック</vt:lpstr>
      <vt:lpstr>Arial</vt:lpstr>
      <vt:lpstr>Times New Roman</vt:lpstr>
      <vt:lpstr>3_標準デザイン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