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7" r:id="rId2"/>
    <p:sldId id="296" r:id="rId3"/>
    <p:sldId id="298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D9D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7418" autoAdjust="0"/>
  </p:normalViewPr>
  <p:slideViewPr>
    <p:cSldViewPr>
      <p:cViewPr varScale="1">
        <p:scale>
          <a:sx n="68" d="100"/>
          <a:sy n="68" d="100"/>
        </p:scale>
        <p:origin x="15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5734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176" y="0"/>
            <a:ext cx="2895733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076"/>
            <a:ext cx="2895734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176" y="9373076"/>
            <a:ext cx="2895733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/>
            </a:lvl1pPr>
          </a:lstStyle>
          <a:p>
            <a:pPr>
              <a:defRPr/>
            </a:pPr>
            <a:fld id="{4B53F7E7-4D7A-4BA0-8145-D9EED7F0E6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4796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0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77" y="4686538"/>
            <a:ext cx="5390810" cy="444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0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/>
            </a:lvl1pPr>
          </a:lstStyle>
          <a:p>
            <a:pPr>
              <a:defRPr/>
            </a:pPr>
            <a:fld id="{6CB5B19B-2A7B-4820-A495-7EA32EFCE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4819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6561" indent="-283293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3170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86438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39706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92974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46243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99511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52779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35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6561" indent="-283293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3170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86438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39706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92974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46243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99511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52779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95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6561" indent="-283293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3170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86438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39706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92974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46243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99511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52779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32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FCEB3-C420-400D-9DF3-AABFEA07EB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4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4B9A6-F962-47BE-A435-95FB34C964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44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1A7B6-14F3-4207-B043-8CD2B4D48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231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0751B-34C4-41F7-9A42-B8AF861495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7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9F343-E9CF-4B4F-B1F2-5AE56531BE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06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89A7-C794-42E5-B514-19BD8B9D7F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084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135CE-EC53-4CC2-8921-63B1DF7CEF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00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E426-13D8-4731-800B-C6CA3BC2C7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394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7AC06-2987-4D3C-B767-74FF378237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645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E220E-741E-4C4E-AF44-E2074EF01C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894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880E6-BF27-4B64-B1E8-768BD1D51D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51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FD9BB62-D0E4-4F2F-9365-A85B5DD33C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07950" y="1737353"/>
            <a:ext cx="561617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en-US" altLang="ja-JP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推進に向けた課題・ビジョン</a:t>
            </a:r>
            <a:endParaRPr lang="ja-JP" altLang="en-US" sz="15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2" name="Rectangle 66"/>
          <p:cNvSpPr>
            <a:spLocks noChangeArrowheads="1"/>
          </p:cNvSpPr>
          <p:nvPr/>
        </p:nvSpPr>
        <p:spPr bwMode="auto">
          <a:xfrm>
            <a:off x="107950" y="1714221"/>
            <a:ext cx="8978900" cy="4999351"/>
          </a:xfrm>
          <a:prstGeom prst="rect">
            <a:avLst/>
          </a:prstGeom>
          <a:noFill/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3" name="Rectangle 67"/>
          <p:cNvSpPr>
            <a:spLocks noChangeArrowheads="1"/>
          </p:cNvSpPr>
          <p:nvPr/>
        </p:nvSpPr>
        <p:spPr bwMode="auto">
          <a:xfrm>
            <a:off x="0" y="0"/>
            <a:ext cx="9144000" cy="573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取組名称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応募事業者・団体名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0" name="テキスト ボックス 33"/>
          <p:cNvSpPr txBox="1">
            <a:spLocks noChangeArrowheads="1"/>
          </p:cNvSpPr>
          <p:nvPr/>
        </p:nvSpPr>
        <p:spPr bwMode="auto">
          <a:xfrm>
            <a:off x="3157536" y="815826"/>
            <a:ext cx="3070647" cy="49244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・事業の概要について、２～３行で</a:t>
            </a:r>
            <a:r>
              <a:rPr lang="ja-JP" altLang="en-US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ポイント程度）</a:t>
            </a:r>
            <a:endParaRPr lang="ja-JP" altLang="en-US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660356" y="11004"/>
            <a:ext cx="470422" cy="554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１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07950" y="656948"/>
            <a:ext cx="8978900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･･･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07950" y="3789040"/>
            <a:ext cx="561617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不動産</a:t>
            </a:r>
            <a:r>
              <a:rPr lang="en-US" altLang="ja-JP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を活用したユースケースの取組内容</a:t>
            </a:r>
            <a:endParaRPr lang="ja-JP" altLang="en-US" sz="15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33"/>
          <p:cNvSpPr txBox="1">
            <a:spLocks noChangeArrowheads="1"/>
          </p:cNvSpPr>
          <p:nvPr/>
        </p:nvSpPr>
        <p:spPr bwMode="auto">
          <a:xfrm>
            <a:off x="285838" y="2165008"/>
            <a:ext cx="3364813" cy="2923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・文章や図表で説明（</a:t>
            </a:r>
            <a:r>
              <a:rPr lang="en-US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ポイント程度）</a:t>
            </a:r>
            <a:endParaRPr lang="ja-JP" altLang="en-US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33"/>
          <p:cNvSpPr txBox="1">
            <a:spLocks noChangeArrowheads="1"/>
          </p:cNvSpPr>
          <p:nvPr/>
        </p:nvSpPr>
        <p:spPr bwMode="auto">
          <a:xfrm>
            <a:off x="300593" y="4246906"/>
            <a:ext cx="3911367" cy="49244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・文章や図表で説明（</a:t>
            </a:r>
            <a:r>
              <a:rPr lang="en-US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ポイント程度）</a:t>
            </a:r>
            <a:endParaRPr lang="en-US" altLang="ja-JP" sz="13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必要に応じて、</a:t>
            </a:r>
            <a:r>
              <a:rPr lang="en-US" altLang="ja-JP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枚目の自由様式も使用してください</a:t>
            </a:r>
            <a:endParaRPr lang="ja-JP" altLang="en-US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08304" y="98182"/>
            <a:ext cx="1196826" cy="3767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様式７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91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6"/>
          <p:cNvSpPr>
            <a:spLocks noChangeArrowheads="1"/>
          </p:cNvSpPr>
          <p:nvPr/>
        </p:nvSpPr>
        <p:spPr bwMode="auto">
          <a:xfrm>
            <a:off x="96699" y="916778"/>
            <a:ext cx="4335601" cy="319844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3" name="Rectangle 67"/>
          <p:cNvSpPr>
            <a:spLocks noChangeArrowheads="1"/>
          </p:cNvSpPr>
          <p:nvPr/>
        </p:nvSpPr>
        <p:spPr bwMode="auto">
          <a:xfrm>
            <a:off x="0" y="0"/>
            <a:ext cx="9144000" cy="573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取組名称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応募事業者・団体名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30" name="テキスト ボックス 33"/>
          <p:cNvSpPr txBox="1">
            <a:spLocks noChangeArrowheads="1"/>
          </p:cNvSpPr>
          <p:nvPr/>
        </p:nvSpPr>
        <p:spPr bwMode="auto">
          <a:xfrm>
            <a:off x="5432423" y="2005638"/>
            <a:ext cx="3056282" cy="2923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・運営体制について、図表、文章等で説明</a:t>
            </a:r>
            <a:endParaRPr lang="en-US" altLang="ja-JP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673578" y="6724"/>
            <a:ext cx="470422" cy="554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２</a:t>
            </a:r>
            <a:endParaRPr kumimoji="1" lang="ja-JP" altLang="en-US" dirty="0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4604465" y="595107"/>
            <a:ext cx="388424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5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運営</a:t>
            </a:r>
            <a:r>
              <a:rPr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  <a:endParaRPr lang="ja-JP" altLang="en-US" sz="15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8125" indent="-2381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0" y="578224"/>
            <a:ext cx="388424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モデル事業の実施スケジュール</a:t>
            </a: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Rectangle 66"/>
          <p:cNvSpPr>
            <a:spLocks noChangeArrowheads="1"/>
          </p:cNvSpPr>
          <p:nvPr/>
        </p:nvSpPr>
        <p:spPr bwMode="auto">
          <a:xfrm>
            <a:off x="4704486" y="916778"/>
            <a:ext cx="4335601" cy="319844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96699" y="4144527"/>
            <a:ext cx="388424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モデル事業以降の展開</a:t>
            </a:r>
            <a:endParaRPr lang="ja-JP" altLang="en-US" sz="15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8125" indent="-2381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3"/>
          <p:cNvSpPr txBox="1">
            <a:spLocks noChangeArrowheads="1"/>
          </p:cNvSpPr>
          <p:nvPr/>
        </p:nvSpPr>
        <p:spPr bwMode="auto">
          <a:xfrm>
            <a:off x="740676" y="2005638"/>
            <a:ext cx="2895219" cy="49244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・モデル事業の実施スケジュールについて、図表、文章等で説明</a:t>
            </a:r>
            <a:endParaRPr lang="en-US" altLang="ja-JP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Rectangle 66"/>
          <p:cNvSpPr>
            <a:spLocks noChangeArrowheads="1"/>
          </p:cNvSpPr>
          <p:nvPr/>
        </p:nvSpPr>
        <p:spPr bwMode="auto">
          <a:xfrm>
            <a:off x="130703" y="4501091"/>
            <a:ext cx="8923462" cy="228245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3"/>
          <p:cNvSpPr txBox="1">
            <a:spLocks noChangeArrowheads="1"/>
          </p:cNvSpPr>
          <p:nvPr/>
        </p:nvSpPr>
        <p:spPr bwMode="auto">
          <a:xfrm>
            <a:off x="2806181" y="5380708"/>
            <a:ext cx="3277987" cy="49244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・モデル事業以降の取組やロードマップについて、</a:t>
            </a:r>
            <a:endParaRPr lang="en-US" altLang="ja-JP" sz="13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図表、文章等で説明</a:t>
            </a:r>
            <a:endParaRPr lang="en-US" altLang="ja-JP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67"/>
          <p:cNvSpPr>
            <a:spLocks noChangeArrowheads="1"/>
          </p:cNvSpPr>
          <p:nvPr/>
        </p:nvSpPr>
        <p:spPr bwMode="auto">
          <a:xfrm>
            <a:off x="0" y="0"/>
            <a:ext cx="9144000" cy="573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取組名称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業者・団体名</a:t>
            </a:r>
            <a:r>
              <a:rPr lang="ja-JP" altLang="en-US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31" name="テキスト ボックス 33"/>
          <p:cNvSpPr txBox="1">
            <a:spLocks noChangeArrowheads="1"/>
          </p:cNvSpPr>
          <p:nvPr/>
        </p:nvSpPr>
        <p:spPr bwMode="auto">
          <a:xfrm>
            <a:off x="1800176" y="2619489"/>
            <a:ext cx="4716040" cy="109260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自由様式</a:t>
            </a:r>
            <a:endParaRPr lang="en-US" altLang="ja-JP" sz="13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・１枚目、２枚目で書き切れなかった提案の特徴等を記入下さい。</a:t>
            </a:r>
            <a:endParaRPr lang="en-US" altLang="ja-JP" sz="13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・図表や文章の分量は問いませんが、</a:t>
            </a:r>
            <a:r>
              <a:rPr lang="ja-JP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文字の大きさについては</a:t>
            </a:r>
            <a:r>
              <a:rPr lang="ja-JP" altLang="ja-JP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ja-JP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以下を参考</a:t>
            </a:r>
            <a:r>
              <a:rPr lang="ja-JP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ja-JP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en-US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下さい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3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・タイトル、見出し：</a:t>
            </a:r>
            <a:r>
              <a:rPr lang="en-US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ポイント以上、本文：１</a:t>
            </a:r>
            <a:r>
              <a:rPr lang="en-US" altLang="ja-JP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</a:t>
            </a:r>
            <a:endParaRPr lang="en-US" altLang="ja-JP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673578" y="6724"/>
            <a:ext cx="470422" cy="554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507615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5673</TotalTime>
  <Words>230</Words>
  <Application>Microsoft Office PowerPoint</Application>
  <PresentationFormat>画面に合わせる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ＭＳ Ｐ明朝</vt:lpstr>
      <vt:lpstr>Arial</vt:lpstr>
      <vt:lpstr>Wingdings</vt:lpstr>
      <vt:lpstr>標準デザイン</vt:lpstr>
      <vt:lpstr>PowerPoint プレゼンテーション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>栗橋 孝明</cp:lastModifiedBy>
  <cp:revision>190</cp:revision>
  <cp:lastPrinted>2019-04-03T09:20:00Z</cp:lastPrinted>
  <dcterms:created xsi:type="dcterms:W3CDTF">2007-06-19T07:03:32Z</dcterms:created>
  <dcterms:modified xsi:type="dcterms:W3CDTF">2023-03-14T11:56:50Z</dcterms:modified>
</cp:coreProperties>
</file>