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99" r:id="rId2"/>
    <p:sldId id="300" r:id="rId3"/>
    <p:sldId id="303" r:id="rId4"/>
    <p:sldId id="296" r:id="rId5"/>
    <p:sldId id="297" r:id="rId6"/>
    <p:sldId id="301" r:id="rId7"/>
    <p:sldId id="298" r:id="rId8"/>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FF0000"/>
    <a:srgbClr val="FFFF00"/>
    <a:srgbClr val="FFD9D9"/>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355313-01BD-4499-A735-E963BF6EB2A8}" v="211" dt="2025-01-15T08:53:20.697"/>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85" autoAdjust="0"/>
    <p:restoredTop sz="97418" autoAdjust="0"/>
  </p:normalViewPr>
  <p:slideViewPr>
    <p:cSldViewPr>
      <p:cViewPr varScale="1">
        <p:scale>
          <a:sx n="113" d="100"/>
          <a:sy n="113" d="100"/>
        </p:scale>
        <p:origin x="176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handoutMasters/handoutMaster1.xml" Type="http://schemas.openxmlformats.org/officeDocument/2006/relationships/handoutMaster"/><Relationship Id="rId11" Target="presProps.xml" Type="http://schemas.openxmlformats.org/officeDocument/2006/relationships/presProps"/><Relationship Id="rId12" Target="viewProps.xml" Type="http://schemas.openxmlformats.org/officeDocument/2006/relationships/viewProps"/><Relationship Id="rId13" Target="theme/theme1.xml" Type="http://schemas.openxmlformats.org/officeDocument/2006/relationships/theme"/><Relationship Id="rId14" Target="tableStyles.xml" Type="http://schemas.openxmlformats.org/officeDocument/2006/relationships/tableStyles"/><Relationship Id="rId15" Target="revisionInfo.xml" Type="http://schemas.microsoft.com/office/2015/10/relationships/revisionInfo"/><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notesMasters/notesMaster1.xml" Type="http://schemas.openxmlformats.org/officeDocument/2006/relationships/notesMaster"/></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1" y="0"/>
            <a:ext cx="2895734" cy="456993"/>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defTabSz="914406" eaLnBrk="1" hangingPunct="1">
              <a:defRPr sz="1200">
                <a:latin typeface="Arial" charset="0"/>
                <a:ea typeface="ＭＳ Ｐゴシック" pitchFamily="50" charset="-128"/>
              </a:defRPr>
            </a:lvl1pPr>
          </a:lstStyle>
          <a:p>
            <a:pPr>
              <a:defRPr/>
            </a:pPr>
            <a:endParaRPr lang="en-US" altLang="ja-JP"/>
          </a:p>
        </p:txBody>
      </p:sp>
      <p:sp>
        <p:nvSpPr>
          <p:cNvPr id="63491" name="Rectangle 3"/>
          <p:cNvSpPr>
            <a:spLocks noGrp="1" noChangeArrowheads="1"/>
          </p:cNvSpPr>
          <p:nvPr>
            <p:ph type="dt" sz="quarter" idx="1"/>
          </p:nvPr>
        </p:nvSpPr>
        <p:spPr bwMode="auto">
          <a:xfrm>
            <a:off x="3810176" y="0"/>
            <a:ext cx="2895733" cy="456993"/>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defTabSz="914406" eaLnBrk="1" hangingPunct="1">
              <a:defRPr sz="1200">
                <a:latin typeface="Arial" charset="0"/>
                <a:ea typeface="ＭＳ Ｐゴシック" pitchFamily="50" charset="-128"/>
              </a:defRPr>
            </a:lvl1pPr>
          </a:lstStyle>
          <a:p>
            <a:pPr>
              <a:defRPr/>
            </a:pPr>
            <a:endParaRPr lang="en-US" altLang="ja-JP"/>
          </a:p>
        </p:txBody>
      </p:sp>
      <p:sp>
        <p:nvSpPr>
          <p:cNvPr id="63492" name="Rectangle 4"/>
          <p:cNvSpPr>
            <a:spLocks noGrp="1" noChangeArrowheads="1"/>
          </p:cNvSpPr>
          <p:nvPr>
            <p:ph type="ftr" sz="quarter" idx="2"/>
          </p:nvPr>
        </p:nvSpPr>
        <p:spPr bwMode="auto">
          <a:xfrm>
            <a:off x="1" y="9373076"/>
            <a:ext cx="2895734" cy="456993"/>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defTabSz="914406" eaLnBrk="1" hangingPunct="1">
              <a:defRPr sz="1200">
                <a:latin typeface="Arial" charset="0"/>
                <a:ea typeface="ＭＳ Ｐゴシック" pitchFamily="50" charset="-128"/>
              </a:defRPr>
            </a:lvl1pPr>
          </a:lstStyle>
          <a:p>
            <a:pPr>
              <a:defRPr/>
            </a:pPr>
            <a:endParaRPr lang="en-US" altLang="ja-JP"/>
          </a:p>
        </p:txBody>
      </p:sp>
      <p:sp>
        <p:nvSpPr>
          <p:cNvPr id="63493" name="Rectangle 5"/>
          <p:cNvSpPr>
            <a:spLocks noGrp="1" noChangeArrowheads="1"/>
          </p:cNvSpPr>
          <p:nvPr>
            <p:ph type="sldNum" sz="quarter" idx="3"/>
          </p:nvPr>
        </p:nvSpPr>
        <p:spPr bwMode="auto">
          <a:xfrm>
            <a:off x="3810176" y="9373076"/>
            <a:ext cx="2895733" cy="456993"/>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defTabSz="914406" eaLnBrk="1" hangingPunct="1">
              <a:defRPr sz="1200"/>
            </a:lvl1pPr>
          </a:lstStyle>
          <a:p>
            <a:pPr>
              <a:defRPr/>
            </a:pPr>
            <a:fld id="{4B53F7E7-4D7A-4BA0-8145-D9EED7F0E647}" type="slidenum">
              <a:rPr lang="en-US" altLang="ja-JP"/>
              <a:pPr>
                <a:defRPr/>
              </a:pPr>
              <a:t>‹#›</a:t>
            </a:fld>
            <a:endParaRPr lang="en-US" altLang="ja-JP"/>
          </a:p>
        </p:txBody>
      </p:sp>
    </p:spTree>
    <p:extLst>
      <p:ext uri="{BB962C8B-B14F-4D97-AF65-F5344CB8AC3E}">
        <p14:creationId xmlns:p14="http://schemas.microsoft.com/office/powerpoint/2010/main" val="3364796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19302" cy="493237"/>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defTabSz="914406" eaLnBrk="1" hangingPunct="1">
              <a:defRPr sz="1200">
                <a:latin typeface="Arial" charset="0"/>
                <a:ea typeface="ＭＳ Ｐゴシック" pitchFamily="50" charset="-128"/>
              </a:defRPr>
            </a:lvl1pPr>
          </a:lstStyle>
          <a:p>
            <a:pPr>
              <a:defRPr/>
            </a:pPr>
            <a:endParaRPr lang="en-US" altLang="ja-JP"/>
          </a:p>
        </p:txBody>
      </p:sp>
      <p:sp>
        <p:nvSpPr>
          <p:cNvPr id="48131" name="Rectangle 3"/>
          <p:cNvSpPr>
            <a:spLocks noGrp="1" noChangeArrowheads="1"/>
          </p:cNvSpPr>
          <p:nvPr>
            <p:ph type="dt" idx="1"/>
          </p:nvPr>
        </p:nvSpPr>
        <p:spPr bwMode="auto">
          <a:xfrm>
            <a:off x="3814890" y="0"/>
            <a:ext cx="2919302" cy="493237"/>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defTabSz="914406" eaLnBrk="1" hangingPunct="1">
              <a:defRPr sz="1200">
                <a:latin typeface="Arial" charset="0"/>
                <a:ea typeface="ＭＳ Ｐゴシック" pitchFamily="50" charset="-128"/>
              </a:defRPr>
            </a:lvl1pPr>
          </a:lstStyle>
          <a:p>
            <a:pPr>
              <a:defRPr/>
            </a:pPr>
            <a:endParaRPr lang="en-US" altLang="ja-JP"/>
          </a:p>
        </p:txBody>
      </p:sp>
      <p:sp>
        <p:nvSpPr>
          <p:cNvPr id="2052" name="Rectangle 4"/>
          <p:cNvSpPr>
            <a:spLocks noGrp="1" noRot="1" noChangeAspect="1" noChangeArrowheads="1" noTextEdit="1"/>
          </p:cNvSpPr>
          <p:nvPr>
            <p:ph type="sldImg" idx="2"/>
          </p:nvPr>
        </p:nvSpPr>
        <p:spPr bwMode="auto">
          <a:xfrm>
            <a:off x="900113" y="739775"/>
            <a:ext cx="493395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3" name="Rectangle 5"/>
          <p:cNvSpPr>
            <a:spLocks noGrp="1" noChangeArrowheads="1"/>
          </p:cNvSpPr>
          <p:nvPr>
            <p:ph type="body" sz="quarter" idx="3"/>
          </p:nvPr>
        </p:nvSpPr>
        <p:spPr bwMode="auto">
          <a:xfrm>
            <a:off x="672477" y="4686538"/>
            <a:ext cx="5390810" cy="4440707"/>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8134" name="Rectangle 6"/>
          <p:cNvSpPr>
            <a:spLocks noGrp="1" noChangeArrowheads="1"/>
          </p:cNvSpPr>
          <p:nvPr>
            <p:ph type="ftr" sz="quarter" idx="4"/>
          </p:nvPr>
        </p:nvSpPr>
        <p:spPr bwMode="auto">
          <a:xfrm>
            <a:off x="0" y="9371501"/>
            <a:ext cx="2919302" cy="493236"/>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defTabSz="914406" eaLnBrk="1" hangingPunct="1">
              <a:defRPr sz="1200">
                <a:latin typeface="Arial" charset="0"/>
                <a:ea typeface="ＭＳ Ｐゴシック" pitchFamily="50" charset="-128"/>
              </a:defRPr>
            </a:lvl1pPr>
          </a:lstStyle>
          <a:p>
            <a:pPr>
              <a:defRPr/>
            </a:pPr>
            <a:endParaRPr lang="en-US" altLang="ja-JP"/>
          </a:p>
        </p:txBody>
      </p:sp>
      <p:sp>
        <p:nvSpPr>
          <p:cNvPr id="48135" name="Rectangle 7"/>
          <p:cNvSpPr>
            <a:spLocks noGrp="1" noChangeArrowheads="1"/>
          </p:cNvSpPr>
          <p:nvPr>
            <p:ph type="sldNum" sz="quarter" idx="5"/>
          </p:nvPr>
        </p:nvSpPr>
        <p:spPr bwMode="auto">
          <a:xfrm>
            <a:off x="3814890" y="9371501"/>
            <a:ext cx="2919302" cy="493236"/>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defTabSz="914406" eaLnBrk="1" hangingPunct="1">
              <a:defRPr sz="1200"/>
            </a:lvl1pPr>
          </a:lstStyle>
          <a:p>
            <a:pPr>
              <a:defRPr/>
            </a:pPr>
            <a:fld id="{6CB5B19B-2A7B-4820-A495-7EA32EFCEBE8}" type="slidenum">
              <a:rPr lang="en-US" altLang="ja-JP"/>
              <a:pPr>
                <a:defRPr/>
              </a:pPr>
              <a:t>‹#›</a:t>
            </a:fld>
            <a:endParaRPr lang="en-US" altLang="ja-JP"/>
          </a:p>
        </p:txBody>
      </p:sp>
    </p:spTree>
    <p:extLst>
      <p:ext uri="{BB962C8B-B14F-4D97-AF65-F5344CB8AC3E}">
        <p14:creationId xmlns:p14="http://schemas.microsoft.com/office/powerpoint/2010/main" val="28348193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6">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561" indent="-283293" defTabSz="914406">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3170" indent="-226634" defTabSz="914406">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438" indent="-226634" defTabSz="914406">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706" indent="-226634" defTabSz="914406">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974" indent="-226634" defTabSz="91440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6243" indent="-226634" defTabSz="91440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9511" indent="-226634" defTabSz="91440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779" indent="-226634" defTabSz="91440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1</a:t>
            </a:fld>
            <a:endParaRPr lang="en-US" altLang="ja-JP">
              <a:ea typeface="ＭＳ Ｐゴシック" panose="020B0600070205080204" pitchFamily="50" charset="-128"/>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3863943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6">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561" indent="-283293" defTabSz="914406">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3170" indent="-226634" defTabSz="914406">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438" indent="-226634" defTabSz="914406">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706" indent="-226634" defTabSz="914406">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974" indent="-226634" defTabSz="91440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6243" indent="-226634" defTabSz="91440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9511" indent="-226634" defTabSz="91440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779" indent="-226634" defTabSz="91440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2</a:t>
            </a:fld>
            <a:endParaRPr lang="en-US" altLang="ja-JP">
              <a:ea typeface="ＭＳ Ｐゴシック" panose="020B0600070205080204" pitchFamily="50" charset="-128"/>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473982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6">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561" indent="-283293" defTabSz="914406">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3170" indent="-226634" defTabSz="914406">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438" indent="-226634" defTabSz="914406">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706" indent="-226634" defTabSz="914406">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974" indent="-226634" defTabSz="91440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6243" indent="-226634" defTabSz="91440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9511" indent="-226634" defTabSz="91440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779" indent="-226634" defTabSz="91440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3</a:t>
            </a:fld>
            <a:endParaRPr lang="en-US" altLang="ja-JP">
              <a:ea typeface="ＭＳ Ｐゴシック" panose="020B0600070205080204" pitchFamily="50" charset="-128"/>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7449910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6">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561" indent="-283293" defTabSz="914406">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3170" indent="-226634" defTabSz="914406">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438" indent="-226634" defTabSz="914406">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706" indent="-226634" defTabSz="914406">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974" indent="-226634" defTabSz="91440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6243" indent="-226634" defTabSz="91440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9511" indent="-226634" defTabSz="91440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779" indent="-226634" defTabSz="91440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4</a:t>
            </a:fld>
            <a:endParaRPr lang="en-US" altLang="ja-JP">
              <a:ea typeface="ＭＳ Ｐゴシック" panose="020B0600070205080204" pitchFamily="50" charset="-128"/>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9818953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6">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561" indent="-283293" defTabSz="914406">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3170" indent="-226634" defTabSz="914406">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438" indent="-226634" defTabSz="914406">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706" indent="-226634" defTabSz="914406">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974" indent="-226634" defTabSz="91440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6243" indent="-226634" defTabSz="91440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9511" indent="-226634" defTabSz="91440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779" indent="-226634" defTabSz="91440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5</a:t>
            </a:fld>
            <a:endParaRPr lang="en-US" altLang="ja-JP">
              <a:ea typeface="ＭＳ Ｐゴシック" panose="020B0600070205080204" pitchFamily="50" charset="-128"/>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3746350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6">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561" indent="-283293" defTabSz="914406">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3170" indent="-226634" defTabSz="914406">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438" indent="-226634" defTabSz="914406">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706" indent="-226634" defTabSz="914406">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974" indent="-226634" defTabSz="91440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6243" indent="-226634" defTabSz="91440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9511" indent="-226634" defTabSz="91440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779" indent="-226634" defTabSz="91440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6</a:t>
            </a:fld>
            <a:endParaRPr lang="en-US" altLang="ja-JP">
              <a:ea typeface="ＭＳ Ｐゴシック" panose="020B0600070205080204" pitchFamily="50" charset="-128"/>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11901087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06">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6561" indent="-283293" defTabSz="914406">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3170" indent="-226634" defTabSz="914406">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6438" indent="-226634" defTabSz="914406">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9706" indent="-226634" defTabSz="914406">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2974" indent="-226634" defTabSz="91440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46243" indent="-226634" defTabSz="91440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399511" indent="-226634" defTabSz="91440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52779" indent="-226634" defTabSz="914406"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2C1CD5F8-6ED2-4EDB-AE28-6812BB19CC1F}" type="slidenum">
              <a:rPr lang="en-US" altLang="ja-JP" smtClean="0">
                <a:ea typeface="ＭＳ Ｐゴシック" panose="020B0600070205080204" pitchFamily="50" charset="-128"/>
              </a:rPr>
              <a:pPr>
                <a:spcBef>
                  <a:spcPct val="0"/>
                </a:spcBef>
              </a:pPr>
              <a:t>7</a:t>
            </a:fld>
            <a:endParaRPr lang="en-US" altLang="ja-JP">
              <a:ea typeface="ＭＳ Ｐゴシック" panose="020B0600070205080204" pitchFamily="50" charset="-128"/>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extLst>
      <p:ext uri="{BB962C8B-B14F-4D97-AF65-F5344CB8AC3E}">
        <p14:creationId xmlns:p14="http://schemas.microsoft.com/office/powerpoint/2010/main" val="4055832533"/>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67FCEB3-C420-400D-9DF3-AABFEA07EB20}" type="slidenum">
              <a:rPr lang="en-US" altLang="ja-JP"/>
              <a:pPr>
                <a:defRPr/>
              </a:pPr>
              <a:t>‹#›</a:t>
            </a:fld>
            <a:endParaRPr lang="en-US" altLang="ja-JP"/>
          </a:p>
        </p:txBody>
      </p:sp>
    </p:spTree>
    <p:extLst>
      <p:ext uri="{BB962C8B-B14F-4D97-AF65-F5344CB8AC3E}">
        <p14:creationId xmlns:p14="http://schemas.microsoft.com/office/powerpoint/2010/main" val="1958746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744B9A6-F962-47BE-A435-95FB34C96498}" type="slidenum">
              <a:rPr lang="en-US" altLang="ja-JP"/>
              <a:pPr>
                <a:defRPr/>
              </a:pPr>
              <a:t>‹#›</a:t>
            </a:fld>
            <a:endParaRPr lang="en-US" altLang="ja-JP"/>
          </a:p>
        </p:txBody>
      </p:sp>
    </p:spTree>
    <p:extLst>
      <p:ext uri="{BB962C8B-B14F-4D97-AF65-F5344CB8AC3E}">
        <p14:creationId xmlns:p14="http://schemas.microsoft.com/office/powerpoint/2010/main" val="2600449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271A7B6-14F3-4207-B043-8CD2B4D488D2}" type="slidenum">
              <a:rPr lang="en-US" altLang="ja-JP"/>
              <a:pPr>
                <a:defRPr/>
              </a:pPr>
              <a:t>‹#›</a:t>
            </a:fld>
            <a:endParaRPr lang="en-US" altLang="ja-JP"/>
          </a:p>
        </p:txBody>
      </p:sp>
    </p:spTree>
    <p:extLst>
      <p:ext uri="{BB962C8B-B14F-4D97-AF65-F5344CB8AC3E}">
        <p14:creationId xmlns:p14="http://schemas.microsoft.com/office/powerpoint/2010/main" val="2742316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D70751B-34C4-41F7-9A42-B8AF8614956A}" type="slidenum">
              <a:rPr lang="en-US" altLang="ja-JP"/>
              <a:pPr>
                <a:defRPr/>
              </a:pPr>
              <a:t>‹#›</a:t>
            </a:fld>
            <a:endParaRPr lang="en-US" altLang="ja-JP"/>
          </a:p>
        </p:txBody>
      </p:sp>
    </p:spTree>
    <p:extLst>
      <p:ext uri="{BB962C8B-B14F-4D97-AF65-F5344CB8AC3E}">
        <p14:creationId xmlns:p14="http://schemas.microsoft.com/office/powerpoint/2010/main" val="203378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F89F343-E9CF-4B4F-B1F2-5AE56531BE65}" type="slidenum">
              <a:rPr lang="en-US" altLang="ja-JP"/>
              <a:pPr>
                <a:defRPr/>
              </a:pPr>
              <a:t>‹#›</a:t>
            </a:fld>
            <a:endParaRPr lang="en-US" altLang="ja-JP"/>
          </a:p>
        </p:txBody>
      </p:sp>
    </p:spTree>
    <p:extLst>
      <p:ext uri="{BB962C8B-B14F-4D97-AF65-F5344CB8AC3E}">
        <p14:creationId xmlns:p14="http://schemas.microsoft.com/office/powerpoint/2010/main" val="3121066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87189A7-C794-42E5-B514-19BD8B9D7F40}" type="slidenum">
              <a:rPr lang="en-US" altLang="ja-JP"/>
              <a:pPr>
                <a:defRPr/>
              </a:pPr>
              <a:t>‹#›</a:t>
            </a:fld>
            <a:endParaRPr lang="en-US" altLang="ja-JP"/>
          </a:p>
        </p:txBody>
      </p:sp>
    </p:spTree>
    <p:extLst>
      <p:ext uri="{BB962C8B-B14F-4D97-AF65-F5344CB8AC3E}">
        <p14:creationId xmlns:p14="http://schemas.microsoft.com/office/powerpoint/2010/main" val="1200844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98D135CE-EC53-4CC2-8921-63B1DF7CEFA1}" type="slidenum">
              <a:rPr lang="en-US" altLang="ja-JP"/>
              <a:pPr>
                <a:defRPr/>
              </a:pPr>
              <a:t>‹#›</a:t>
            </a:fld>
            <a:endParaRPr lang="en-US" altLang="ja-JP"/>
          </a:p>
        </p:txBody>
      </p:sp>
    </p:spTree>
    <p:extLst>
      <p:ext uri="{BB962C8B-B14F-4D97-AF65-F5344CB8AC3E}">
        <p14:creationId xmlns:p14="http://schemas.microsoft.com/office/powerpoint/2010/main" val="1780009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7C38E426-13D8-4731-800B-C6CA3BC2C743}" type="slidenum">
              <a:rPr lang="en-US" altLang="ja-JP"/>
              <a:pPr>
                <a:defRPr/>
              </a:pPr>
              <a:t>‹#›</a:t>
            </a:fld>
            <a:endParaRPr lang="en-US" altLang="ja-JP"/>
          </a:p>
        </p:txBody>
      </p:sp>
    </p:spTree>
    <p:extLst>
      <p:ext uri="{BB962C8B-B14F-4D97-AF65-F5344CB8AC3E}">
        <p14:creationId xmlns:p14="http://schemas.microsoft.com/office/powerpoint/2010/main" val="713940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637AC06-2987-4D3C-B767-74FF378237D4}" type="slidenum">
              <a:rPr lang="en-US" altLang="ja-JP"/>
              <a:pPr>
                <a:defRPr/>
              </a:pPr>
              <a:t>‹#›</a:t>
            </a:fld>
            <a:endParaRPr lang="en-US" altLang="ja-JP"/>
          </a:p>
        </p:txBody>
      </p:sp>
    </p:spTree>
    <p:extLst>
      <p:ext uri="{BB962C8B-B14F-4D97-AF65-F5344CB8AC3E}">
        <p14:creationId xmlns:p14="http://schemas.microsoft.com/office/powerpoint/2010/main" val="3376456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48E220E-741E-4C4E-AF44-E2074EF01C6A}" type="slidenum">
              <a:rPr lang="en-US" altLang="ja-JP"/>
              <a:pPr>
                <a:defRPr/>
              </a:pPr>
              <a:t>‹#›</a:t>
            </a:fld>
            <a:endParaRPr lang="en-US" altLang="ja-JP"/>
          </a:p>
        </p:txBody>
      </p:sp>
    </p:spTree>
    <p:extLst>
      <p:ext uri="{BB962C8B-B14F-4D97-AF65-F5344CB8AC3E}">
        <p14:creationId xmlns:p14="http://schemas.microsoft.com/office/powerpoint/2010/main" val="2798948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E1880E6-BF27-4B64-B1E8-768BD1D51DE5}" type="slidenum">
              <a:rPr lang="en-US" altLang="ja-JP"/>
              <a:pPr>
                <a:defRPr/>
              </a:pPr>
              <a:t>‹#›</a:t>
            </a:fld>
            <a:endParaRPr lang="en-US" altLang="ja-JP"/>
          </a:p>
        </p:txBody>
      </p:sp>
    </p:spTree>
    <p:extLst>
      <p:ext uri="{BB962C8B-B14F-4D97-AF65-F5344CB8AC3E}">
        <p14:creationId xmlns:p14="http://schemas.microsoft.com/office/powerpoint/2010/main" val="1828513879"/>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4FD9BB62-D0E4-4F2F-9365-A85B5DD33C1B}"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 Id="rId3" Target="https://www.mlit.go.jp/tochi_fudousan_kensetsugyo/content/001596306.pdf" TargetMode="External" Type="http://schemas.openxmlformats.org/officeDocument/2006/relationships/hyperlink"/></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 Id="rId3" Target="https://www.mlit.go.jp/tochi_fudousan_kensetsugyo/content/001596306.pdf" TargetMode="External" Type="http://schemas.openxmlformats.org/officeDocument/2006/relationships/hyperlink"/></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7.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Rectangle 67"/>
          <p:cNvSpPr>
            <a:spLocks noChangeArrowheads="1"/>
          </p:cNvSpPr>
          <p:nvPr/>
        </p:nvSpPr>
        <p:spPr bwMode="auto">
          <a:xfrm>
            <a:off x="0" y="0"/>
            <a:ext cx="9144000" cy="573088"/>
          </a:xfrm>
          <a:prstGeom prst="rect">
            <a:avLst/>
          </a:prstGeom>
          <a:solidFill>
            <a:schemeClr val="accent2"/>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lvl="0" eaLnBrk="1" hangingPunct="1">
              <a:spcBef>
                <a:spcPct val="0"/>
              </a:spcBef>
              <a:buNone/>
            </a:pPr>
            <a:r>
              <a:rPr lang="ja-JP" altLang="en-US" sz="2000" b="1" dirty="0">
                <a:solidFill>
                  <a:srgbClr val="FFFFFF"/>
                </a:solidFill>
                <a:latin typeface="Meiryo UI" panose="020B0604030504040204" pitchFamily="50" charset="-128"/>
                <a:ea typeface="Meiryo UI" panose="020B0604030504040204" pitchFamily="50" charset="-128"/>
              </a:rPr>
              <a:t>取組名称（応募事業者名）</a:t>
            </a:r>
          </a:p>
        </p:txBody>
      </p:sp>
      <p:sp>
        <p:nvSpPr>
          <p:cNvPr id="2" name="正方形/長方形 1"/>
          <p:cNvSpPr/>
          <p:nvPr/>
        </p:nvSpPr>
        <p:spPr>
          <a:xfrm>
            <a:off x="7668344" y="0"/>
            <a:ext cx="1475656" cy="5543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応募様式２</a:t>
            </a:r>
          </a:p>
        </p:txBody>
      </p:sp>
      <p:sp>
        <p:nvSpPr>
          <p:cNvPr id="4" name="正方形/長方形 3">
            <a:extLst>
              <a:ext uri="{FF2B5EF4-FFF2-40B4-BE49-F238E27FC236}">
                <a16:creationId xmlns:a16="http://schemas.microsoft.com/office/drawing/2014/main" id="{6189BDE0-7728-770E-36A6-9720D58F6A63}"/>
              </a:ext>
            </a:extLst>
          </p:cNvPr>
          <p:cNvSpPr/>
          <p:nvPr/>
        </p:nvSpPr>
        <p:spPr>
          <a:xfrm>
            <a:off x="107950" y="656948"/>
            <a:ext cx="8978900" cy="6156428"/>
          </a:xfrm>
          <a:prstGeom prst="rect">
            <a:avLst/>
          </a:prstGeom>
          <a:noFill/>
          <a:ln>
            <a:solidFill>
              <a:srgbClr val="0070C0"/>
            </a:solidFill>
          </a:ln>
        </p:spPr>
        <p:style>
          <a:lnRef idx="2">
            <a:schemeClr val="dk1"/>
          </a:lnRef>
          <a:fillRef idx="1">
            <a:schemeClr val="lt1"/>
          </a:fillRef>
          <a:effectRef idx="0">
            <a:schemeClr val="dk1"/>
          </a:effectRef>
          <a:fontRef idx="minor">
            <a:schemeClr val="dk1"/>
          </a:fontRef>
        </p:style>
        <p:txBody>
          <a:bodyPr rtlCol="0" anchor="t" anchorCtr="0"/>
          <a:lstStyle/>
          <a:p>
            <a:endParaRPr lang="en-US" altLang="ja-JP" sz="1600" dirty="0">
              <a:latin typeface="Meiryo UI" panose="020B0604030504040204" pitchFamily="50" charset="-128"/>
              <a:ea typeface="Meiryo UI" panose="020B0604030504040204" pitchFamily="50" charset="-128"/>
            </a:endParaRPr>
          </a:p>
        </p:txBody>
      </p:sp>
      <p:sp>
        <p:nvSpPr>
          <p:cNvPr id="6" name="Text Box 4">
            <a:extLst>
              <a:ext uri="{FF2B5EF4-FFF2-40B4-BE49-F238E27FC236}">
                <a16:creationId xmlns:a16="http://schemas.microsoft.com/office/drawing/2014/main" id="{9A1D1081-2363-4F5B-8C3B-599B91904D7F}"/>
              </a:ext>
            </a:extLst>
          </p:cNvPr>
          <p:cNvSpPr txBox="1">
            <a:spLocks noChangeArrowheads="1"/>
          </p:cNvSpPr>
          <p:nvPr/>
        </p:nvSpPr>
        <p:spPr bwMode="auto">
          <a:xfrm>
            <a:off x="89358" y="656948"/>
            <a:ext cx="1458306" cy="323165"/>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1500" b="1" dirty="0">
                <a:latin typeface="Meiryo UI" panose="020B0604030504040204" pitchFamily="50" charset="-128"/>
                <a:ea typeface="Meiryo UI" panose="020B0604030504040204" pitchFamily="50" charset="-128"/>
              </a:rPr>
              <a:t>物件概要等</a:t>
            </a:r>
          </a:p>
        </p:txBody>
      </p:sp>
      <p:graphicFrame>
        <p:nvGraphicFramePr>
          <p:cNvPr id="7" name="表 13">
            <a:extLst>
              <a:ext uri="{FF2B5EF4-FFF2-40B4-BE49-F238E27FC236}">
                <a16:creationId xmlns:a16="http://schemas.microsoft.com/office/drawing/2014/main" id="{6E4032D7-FE80-7159-48F3-7B810F3F891D}"/>
              </a:ext>
            </a:extLst>
          </p:cNvPr>
          <p:cNvGraphicFramePr>
            <a:graphicFrameLocks noGrp="1"/>
          </p:cNvGraphicFramePr>
          <p:nvPr>
            <p:extLst>
              <p:ext uri="{D42A27DB-BD31-4B8C-83A1-F6EECF244321}">
                <p14:modId xmlns:p14="http://schemas.microsoft.com/office/powerpoint/2010/main" val="1278169406"/>
              </p:ext>
            </p:extLst>
          </p:nvPr>
        </p:nvGraphicFramePr>
        <p:xfrm>
          <a:off x="251520" y="977772"/>
          <a:ext cx="4114983" cy="5598406"/>
        </p:xfrm>
        <a:graphic>
          <a:graphicData uri="http://schemas.openxmlformats.org/drawingml/2006/table">
            <a:tbl>
              <a:tblPr firstRow="1" bandRow="1"/>
              <a:tblGrid>
                <a:gridCol w="970800">
                  <a:extLst>
                    <a:ext uri="{9D8B030D-6E8A-4147-A177-3AD203B41FA5}">
                      <a16:colId xmlns:a16="http://schemas.microsoft.com/office/drawing/2014/main" val="20000"/>
                    </a:ext>
                  </a:extLst>
                </a:gridCol>
                <a:gridCol w="3144183">
                  <a:extLst>
                    <a:ext uri="{9D8B030D-6E8A-4147-A177-3AD203B41FA5}">
                      <a16:colId xmlns:a16="http://schemas.microsoft.com/office/drawing/2014/main" val="20001"/>
                    </a:ext>
                  </a:extLst>
                </a:gridCol>
              </a:tblGrid>
              <a:tr h="567682">
                <a:tc gridSpan="2">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pPr marL="0" indent="0" algn="ct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物件概要</a:t>
                      </a:r>
                    </a:p>
                  </a:txBody>
                  <a:tcPr marL="84406" marR="84406" marT="38957" marB="38957"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hMerge="1">
                  <a:txBody>
                    <a:bodyPr/>
                    <a:lstStyle/>
                    <a:p>
                      <a:pPr marL="0" indent="0" algn="ctr"/>
                      <a:endParaRPr kumimoji="1" lang="ja-JP" altLang="en-US" sz="1400" dirty="0">
                        <a:latin typeface="+mn-ea"/>
                        <a:ea typeface="+mn-ea"/>
                      </a:endParaRPr>
                    </a:p>
                  </a:txBody>
                  <a:tcPr marL="99060" marR="99060" anchor="ctr"/>
                </a:tc>
                <a:extLst>
                  <a:ext uri="{0D108BD9-81ED-4DB2-BD59-A6C34878D82A}">
                    <a16:rowId xmlns:a16="http://schemas.microsoft.com/office/drawing/2014/main" val="10000"/>
                  </a:ext>
                </a:extLst>
              </a:tr>
              <a:tr h="443386">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dist"/>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建物名称</a:t>
                      </a:r>
                    </a:p>
                  </a:txBody>
                  <a:tcPr marL="84406" marR="84406" marT="38957" marB="38957"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93663" lvl="1" indent="0" algn="l" defTabSz="914400" rtl="0" eaLnBrk="1" latinLnBrk="0" hangingPunct="1">
                        <a:buFont typeface="Wingdings" panose="05000000000000000000" pitchFamily="2" charset="2"/>
                        <a:buNone/>
                        <a:tabLst>
                          <a:tab pos="266700" algn="l"/>
                        </a:tabLst>
                      </a:pPr>
                      <a:endParaRPr kumimoji="1" lang="en-US" altLang="ja-JP" sz="1200" b="1"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84406" marT="38957" marB="38957"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2"/>
                  </a:ext>
                </a:extLst>
              </a:tr>
              <a:tr h="360040">
                <a:tc>
                  <a:txBody>
                    <a:bodyPr/>
                    <a:lstStyle/>
                    <a:p>
                      <a:pPr algn="dist"/>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所在地</a:t>
                      </a:r>
                    </a:p>
                  </a:txBody>
                  <a:tcPr marL="84406" marR="84406" marT="38957" marB="38957"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marL="93663" lvl="1" indent="0" algn="l" defTabSz="914400" rtl="0" eaLnBrk="1" latinLnBrk="0" hangingPunct="1">
                        <a:buFont typeface="Wingdings" panose="05000000000000000000" pitchFamily="2" charset="2"/>
                        <a:buNone/>
                        <a:tabLst>
                          <a:tab pos="266700" algn="l"/>
                        </a:tabLst>
                      </a:pPr>
                      <a:endParaRPr kumimoji="1" lang="en-US" altLang="ja-JP" sz="1200" b="1"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84406" marT="38957" marB="38957"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641705811"/>
                  </a:ext>
                </a:extLst>
              </a:tr>
              <a:tr h="432048">
                <a:tc>
                  <a:txBody>
                    <a:bodyPr/>
                    <a:lstStyle/>
                    <a:p>
                      <a:pPr algn="dist"/>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敷地面積</a:t>
                      </a:r>
                    </a:p>
                  </a:txBody>
                  <a:tcPr marL="84406" marR="84406" marT="38957" marB="38957"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marL="93663" lvl="1" indent="0" algn="l" defTabSz="914400" rtl="0" eaLnBrk="1" latinLnBrk="0" hangingPunct="1">
                        <a:buFont typeface="Wingdings" panose="05000000000000000000" pitchFamily="2" charset="2"/>
                        <a:buNone/>
                        <a:tabLst>
                          <a:tab pos="266700" algn="l"/>
                        </a:tabLst>
                      </a:pPr>
                      <a:endParaRPr kumimoji="1" lang="en-US" altLang="ja-JP" sz="1200" b="1"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84406" marT="38957" marB="38957"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2912023501"/>
                  </a:ext>
                </a:extLst>
              </a:tr>
              <a:tr h="398312">
                <a:tc>
                  <a:txBody>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建築面積</a:t>
                      </a:r>
                    </a:p>
                  </a:txBody>
                  <a:tcPr marL="84406" marR="84406" marT="38957" marB="38957"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marL="93663" lvl="1" indent="0" algn="l" defTabSz="914400" rtl="0" eaLnBrk="1" latinLnBrk="0" hangingPunct="1">
                        <a:buFont typeface="Wingdings" panose="05000000000000000000" pitchFamily="2" charset="2"/>
                        <a:buNone/>
                        <a:tabLst>
                          <a:tab pos="266700" algn="l"/>
                        </a:tabLst>
                      </a:pPr>
                      <a:endParaRPr kumimoji="1" lang="en-US" altLang="ja-JP" sz="1200" b="1"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84406" marT="38957" marB="38957"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2827520541"/>
                  </a:ext>
                </a:extLst>
              </a:tr>
              <a:tr h="393776">
                <a:tc>
                  <a:txBody>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延床面積</a:t>
                      </a:r>
                    </a:p>
                  </a:txBody>
                  <a:tcPr marL="84406" marR="84406" marT="38957" marB="38957"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marL="93663" lvl="1" indent="0" algn="l" defTabSz="914400" rtl="0" eaLnBrk="1" latinLnBrk="0" hangingPunct="1">
                        <a:buFont typeface="Wingdings" panose="05000000000000000000" pitchFamily="2" charset="2"/>
                        <a:buNone/>
                        <a:tabLst>
                          <a:tab pos="266700" algn="l"/>
                        </a:tabLst>
                      </a:pPr>
                      <a:endParaRPr kumimoji="1" lang="en-US" altLang="ja-JP" sz="1200" b="1"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84406" marT="38957" marB="38957"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3382055065"/>
                  </a:ext>
                </a:extLst>
              </a:tr>
              <a:tr h="432048">
                <a:tc>
                  <a:txBody>
                    <a:bodyPr/>
                    <a:lstStyle/>
                    <a:p>
                      <a:pPr marL="0" marR="0" lvl="0" indent="0" algn="dist" defTabSz="914400" rtl="0" eaLnBrk="1" fontAlgn="auto" latinLnBrk="0" hangingPunct="1">
                        <a:lnSpc>
                          <a:spcPct val="100000"/>
                        </a:lnSpc>
                        <a:spcBef>
                          <a:spcPts val="0"/>
                        </a:spcBef>
                        <a:spcAft>
                          <a:spcPts val="0"/>
                        </a:spcAft>
                        <a:buClrTx/>
                        <a:buSzTx/>
                        <a:buFontTx/>
                        <a:buNone/>
                        <a:tabLst/>
                        <a:defRPr/>
                      </a:pP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構造種別</a:t>
                      </a:r>
                    </a:p>
                  </a:txBody>
                  <a:tcPr marL="84406" marR="84406" marT="38957" marB="38957"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p>
                      <a:pPr marL="93663" lvl="1" indent="0" algn="l" defTabSz="914400" rtl="0" eaLnBrk="1" latinLnBrk="0" hangingPunct="1">
                        <a:buFont typeface="Wingdings" panose="05000000000000000000" pitchFamily="2" charset="2"/>
                        <a:buNone/>
                        <a:tabLst>
                          <a:tab pos="266700" algn="l"/>
                        </a:tabLst>
                      </a:pPr>
                      <a:endParaRPr kumimoji="1" lang="en-US" altLang="ja-JP" sz="1200" b="1" kern="1200" dirty="0">
                        <a:solidFill>
                          <a:schemeClr val="dk1"/>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84406" marT="38957" marB="38957"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2035984810"/>
                  </a:ext>
                </a:extLst>
              </a:tr>
              <a:tr h="360040">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dist"/>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階数</a:t>
                      </a:r>
                    </a:p>
                  </a:txBody>
                  <a:tcPr marL="84406" marR="84406" marT="38957" marB="38957"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93663" indent="0"/>
                      <a:endPar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84406" marT="38957" marB="38957"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4"/>
                  </a:ext>
                </a:extLst>
              </a:tr>
              <a:tr h="432048">
                <a:tc>
                  <a:txBody>
                    <a:bodyPr/>
                    <a:lstStyle/>
                    <a:p>
                      <a:pPr algn="dist"/>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新築年</a:t>
                      </a:r>
                    </a:p>
                  </a:txBody>
                  <a:tcPr marL="84406" marR="84406" marT="38957" marB="38957"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marL="93663" indent="0"/>
                      <a:endPar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84406" marT="38957" marB="38957"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2638896607"/>
                  </a:ext>
                </a:extLst>
              </a:tr>
              <a:tr h="432048">
                <a:tc>
                  <a:txBody>
                    <a:bodyPr/>
                    <a:lstStyle/>
                    <a:p>
                      <a:pPr algn="dist"/>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改修年</a:t>
                      </a:r>
                    </a:p>
                  </a:txBody>
                  <a:tcPr marL="84406" marR="84406" marT="38957" marB="38957"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p>
                      <a:pPr marL="93663" indent="0"/>
                      <a:endPar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84406" marT="38957" marB="38957"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5"/>
                  </a:ext>
                </a:extLst>
              </a:tr>
              <a:tr h="432048">
                <a:tc>
                  <a:txBody>
                    <a:bodyPr/>
                    <a:lstStyle/>
                    <a:p>
                      <a:pPr algn="dist"/>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改修期間</a:t>
                      </a:r>
                      <a:endPar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84406" marT="38957" marB="38957"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p>
                      <a:pPr marL="93663" indent="0"/>
                      <a:endPar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84406" marT="38957" marB="38957"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4126960096"/>
                  </a:ext>
                </a:extLst>
              </a:tr>
              <a:tr h="432048">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algn="dist"/>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用途</a:t>
                      </a:r>
                    </a:p>
                  </a:txBody>
                  <a:tcPr marL="84406" marR="84406" marT="38957" marB="38957"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93663" marR="0" indent="0" algn="l" defTabSz="914400" rtl="0" eaLnBrk="1" fontAlgn="auto" latinLnBrk="0" hangingPunct="1">
                        <a:lnSpc>
                          <a:spcPct val="100000"/>
                        </a:lnSpc>
                        <a:spcBef>
                          <a:spcPts val="0"/>
                        </a:spcBef>
                        <a:spcAft>
                          <a:spcPts val="0"/>
                        </a:spcAft>
                        <a:buClrTx/>
                        <a:buSzTx/>
                        <a:buFontTx/>
                        <a:buNone/>
                        <a:tabLst/>
                        <a:defRPr/>
                      </a:pPr>
                      <a:endPar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84406" marT="38957" marB="38957"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0006"/>
                  </a:ext>
                </a:extLst>
              </a:tr>
              <a:tr h="482882">
                <a:tc>
                  <a:txBody>
                    <a:bodyPr/>
                    <a:lstStyle/>
                    <a:p>
                      <a:pPr algn="dist"/>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資金調達</a:t>
                      </a:r>
                    </a:p>
                  </a:txBody>
                  <a:tcPr marL="84406" marR="84406" marT="38957" marB="38957"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p>
                      <a:pPr marL="93663" marR="0" indent="0" algn="l" defTabSz="914400" rtl="0" eaLnBrk="1" fontAlgn="auto" latinLnBrk="0" hangingPunct="1">
                        <a:lnSpc>
                          <a:spcPct val="100000"/>
                        </a:lnSpc>
                        <a:spcBef>
                          <a:spcPts val="0"/>
                        </a:spcBef>
                        <a:spcAft>
                          <a:spcPts val="0"/>
                        </a:spcAft>
                        <a:buClrTx/>
                        <a:buSzTx/>
                        <a:buFontTx/>
                        <a:buNone/>
                        <a:tabLst/>
                        <a:defRPr/>
                      </a:pPr>
                      <a:endPar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84406" marR="84406" marT="38957" marB="38957"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633017299"/>
                  </a:ext>
                </a:extLst>
              </a:tr>
            </a:tbl>
          </a:graphicData>
        </a:graphic>
      </p:graphicFrame>
      <p:sp>
        <p:nvSpPr>
          <p:cNvPr id="8" name="テキスト ボックス 33">
            <a:extLst>
              <a:ext uri="{FF2B5EF4-FFF2-40B4-BE49-F238E27FC236}">
                <a16:creationId xmlns:a16="http://schemas.microsoft.com/office/drawing/2014/main" id="{CD9CDB18-4341-65A2-0639-71E11C8804C1}"/>
              </a:ext>
            </a:extLst>
          </p:cNvPr>
          <p:cNvSpPr txBox="1">
            <a:spLocks noChangeArrowheads="1"/>
          </p:cNvSpPr>
          <p:nvPr/>
        </p:nvSpPr>
        <p:spPr bwMode="auto">
          <a:xfrm>
            <a:off x="5051937" y="3282806"/>
            <a:ext cx="3615299" cy="292388"/>
          </a:xfrm>
          <a:prstGeom prst="rect">
            <a:avLst/>
          </a:prstGeom>
          <a:solidFill>
            <a:schemeClr val="bg1"/>
          </a:solidFill>
          <a:ln w="9525">
            <a:solidFill>
              <a:srgbClr val="FF0000"/>
            </a:solidFill>
            <a:prstDash val="dash"/>
            <a:miter lim="800000"/>
            <a:headEnd/>
            <a:tailEnd/>
          </a:ln>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300" dirty="0">
                <a:solidFill>
                  <a:srgbClr val="FF0000"/>
                </a:solidFill>
                <a:latin typeface="Meiryo UI" panose="020B0604030504040204" pitchFamily="50" charset="-128"/>
                <a:ea typeface="Meiryo UI" panose="020B0604030504040204" pitchFamily="50" charset="-128"/>
              </a:rPr>
              <a:t>・物件の外観がわかる写真を貼付してください。</a:t>
            </a:r>
            <a:endParaRPr lang="en-US" altLang="ja-JP" sz="1300" dirty="0">
              <a:solidFill>
                <a:srgbClr val="FF0000"/>
              </a:solidFill>
              <a:latin typeface="Meiryo UI" panose="020B0604030504040204" pitchFamily="50" charset="-128"/>
              <a:ea typeface="Meiryo UI" panose="020B0604030504040204" pitchFamily="50" charset="-128"/>
            </a:endParaRPr>
          </a:p>
        </p:txBody>
      </p:sp>
      <p:sp>
        <p:nvSpPr>
          <p:cNvPr id="5" name="スライド番号プレースホルダー 3">
            <a:extLst>
              <a:ext uri="{FF2B5EF4-FFF2-40B4-BE49-F238E27FC236}">
                <a16:creationId xmlns:a16="http://schemas.microsoft.com/office/drawing/2014/main" id="{C8B5BB16-82FF-B990-0798-2C902F21C834}"/>
              </a:ext>
            </a:extLst>
          </p:cNvPr>
          <p:cNvSpPr>
            <a:spLocks noGrp="1"/>
          </p:cNvSpPr>
          <p:nvPr>
            <p:ph type="sldNum" sz="quarter" idx="12"/>
          </p:nvPr>
        </p:nvSpPr>
        <p:spPr>
          <a:xfrm>
            <a:off x="8891465" y="6594471"/>
            <a:ext cx="252535" cy="263529"/>
          </a:xfrm>
          <a:solidFill>
            <a:schemeClr val="bg1"/>
          </a:solidFill>
          <a:ln>
            <a:noFill/>
          </a:ln>
        </p:spPr>
        <p:txBody>
          <a:bodyPr anchor="ctr"/>
          <a:lstStyle/>
          <a:p>
            <a:pPr algn="ctr" defTabSz="914400" fontAlgn="base">
              <a:spcBef>
                <a:spcPct val="0"/>
              </a:spcBef>
              <a:spcAft>
                <a:spcPct val="0"/>
              </a:spcAft>
              <a:defRPr/>
            </a:pPr>
            <a:fld id="{651FC12D-27C1-4F31-90C9-A93D49E44687}" type="slidenum">
              <a:rPr lang="en-US" altLang="ja-JP" sz="1400">
                <a:solidFill>
                  <a:prstClr val="black"/>
                </a:solidFill>
                <a:latin typeface="Arial"/>
              </a:rPr>
              <a:pPr algn="ctr" defTabSz="914400" fontAlgn="base">
                <a:spcBef>
                  <a:spcPct val="0"/>
                </a:spcBef>
                <a:spcAft>
                  <a:spcPct val="0"/>
                </a:spcAft>
                <a:defRPr/>
              </a:pPr>
              <a:t>1</a:t>
            </a:fld>
            <a:endParaRPr lang="en-US" altLang="ja-JP" sz="1400" dirty="0">
              <a:solidFill>
                <a:prstClr val="black"/>
              </a:solidFill>
              <a:latin typeface="Arial"/>
            </a:endParaRPr>
          </a:p>
        </p:txBody>
      </p:sp>
    </p:spTree>
    <p:extLst>
      <p:ext uri="{BB962C8B-B14F-4D97-AF65-F5344CB8AC3E}">
        <p14:creationId xmlns:p14="http://schemas.microsoft.com/office/powerpoint/2010/main" val="184002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Rectangle 67"/>
          <p:cNvSpPr>
            <a:spLocks noChangeArrowheads="1"/>
          </p:cNvSpPr>
          <p:nvPr/>
        </p:nvSpPr>
        <p:spPr bwMode="auto">
          <a:xfrm>
            <a:off x="0" y="0"/>
            <a:ext cx="9144000" cy="573088"/>
          </a:xfrm>
          <a:prstGeom prst="rect">
            <a:avLst/>
          </a:prstGeom>
          <a:solidFill>
            <a:schemeClr val="accent2"/>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lvl="0" eaLnBrk="1" hangingPunct="1">
              <a:spcBef>
                <a:spcPct val="0"/>
              </a:spcBef>
              <a:buNone/>
            </a:pPr>
            <a:r>
              <a:rPr lang="ja-JP" altLang="en-US" sz="2000" b="1" dirty="0">
                <a:solidFill>
                  <a:srgbClr val="FFFFFF"/>
                </a:solidFill>
                <a:latin typeface="Meiryo UI" panose="020B0604030504040204" pitchFamily="50" charset="-128"/>
                <a:ea typeface="Meiryo UI" panose="020B0604030504040204" pitchFamily="50" charset="-128"/>
              </a:rPr>
              <a:t>取組名称（応募事業者名）</a:t>
            </a:r>
          </a:p>
        </p:txBody>
      </p:sp>
      <p:sp>
        <p:nvSpPr>
          <p:cNvPr id="30" name="Text Box 4"/>
          <p:cNvSpPr txBox="1">
            <a:spLocks noChangeArrowheads="1"/>
          </p:cNvSpPr>
          <p:nvPr/>
        </p:nvSpPr>
        <p:spPr bwMode="auto">
          <a:xfrm>
            <a:off x="85640" y="615325"/>
            <a:ext cx="2902184" cy="323165"/>
          </a:xfrm>
          <a:prstGeom prst="rect">
            <a:avLst/>
          </a:prstGeom>
          <a:noFill/>
          <a:ln w="9525">
            <a:noFill/>
            <a:miter lim="800000"/>
            <a:headEnd/>
            <a:tailEnd/>
          </a:ln>
          <a:effectLst/>
        </p:spPr>
        <p:txBody>
          <a:bodyPr wrap="square">
            <a:spAutoFit/>
          </a:bodyPr>
          <a:lstStyle/>
          <a:p>
            <a:pPr marL="285750" indent="-285750" eaLnBrk="1" hangingPunct="1">
              <a:spcBef>
                <a:spcPct val="5000"/>
              </a:spcBef>
              <a:buFont typeface="Wingdings" panose="05000000000000000000" pitchFamily="2" charset="2"/>
              <a:buChar char="n"/>
              <a:defRPr/>
            </a:pPr>
            <a:r>
              <a:rPr lang="ja-JP" altLang="en-US" sz="1500" b="1" dirty="0">
                <a:latin typeface="Meiryo UI" panose="020B0604030504040204" pitchFamily="50" charset="-128"/>
                <a:ea typeface="Meiryo UI" panose="020B0604030504040204" pitchFamily="50" charset="-128"/>
              </a:rPr>
              <a:t>改修前の物件の課題</a:t>
            </a:r>
          </a:p>
        </p:txBody>
      </p:sp>
      <p:sp>
        <p:nvSpPr>
          <p:cNvPr id="5" name="Rectangle 66">
            <a:extLst>
              <a:ext uri="{FF2B5EF4-FFF2-40B4-BE49-F238E27FC236}">
                <a16:creationId xmlns:a16="http://schemas.microsoft.com/office/drawing/2014/main" id="{3B4008E3-B32E-F2FB-F6A9-AAEA18977860}"/>
              </a:ext>
            </a:extLst>
          </p:cNvPr>
          <p:cNvSpPr>
            <a:spLocks noChangeArrowheads="1"/>
          </p:cNvSpPr>
          <p:nvPr/>
        </p:nvSpPr>
        <p:spPr bwMode="auto">
          <a:xfrm>
            <a:off x="85867" y="938490"/>
            <a:ext cx="4414125" cy="5802878"/>
          </a:xfrm>
          <a:prstGeom prst="rect">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2932DA43-E43B-3197-0F81-6B4853DC4DE3}"/>
              </a:ext>
            </a:extLst>
          </p:cNvPr>
          <p:cNvSpPr txBox="1"/>
          <p:nvPr/>
        </p:nvSpPr>
        <p:spPr>
          <a:xfrm>
            <a:off x="85640" y="967589"/>
            <a:ext cx="4414125" cy="307777"/>
          </a:xfrm>
          <a:prstGeom prst="rect">
            <a:avLst/>
          </a:prstGeom>
          <a:noFill/>
        </p:spPr>
        <p:txBody>
          <a:bodyPr wrap="square">
            <a:spAutoFit/>
          </a:bodyPr>
          <a:lstStyle/>
          <a:p>
            <a:r>
              <a:rPr kumimoji="1" lang="ja-JP" altLang="en-US" sz="1400" dirty="0">
                <a:latin typeface="Meiryo UI" panose="020B0604030504040204" pitchFamily="50" charset="-128"/>
                <a:ea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p:txBody>
      </p:sp>
      <p:sp>
        <p:nvSpPr>
          <p:cNvPr id="3" name="Text Box 4">
            <a:extLst>
              <a:ext uri="{FF2B5EF4-FFF2-40B4-BE49-F238E27FC236}">
                <a16:creationId xmlns:a16="http://schemas.microsoft.com/office/drawing/2014/main" id="{1C7739A1-2CEE-4478-5789-74103BB9D7DB}"/>
              </a:ext>
            </a:extLst>
          </p:cNvPr>
          <p:cNvSpPr txBox="1">
            <a:spLocks noChangeArrowheads="1"/>
          </p:cNvSpPr>
          <p:nvPr/>
        </p:nvSpPr>
        <p:spPr bwMode="auto">
          <a:xfrm>
            <a:off x="4650645" y="615325"/>
            <a:ext cx="2902184" cy="323165"/>
          </a:xfrm>
          <a:prstGeom prst="rect">
            <a:avLst/>
          </a:prstGeom>
          <a:noFill/>
          <a:ln w="9525">
            <a:noFill/>
            <a:miter lim="800000"/>
            <a:headEnd/>
            <a:tailEnd/>
          </a:ln>
          <a:effectLst/>
        </p:spPr>
        <p:txBody>
          <a:bodyPr wrap="square">
            <a:spAutoFit/>
          </a:bodyPr>
          <a:lstStyle/>
          <a:p>
            <a:pPr marL="285750" indent="-285750" eaLnBrk="1" hangingPunct="1">
              <a:spcBef>
                <a:spcPct val="5000"/>
              </a:spcBef>
              <a:buFont typeface="Wingdings" panose="05000000000000000000" pitchFamily="2" charset="2"/>
              <a:buChar char="n"/>
              <a:defRPr/>
            </a:pPr>
            <a:r>
              <a:rPr lang="ja-JP" altLang="en-US" sz="1500" b="1" dirty="0">
                <a:latin typeface="Meiryo UI" panose="020B0604030504040204" pitchFamily="50" charset="-128"/>
                <a:ea typeface="Meiryo UI" panose="020B0604030504040204" pitchFamily="50" charset="-128"/>
              </a:rPr>
              <a:t>改修により対応する社会課題</a:t>
            </a:r>
          </a:p>
        </p:txBody>
      </p:sp>
      <p:sp>
        <p:nvSpPr>
          <p:cNvPr id="4" name="Rectangle 66">
            <a:extLst>
              <a:ext uri="{FF2B5EF4-FFF2-40B4-BE49-F238E27FC236}">
                <a16:creationId xmlns:a16="http://schemas.microsoft.com/office/drawing/2014/main" id="{AFBA5296-AA5F-B359-5CBE-F63D1221BF00}"/>
              </a:ext>
            </a:extLst>
          </p:cNvPr>
          <p:cNvSpPr>
            <a:spLocks noChangeArrowheads="1"/>
          </p:cNvSpPr>
          <p:nvPr/>
        </p:nvSpPr>
        <p:spPr bwMode="auto">
          <a:xfrm>
            <a:off x="4650872" y="938490"/>
            <a:ext cx="4414125" cy="5802878"/>
          </a:xfrm>
          <a:prstGeom prst="rect">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79932C0D-0CCE-EE4D-5E83-C8A55E17FC92}"/>
              </a:ext>
            </a:extLst>
          </p:cNvPr>
          <p:cNvSpPr txBox="1"/>
          <p:nvPr/>
        </p:nvSpPr>
        <p:spPr>
          <a:xfrm>
            <a:off x="4650645" y="967589"/>
            <a:ext cx="4414125" cy="307777"/>
          </a:xfrm>
          <a:prstGeom prst="rect">
            <a:avLst/>
          </a:prstGeom>
          <a:noFill/>
        </p:spPr>
        <p:txBody>
          <a:bodyPr wrap="square">
            <a:spAutoFit/>
          </a:bodyPr>
          <a:lstStyle/>
          <a:p>
            <a:r>
              <a:rPr kumimoji="1" lang="ja-JP" altLang="en-US" sz="1400" dirty="0">
                <a:latin typeface="Meiryo UI" panose="020B0604030504040204" pitchFamily="50" charset="-128"/>
                <a:ea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p:txBody>
      </p:sp>
      <p:sp>
        <p:nvSpPr>
          <p:cNvPr id="33" name="テキスト ボックス 33"/>
          <p:cNvSpPr txBox="1">
            <a:spLocks noChangeArrowheads="1"/>
          </p:cNvSpPr>
          <p:nvPr/>
        </p:nvSpPr>
        <p:spPr bwMode="auto">
          <a:xfrm>
            <a:off x="1591171" y="2822446"/>
            <a:ext cx="5961658" cy="2046714"/>
          </a:xfrm>
          <a:prstGeom prst="rect">
            <a:avLst/>
          </a:prstGeom>
          <a:solidFill>
            <a:schemeClr val="bg1"/>
          </a:solidFill>
          <a:ln w="9525">
            <a:solidFill>
              <a:srgbClr val="FF0000"/>
            </a:solidFill>
            <a:prstDash val="dash"/>
            <a:miter lim="800000"/>
            <a:headEnd/>
            <a:tailEnd/>
          </a:ln>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87313" indent="-87313" eaLnBrk="1" hangingPunct="1">
              <a:spcBef>
                <a:spcPct val="0"/>
              </a:spcBef>
              <a:buFontTx/>
              <a:buNone/>
            </a:pPr>
            <a:r>
              <a:rPr lang="ja-JP" altLang="en-US" sz="1300" dirty="0">
                <a:solidFill>
                  <a:srgbClr val="FF0000"/>
                </a:solidFill>
                <a:latin typeface="Meiryo UI" panose="020B0604030504040204" pitchFamily="50" charset="-128"/>
                <a:ea typeface="Meiryo UI" panose="020B0604030504040204" pitchFamily="50" charset="-128"/>
              </a:rPr>
              <a:t>・改修前の物件の課題及び改修により対応する社会課題について、説明してください。</a:t>
            </a:r>
            <a:endParaRPr lang="en-US" altLang="ja-JP" sz="1300" dirty="0">
              <a:solidFill>
                <a:srgbClr val="FF0000"/>
              </a:solidFill>
              <a:latin typeface="Meiryo UI" panose="020B0604030504040204" pitchFamily="50" charset="-128"/>
              <a:ea typeface="Meiryo UI" panose="020B0604030504040204" pitchFamily="50" charset="-128"/>
            </a:endParaRPr>
          </a:p>
          <a:p>
            <a:pPr marL="87313" indent="-87313" eaLnBrk="1" hangingPunct="1">
              <a:spcBef>
                <a:spcPct val="0"/>
              </a:spcBef>
              <a:buFontTx/>
              <a:buNone/>
            </a:pPr>
            <a:r>
              <a:rPr lang="ja-JP" altLang="en-US" sz="1300" dirty="0">
                <a:solidFill>
                  <a:srgbClr val="FF0000"/>
                </a:solidFill>
                <a:latin typeface="Meiryo UI" panose="020B0604030504040204" pitchFamily="50" charset="-128"/>
                <a:ea typeface="Meiryo UI" panose="020B0604030504040204" pitchFamily="50" charset="-128"/>
              </a:rPr>
              <a:t>・特に、社会課題に関しては、その課題を設定した背景や問題意識、現状分析等も含め具体的に説明してください。</a:t>
            </a:r>
            <a:endParaRPr lang="en-US" altLang="ja-JP" sz="1300" dirty="0">
              <a:solidFill>
                <a:srgbClr val="FF0000"/>
              </a:solidFill>
              <a:latin typeface="Meiryo UI" panose="020B0604030504040204" pitchFamily="50" charset="-128"/>
              <a:ea typeface="Meiryo UI" panose="020B0604030504040204" pitchFamily="50" charset="-128"/>
            </a:endParaRPr>
          </a:p>
          <a:p>
            <a:pPr marL="87313" indent="-87313" eaLnBrk="1" hangingPunct="1">
              <a:spcBef>
                <a:spcPts val="600"/>
              </a:spcBef>
              <a:buFontTx/>
              <a:buNone/>
            </a:pPr>
            <a:r>
              <a:rPr lang="en-US" altLang="ja-JP" sz="1300" dirty="0">
                <a:solidFill>
                  <a:srgbClr val="FF0000"/>
                </a:solidFill>
                <a:latin typeface="Meiryo UI" panose="020B0604030504040204" pitchFamily="50" charset="-128"/>
                <a:ea typeface="Meiryo UI" panose="020B0604030504040204" pitchFamily="50" charset="-128"/>
              </a:rPr>
              <a:t>※</a:t>
            </a:r>
            <a:r>
              <a:rPr lang="ja-JP" altLang="en-US" sz="1300" dirty="0">
                <a:solidFill>
                  <a:srgbClr val="FF0000"/>
                </a:solidFill>
                <a:latin typeface="Meiryo UI" panose="020B0604030504040204" pitchFamily="50" charset="-128"/>
                <a:ea typeface="Meiryo UI" panose="020B0604030504040204" pitchFamily="50" charset="-128"/>
              </a:rPr>
              <a:t>社会課題の設定にあたっては、、</a:t>
            </a:r>
            <a:r>
              <a:rPr lang="en-US" altLang="ja-JP" sz="1300" dirty="0">
                <a:solidFill>
                  <a:srgbClr val="FF0000"/>
                </a:solidFill>
                <a:latin typeface="Meiryo UI" panose="020B0604030504040204" pitchFamily="50" charset="-128"/>
                <a:ea typeface="Meiryo UI" panose="020B0604030504040204" pitchFamily="50" charset="-128"/>
              </a:rPr>
              <a:t>『</a:t>
            </a:r>
            <a:r>
              <a:rPr lang="ja-JP" altLang="en-US" sz="1300" dirty="0">
                <a:solidFill>
                  <a:srgbClr val="FF0000"/>
                </a:solidFill>
                <a:latin typeface="Meiryo UI" panose="020B0604030504040204" pitchFamily="50" charset="-128"/>
                <a:ea typeface="Meiryo UI" panose="020B0604030504040204" pitchFamily="50" charset="-128"/>
              </a:rPr>
              <a:t>「社会的インパクト不動産」の実践ガイダンス（令和</a:t>
            </a:r>
            <a:r>
              <a:rPr lang="en-US" altLang="ja-JP" sz="1300" dirty="0">
                <a:solidFill>
                  <a:srgbClr val="FF0000"/>
                </a:solidFill>
                <a:latin typeface="Meiryo UI" panose="020B0604030504040204" pitchFamily="50" charset="-128"/>
                <a:ea typeface="Meiryo UI" panose="020B0604030504040204" pitchFamily="50" charset="-128"/>
              </a:rPr>
              <a:t>5</a:t>
            </a:r>
            <a:r>
              <a:rPr lang="ja-JP" altLang="en-US" sz="1300" dirty="0">
                <a:solidFill>
                  <a:srgbClr val="FF0000"/>
                </a:solidFill>
                <a:latin typeface="Meiryo UI" panose="020B0604030504040204" pitchFamily="50" charset="-128"/>
                <a:ea typeface="Meiryo UI" panose="020B0604030504040204" pitchFamily="50" charset="-128"/>
              </a:rPr>
              <a:t>年</a:t>
            </a:r>
            <a:r>
              <a:rPr lang="en-US" altLang="ja-JP" sz="1300" dirty="0">
                <a:solidFill>
                  <a:srgbClr val="FF0000"/>
                </a:solidFill>
                <a:latin typeface="Meiryo UI" panose="020B0604030504040204" pitchFamily="50" charset="-128"/>
                <a:ea typeface="Meiryo UI" panose="020B0604030504040204" pitchFamily="50" charset="-128"/>
              </a:rPr>
              <a:t>3</a:t>
            </a:r>
            <a:r>
              <a:rPr lang="ja-JP" altLang="en-US" sz="1300" dirty="0">
                <a:solidFill>
                  <a:srgbClr val="FF0000"/>
                </a:solidFill>
                <a:latin typeface="Meiryo UI" panose="020B0604030504040204" pitchFamily="50" charset="-128"/>
                <a:ea typeface="Meiryo UI" panose="020B0604030504040204" pitchFamily="50" charset="-128"/>
              </a:rPr>
              <a:t>月 不動産分野の社会的課題に対応する</a:t>
            </a:r>
            <a:r>
              <a:rPr lang="en-US" altLang="ja-JP" sz="1300" dirty="0">
                <a:solidFill>
                  <a:srgbClr val="FF0000"/>
                </a:solidFill>
                <a:latin typeface="Meiryo UI" panose="020B0604030504040204" pitchFamily="50" charset="-128"/>
                <a:ea typeface="Meiryo UI" panose="020B0604030504040204" pitchFamily="50" charset="-128"/>
              </a:rPr>
              <a:t>ESG</a:t>
            </a:r>
            <a:r>
              <a:rPr lang="ja-JP" altLang="en-US" sz="1300" dirty="0">
                <a:solidFill>
                  <a:srgbClr val="FF0000"/>
                </a:solidFill>
                <a:latin typeface="Meiryo UI" panose="020B0604030504040204" pitchFamily="50" charset="-128"/>
                <a:ea typeface="Meiryo UI" panose="020B0604030504040204" pitchFamily="50" charset="-128"/>
              </a:rPr>
              <a:t>投資促進検討会、国土交通省）</a:t>
            </a:r>
            <a:r>
              <a:rPr lang="en-US" altLang="ja-JP" sz="1300" dirty="0">
                <a:solidFill>
                  <a:srgbClr val="FF0000"/>
                </a:solidFill>
                <a:latin typeface="Meiryo UI" panose="020B0604030504040204" pitchFamily="50" charset="-128"/>
                <a:ea typeface="Meiryo UI" panose="020B0604030504040204" pitchFamily="50" charset="-128"/>
              </a:rPr>
              <a:t>』</a:t>
            </a:r>
            <a:r>
              <a:rPr lang="ja-JP" altLang="en-US" sz="1300" dirty="0">
                <a:solidFill>
                  <a:srgbClr val="FF0000"/>
                </a:solidFill>
                <a:latin typeface="Meiryo UI" panose="020B0604030504040204" pitchFamily="50" charset="-128"/>
                <a:ea typeface="Meiryo UI" panose="020B0604030504040204" pitchFamily="50" charset="-128"/>
              </a:rPr>
              <a:t>を参考にしてください。</a:t>
            </a:r>
            <a:endParaRPr lang="en-US" altLang="ja-JP" sz="1300" dirty="0">
              <a:solidFill>
                <a:srgbClr val="FF0000"/>
              </a:solidFill>
              <a:latin typeface="Meiryo UI" panose="020B0604030504040204" pitchFamily="50" charset="-128"/>
              <a:ea typeface="Meiryo UI" panose="020B0604030504040204" pitchFamily="50" charset="-128"/>
            </a:endParaRPr>
          </a:p>
          <a:p>
            <a:pPr marL="87313" indent="-87313" eaLnBrk="1" hangingPunct="1">
              <a:spcBef>
                <a:spcPts val="600"/>
              </a:spcBef>
              <a:buFontTx/>
              <a:buNone/>
            </a:pPr>
            <a:r>
              <a:rPr lang="ja-JP" altLang="en-US" sz="1300" dirty="0">
                <a:solidFill>
                  <a:srgbClr val="FF0000"/>
                </a:solidFill>
                <a:latin typeface="Meiryo UI" panose="020B0604030504040204" pitchFamily="50" charset="-128"/>
                <a:ea typeface="Meiryo UI" panose="020B0604030504040204" pitchFamily="50" charset="-128"/>
              </a:rPr>
              <a:t>　＜参考</a:t>
            </a:r>
            <a:r>
              <a:rPr lang="en-US" altLang="ja-JP" sz="1300" dirty="0">
                <a:solidFill>
                  <a:srgbClr val="FF0000"/>
                </a:solidFill>
                <a:latin typeface="Meiryo UI" panose="020B0604030504040204" pitchFamily="50" charset="-128"/>
                <a:ea typeface="Meiryo UI" panose="020B0604030504040204" pitchFamily="50" charset="-128"/>
              </a:rPr>
              <a:t>URL</a:t>
            </a:r>
            <a:r>
              <a:rPr lang="ja-JP" altLang="en-US" sz="1300" dirty="0">
                <a:solidFill>
                  <a:srgbClr val="FF0000"/>
                </a:solidFill>
                <a:latin typeface="Meiryo UI" panose="020B0604030504040204" pitchFamily="50" charset="-128"/>
                <a:ea typeface="Meiryo UI" panose="020B0604030504040204" pitchFamily="50" charset="-128"/>
              </a:rPr>
              <a:t>＞</a:t>
            </a:r>
            <a:endParaRPr lang="en-US" altLang="ja-JP" sz="1300" dirty="0">
              <a:solidFill>
                <a:srgbClr val="FF0000"/>
              </a:solidFill>
              <a:latin typeface="Meiryo UI" panose="020B0604030504040204" pitchFamily="50" charset="-128"/>
              <a:ea typeface="Meiryo UI" panose="020B0604030504040204" pitchFamily="50" charset="-128"/>
            </a:endParaRPr>
          </a:p>
          <a:p>
            <a:pPr marL="87313" indent="-87313" eaLnBrk="1" hangingPunct="1">
              <a:spcBef>
                <a:spcPts val="0"/>
              </a:spcBef>
              <a:buFontTx/>
              <a:buNone/>
            </a:pPr>
            <a:r>
              <a:rPr lang="ja-JP" altLang="en-US" sz="1300" dirty="0">
                <a:solidFill>
                  <a:srgbClr val="FF0000"/>
                </a:solidFill>
                <a:latin typeface="Meiryo UI" panose="020B0604030504040204" pitchFamily="50" charset="-128"/>
                <a:ea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hlinkClick r:id="rId3"/>
              </a:rPr>
              <a:t>「社会的インパクト不動産」の実践ガイダンス</a:t>
            </a:r>
            <a:r>
              <a:rPr lang="en-US" altLang="ja-JP" sz="1300" dirty="0">
                <a:latin typeface="Meiryo UI" panose="020B0604030504040204" pitchFamily="50" charset="-128"/>
                <a:ea typeface="Meiryo UI" panose="020B0604030504040204" pitchFamily="50" charset="-128"/>
                <a:hlinkClick r:id="rId3"/>
              </a:rPr>
              <a:t>.pdf</a:t>
            </a:r>
            <a:endParaRPr lang="ja-JP" altLang="en-US" sz="1300" dirty="0">
              <a:solidFill>
                <a:srgbClr val="FF0000"/>
              </a:solidFill>
              <a:latin typeface="Meiryo UI" panose="020B0604030504040204" pitchFamily="50" charset="-128"/>
              <a:ea typeface="Meiryo UI" panose="020B0604030504040204" pitchFamily="50" charset="-128"/>
            </a:endParaRPr>
          </a:p>
          <a:p>
            <a:pPr marL="87313" indent="-87313" eaLnBrk="1" hangingPunct="1">
              <a:spcBef>
                <a:spcPct val="0"/>
              </a:spcBef>
              <a:buFontTx/>
              <a:buNone/>
            </a:pPr>
            <a:endParaRPr lang="en-US" altLang="ja-JP" sz="1300" dirty="0">
              <a:solidFill>
                <a:srgbClr val="FF0000"/>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2F21201A-C0A0-9302-6A77-95774A2B11ED}"/>
              </a:ext>
            </a:extLst>
          </p:cNvPr>
          <p:cNvSpPr/>
          <p:nvPr/>
        </p:nvSpPr>
        <p:spPr>
          <a:xfrm>
            <a:off x="7668344" y="0"/>
            <a:ext cx="1475656" cy="5543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応募様式２</a:t>
            </a:r>
          </a:p>
        </p:txBody>
      </p:sp>
      <p:sp>
        <p:nvSpPr>
          <p:cNvPr id="2" name="スライド番号プレースホルダー 3">
            <a:extLst>
              <a:ext uri="{FF2B5EF4-FFF2-40B4-BE49-F238E27FC236}">
                <a16:creationId xmlns:a16="http://schemas.microsoft.com/office/drawing/2014/main" id="{AB87B1F7-E7B2-51C7-83CD-8F48CD964F66}"/>
              </a:ext>
            </a:extLst>
          </p:cNvPr>
          <p:cNvSpPr>
            <a:spLocks noGrp="1"/>
          </p:cNvSpPr>
          <p:nvPr>
            <p:ph type="sldNum" sz="quarter" idx="12"/>
          </p:nvPr>
        </p:nvSpPr>
        <p:spPr>
          <a:xfrm>
            <a:off x="8891465" y="6594471"/>
            <a:ext cx="252535" cy="263529"/>
          </a:xfrm>
          <a:solidFill>
            <a:schemeClr val="bg1"/>
          </a:solidFill>
          <a:ln>
            <a:noFill/>
          </a:ln>
        </p:spPr>
        <p:txBody>
          <a:bodyPr anchor="ctr"/>
          <a:lstStyle/>
          <a:p>
            <a:pPr algn="ctr" defTabSz="914400" fontAlgn="base">
              <a:spcBef>
                <a:spcPct val="0"/>
              </a:spcBef>
              <a:spcAft>
                <a:spcPct val="0"/>
              </a:spcAft>
              <a:defRPr/>
            </a:pPr>
            <a:fld id="{651FC12D-27C1-4F31-90C9-A93D49E44687}" type="slidenum">
              <a:rPr lang="en-US" altLang="ja-JP" sz="1400">
                <a:solidFill>
                  <a:prstClr val="black"/>
                </a:solidFill>
                <a:latin typeface="Arial"/>
              </a:rPr>
              <a:pPr algn="ctr" defTabSz="914400" fontAlgn="base">
                <a:spcBef>
                  <a:spcPct val="0"/>
                </a:spcBef>
                <a:spcAft>
                  <a:spcPct val="0"/>
                </a:spcAft>
                <a:defRPr/>
              </a:pPr>
              <a:t>2</a:t>
            </a:fld>
            <a:endParaRPr lang="en-US" altLang="ja-JP" sz="1400" dirty="0">
              <a:solidFill>
                <a:prstClr val="black"/>
              </a:solidFill>
              <a:latin typeface="Arial"/>
            </a:endParaRPr>
          </a:p>
        </p:txBody>
      </p:sp>
    </p:spTree>
    <p:extLst>
      <p:ext uri="{BB962C8B-B14F-4D97-AF65-F5344CB8AC3E}">
        <p14:creationId xmlns:p14="http://schemas.microsoft.com/office/powerpoint/2010/main" val="4102842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Rectangle 67"/>
          <p:cNvSpPr>
            <a:spLocks noChangeArrowheads="1"/>
          </p:cNvSpPr>
          <p:nvPr/>
        </p:nvSpPr>
        <p:spPr bwMode="auto">
          <a:xfrm>
            <a:off x="0" y="0"/>
            <a:ext cx="9144000" cy="573088"/>
          </a:xfrm>
          <a:prstGeom prst="rect">
            <a:avLst/>
          </a:prstGeom>
          <a:solidFill>
            <a:schemeClr val="accent2"/>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lvl="0" eaLnBrk="1" hangingPunct="1">
              <a:spcBef>
                <a:spcPct val="0"/>
              </a:spcBef>
              <a:buNone/>
            </a:pPr>
            <a:r>
              <a:rPr lang="ja-JP" altLang="en-US" sz="2000" b="1" dirty="0">
                <a:solidFill>
                  <a:srgbClr val="FFFFFF"/>
                </a:solidFill>
                <a:latin typeface="Meiryo UI" panose="020B0604030504040204" pitchFamily="50" charset="-128"/>
                <a:ea typeface="Meiryo UI" panose="020B0604030504040204" pitchFamily="50" charset="-128"/>
              </a:rPr>
              <a:t>取組名称（応募事業者名）</a:t>
            </a:r>
          </a:p>
        </p:txBody>
      </p:sp>
      <p:sp>
        <p:nvSpPr>
          <p:cNvPr id="30" name="Text Box 4"/>
          <p:cNvSpPr txBox="1">
            <a:spLocks noChangeArrowheads="1"/>
          </p:cNvSpPr>
          <p:nvPr/>
        </p:nvSpPr>
        <p:spPr bwMode="auto">
          <a:xfrm>
            <a:off x="0" y="594155"/>
            <a:ext cx="5004048" cy="323165"/>
          </a:xfrm>
          <a:prstGeom prst="rect">
            <a:avLst/>
          </a:prstGeom>
          <a:noFill/>
          <a:ln w="9525">
            <a:noFill/>
            <a:miter lim="800000"/>
            <a:headEnd/>
            <a:tailEnd/>
          </a:ln>
          <a:effectLst/>
        </p:spPr>
        <p:txBody>
          <a:bodyPr wrap="square">
            <a:spAutoFit/>
          </a:bodyPr>
          <a:lstStyle/>
          <a:p>
            <a:pPr marL="285750" indent="-285750" eaLnBrk="1" hangingPunct="1">
              <a:spcBef>
                <a:spcPct val="5000"/>
              </a:spcBef>
              <a:buFont typeface="Wingdings" panose="05000000000000000000" pitchFamily="2" charset="2"/>
              <a:buChar char="n"/>
              <a:defRPr/>
            </a:pPr>
            <a:r>
              <a:rPr lang="ja-JP" altLang="en-US" sz="1500" b="1" dirty="0">
                <a:latin typeface="Meiryo UI" panose="020B0604030504040204" pitchFamily="50" charset="-128"/>
                <a:ea typeface="Meiryo UI" panose="020B0604030504040204" pitchFamily="50" charset="-128"/>
              </a:rPr>
              <a:t>課題等に対する対応（改修のコンセプト・内容）</a:t>
            </a:r>
          </a:p>
        </p:txBody>
      </p:sp>
      <p:sp>
        <p:nvSpPr>
          <p:cNvPr id="33" name="テキスト ボックス 33"/>
          <p:cNvSpPr txBox="1">
            <a:spLocks noChangeArrowheads="1"/>
          </p:cNvSpPr>
          <p:nvPr/>
        </p:nvSpPr>
        <p:spPr bwMode="auto">
          <a:xfrm>
            <a:off x="1512000" y="3405073"/>
            <a:ext cx="6120000" cy="969496"/>
          </a:xfrm>
          <a:prstGeom prst="rect">
            <a:avLst/>
          </a:prstGeom>
          <a:solidFill>
            <a:schemeClr val="bg1"/>
          </a:solidFill>
          <a:ln w="9525">
            <a:solidFill>
              <a:srgbClr val="FF0000"/>
            </a:solidFill>
            <a:prstDash val="dash"/>
            <a:miter lim="800000"/>
            <a:headEnd/>
            <a:tailEnd/>
          </a:ln>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87313" indent="-87313" eaLnBrk="1" hangingPunct="1">
              <a:spcBef>
                <a:spcPct val="0"/>
              </a:spcBef>
              <a:buFontTx/>
              <a:buNone/>
            </a:pPr>
            <a:r>
              <a:rPr lang="ja-JP" altLang="en-US" sz="1300" dirty="0">
                <a:solidFill>
                  <a:srgbClr val="FF0000"/>
                </a:solidFill>
                <a:latin typeface="Meiryo UI" panose="020B0604030504040204" pitchFamily="50" charset="-128"/>
                <a:ea typeface="Meiryo UI" panose="020B0604030504040204" pitchFamily="50" charset="-128"/>
              </a:rPr>
              <a:t>・改修前の物件の課題及び社会課題に対し、改修によりどのような対応を行ったかについて、必要に応じて図表等を用いて説明してください。</a:t>
            </a:r>
            <a:endParaRPr lang="en-US" altLang="ja-JP" sz="1300" dirty="0">
              <a:solidFill>
                <a:srgbClr val="FF0000"/>
              </a:solidFill>
              <a:latin typeface="Meiryo UI" panose="020B0604030504040204" pitchFamily="50" charset="-128"/>
              <a:ea typeface="Meiryo UI" panose="020B0604030504040204" pitchFamily="50" charset="-128"/>
            </a:endParaRPr>
          </a:p>
          <a:p>
            <a:pPr marL="87313" indent="-87313" eaLnBrk="1" hangingPunct="1">
              <a:spcBef>
                <a:spcPts val="600"/>
              </a:spcBef>
              <a:buFontTx/>
              <a:buNone/>
            </a:pPr>
            <a:r>
              <a:rPr lang="en-US" altLang="ja-JP" sz="1300" dirty="0">
                <a:solidFill>
                  <a:srgbClr val="FF0000"/>
                </a:solidFill>
                <a:latin typeface="Meiryo UI" panose="020B0604030504040204" pitchFamily="50" charset="-128"/>
                <a:ea typeface="Meiryo UI" panose="020B0604030504040204" pitchFamily="50" charset="-128"/>
              </a:rPr>
              <a:t>※【A_</a:t>
            </a:r>
            <a:r>
              <a:rPr lang="ja-JP" altLang="en-US" sz="1300" dirty="0">
                <a:solidFill>
                  <a:srgbClr val="FF0000"/>
                </a:solidFill>
                <a:latin typeface="Meiryo UI" panose="020B0604030504040204" pitchFamily="50" charset="-128"/>
                <a:ea typeface="Meiryo UI" panose="020B0604030504040204" pitchFamily="50" charset="-128"/>
              </a:rPr>
              <a:t>改修提案</a:t>
            </a:r>
            <a:r>
              <a:rPr lang="en-US" altLang="ja-JP" sz="1300" dirty="0">
                <a:solidFill>
                  <a:srgbClr val="FF0000"/>
                </a:solidFill>
                <a:latin typeface="Meiryo UI" panose="020B0604030504040204" pitchFamily="50" charset="-128"/>
                <a:ea typeface="Meiryo UI" panose="020B0604030504040204" pitchFamily="50" charset="-128"/>
              </a:rPr>
              <a:t>】</a:t>
            </a:r>
            <a:r>
              <a:rPr lang="ja-JP" altLang="en-US" sz="1300" dirty="0">
                <a:solidFill>
                  <a:srgbClr val="FF0000"/>
                </a:solidFill>
                <a:latin typeface="Meiryo UI" panose="020B0604030504040204" pitchFamily="50" charset="-128"/>
                <a:ea typeface="Meiryo UI" panose="020B0604030504040204" pitchFamily="50" charset="-128"/>
              </a:rPr>
              <a:t>の場合は、改修によりどのような対応を行う計画かについて、必要に応じて図表等を用いて説明してください。</a:t>
            </a:r>
            <a:endParaRPr lang="en-US" altLang="ja-JP" sz="1300" dirty="0">
              <a:solidFill>
                <a:srgbClr val="FF0000"/>
              </a:solidFill>
              <a:latin typeface="Meiryo UI" panose="020B0604030504040204" pitchFamily="50" charset="-128"/>
              <a:ea typeface="Meiryo UI" panose="020B0604030504040204" pitchFamily="50" charset="-128"/>
            </a:endParaRPr>
          </a:p>
        </p:txBody>
      </p:sp>
      <p:sp>
        <p:nvSpPr>
          <p:cNvPr id="3" name="Rectangle 66">
            <a:extLst>
              <a:ext uri="{FF2B5EF4-FFF2-40B4-BE49-F238E27FC236}">
                <a16:creationId xmlns:a16="http://schemas.microsoft.com/office/drawing/2014/main" id="{19E7863A-1B1C-8B34-DED4-22CA17FAB39A}"/>
              </a:ext>
            </a:extLst>
          </p:cNvPr>
          <p:cNvSpPr>
            <a:spLocks noChangeArrowheads="1"/>
          </p:cNvSpPr>
          <p:nvPr/>
        </p:nvSpPr>
        <p:spPr bwMode="auto">
          <a:xfrm>
            <a:off x="64234" y="917320"/>
            <a:ext cx="8972261" cy="5824048"/>
          </a:xfrm>
          <a:prstGeom prst="rect">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880AE2FD-3254-F828-03C6-FEBF6251A73B}"/>
              </a:ext>
            </a:extLst>
          </p:cNvPr>
          <p:cNvSpPr txBox="1"/>
          <p:nvPr/>
        </p:nvSpPr>
        <p:spPr>
          <a:xfrm>
            <a:off x="64233" y="926967"/>
            <a:ext cx="8972261" cy="307777"/>
          </a:xfrm>
          <a:prstGeom prst="rect">
            <a:avLst/>
          </a:prstGeom>
          <a:noFill/>
        </p:spPr>
        <p:txBody>
          <a:bodyPr wrap="square">
            <a:spAutoFit/>
          </a:bodyPr>
          <a:lstStyle/>
          <a:p>
            <a:r>
              <a:rPr kumimoji="1" lang="ja-JP" altLang="en-US" sz="1400" dirty="0">
                <a:latin typeface="Meiryo UI" panose="020B0604030504040204" pitchFamily="50" charset="-128"/>
                <a:ea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12793AC9-24D1-D231-17A7-824756BA32DE}"/>
              </a:ext>
            </a:extLst>
          </p:cNvPr>
          <p:cNvSpPr/>
          <p:nvPr/>
        </p:nvSpPr>
        <p:spPr>
          <a:xfrm>
            <a:off x="7668344" y="0"/>
            <a:ext cx="1475656" cy="5543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応募様式２</a:t>
            </a:r>
          </a:p>
        </p:txBody>
      </p:sp>
      <p:sp>
        <p:nvSpPr>
          <p:cNvPr id="2" name="スライド番号プレースホルダー 3">
            <a:extLst>
              <a:ext uri="{FF2B5EF4-FFF2-40B4-BE49-F238E27FC236}">
                <a16:creationId xmlns:a16="http://schemas.microsoft.com/office/drawing/2014/main" id="{7EC7CD9C-76D4-AD61-633E-63C6A1D61042}"/>
              </a:ext>
            </a:extLst>
          </p:cNvPr>
          <p:cNvSpPr>
            <a:spLocks noGrp="1"/>
          </p:cNvSpPr>
          <p:nvPr>
            <p:ph type="sldNum" sz="quarter" idx="12"/>
          </p:nvPr>
        </p:nvSpPr>
        <p:spPr>
          <a:xfrm>
            <a:off x="8891465" y="6594471"/>
            <a:ext cx="252535" cy="263529"/>
          </a:xfrm>
          <a:solidFill>
            <a:schemeClr val="bg1"/>
          </a:solidFill>
          <a:ln>
            <a:noFill/>
          </a:ln>
        </p:spPr>
        <p:txBody>
          <a:bodyPr anchor="ctr"/>
          <a:lstStyle/>
          <a:p>
            <a:pPr algn="ctr" defTabSz="914400" fontAlgn="base">
              <a:spcBef>
                <a:spcPct val="0"/>
              </a:spcBef>
              <a:spcAft>
                <a:spcPct val="0"/>
              </a:spcAft>
              <a:defRPr/>
            </a:pPr>
            <a:fld id="{651FC12D-27C1-4F31-90C9-A93D49E44687}" type="slidenum">
              <a:rPr lang="en-US" altLang="ja-JP" sz="1400">
                <a:solidFill>
                  <a:prstClr val="black"/>
                </a:solidFill>
                <a:latin typeface="Arial"/>
              </a:rPr>
              <a:pPr algn="ctr" defTabSz="914400" fontAlgn="base">
                <a:spcBef>
                  <a:spcPct val="0"/>
                </a:spcBef>
                <a:spcAft>
                  <a:spcPct val="0"/>
                </a:spcAft>
                <a:defRPr/>
              </a:pPr>
              <a:t>3</a:t>
            </a:fld>
            <a:endParaRPr lang="en-US" altLang="ja-JP" sz="1400" dirty="0">
              <a:solidFill>
                <a:prstClr val="black"/>
              </a:solidFill>
              <a:latin typeface="Arial"/>
            </a:endParaRPr>
          </a:p>
        </p:txBody>
      </p:sp>
    </p:spTree>
    <p:extLst>
      <p:ext uri="{BB962C8B-B14F-4D97-AF65-F5344CB8AC3E}">
        <p14:creationId xmlns:p14="http://schemas.microsoft.com/office/powerpoint/2010/main" val="3261232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66"/>
          <p:cNvSpPr>
            <a:spLocks noChangeArrowheads="1"/>
          </p:cNvSpPr>
          <p:nvPr/>
        </p:nvSpPr>
        <p:spPr bwMode="auto">
          <a:xfrm>
            <a:off x="4649354" y="975383"/>
            <a:ext cx="4335601" cy="3475025"/>
          </a:xfrm>
          <a:prstGeom prst="rect">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latin typeface="Meiryo UI" panose="020B0604030504040204" pitchFamily="50" charset="-128"/>
              <a:ea typeface="Meiryo UI" panose="020B0604030504040204" pitchFamily="50" charset="-128"/>
            </a:endParaRPr>
          </a:p>
        </p:txBody>
      </p:sp>
      <p:sp>
        <p:nvSpPr>
          <p:cNvPr id="4103" name="Rectangle 67"/>
          <p:cNvSpPr>
            <a:spLocks noChangeArrowheads="1"/>
          </p:cNvSpPr>
          <p:nvPr/>
        </p:nvSpPr>
        <p:spPr bwMode="auto">
          <a:xfrm>
            <a:off x="9810" y="-7177"/>
            <a:ext cx="9144000" cy="573088"/>
          </a:xfrm>
          <a:prstGeom prst="rect">
            <a:avLst/>
          </a:prstGeom>
          <a:solidFill>
            <a:schemeClr val="accent2"/>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lvl="0" eaLnBrk="1" hangingPunct="1">
              <a:spcBef>
                <a:spcPct val="0"/>
              </a:spcBef>
              <a:buNone/>
            </a:pPr>
            <a:r>
              <a:rPr lang="ja-JP" altLang="en-US" sz="2000" b="1" dirty="0">
                <a:solidFill>
                  <a:srgbClr val="FFFFFF"/>
                </a:solidFill>
                <a:latin typeface="Meiryo UI" panose="020B0604030504040204" pitchFamily="50" charset="-128"/>
                <a:ea typeface="Meiryo UI" panose="020B0604030504040204" pitchFamily="50" charset="-128"/>
              </a:rPr>
              <a:t>取組名称（応募事業者名）</a:t>
            </a:r>
          </a:p>
        </p:txBody>
      </p:sp>
      <p:sp>
        <p:nvSpPr>
          <p:cNvPr id="4130" name="テキスト ボックス 33"/>
          <p:cNvSpPr txBox="1">
            <a:spLocks noChangeArrowheads="1"/>
          </p:cNvSpPr>
          <p:nvPr/>
        </p:nvSpPr>
        <p:spPr bwMode="auto">
          <a:xfrm>
            <a:off x="406947" y="2141506"/>
            <a:ext cx="3747661" cy="1369606"/>
          </a:xfrm>
          <a:prstGeom prst="rect">
            <a:avLst/>
          </a:prstGeom>
          <a:solidFill>
            <a:schemeClr val="bg1"/>
          </a:solidFill>
          <a:ln w="9525">
            <a:solidFill>
              <a:srgbClr val="FF0000"/>
            </a:solidFill>
            <a:prstDash val="dash"/>
            <a:miter lim="800000"/>
            <a:headEnd/>
            <a:tailEnd/>
          </a:ln>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87313" indent="-87313" eaLnBrk="1" hangingPunct="1">
              <a:spcBef>
                <a:spcPct val="0"/>
              </a:spcBef>
              <a:buFontTx/>
              <a:buNone/>
            </a:pPr>
            <a:r>
              <a:rPr lang="ja-JP" altLang="en-US" sz="1300" dirty="0">
                <a:solidFill>
                  <a:srgbClr val="FF0000"/>
                </a:solidFill>
                <a:latin typeface="Meiryo UI" panose="020B0604030504040204" pitchFamily="50" charset="-128"/>
                <a:ea typeface="Meiryo UI" panose="020B0604030504040204" pitchFamily="50" charset="-128"/>
              </a:rPr>
              <a:t>・改修に係る検討・実施体制について、図表、文章等で説明してください。特に、改修の企画・検討、設計・施工、資金調達、仲介等の各役割を担う者が分かるよう具体的に記載してください。</a:t>
            </a:r>
            <a:endParaRPr lang="en-US" altLang="ja-JP" sz="1300" dirty="0">
              <a:solidFill>
                <a:srgbClr val="FF0000"/>
              </a:solidFill>
              <a:latin typeface="Meiryo UI" panose="020B0604030504040204" pitchFamily="50" charset="-128"/>
              <a:ea typeface="Meiryo UI" panose="020B0604030504040204" pitchFamily="50" charset="-128"/>
            </a:endParaRPr>
          </a:p>
          <a:p>
            <a:pPr marL="87313" indent="-87313" eaLnBrk="1" hangingPunct="1">
              <a:spcBef>
                <a:spcPts val="600"/>
              </a:spcBef>
              <a:buFontTx/>
              <a:buNone/>
            </a:pPr>
            <a:r>
              <a:rPr lang="en-US" altLang="ja-JP" sz="1300" dirty="0">
                <a:solidFill>
                  <a:srgbClr val="FF0000"/>
                </a:solidFill>
                <a:latin typeface="Meiryo UI" panose="020B0604030504040204" pitchFamily="50" charset="-128"/>
                <a:ea typeface="Meiryo UI" panose="020B0604030504040204" pitchFamily="50" charset="-128"/>
              </a:rPr>
              <a:t>※【A_</a:t>
            </a:r>
            <a:r>
              <a:rPr lang="ja-JP" altLang="en-US" sz="1300" dirty="0">
                <a:solidFill>
                  <a:srgbClr val="FF0000"/>
                </a:solidFill>
                <a:latin typeface="Meiryo UI" panose="020B0604030504040204" pitchFamily="50" charset="-128"/>
                <a:ea typeface="Meiryo UI" panose="020B0604030504040204" pitchFamily="50" charset="-128"/>
              </a:rPr>
              <a:t>改修提案</a:t>
            </a:r>
            <a:r>
              <a:rPr lang="en-US" altLang="ja-JP" sz="1300" dirty="0">
                <a:solidFill>
                  <a:srgbClr val="FF0000"/>
                </a:solidFill>
                <a:latin typeface="Meiryo UI" panose="020B0604030504040204" pitchFamily="50" charset="-128"/>
                <a:ea typeface="Meiryo UI" panose="020B0604030504040204" pitchFamily="50" charset="-128"/>
              </a:rPr>
              <a:t>】</a:t>
            </a:r>
            <a:r>
              <a:rPr lang="ja-JP" altLang="en-US" sz="1300" dirty="0">
                <a:solidFill>
                  <a:srgbClr val="FF0000"/>
                </a:solidFill>
                <a:latin typeface="Meiryo UI" panose="020B0604030504040204" pitchFamily="50" charset="-128"/>
                <a:ea typeface="Meiryo UI" panose="020B0604030504040204" pitchFamily="50" charset="-128"/>
              </a:rPr>
              <a:t>の場合は、現状の想定について記載してください。</a:t>
            </a:r>
            <a:endParaRPr lang="en-US" altLang="ja-JP" sz="1300" dirty="0">
              <a:solidFill>
                <a:srgbClr val="FF0000"/>
              </a:solidFill>
              <a:latin typeface="Meiryo UI" panose="020B0604030504040204" pitchFamily="50" charset="-128"/>
              <a:ea typeface="Meiryo UI" panose="020B0604030504040204" pitchFamily="50" charset="-128"/>
            </a:endParaRPr>
          </a:p>
        </p:txBody>
      </p:sp>
      <p:sp>
        <p:nvSpPr>
          <p:cNvPr id="29" name="Text Box 4"/>
          <p:cNvSpPr txBox="1">
            <a:spLocks noChangeArrowheads="1"/>
          </p:cNvSpPr>
          <p:nvPr/>
        </p:nvSpPr>
        <p:spPr bwMode="auto">
          <a:xfrm>
            <a:off x="0" y="593196"/>
            <a:ext cx="3884240" cy="323165"/>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1500" b="1" dirty="0">
                <a:latin typeface="Meiryo UI" panose="020B0604030504040204" pitchFamily="50" charset="-128"/>
                <a:ea typeface="Meiryo UI" panose="020B0604030504040204" pitchFamily="50" charset="-128"/>
              </a:rPr>
              <a:t>改修に係る検討・実施体制</a:t>
            </a:r>
          </a:p>
        </p:txBody>
      </p:sp>
      <p:sp>
        <p:nvSpPr>
          <p:cNvPr id="30" name="Text Box 4"/>
          <p:cNvSpPr txBox="1">
            <a:spLocks noChangeArrowheads="1"/>
          </p:cNvSpPr>
          <p:nvPr/>
        </p:nvSpPr>
        <p:spPr bwMode="auto">
          <a:xfrm>
            <a:off x="4572000" y="591053"/>
            <a:ext cx="3884240" cy="323165"/>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1500" b="1" dirty="0">
                <a:latin typeface="Meiryo UI" panose="020B0604030504040204" pitchFamily="50" charset="-128"/>
                <a:ea typeface="Meiryo UI" panose="020B0604030504040204" pitchFamily="50" charset="-128"/>
              </a:rPr>
              <a:t>改修等の実施スケジュール</a:t>
            </a:r>
            <a:endParaRPr lang="ja-JP" altLang="en-US" sz="1500" dirty="0">
              <a:latin typeface="Meiryo UI" panose="020B0604030504040204" pitchFamily="50" charset="-128"/>
              <a:ea typeface="Meiryo UI" panose="020B0604030504040204" pitchFamily="50" charset="-128"/>
            </a:endParaRPr>
          </a:p>
        </p:txBody>
      </p:sp>
      <p:sp>
        <p:nvSpPr>
          <p:cNvPr id="31" name="Rectangle 66"/>
          <p:cNvSpPr>
            <a:spLocks noChangeArrowheads="1"/>
          </p:cNvSpPr>
          <p:nvPr/>
        </p:nvSpPr>
        <p:spPr bwMode="auto">
          <a:xfrm>
            <a:off x="112978" y="972572"/>
            <a:ext cx="4335601" cy="5824589"/>
          </a:xfrm>
          <a:prstGeom prst="rect">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latin typeface="Meiryo UI" panose="020B0604030504040204" pitchFamily="50" charset="-128"/>
              <a:ea typeface="Meiryo UI" panose="020B0604030504040204" pitchFamily="50" charset="-128"/>
            </a:endParaRPr>
          </a:p>
        </p:txBody>
      </p:sp>
      <p:sp>
        <p:nvSpPr>
          <p:cNvPr id="33" name="テキスト ボックス 33"/>
          <p:cNvSpPr txBox="1">
            <a:spLocks noChangeArrowheads="1"/>
          </p:cNvSpPr>
          <p:nvPr/>
        </p:nvSpPr>
        <p:spPr bwMode="auto">
          <a:xfrm>
            <a:off x="4944946" y="2132856"/>
            <a:ext cx="3744416" cy="1369606"/>
          </a:xfrm>
          <a:prstGeom prst="rect">
            <a:avLst/>
          </a:prstGeom>
          <a:solidFill>
            <a:schemeClr val="bg1"/>
          </a:solidFill>
          <a:ln w="9525">
            <a:solidFill>
              <a:srgbClr val="FF0000"/>
            </a:solidFill>
            <a:prstDash val="dash"/>
            <a:miter lim="800000"/>
            <a:headEnd/>
            <a:tailEnd/>
          </a:ln>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87313" indent="-87313" eaLnBrk="1" hangingPunct="1">
              <a:spcBef>
                <a:spcPct val="0"/>
              </a:spcBef>
              <a:buFontTx/>
              <a:buNone/>
            </a:pPr>
            <a:r>
              <a:rPr lang="ja-JP" altLang="en-US" sz="1300" dirty="0">
                <a:solidFill>
                  <a:srgbClr val="FF0000"/>
                </a:solidFill>
                <a:latin typeface="Meiryo UI" panose="020B0604030504040204" pitchFamily="50" charset="-128"/>
                <a:ea typeface="Meiryo UI" panose="020B0604030504040204" pitchFamily="50" charset="-128"/>
              </a:rPr>
              <a:t>・改修等の実施スケジュールについて、図表、文章等で説明してください。特に、改修に係る企画・検討、設計・施工、リーシング、運用開始時期等について、可能な限り具体的に記載してください。</a:t>
            </a:r>
            <a:endParaRPr lang="en-US" altLang="ja-JP" sz="1300" dirty="0">
              <a:solidFill>
                <a:srgbClr val="FF0000"/>
              </a:solidFill>
              <a:latin typeface="Meiryo UI" panose="020B0604030504040204" pitchFamily="50" charset="-128"/>
              <a:ea typeface="Meiryo UI" panose="020B0604030504040204" pitchFamily="50" charset="-128"/>
            </a:endParaRPr>
          </a:p>
          <a:p>
            <a:pPr marL="87313" indent="-87313" eaLnBrk="1" hangingPunct="1">
              <a:spcBef>
                <a:spcPts val="600"/>
              </a:spcBef>
              <a:buNone/>
            </a:pPr>
            <a:r>
              <a:rPr lang="en-US" altLang="ja-JP" sz="1300" dirty="0">
                <a:solidFill>
                  <a:srgbClr val="FF0000"/>
                </a:solidFill>
                <a:latin typeface="Meiryo UI" panose="020B0604030504040204" pitchFamily="50" charset="-128"/>
                <a:ea typeface="Meiryo UI" panose="020B0604030504040204" pitchFamily="50" charset="-128"/>
              </a:rPr>
              <a:t>※【A_</a:t>
            </a:r>
            <a:r>
              <a:rPr lang="ja-JP" altLang="en-US" sz="1300" dirty="0">
                <a:solidFill>
                  <a:srgbClr val="FF0000"/>
                </a:solidFill>
                <a:latin typeface="Meiryo UI" panose="020B0604030504040204" pitchFamily="50" charset="-128"/>
                <a:ea typeface="Meiryo UI" panose="020B0604030504040204" pitchFamily="50" charset="-128"/>
              </a:rPr>
              <a:t>改修提案</a:t>
            </a:r>
            <a:r>
              <a:rPr lang="en-US" altLang="ja-JP" sz="1300" dirty="0">
                <a:solidFill>
                  <a:srgbClr val="FF0000"/>
                </a:solidFill>
                <a:latin typeface="Meiryo UI" panose="020B0604030504040204" pitchFamily="50" charset="-128"/>
                <a:ea typeface="Meiryo UI" panose="020B0604030504040204" pitchFamily="50" charset="-128"/>
              </a:rPr>
              <a:t>】</a:t>
            </a:r>
            <a:r>
              <a:rPr lang="ja-JP" altLang="en-US" sz="1300" dirty="0">
                <a:solidFill>
                  <a:srgbClr val="FF0000"/>
                </a:solidFill>
                <a:latin typeface="Meiryo UI" panose="020B0604030504040204" pitchFamily="50" charset="-128"/>
                <a:ea typeface="Meiryo UI" panose="020B0604030504040204" pitchFamily="50" charset="-128"/>
              </a:rPr>
              <a:t>の場合は、現状の想定について記載してください。</a:t>
            </a:r>
            <a:endParaRPr lang="en-US" altLang="ja-JP" sz="1300" dirty="0">
              <a:solidFill>
                <a:srgbClr val="FF0000"/>
              </a:solidFill>
              <a:latin typeface="Meiryo UI" panose="020B0604030504040204" pitchFamily="50" charset="-128"/>
              <a:ea typeface="Meiryo UI" panose="020B0604030504040204" pitchFamily="50" charset="-128"/>
            </a:endParaRPr>
          </a:p>
        </p:txBody>
      </p:sp>
      <p:sp>
        <p:nvSpPr>
          <p:cNvPr id="6" name="Rectangle 66">
            <a:extLst>
              <a:ext uri="{FF2B5EF4-FFF2-40B4-BE49-F238E27FC236}">
                <a16:creationId xmlns:a16="http://schemas.microsoft.com/office/drawing/2014/main" id="{F8D7BED5-0D43-8BED-7065-35CDBFF55F18}"/>
              </a:ext>
            </a:extLst>
          </p:cNvPr>
          <p:cNvSpPr>
            <a:spLocks noChangeArrowheads="1"/>
          </p:cNvSpPr>
          <p:nvPr/>
        </p:nvSpPr>
        <p:spPr bwMode="auto">
          <a:xfrm>
            <a:off x="4659123" y="4796466"/>
            <a:ext cx="4335601" cy="1973304"/>
          </a:xfrm>
          <a:prstGeom prst="rect">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latin typeface="Meiryo UI" panose="020B0604030504040204" pitchFamily="50" charset="-128"/>
              <a:ea typeface="Meiryo UI" panose="020B0604030504040204" pitchFamily="50" charset="-128"/>
            </a:endParaRPr>
          </a:p>
        </p:txBody>
      </p:sp>
      <p:sp>
        <p:nvSpPr>
          <p:cNvPr id="7" name="Text Box 4">
            <a:extLst>
              <a:ext uri="{FF2B5EF4-FFF2-40B4-BE49-F238E27FC236}">
                <a16:creationId xmlns:a16="http://schemas.microsoft.com/office/drawing/2014/main" id="{00EAC2D1-114A-87AD-5EE9-A2A4BA8F65D4}"/>
              </a:ext>
            </a:extLst>
          </p:cNvPr>
          <p:cNvSpPr txBox="1">
            <a:spLocks noChangeArrowheads="1"/>
          </p:cNvSpPr>
          <p:nvPr/>
        </p:nvSpPr>
        <p:spPr bwMode="auto">
          <a:xfrm>
            <a:off x="4649354" y="4475550"/>
            <a:ext cx="3884240" cy="323165"/>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1500" b="1" dirty="0">
                <a:latin typeface="Meiryo UI" panose="020B0604030504040204" pitchFamily="50" charset="-128"/>
                <a:ea typeface="Meiryo UI" panose="020B0604030504040204" pitchFamily="50" charset="-128"/>
              </a:rPr>
              <a:t>改修費用及び資金調達方法</a:t>
            </a:r>
          </a:p>
        </p:txBody>
      </p:sp>
      <p:sp>
        <p:nvSpPr>
          <p:cNvPr id="8" name="テキスト ボックス 33">
            <a:extLst>
              <a:ext uri="{FF2B5EF4-FFF2-40B4-BE49-F238E27FC236}">
                <a16:creationId xmlns:a16="http://schemas.microsoft.com/office/drawing/2014/main" id="{97FA85C8-EBA8-ACEC-7053-76FFC4A5E643}"/>
              </a:ext>
            </a:extLst>
          </p:cNvPr>
          <p:cNvSpPr txBox="1">
            <a:spLocks noChangeArrowheads="1"/>
          </p:cNvSpPr>
          <p:nvPr/>
        </p:nvSpPr>
        <p:spPr bwMode="auto">
          <a:xfrm>
            <a:off x="4954716" y="5264206"/>
            <a:ext cx="3744416" cy="969496"/>
          </a:xfrm>
          <a:prstGeom prst="rect">
            <a:avLst/>
          </a:prstGeom>
          <a:solidFill>
            <a:schemeClr val="bg1"/>
          </a:solidFill>
          <a:ln w="9525">
            <a:solidFill>
              <a:srgbClr val="FF0000"/>
            </a:solidFill>
            <a:prstDash val="dash"/>
            <a:miter lim="800000"/>
            <a:headEnd/>
            <a:tailEnd/>
          </a:ln>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87313" indent="-87313" eaLnBrk="1" hangingPunct="1">
              <a:spcBef>
                <a:spcPct val="0"/>
              </a:spcBef>
              <a:buFontTx/>
              <a:buNone/>
            </a:pPr>
            <a:r>
              <a:rPr lang="ja-JP" altLang="en-US" sz="1300" dirty="0">
                <a:solidFill>
                  <a:srgbClr val="FF0000"/>
                </a:solidFill>
                <a:latin typeface="Meiryo UI" panose="020B0604030504040204" pitchFamily="50" charset="-128"/>
                <a:ea typeface="Meiryo UI" panose="020B0604030504040204" pitchFamily="50" charset="-128"/>
              </a:rPr>
              <a:t>・改修に係る設計・工事費及び資金調達方法について、具体的に説明してください。</a:t>
            </a:r>
            <a:endParaRPr lang="en-US" altLang="ja-JP" sz="1300" dirty="0">
              <a:solidFill>
                <a:srgbClr val="FF0000"/>
              </a:solidFill>
              <a:latin typeface="Meiryo UI" panose="020B0604030504040204" pitchFamily="50" charset="-128"/>
              <a:ea typeface="Meiryo UI" panose="020B0604030504040204" pitchFamily="50" charset="-128"/>
            </a:endParaRPr>
          </a:p>
          <a:p>
            <a:pPr marL="87313" indent="-87313" eaLnBrk="1" hangingPunct="1">
              <a:spcBef>
                <a:spcPts val="600"/>
              </a:spcBef>
              <a:buFontTx/>
              <a:buNone/>
            </a:pPr>
            <a:r>
              <a:rPr lang="en-US" altLang="ja-JP" sz="1300" dirty="0">
                <a:solidFill>
                  <a:srgbClr val="FF0000"/>
                </a:solidFill>
                <a:latin typeface="Meiryo UI" panose="020B0604030504040204" pitchFamily="50" charset="-128"/>
                <a:ea typeface="Meiryo UI" panose="020B0604030504040204" pitchFamily="50" charset="-128"/>
              </a:rPr>
              <a:t>※【A_</a:t>
            </a:r>
            <a:r>
              <a:rPr lang="ja-JP" altLang="en-US" sz="1300" dirty="0">
                <a:solidFill>
                  <a:srgbClr val="FF0000"/>
                </a:solidFill>
                <a:latin typeface="Meiryo UI" panose="020B0604030504040204" pitchFamily="50" charset="-128"/>
                <a:ea typeface="Meiryo UI" panose="020B0604030504040204" pitchFamily="50" charset="-128"/>
              </a:rPr>
              <a:t>改修提案</a:t>
            </a:r>
            <a:r>
              <a:rPr lang="en-US" altLang="ja-JP" sz="1300" dirty="0">
                <a:solidFill>
                  <a:srgbClr val="FF0000"/>
                </a:solidFill>
                <a:latin typeface="Meiryo UI" panose="020B0604030504040204" pitchFamily="50" charset="-128"/>
                <a:ea typeface="Meiryo UI" panose="020B0604030504040204" pitchFamily="50" charset="-128"/>
              </a:rPr>
              <a:t>】</a:t>
            </a:r>
            <a:r>
              <a:rPr lang="ja-JP" altLang="en-US" sz="1300" dirty="0">
                <a:solidFill>
                  <a:srgbClr val="FF0000"/>
                </a:solidFill>
                <a:latin typeface="Meiryo UI" panose="020B0604030504040204" pitchFamily="50" charset="-128"/>
                <a:ea typeface="Meiryo UI" panose="020B0604030504040204" pitchFamily="50" charset="-128"/>
              </a:rPr>
              <a:t>の場合は、想定される設計・工事費の概算及び資金調達方法があれば、記載してください。</a:t>
            </a:r>
            <a:endParaRPr lang="en-US" altLang="ja-JP" sz="1300" dirty="0">
              <a:solidFill>
                <a:srgbClr val="FF0000"/>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5B46EBEB-AD35-8311-0719-047DD91F111B}"/>
              </a:ext>
            </a:extLst>
          </p:cNvPr>
          <p:cNvSpPr txBox="1"/>
          <p:nvPr/>
        </p:nvSpPr>
        <p:spPr>
          <a:xfrm>
            <a:off x="114086" y="988542"/>
            <a:ext cx="4334494" cy="307777"/>
          </a:xfrm>
          <a:prstGeom prst="rect">
            <a:avLst/>
          </a:prstGeom>
          <a:noFill/>
        </p:spPr>
        <p:txBody>
          <a:bodyPr wrap="square">
            <a:spAutoFit/>
          </a:bodyPr>
          <a:lstStyle/>
          <a:p>
            <a:r>
              <a:rPr kumimoji="1" lang="ja-JP" altLang="en-US" sz="1400" dirty="0">
                <a:latin typeface="Meiryo UI" panose="020B0604030504040204" pitchFamily="50" charset="-128"/>
                <a:ea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8E6584A1-5FAC-1D7A-4C4C-16A5CDB3D881}"/>
              </a:ext>
            </a:extLst>
          </p:cNvPr>
          <p:cNvSpPr txBox="1"/>
          <p:nvPr/>
        </p:nvSpPr>
        <p:spPr>
          <a:xfrm>
            <a:off x="4642112" y="982076"/>
            <a:ext cx="4334494" cy="307777"/>
          </a:xfrm>
          <a:prstGeom prst="rect">
            <a:avLst/>
          </a:prstGeom>
          <a:noFill/>
        </p:spPr>
        <p:txBody>
          <a:bodyPr wrap="square">
            <a:spAutoFit/>
          </a:bodyPr>
          <a:lstStyle/>
          <a:p>
            <a:r>
              <a:rPr kumimoji="1" lang="ja-JP" altLang="en-US" sz="1400" dirty="0">
                <a:latin typeface="Meiryo UI" panose="020B0604030504040204" pitchFamily="50" charset="-128"/>
                <a:ea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EE333470-46D6-2991-AAB1-ED01C5CF84A0}"/>
              </a:ext>
            </a:extLst>
          </p:cNvPr>
          <p:cNvSpPr txBox="1"/>
          <p:nvPr/>
        </p:nvSpPr>
        <p:spPr>
          <a:xfrm>
            <a:off x="4659676" y="4808964"/>
            <a:ext cx="4334494" cy="307777"/>
          </a:xfrm>
          <a:prstGeom prst="rect">
            <a:avLst/>
          </a:prstGeom>
          <a:noFill/>
        </p:spPr>
        <p:txBody>
          <a:bodyPr wrap="square">
            <a:spAutoFit/>
          </a:bodyPr>
          <a:lstStyle/>
          <a:p>
            <a:r>
              <a:rPr kumimoji="1" lang="ja-JP" altLang="en-US" sz="1400" dirty="0">
                <a:latin typeface="Meiryo UI" panose="020B0604030504040204" pitchFamily="50" charset="-128"/>
                <a:ea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AB54AE8C-A470-0B53-E715-004703D58D97}"/>
              </a:ext>
            </a:extLst>
          </p:cNvPr>
          <p:cNvSpPr/>
          <p:nvPr/>
        </p:nvSpPr>
        <p:spPr>
          <a:xfrm>
            <a:off x="7668344" y="0"/>
            <a:ext cx="1475656" cy="5543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応募様式２</a:t>
            </a:r>
          </a:p>
        </p:txBody>
      </p:sp>
      <p:sp>
        <p:nvSpPr>
          <p:cNvPr id="2" name="スライド番号プレースホルダー 3">
            <a:extLst>
              <a:ext uri="{FF2B5EF4-FFF2-40B4-BE49-F238E27FC236}">
                <a16:creationId xmlns:a16="http://schemas.microsoft.com/office/drawing/2014/main" id="{F688CC95-9B60-AE51-30A0-467E7AA0BD6E}"/>
              </a:ext>
            </a:extLst>
          </p:cNvPr>
          <p:cNvSpPr>
            <a:spLocks noGrp="1"/>
          </p:cNvSpPr>
          <p:nvPr>
            <p:ph type="sldNum" sz="quarter" idx="12"/>
          </p:nvPr>
        </p:nvSpPr>
        <p:spPr>
          <a:xfrm>
            <a:off x="8891465" y="6594471"/>
            <a:ext cx="252535" cy="263529"/>
          </a:xfrm>
          <a:solidFill>
            <a:schemeClr val="bg1"/>
          </a:solidFill>
          <a:ln>
            <a:noFill/>
          </a:ln>
        </p:spPr>
        <p:txBody>
          <a:bodyPr anchor="ctr"/>
          <a:lstStyle/>
          <a:p>
            <a:pPr algn="ctr" defTabSz="914400" fontAlgn="base">
              <a:spcBef>
                <a:spcPct val="0"/>
              </a:spcBef>
              <a:spcAft>
                <a:spcPct val="0"/>
              </a:spcAft>
              <a:defRPr/>
            </a:pPr>
            <a:fld id="{651FC12D-27C1-4F31-90C9-A93D49E44687}" type="slidenum">
              <a:rPr lang="en-US" altLang="ja-JP" sz="1400">
                <a:solidFill>
                  <a:prstClr val="black"/>
                </a:solidFill>
                <a:latin typeface="Arial"/>
              </a:rPr>
              <a:pPr algn="ctr" defTabSz="914400" fontAlgn="base">
                <a:spcBef>
                  <a:spcPct val="0"/>
                </a:spcBef>
                <a:spcAft>
                  <a:spcPct val="0"/>
                </a:spcAft>
                <a:defRPr/>
              </a:pPr>
              <a:t>4</a:t>
            </a:fld>
            <a:endParaRPr lang="en-US" altLang="ja-JP" sz="1400" dirty="0">
              <a:solidFill>
                <a:prstClr val="black"/>
              </a:solidFill>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66"/>
          <p:cNvSpPr>
            <a:spLocks noChangeArrowheads="1"/>
          </p:cNvSpPr>
          <p:nvPr/>
        </p:nvSpPr>
        <p:spPr bwMode="auto">
          <a:xfrm>
            <a:off x="100957" y="958051"/>
            <a:ext cx="8978900" cy="5888944"/>
          </a:xfrm>
          <a:prstGeom prst="rect">
            <a:avLst/>
          </a:prstGeom>
          <a:noFill/>
          <a:ln>
            <a:solidFill>
              <a:srgbClr val="333399"/>
            </a:solidFill>
            <a:headEnd/>
            <a:tailEnd/>
          </a:ln>
        </p:spPr>
        <p:style>
          <a:lnRef idx="2">
            <a:schemeClr val="dk1"/>
          </a:lnRef>
          <a:fillRef idx="1">
            <a:schemeClr val="lt1"/>
          </a:fillRef>
          <a:effectRef idx="0">
            <a:schemeClr val="dk1"/>
          </a:effectRef>
          <a:fontRef idx="minor">
            <a:schemeClr val="dk1"/>
          </a:fontRef>
        </p:style>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4103" name="Rectangle 67"/>
          <p:cNvSpPr>
            <a:spLocks noChangeArrowheads="1"/>
          </p:cNvSpPr>
          <p:nvPr/>
        </p:nvSpPr>
        <p:spPr bwMode="auto">
          <a:xfrm>
            <a:off x="0" y="0"/>
            <a:ext cx="9144000" cy="573088"/>
          </a:xfrm>
          <a:prstGeom prst="rect">
            <a:avLst/>
          </a:prstGeom>
          <a:solidFill>
            <a:schemeClr val="accent2"/>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2000" b="1" dirty="0">
                <a:solidFill>
                  <a:schemeClr val="bg1"/>
                </a:solidFill>
                <a:latin typeface="Meiryo UI" panose="020B0604030504040204" pitchFamily="50" charset="-128"/>
                <a:ea typeface="Meiryo UI" panose="020B0604030504040204" pitchFamily="50" charset="-128"/>
              </a:rPr>
              <a:t>取組名称（応募事業者名）</a:t>
            </a:r>
          </a:p>
        </p:txBody>
      </p:sp>
      <p:sp>
        <p:nvSpPr>
          <p:cNvPr id="5" name="正方形/長方形 5">
            <a:extLst>
              <a:ext uri="{FF2B5EF4-FFF2-40B4-BE49-F238E27FC236}">
                <a16:creationId xmlns:a16="http://schemas.microsoft.com/office/drawing/2014/main" id="{38E4AF67-7FF0-8643-A82F-EF0A2AF41D3E}"/>
              </a:ext>
            </a:extLst>
          </p:cNvPr>
          <p:cNvSpPr/>
          <p:nvPr/>
        </p:nvSpPr>
        <p:spPr bwMode="gray">
          <a:xfrm>
            <a:off x="2537651" y="1912223"/>
            <a:ext cx="1879877" cy="459091"/>
          </a:xfrm>
          <a:prstGeom prst="rect">
            <a:avLst/>
          </a:prstGeom>
          <a:solidFill>
            <a:srgbClr val="E2F0F2"/>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844073" fontAlgn="auto">
              <a:spcBef>
                <a:spcPts val="0"/>
              </a:spcBef>
              <a:spcAft>
                <a:spcPts val="0"/>
              </a:spcAft>
              <a:buSzPct val="100000"/>
              <a:defRPr/>
            </a:pPr>
            <a:endParaRPr lang="ja-JP" altLang="en-US" sz="800" dirty="0">
              <a:solidFill>
                <a:prstClr val="black"/>
              </a:solidFill>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42696BD0-C693-2BE8-929C-F4769C1EA33D}"/>
              </a:ext>
            </a:extLst>
          </p:cNvPr>
          <p:cNvSpPr/>
          <p:nvPr/>
        </p:nvSpPr>
        <p:spPr bwMode="gray">
          <a:xfrm>
            <a:off x="6865822" y="1912223"/>
            <a:ext cx="1879877" cy="459091"/>
          </a:xfrm>
          <a:prstGeom prst="rect">
            <a:avLst/>
          </a:prstGeom>
          <a:solidFill>
            <a:schemeClr val="accent5">
              <a:lumMod val="25000"/>
            </a:schemeClr>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844073" fontAlgn="auto">
              <a:spcBef>
                <a:spcPts val="0"/>
              </a:spcBef>
              <a:spcAft>
                <a:spcPts val="0"/>
              </a:spcAft>
              <a:buSzPct val="100000"/>
              <a:defRPr/>
            </a:pPr>
            <a:endParaRPr lang="ja-JP" altLang="en-US" sz="800" dirty="0">
              <a:solidFill>
                <a:schemeClr val="bg1"/>
              </a:solidFill>
              <a:latin typeface="Meiryo UI" panose="020B0604030504040204" pitchFamily="50" charset="-128"/>
              <a:ea typeface="Meiryo UI" panose="020B0604030504040204" pitchFamily="50" charset="-128"/>
            </a:endParaRPr>
          </a:p>
        </p:txBody>
      </p:sp>
      <p:cxnSp>
        <p:nvCxnSpPr>
          <p:cNvPr id="7" name="直線矢印コネクタ 60">
            <a:extLst>
              <a:ext uri="{FF2B5EF4-FFF2-40B4-BE49-F238E27FC236}">
                <a16:creationId xmlns:a16="http://schemas.microsoft.com/office/drawing/2014/main" id="{307CD74A-708F-F438-3F15-8ACE0DBEEB17}"/>
              </a:ext>
            </a:extLst>
          </p:cNvPr>
          <p:cNvCxnSpPr>
            <a:cxnSpLocks/>
            <a:stCxn id="23" idx="3"/>
            <a:endCxn id="5" idx="1"/>
          </p:cNvCxnSpPr>
          <p:nvPr/>
        </p:nvCxnSpPr>
        <p:spPr bwMode="gray">
          <a:xfrm>
            <a:off x="2290255" y="2141769"/>
            <a:ext cx="247396"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8" name="直線矢印コネクタ 60">
            <a:extLst>
              <a:ext uri="{FF2B5EF4-FFF2-40B4-BE49-F238E27FC236}">
                <a16:creationId xmlns:a16="http://schemas.microsoft.com/office/drawing/2014/main" id="{273C7EF0-6F97-B40B-E797-00ADD38E92B0}"/>
              </a:ext>
            </a:extLst>
          </p:cNvPr>
          <p:cNvCxnSpPr>
            <a:cxnSpLocks/>
            <a:stCxn id="5" idx="3"/>
            <a:endCxn id="11" idx="1"/>
          </p:cNvCxnSpPr>
          <p:nvPr/>
        </p:nvCxnSpPr>
        <p:spPr bwMode="gray">
          <a:xfrm flipV="1">
            <a:off x="4417528" y="2141390"/>
            <a:ext cx="319869" cy="379"/>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sp>
        <p:nvSpPr>
          <p:cNvPr id="9" name="四角形: 角を丸くする 101">
            <a:extLst>
              <a:ext uri="{FF2B5EF4-FFF2-40B4-BE49-F238E27FC236}">
                <a16:creationId xmlns:a16="http://schemas.microsoft.com/office/drawing/2014/main" id="{1842E363-9FB9-0E66-EA65-AE2906F4DCAC}"/>
              </a:ext>
            </a:extLst>
          </p:cNvPr>
          <p:cNvSpPr/>
          <p:nvPr/>
        </p:nvSpPr>
        <p:spPr bwMode="gray">
          <a:xfrm>
            <a:off x="2615384" y="2311995"/>
            <a:ext cx="1716328" cy="230400"/>
          </a:xfrm>
          <a:prstGeom prst="roundRect">
            <a:avLst/>
          </a:prstGeom>
          <a:solidFill>
            <a:schemeClr val="bg1"/>
          </a:solidFill>
          <a:ln w="12700" algn="ctr">
            <a:solidFill>
              <a:schemeClr val="bg1">
                <a:lumMod val="50000"/>
              </a:schemeClr>
            </a:solidFill>
            <a:miter lim="800000"/>
            <a:headEnd/>
            <a:tailEnd/>
          </a:ln>
        </p:spPr>
        <p:txBody>
          <a:bodyPr rot="0" vertOverflow="overflow" horzOverflow="overflow" wrap="square" lIns="30675" tIns="30675" rIns="30675" bIns="30675" numCol="1" spcCol="0" rtlCol="0" fromWordArt="0" anchor="ctr" anchorCtr="0" forceAA="0" compatLnSpc="1"/>
          <a:lstStyle/>
          <a:p>
            <a:pPr algn="ctr" defTabSz="844073" fontAlgn="auto">
              <a:spcBef>
                <a:spcPts val="0"/>
              </a:spcBef>
              <a:spcAft>
                <a:spcPts val="0"/>
              </a:spcAft>
              <a:buSzPct val="100000"/>
              <a:defRPr/>
            </a:pPr>
            <a:endParaRPr lang="ja-JP" altLang="en-US" sz="800" dirty="0">
              <a:solidFill>
                <a:prstClr val="black"/>
              </a:solidFill>
              <a:latin typeface="Meiryo UI" panose="020B0604030504040204" pitchFamily="50" charset="-128"/>
              <a:ea typeface="Meiryo UI" panose="020B0604030504040204" pitchFamily="50" charset="-128"/>
            </a:endParaRPr>
          </a:p>
        </p:txBody>
      </p:sp>
      <p:cxnSp>
        <p:nvCxnSpPr>
          <p:cNvPr id="10" name="直線矢印コネクタ 60">
            <a:extLst>
              <a:ext uri="{FF2B5EF4-FFF2-40B4-BE49-F238E27FC236}">
                <a16:creationId xmlns:a16="http://schemas.microsoft.com/office/drawing/2014/main" id="{04DECF8C-E773-E867-5FF3-4AA588F1ED1E}"/>
              </a:ext>
            </a:extLst>
          </p:cNvPr>
          <p:cNvCxnSpPr>
            <a:cxnSpLocks/>
            <a:stCxn id="11" idx="3"/>
            <a:endCxn id="6" idx="1"/>
          </p:cNvCxnSpPr>
          <p:nvPr/>
        </p:nvCxnSpPr>
        <p:spPr bwMode="gray">
          <a:xfrm>
            <a:off x="6617274" y="2141390"/>
            <a:ext cx="248548" cy="379"/>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sp>
        <p:nvSpPr>
          <p:cNvPr id="11" name="正方形/長方形 5">
            <a:extLst>
              <a:ext uri="{FF2B5EF4-FFF2-40B4-BE49-F238E27FC236}">
                <a16:creationId xmlns:a16="http://schemas.microsoft.com/office/drawing/2014/main" id="{C3C3311F-1856-6B56-2FCF-63284C4CBDD0}"/>
              </a:ext>
            </a:extLst>
          </p:cNvPr>
          <p:cNvSpPr/>
          <p:nvPr/>
        </p:nvSpPr>
        <p:spPr bwMode="gray">
          <a:xfrm>
            <a:off x="4737397" y="1911844"/>
            <a:ext cx="1879877" cy="459091"/>
          </a:xfrm>
          <a:prstGeom prst="rect">
            <a:avLst/>
          </a:prstGeom>
          <a:solidFill>
            <a:srgbClr val="ABD9DD"/>
          </a:solidFill>
          <a:ln w="12700" algn="ctr">
            <a:solidFill>
              <a:schemeClr val="bg1">
                <a:lumMod val="75000"/>
              </a:schemeClr>
            </a:solidFill>
            <a:prstDash val="solid"/>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844073" rtl="0" eaLnBrk="1" fontAlgn="auto" latinLnBrk="0" hangingPunct="1">
              <a:lnSpc>
                <a:spcPct val="100000"/>
              </a:lnSpc>
              <a:spcBef>
                <a:spcPts val="0"/>
              </a:spcBef>
              <a:spcAft>
                <a:spcPts val="0"/>
              </a:spcAft>
              <a:buClrTx/>
              <a:buSzPct val="100000"/>
              <a:buFontTx/>
              <a:buNone/>
              <a:tabLst/>
              <a:defRPr/>
            </a:pPr>
            <a:endParaRPr kumimoji="1" lang="ja-JP" altLang="en-US" sz="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2" name="四角形: 角を丸くする 115">
            <a:extLst>
              <a:ext uri="{FF2B5EF4-FFF2-40B4-BE49-F238E27FC236}">
                <a16:creationId xmlns:a16="http://schemas.microsoft.com/office/drawing/2014/main" id="{BC5C7205-115A-A1B2-5EE3-0A0791622CF6}"/>
              </a:ext>
            </a:extLst>
          </p:cNvPr>
          <p:cNvSpPr/>
          <p:nvPr/>
        </p:nvSpPr>
        <p:spPr bwMode="gray">
          <a:xfrm>
            <a:off x="4819172" y="2311616"/>
            <a:ext cx="1716328" cy="230400"/>
          </a:xfrm>
          <a:prstGeom prst="roundRect">
            <a:avLst/>
          </a:prstGeom>
          <a:solidFill>
            <a:schemeClr val="bg1"/>
          </a:solidFill>
          <a:ln w="12700" algn="ctr">
            <a:solidFill>
              <a:schemeClr val="bg1">
                <a:lumMod val="50000"/>
              </a:schemeClr>
            </a:solidFill>
            <a:miter lim="800000"/>
            <a:headEnd/>
            <a:tailEnd/>
          </a:ln>
        </p:spPr>
        <p:txBody>
          <a:bodyPr rot="0" vertOverflow="overflow" horzOverflow="overflow" wrap="square" lIns="30675" tIns="30675" rIns="30675" bIns="30675" numCol="1" spcCol="0" rtlCol="0" fromWordArt="0" anchor="ctr" anchorCtr="0" forceAA="0" compatLnSpc="1"/>
          <a:lstStyle/>
          <a:p>
            <a:pPr algn="ctr" defTabSz="844073" fontAlgn="auto">
              <a:spcBef>
                <a:spcPts val="0"/>
              </a:spcBef>
              <a:spcAft>
                <a:spcPts val="0"/>
              </a:spcAft>
              <a:buSzPct val="100000"/>
              <a:defRPr/>
            </a:pPr>
            <a:endParaRPr lang="en-US" altLang="ja-JP" sz="800" dirty="0">
              <a:latin typeface="Meiryo UI" panose="020B0604030504040204" pitchFamily="50" charset="-128"/>
              <a:ea typeface="Meiryo UI" panose="020B0604030504040204" pitchFamily="50" charset="-128"/>
            </a:endParaRPr>
          </a:p>
        </p:txBody>
      </p:sp>
      <p:sp>
        <p:nvSpPr>
          <p:cNvPr id="15" name="正方形/長方形 5">
            <a:extLst>
              <a:ext uri="{FF2B5EF4-FFF2-40B4-BE49-F238E27FC236}">
                <a16:creationId xmlns:a16="http://schemas.microsoft.com/office/drawing/2014/main" id="{67B956B6-A344-43E5-5FA1-8A37062B04B2}"/>
              </a:ext>
            </a:extLst>
          </p:cNvPr>
          <p:cNvSpPr/>
          <p:nvPr/>
        </p:nvSpPr>
        <p:spPr bwMode="gray">
          <a:xfrm rot="10800000">
            <a:off x="4481645" y="2237168"/>
            <a:ext cx="173505" cy="90829"/>
          </a:xfrm>
          <a:prstGeom prst="rect">
            <a:avLst/>
          </a:prstGeom>
          <a:solidFill>
            <a:schemeClr val="bg1"/>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844073" fontAlgn="auto">
              <a:spcBef>
                <a:spcPts val="0"/>
              </a:spcBef>
              <a:spcAft>
                <a:spcPts val="0"/>
              </a:spcAft>
              <a:buSzPct val="100000"/>
              <a:defRPr/>
            </a:pPr>
            <a:endParaRPr lang="ja-JP" altLang="en-US" sz="800" dirty="0">
              <a:solidFill>
                <a:prstClr val="black"/>
              </a:solidFill>
              <a:latin typeface="Meiryo UI" panose="020B0604030504040204" pitchFamily="50" charset="-128"/>
              <a:ea typeface="Meiryo UI" panose="020B0604030504040204" pitchFamily="50" charset="-128"/>
            </a:endParaRPr>
          </a:p>
        </p:txBody>
      </p:sp>
      <p:sp>
        <p:nvSpPr>
          <p:cNvPr id="16" name="正方形/長方形 5">
            <a:extLst>
              <a:ext uri="{FF2B5EF4-FFF2-40B4-BE49-F238E27FC236}">
                <a16:creationId xmlns:a16="http://schemas.microsoft.com/office/drawing/2014/main" id="{ADEEA18F-D321-CB16-315F-176026C1B8BB}"/>
              </a:ext>
            </a:extLst>
          </p:cNvPr>
          <p:cNvSpPr/>
          <p:nvPr/>
        </p:nvSpPr>
        <p:spPr bwMode="gray">
          <a:xfrm>
            <a:off x="2537651" y="2645318"/>
            <a:ext cx="1879877" cy="459091"/>
          </a:xfrm>
          <a:prstGeom prst="rect">
            <a:avLst/>
          </a:prstGeom>
          <a:solidFill>
            <a:srgbClr val="E2F0F2"/>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844073" fontAlgn="auto">
              <a:spcBef>
                <a:spcPts val="0"/>
              </a:spcBef>
              <a:spcAft>
                <a:spcPts val="0"/>
              </a:spcAft>
              <a:buSzPct val="100000"/>
              <a:defRPr/>
            </a:pPr>
            <a:endParaRPr lang="ja-JP" altLang="en-US" sz="800" dirty="0">
              <a:solidFill>
                <a:prstClr val="black"/>
              </a:solidFill>
              <a:latin typeface="Meiryo UI" panose="020B0604030504040204" pitchFamily="50" charset="-128"/>
              <a:ea typeface="Meiryo UI" panose="020B0604030504040204" pitchFamily="50" charset="-128"/>
            </a:endParaRPr>
          </a:p>
        </p:txBody>
      </p:sp>
      <p:sp>
        <p:nvSpPr>
          <p:cNvPr id="17" name="四角形: 角を丸くする 244">
            <a:extLst>
              <a:ext uri="{FF2B5EF4-FFF2-40B4-BE49-F238E27FC236}">
                <a16:creationId xmlns:a16="http://schemas.microsoft.com/office/drawing/2014/main" id="{1591F268-5135-66C6-8CE1-3955B33BA87B}"/>
              </a:ext>
            </a:extLst>
          </p:cNvPr>
          <p:cNvSpPr/>
          <p:nvPr/>
        </p:nvSpPr>
        <p:spPr bwMode="gray">
          <a:xfrm>
            <a:off x="2615384" y="3069153"/>
            <a:ext cx="1716328" cy="230400"/>
          </a:xfrm>
          <a:prstGeom prst="roundRect">
            <a:avLst/>
          </a:prstGeom>
          <a:solidFill>
            <a:schemeClr val="bg1"/>
          </a:solidFill>
          <a:ln w="12700" algn="ctr">
            <a:solidFill>
              <a:schemeClr val="bg1">
                <a:lumMod val="50000"/>
              </a:schemeClr>
            </a:solidFill>
            <a:miter lim="800000"/>
            <a:headEnd/>
            <a:tailEnd/>
          </a:ln>
        </p:spPr>
        <p:txBody>
          <a:bodyPr rot="0" vertOverflow="overflow" horzOverflow="overflow" wrap="square" lIns="30675" tIns="30675" rIns="30675" bIns="30675" numCol="1" spcCol="0" rtlCol="0" fromWordArt="0" anchor="ctr" anchorCtr="0" forceAA="0" compatLnSpc="1"/>
          <a:lstStyle/>
          <a:p>
            <a:pPr algn="ctr" defTabSz="844073" fontAlgn="auto">
              <a:spcBef>
                <a:spcPts val="0"/>
              </a:spcBef>
              <a:spcAft>
                <a:spcPts val="0"/>
              </a:spcAft>
              <a:buSzPct val="100000"/>
              <a:defRPr/>
            </a:pPr>
            <a:endParaRPr lang="ja-JP" altLang="en-US" sz="800" dirty="0">
              <a:solidFill>
                <a:prstClr val="black"/>
              </a:solidFill>
              <a:latin typeface="Meiryo UI" panose="020B0604030504040204" pitchFamily="50" charset="-128"/>
              <a:ea typeface="Meiryo UI" panose="020B0604030504040204" pitchFamily="50" charset="-128"/>
            </a:endParaRPr>
          </a:p>
        </p:txBody>
      </p:sp>
      <p:cxnSp>
        <p:nvCxnSpPr>
          <p:cNvPr id="19" name="コネクタ: カギ線 272">
            <a:extLst>
              <a:ext uri="{FF2B5EF4-FFF2-40B4-BE49-F238E27FC236}">
                <a16:creationId xmlns:a16="http://schemas.microsoft.com/office/drawing/2014/main" id="{04A45CFC-4CCF-9236-17E4-0A3254F93EDA}"/>
              </a:ext>
            </a:extLst>
          </p:cNvPr>
          <p:cNvCxnSpPr>
            <a:cxnSpLocks/>
            <a:stCxn id="23" idx="3"/>
            <a:endCxn id="16" idx="1"/>
          </p:cNvCxnSpPr>
          <p:nvPr/>
        </p:nvCxnSpPr>
        <p:spPr bwMode="gray">
          <a:xfrm>
            <a:off x="2290255" y="2141769"/>
            <a:ext cx="247396" cy="733095"/>
          </a:xfrm>
          <a:prstGeom prst="bentConnector3">
            <a:avLst>
              <a:gd name="adj1" fmla="val 50000"/>
            </a:avLst>
          </a:prstGeom>
          <a:ln w="12700">
            <a:solidFill>
              <a:schemeClr val="tx2"/>
            </a:solidFill>
            <a:headEnd w="sm" len="sm"/>
            <a:tailEnd type="triangle" w="sm" len="sm"/>
          </a:ln>
        </p:spPr>
        <p:style>
          <a:lnRef idx="1">
            <a:schemeClr val="accent1"/>
          </a:lnRef>
          <a:fillRef idx="0">
            <a:schemeClr val="accent1"/>
          </a:fillRef>
          <a:effectRef idx="0">
            <a:schemeClr val="accent1"/>
          </a:effectRef>
          <a:fontRef idx="minor">
            <a:schemeClr val="tx1"/>
          </a:fontRef>
        </p:style>
      </p:cxnSp>
      <p:sp>
        <p:nvSpPr>
          <p:cNvPr id="20" name="正方形/長方形 5">
            <a:extLst>
              <a:ext uri="{FF2B5EF4-FFF2-40B4-BE49-F238E27FC236}">
                <a16:creationId xmlns:a16="http://schemas.microsoft.com/office/drawing/2014/main" id="{50320299-D431-C659-BE3D-4488F8909781}"/>
              </a:ext>
            </a:extLst>
          </p:cNvPr>
          <p:cNvSpPr/>
          <p:nvPr/>
        </p:nvSpPr>
        <p:spPr bwMode="gray">
          <a:xfrm>
            <a:off x="4458847" y="2240290"/>
            <a:ext cx="190855" cy="99912"/>
          </a:xfrm>
          <a:prstGeom prst="rect">
            <a:avLst/>
          </a:prstGeom>
          <a:solidFill>
            <a:schemeClr val="bg1"/>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844073" fontAlgn="auto">
              <a:spcBef>
                <a:spcPts val="0"/>
              </a:spcBef>
              <a:spcAft>
                <a:spcPts val="0"/>
              </a:spcAft>
              <a:buSzPct val="100000"/>
              <a:defRPr/>
            </a:pPr>
            <a:endParaRPr lang="ja-JP" altLang="en-US" sz="800" dirty="0">
              <a:solidFill>
                <a:prstClr val="black"/>
              </a:solidFill>
              <a:latin typeface="Meiryo UI" panose="020B0604030504040204" pitchFamily="50" charset="-128"/>
              <a:ea typeface="Meiryo UI" panose="020B0604030504040204" pitchFamily="50" charset="-128"/>
            </a:endParaRPr>
          </a:p>
        </p:txBody>
      </p:sp>
      <p:cxnSp>
        <p:nvCxnSpPr>
          <p:cNvPr id="21" name="コネクタ: カギ線 294">
            <a:extLst>
              <a:ext uri="{FF2B5EF4-FFF2-40B4-BE49-F238E27FC236}">
                <a16:creationId xmlns:a16="http://schemas.microsoft.com/office/drawing/2014/main" id="{71738E2D-C506-68CB-3D36-B2AA8B653212}"/>
              </a:ext>
            </a:extLst>
          </p:cNvPr>
          <p:cNvCxnSpPr>
            <a:cxnSpLocks/>
            <a:stCxn id="46" idx="3"/>
            <a:endCxn id="6" idx="1"/>
          </p:cNvCxnSpPr>
          <p:nvPr/>
        </p:nvCxnSpPr>
        <p:spPr bwMode="gray">
          <a:xfrm flipV="1">
            <a:off x="6617274" y="2141769"/>
            <a:ext cx="248548" cy="2480449"/>
          </a:xfrm>
          <a:prstGeom prst="bentConnector3">
            <a:avLst>
              <a:gd name="adj1" fmla="val 50000"/>
            </a:avLst>
          </a:prstGeom>
          <a:ln w="12700">
            <a:solidFill>
              <a:schemeClr val="tx2"/>
            </a:solidFill>
            <a:headEnd w="sm" len="sm"/>
            <a:tailEnd type="triangle" w="sm" len="sm"/>
          </a:ln>
        </p:spPr>
        <p:style>
          <a:lnRef idx="1">
            <a:schemeClr val="accent1"/>
          </a:lnRef>
          <a:fillRef idx="0">
            <a:schemeClr val="accent1"/>
          </a:fillRef>
          <a:effectRef idx="0">
            <a:schemeClr val="accent1"/>
          </a:effectRef>
          <a:fontRef idx="minor">
            <a:schemeClr val="tx1"/>
          </a:fontRef>
        </p:style>
      </p:cxnSp>
      <p:sp>
        <p:nvSpPr>
          <p:cNvPr id="23" name="正方形/長方形 5">
            <a:extLst>
              <a:ext uri="{FF2B5EF4-FFF2-40B4-BE49-F238E27FC236}">
                <a16:creationId xmlns:a16="http://schemas.microsoft.com/office/drawing/2014/main" id="{398EE330-0C21-45D5-82E0-C3C267CF75BD}"/>
              </a:ext>
            </a:extLst>
          </p:cNvPr>
          <p:cNvSpPr/>
          <p:nvPr/>
        </p:nvSpPr>
        <p:spPr bwMode="gray">
          <a:xfrm>
            <a:off x="410378" y="1912223"/>
            <a:ext cx="1879877" cy="459091"/>
          </a:xfrm>
          <a:prstGeom prst="rect">
            <a:avLst/>
          </a:prstGeom>
          <a:solidFill>
            <a:schemeClr val="bg1"/>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844073" fontAlgn="auto">
              <a:spcBef>
                <a:spcPts val="0"/>
              </a:spcBef>
              <a:spcAft>
                <a:spcPts val="0"/>
              </a:spcAft>
              <a:buSzPct val="100000"/>
              <a:defRPr/>
            </a:pPr>
            <a:endParaRPr lang="ja-JP" altLang="en-US" sz="800" dirty="0">
              <a:solidFill>
                <a:prstClr val="black"/>
              </a:solidFill>
              <a:latin typeface="Meiryo UI" panose="020B0604030504040204" pitchFamily="50" charset="-128"/>
              <a:ea typeface="Meiryo UI" panose="020B0604030504040204" pitchFamily="50" charset="-128"/>
            </a:endParaRPr>
          </a:p>
        </p:txBody>
      </p:sp>
      <p:sp>
        <p:nvSpPr>
          <p:cNvPr id="27" name="正方形/長方形 5">
            <a:extLst>
              <a:ext uri="{FF2B5EF4-FFF2-40B4-BE49-F238E27FC236}">
                <a16:creationId xmlns:a16="http://schemas.microsoft.com/office/drawing/2014/main" id="{1B219508-241E-3999-0861-C566FD4596D8}"/>
              </a:ext>
            </a:extLst>
          </p:cNvPr>
          <p:cNvSpPr/>
          <p:nvPr/>
        </p:nvSpPr>
        <p:spPr bwMode="gray">
          <a:xfrm>
            <a:off x="2537651" y="3659577"/>
            <a:ext cx="1879877" cy="459091"/>
          </a:xfrm>
          <a:prstGeom prst="rect">
            <a:avLst/>
          </a:prstGeom>
          <a:solidFill>
            <a:srgbClr val="E2F0F2"/>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844073" fontAlgn="auto">
              <a:spcBef>
                <a:spcPts val="0"/>
              </a:spcBef>
              <a:spcAft>
                <a:spcPts val="0"/>
              </a:spcAft>
              <a:buSzPct val="100000"/>
              <a:defRPr/>
            </a:pPr>
            <a:endParaRPr lang="ja-JP" altLang="en-US" sz="800" dirty="0">
              <a:solidFill>
                <a:prstClr val="black"/>
              </a:solidFill>
              <a:latin typeface="Meiryo UI" panose="020B0604030504040204" pitchFamily="50" charset="-128"/>
              <a:ea typeface="Meiryo UI" panose="020B0604030504040204" pitchFamily="50" charset="-128"/>
            </a:endParaRPr>
          </a:p>
        </p:txBody>
      </p:sp>
      <p:cxnSp>
        <p:nvCxnSpPr>
          <p:cNvPr id="28" name="直線矢印コネクタ 60">
            <a:extLst>
              <a:ext uri="{FF2B5EF4-FFF2-40B4-BE49-F238E27FC236}">
                <a16:creationId xmlns:a16="http://schemas.microsoft.com/office/drawing/2014/main" id="{777FEF12-EF1D-B9D8-883E-698843924101}"/>
              </a:ext>
            </a:extLst>
          </p:cNvPr>
          <p:cNvCxnSpPr>
            <a:cxnSpLocks/>
            <a:stCxn id="42" idx="3"/>
            <a:endCxn id="27" idx="1"/>
          </p:cNvCxnSpPr>
          <p:nvPr/>
        </p:nvCxnSpPr>
        <p:spPr bwMode="gray">
          <a:xfrm>
            <a:off x="2290255" y="3889123"/>
            <a:ext cx="247396"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sp>
        <p:nvSpPr>
          <p:cNvPr id="29" name="四角形: 角を丸くする 206">
            <a:extLst>
              <a:ext uri="{FF2B5EF4-FFF2-40B4-BE49-F238E27FC236}">
                <a16:creationId xmlns:a16="http://schemas.microsoft.com/office/drawing/2014/main" id="{1E505A2C-DE45-892D-8F46-8C8AA4FAC5AA}"/>
              </a:ext>
            </a:extLst>
          </p:cNvPr>
          <p:cNvSpPr/>
          <p:nvPr/>
        </p:nvSpPr>
        <p:spPr bwMode="gray">
          <a:xfrm>
            <a:off x="2615384" y="4047829"/>
            <a:ext cx="1716328" cy="253440"/>
          </a:xfrm>
          <a:prstGeom prst="roundRect">
            <a:avLst/>
          </a:prstGeom>
          <a:solidFill>
            <a:schemeClr val="bg1"/>
          </a:solidFill>
          <a:ln w="12700" algn="ctr">
            <a:solidFill>
              <a:schemeClr val="bg1">
                <a:lumMod val="50000"/>
              </a:schemeClr>
            </a:solidFill>
            <a:miter lim="800000"/>
            <a:headEnd/>
            <a:tailEnd/>
          </a:ln>
        </p:spPr>
        <p:txBody>
          <a:bodyPr rot="0" vertOverflow="overflow" horzOverflow="overflow" wrap="square" lIns="30675" tIns="30675" rIns="30675" bIns="30675" numCol="1" spcCol="0" rtlCol="0" fromWordArt="0" anchor="ctr" anchorCtr="0" forceAA="0" compatLnSpc="1"/>
          <a:lstStyle/>
          <a:p>
            <a:pPr algn="ctr" defTabSz="844073" fontAlgn="auto">
              <a:spcBef>
                <a:spcPts val="0"/>
              </a:spcBef>
              <a:spcAft>
                <a:spcPts val="0"/>
              </a:spcAft>
              <a:buSzPct val="100000"/>
              <a:defRPr/>
            </a:pPr>
            <a:endParaRPr lang="ja-JP" altLang="en-US" sz="800" dirty="0">
              <a:solidFill>
                <a:prstClr val="black"/>
              </a:solidFill>
              <a:latin typeface="Meiryo UI" panose="020B0604030504040204" pitchFamily="50" charset="-128"/>
              <a:ea typeface="Meiryo UI" panose="020B0604030504040204" pitchFamily="50" charset="-128"/>
            </a:endParaRPr>
          </a:p>
        </p:txBody>
      </p:sp>
      <p:sp>
        <p:nvSpPr>
          <p:cNvPr id="30" name="正方形/長方形 5">
            <a:extLst>
              <a:ext uri="{FF2B5EF4-FFF2-40B4-BE49-F238E27FC236}">
                <a16:creationId xmlns:a16="http://schemas.microsoft.com/office/drawing/2014/main" id="{A399110E-42CE-1903-4BE1-702DBC656B8E}"/>
              </a:ext>
            </a:extLst>
          </p:cNvPr>
          <p:cNvSpPr/>
          <p:nvPr/>
        </p:nvSpPr>
        <p:spPr bwMode="gray">
          <a:xfrm>
            <a:off x="4737397" y="3659198"/>
            <a:ext cx="1879877" cy="459091"/>
          </a:xfrm>
          <a:prstGeom prst="rect">
            <a:avLst/>
          </a:prstGeom>
          <a:solidFill>
            <a:srgbClr val="ABD9DD"/>
          </a:solidFill>
          <a:ln w="12700" algn="ctr">
            <a:solidFill>
              <a:schemeClr val="bg1">
                <a:lumMod val="75000"/>
              </a:schemeClr>
            </a:solidFill>
            <a:prstDash val="solid"/>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844073" fontAlgn="auto">
              <a:spcBef>
                <a:spcPts val="0"/>
              </a:spcBef>
              <a:spcAft>
                <a:spcPts val="0"/>
              </a:spcAft>
              <a:buSzPct val="100000"/>
              <a:defRPr/>
            </a:pPr>
            <a:endParaRPr lang="ja-JP" altLang="en-US" sz="800" dirty="0">
              <a:latin typeface="Meiryo UI" panose="020B0604030504040204" pitchFamily="50" charset="-128"/>
              <a:ea typeface="Meiryo UI" panose="020B0604030504040204" pitchFamily="50" charset="-128"/>
            </a:endParaRPr>
          </a:p>
        </p:txBody>
      </p:sp>
      <p:sp>
        <p:nvSpPr>
          <p:cNvPr id="31" name="四角形: 角を丸くする 209">
            <a:extLst>
              <a:ext uri="{FF2B5EF4-FFF2-40B4-BE49-F238E27FC236}">
                <a16:creationId xmlns:a16="http://schemas.microsoft.com/office/drawing/2014/main" id="{72D68ED4-99D5-AF09-1AF0-BB1A3DBE8532}"/>
              </a:ext>
            </a:extLst>
          </p:cNvPr>
          <p:cNvSpPr/>
          <p:nvPr/>
        </p:nvSpPr>
        <p:spPr bwMode="gray">
          <a:xfrm>
            <a:off x="4819172" y="4058970"/>
            <a:ext cx="1716328" cy="230400"/>
          </a:xfrm>
          <a:prstGeom prst="roundRect">
            <a:avLst/>
          </a:prstGeom>
          <a:solidFill>
            <a:schemeClr val="bg1"/>
          </a:solidFill>
          <a:ln w="12700" algn="ctr">
            <a:solidFill>
              <a:schemeClr val="bg1">
                <a:lumMod val="50000"/>
              </a:schemeClr>
            </a:solidFill>
            <a:miter lim="800000"/>
            <a:headEnd/>
            <a:tailEnd/>
          </a:ln>
        </p:spPr>
        <p:txBody>
          <a:bodyPr rot="0" vertOverflow="overflow" horzOverflow="overflow" wrap="square" lIns="30675" tIns="30675" rIns="30675" bIns="30675" numCol="1" spcCol="0" rtlCol="0" fromWordArt="0" anchor="ctr" anchorCtr="0" forceAA="0" compatLnSpc="1"/>
          <a:lstStyle/>
          <a:p>
            <a:pPr algn="ctr" defTabSz="844073" fontAlgn="auto">
              <a:spcBef>
                <a:spcPts val="0"/>
              </a:spcBef>
              <a:spcAft>
                <a:spcPts val="0"/>
              </a:spcAft>
              <a:buSzPct val="100000"/>
              <a:defRPr/>
            </a:pPr>
            <a:endParaRPr lang="ja-JP" altLang="en-US" sz="800" dirty="0">
              <a:latin typeface="Meiryo UI" panose="020B0604030504040204" pitchFamily="50" charset="-128"/>
              <a:ea typeface="Meiryo UI" panose="020B0604030504040204" pitchFamily="50" charset="-128"/>
            </a:endParaRPr>
          </a:p>
        </p:txBody>
      </p:sp>
      <p:sp>
        <p:nvSpPr>
          <p:cNvPr id="35" name="正方形/長方形 5">
            <a:extLst>
              <a:ext uri="{FF2B5EF4-FFF2-40B4-BE49-F238E27FC236}">
                <a16:creationId xmlns:a16="http://schemas.microsoft.com/office/drawing/2014/main" id="{1123B2BD-9A3C-0B2D-8BD7-7925FF370604}"/>
              </a:ext>
            </a:extLst>
          </p:cNvPr>
          <p:cNvSpPr/>
          <p:nvPr/>
        </p:nvSpPr>
        <p:spPr bwMode="gray">
          <a:xfrm rot="10800000">
            <a:off x="4481645" y="3984522"/>
            <a:ext cx="173505" cy="90829"/>
          </a:xfrm>
          <a:prstGeom prst="rect">
            <a:avLst/>
          </a:prstGeom>
          <a:solidFill>
            <a:schemeClr val="bg1"/>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844073" fontAlgn="auto">
              <a:spcBef>
                <a:spcPts val="0"/>
              </a:spcBef>
              <a:spcAft>
                <a:spcPts val="0"/>
              </a:spcAft>
              <a:buSzPct val="100000"/>
              <a:defRPr/>
            </a:pPr>
            <a:endParaRPr lang="ja-JP" altLang="en-US" sz="800" dirty="0">
              <a:solidFill>
                <a:prstClr val="black"/>
              </a:solidFill>
              <a:latin typeface="Meiryo UI" panose="020B0604030504040204" pitchFamily="50" charset="-128"/>
              <a:ea typeface="Meiryo UI" panose="020B0604030504040204" pitchFamily="50" charset="-128"/>
            </a:endParaRPr>
          </a:p>
        </p:txBody>
      </p:sp>
      <p:sp>
        <p:nvSpPr>
          <p:cNvPr id="36" name="正方形/長方形 5">
            <a:extLst>
              <a:ext uri="{FF2B5EF4-FFF2-40B4-BE49-F238E27FC236}">
                <a16:creationId xmlns:a16="http://schemas.microsoft.com/office/drawing/2014/main" id="{A699481E-AF02-6670-17C4-0BC41119F84B}"/>
              </a:ext>
            </a:extLst>
          </p:cNvPr>
          <p:cNvSpPr/>
          <p:nvPr/>
        </p:nvSpPr>
        <p:spPr bwMode="gray">
          <a:xfrm>
            <a:off x="2537651" y="4392672"/>
            <a:ext cx="1879877" cy="459091"/>
          </a:xfrm>
          <a:prstGeom prst="rect">
            <a:avLst/>
          </a:prstGeom>
          <a:solidFill>
            <a:srgbClr val="E2F0F2"/>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844073" rtl="0" eaLnBrk="1" fontAlgn="auto" latinLnBrk="0" hangingPunct="1">
              <a:lnSpc>
                <a:spcPct val="100000"/>
              </a:lnSpc>
              <a:spcBef>
                <a:spcPts val="0"/>
              </a:spcBef>
              <a:spcAft>
                <a:spcPts val="0"/>
              </a:spcAft>
              <a:buClrTx/>
              <a:buSzPct val="100000"/>
              <a:buFontTx/>
              <a:buNone/>
              <a:tabLst/>
              <a:defRPr/>
            </a:pPr>
            <a:endPar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7" name="四角形: 角を丸くする 215">
            <a:extLst>
              <a:ext uri="{FF2B5EF4-FFF2-40B4-BE49-F238E27FC236}">
                <a16:creationId xmlns:a16="http://schemas.microsoft.com/office/drawing/2014/main" id="{A99303A6-45EF-B282-A8EB-D53E859D61D0}"/>
              </a:ext>
            </a:extLst>
          </p:cNvPr>
          <p:cNvSpPr/>
          <p:nvPr/>
        </p:nvSpPr>
        <p:spPr bwMode="gray">
          <a:xfrm>
            <a:off x="2615384" y="4816507"/>
            <a:ext cx="1716328" cy="230400"/>
          </a:xfrm>
          <a:prstGeom prst="roundRect">
            <a:avLst/>
          </a:prstGeom>
          <a:solidFill>
            <a:schemeClr val="bg1"/>
          </a:solidFill>
          <a:ln w="12700" algn="ctr">
            <a:solidFill>
              <a:schemeClr val="bg1">
                <a:lumMod val="50000"/>
              </a:schemeClr>
            </a:solidFill>
            <a:miter lim="800000"/>
            <a:headEnd/>
            <a:tailEnd/>
          </a:ln>
        </p:spPr>
        <p:txBody>
          <a:bodyPr rot="0" vertOverflow="overflow" horzOverflow="overflow" wrap="square" lIns="30675" tIns="30675" rIns="30675" bIns="30675" numCol="1" spcCol="0" rtlCol="0" fromWordArt="0" anchor="ctr" anchorCtr="0" forceAA="0" compatLnSpc="1"/>
          <a:lstStyle/>
          <a:p>
            <a:pPr marL="0" marR="0" lvl="0" indent="0" algn="ctr" defTabSz="844073" rtl="0" eaLnBrk="1" fontAlgn="auto" latinLnBrk="0" hangingPunct="1">
              <a:lnSpc>
                <a:spcPct val="100000"/>
              </a:lnSpc>
              <a:spcBef>
                <a:spcPts val="0"/>
              </a:spcBef>
              <a:spcAft>
                <a:spcPts val="0"/>
              </a:spcAft>
              <a:buClrTx/>
              <a:buSzPct val="100000"/>
              <a:buFontTx/>
              <a:buNone/>
              <a:tabLst/>
              <a:defRPr/>
            </a:pPr>
            <a:endPar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39" name="コネクタ: カギ線 217">
            <a:extLst>
              <a:ext uri="{FF2B5EF4-FFF2-40B4-BE49-F238E27FC236}">
                <a16:creationId xmlns:a16="http://schemas.microsoft.com/office/drawing/2014/main" id="{A7028FA4-CFD0-D6A6-BBB6-35422C0F3D43}"/>
              </a:ext>
            </a:extLst>
          </p:cNvPr>
          <p:cNvCxnSpPr>
            <a:cxnSpLocks/>
            <a:stCxn id="42" idx="3"/>
            <a:endCxn id="36" idx="1"/>
          </p:cNvCxnSpPr>
          <p:nvPr/>
        </p:nvCxnSpPr>
        <p:spPr bwMode="gray">
          <a:xfrm>
            <a:off x="2290255" y="3889123"/>
            <a:ext cx="247396" cy="733095"/>
          </a:xfrm>
          <a:prstGeom prst="bentConnector3">
            <a:avLst>
              <a:gd name="adj1" fmla="val 50000"/>
            </a:avLst>
          </a:prstGeom>
          <a:ln w="12700">
            <a:solidFill>
              <a:schemeClr val="tx2"/>
            </a:solidFill>
            <a:headEnd w="sm" len="sm"/>
            <a:tailEnd type="triangle" w="sm" len="sm"/>
          </a:ln>
        </p:spPr>
        <p:style>
          <a:lnRef idx="1">
            <a:schemeClr val="accent1"/>
          </a:lnRef>
          <a:fillRef idx="0">
            <a:schemeClr val="accent1"/>
          </a:fillRef>
          <a:effectRef idx="0">
            <a:schemeClr val="accent1"/>
          </a:effectRef>
          <a:fontRef idx="minor">
            <a:schemeClr val="tx1"/>
          </a:fontRef>
        </p:style>
      </p:cxnSp>
      <p:sp>
        <p:nvSpPr>
          <p:cNvPr id="40" name="正方形/長方形 5">
            <a:extLst>
              <a:ext uri="{FF2B5EF4-FFF2-40B4-BE49-F238E27FC236}">
                <a16:creationId xmlns:a16="http://schemas.microsoft.com/office/drawing/2014/main" id="{484BC45C-6EE7-E9DE-C128-D86D02723AA3}"/>
              </a:ext>
            </a:extLst>
          </p:cNvPr>
          <p:cNvSpPr/>
          <p:nvPr/>
        </p:nvSpPr>
        <p:spPr bwMode="gray">
          <a:xfrm>
            <a:off x="4458847" y="3987644"/>
            <a:ext cx="190855" cy="99912"/>
          </a:xfrm>
          <a:prstGeom prst="rect">
            <a:avLst/>
          </a:prstGeom>
          <a:solidFill>
            <a:schemeClr val="bg1"/>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844073" fontAlgn="auto">
              <a:spcBef>
                <a:spcPts val="0"/>
              </a:spcBef>
              <a:spcAft>
                <a:spcPts val="0"/>
              </a:spcAft>
              <a:buSzPct val="100000"/>
              <a:defRPr/>
            </a:pPr>
            <a:endParaRPr lang="ja-JP" altLang="en-US" sz="800" dirty="0">
              <a:solidFill>
                <a:prstClr val="black"/>
              </a:solidFill>
              <a:latin typeface="Meiryo UI" panose="020B0604030504040204" pitchFamily="50" charset="-128"/>
              <a:ea typeface="Meiryo UI" panose="020B0604030504040204" pitchFamily="50" charset="-128"/>
            </a:endParaRPr>
          </a:p>
        </p:txBody>
      </p:sp>
      <p:cxnSp>
        <p:nvCxnSpPr>
          <p:cNvPr id="41" name="コネクタ: カギ線 221">
            <a:extLst>
              <a:ext uri="{FF2B5EF4-FFF2-40B4-BE49-F238E27FC236}">
                <a16:creationId xmlns:a16="http://schemas.microsoft.com/office/drawing/2014/main" id="{866909A4-703A-D914-CA09-5E944B8887F6}"/>
              </a:ext>
            </a:extLst>
          </p:cNvPr>
          <p:cNvCxnSpPr>
            <a:cxnSpLocks/>
            <a:stCxn id="30" idx="3"/>
            <a:endCxn id="6" idx="1"/>
          </p:cNvCxnSpPr>
          <p:nvPr/>
        </p:nvCxnSpPr>
        <p:spPr bwMode="gray">
          <a:xfrm flipV="1">
            <a:off x="6617274" y="2141769"/>
            <a:ext cx="248548" cy="1746975"/>
          </a:xfrm>
          <a:prstGeom prst="bentConnector3">
            <a:avLst>
              <a:gd name="adj1" fmla="val 50000"/>
            </a:avLst>
          </a:prstGeom>
          <a:ln w="12700">
            <a:solidFill>
              <a:schemeClr val="tx2"/>
            </a:solidFill>
            <a:headEnd w="sm" len="sm"/>
            <a:tailEnd type="triangle" w="sm" len="sm"/>
          </a:ln>
        </p:spPr>
        <p:style>
          <a:lnRef idx="1">
            <a:schemeClr val="accent1"/>
          </a:lnRef>
          <a:fillRef idx="0">
            <a:schemeClr val="accent1"/>
          </a:fillRef>
          <a:effectRef idx="0">
            <a:schemeClr val="accent1"/>
          </a:effectRef>
          <a:fontRef idx="minor">
            <a:schemeClr val="tx1"/>
          </a:fontRef>
        </p:style>
      </p:cxnSp>
      <p:sp>
        <p:nvSpPr>
          <p:cNvPr id="42" name="正方形/長方形 5">
            <a:extLst>
              <a:ext uri="{FF2B5EF4-FFF2-40B4-BE49-F238E27FC236}">
                <a16:creationId xmlns:a16="http://schemas.microsoft.com/office/drawing/2014/main" id="{DB1154F6-C112-3532-C3DA-89D4C7CFC0BF}"/>
              </a:ext>
            </a:extLst>
          </p:cNvPr>
          <p:cNvSpPr/>
          <p:nvPr/>
        </p:nvSpPr>
        <p:spPr bwMode="gray">
          <a:xfrm>
            <a:off x="410378" y="3659577"/>
            <a:ext cx="1879877" cy="459091"/>
          </a:xfrm>
          <a:prstGeom prst="rect">
            <a:avLst/>
          </a:prstGeom>
          <a:solidFill>
            <a:schemeClr val="bg1"/>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844073" fontAlgn="auto">
              <a:spcBef>
                <a:spcPts val="0"/>
              </a:spcBef>
              <a:spcAft>
                <a:spcPts val="0"/>
              </a:spcAft>
              <a:buSzPct val="100000"/>
              <a:defRPr/>
            </a:pP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43" name="正方形/長方形 5">
            <a:extLst>
              <a:ext uri="{FF2B5EF4-FFF2-40B4-BE49-F238E27FC236}">
                <a16:creationId xmlns:a16="http://schemas.microsoft.com/office/drawing/2014/main" id="{184F3416-A21B-D596-F0B6-D52E894C1793}"/>
              </a:ext>
            </a:extLst>
          </p:cNvPr>
          <p:cNvSpPr/>
          <p:nvPr/>
        </p:nvSpPr>
        <p:spPr bwMode="gray">
          <a:xfrm>
            <a:off x="2537651" y="5225566"/>
            <a:ext cx="1879877" cy="459091"/>
          </a:xfrm>
          <a:prstGeom prst="rect">
            <a:avLst/>
          </a:prstGeom>
          <a:solidFill>
            <a:srgbClr val="E2F0F2"/>
          </a:solidFill>
          <a:ln w="12700" algn="ctr">
            <a:solidFill>
              <a:srgbClr val="BBBCBC"/>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844073" fontAlgn="auto">
              <a:spcBef>
                <a:spcPts val="0"/>
              </a:spcBef>
              <a:spcAft>
                <a:spcPts val="0"/>
              </a:spcAft>
              <a:buSzPct val="100000"/>
              <a:defRPr/>
            </a:pPr>
            <a:endParaRPr lang="ja-JP" altLang="en-US" sz="800" dirty="0">
              <a:solidFill>
                <a:prstClr val="black"/>
              </a:solidFill>
              <a:latin typeface="Meiryo UI" panose="020B0604030504040204" pitchFamily="50" charset="-128"/>
              <a:ea typeface="Meiryo UI" panose="020B0604030504040204" pitchFamily="50" charset="-128"/>
            </a:endParaRPr>
          </a:p>
        </p:txBody>
      </p:sp>
      <p:sp>
        <p:nvSpPr>
          <p:cNvPr id="44" name="四角形: 角を丸くする 227">
            <a:extLst>
              <a:ext uri="{FF2B5EF4-FFF2-40B4-BE49-F238E27FC236}">
                <a16:creationId xmlns:a16="http://schemas.microsoft.com/office/drawing/2014/main" id="{91D97154-08ED-9412-3B08-1BDA0E3B043C}"/>
              </a:ext>
            </a:extLst>
          </p:cNvPr>
          <p:cNvSpPr/>
          <p:nvPr/>
        </p:nvSpPr>
        <p:spPr bwMode="gray">
          <a:xfrm>
            <a:off x="2615384" y="5649401"/>
            <a:ext cx="1716328" cy="230400"/>
          </a:xfrm>
          <a:prstGeom prst="roundRect">
            <a:avLst/>
          </a:prstGeom>
          <a:solidFill>
            <a:schemeClr val="bg1"/>
          </a:solidFill>
          <a:ln w="12700" algn="ctr">
            <a:solidFill>
              <a:schemeClr val="bg1">
                <a:lumMod val="50000"/>
              </a:schemeClr>
            </a:solidFill>
            <a:miter lim="800000"/>
            <a:headEnd/>
            <a:tailEnd/>
          </a:ln>
        </p:spPr>
        <p:txBody>
          <a:bodyPr rot="0" vertOverflow="overflow" horzOverflow="overflow" wrap="square" lIns="30675" tIns="30675" rIns="30675" bIns="30675" numCol="1" spcCol="0" rtlCol="0" fromWordArt="0" anchor="ctr" anchorCtr="0" forceAA="0" compatLnSpc="1"/>
          <a:lstStyle/>
          <a:p>
            <a:pPr algn="ctr" defTabSz="844073" fontAlgn="auto">
              <a:spcBef>
                <a:spcPts val="0"/>
              </a:spcBef>
              <a:spcAft>
                <a:spcPts val="0"/>
              </a:spcAft>
              <a:buSzPct val="100000"/>
              <a:defRPr/>
            </a:pPr>
            <a:endParaRPr lang="ja-JP" altLang="en-US" sz="800" dirty="0">
              <a:solidFill>
                <a:prstClr val="black"/>
              </a:solidFill>
              <a:latin typeface="Meiryo UI" panose="020B0604030504040204" pitchFamily="50" charset="-128"/>
              <a:ea typeface="Meiryo UI" panose="020B0604030504040204" pitchFamily="50" charset="-128"/>
            </a:endParaRPr>
          </a:p>
        </p:txBody>
      </p:sp>
      <p:sp>
        <p:nvSpPr>
          <p:cNvPr id="46" name="正方形/長方形 5">
            <a:extLst>
              <a:ext uri="{FF2B5EF4-FFF2-40B4-BE49-F238E27FC236}">
                <a16:creationId xmlns:a16="http://schemas.microsoft.com/office/drawing/2014/main" id="{A374B2ED-0023-78F6-929D-2D6F14955AE8}"/>
              </a:ext>
            </a:extLst>
          </p:cNvPr>
          <p:cNvSpPr/>
          <p:nvPr/>
        </p:nvSpPr>
        <p:spPr bwMode="gray">
          <a:xfrm>
            <a:off x="4737397" y="4392672"/>
            <a:ext cx="1879877" cy="459091"/>
          </a:xfrm>
          <a:prstGeom prst="rect">
            <a:avLst/>
          </a:prstGeom>
          <a:solidFill>
            <a:srgbClr val="ABD9DD"/>
          </a:solidFill>
          <a:ln w="12700" algn="ctr">
            <a:solidFill>
              <a:schemeClr val="bg1">
                <a:lumMod val="75000"/>
              </a:schemeClr>
            </a:solidFill>
            <a:prstDash val="solid"/>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844073" fontAlgn="auto">
              <a:spcBef>
                <a:spcPts val="0"/>
              </a:spcBef>
              <a:spcAft>
                <a:spcPts val="0"/>
              </a:spcAft>
              <a:buSzPct val="100000"/>
              <a:defRPr/>
            </a:pPr>
            <a:endParaRPr lang="en-US" altLang="ja-JP" sz="800" dirty="0">
              <a:latin typeface="Meiryo UI" panose="020B0604030504040204" pitchFamily="50" charset="-128"/>
              <a:ea typeface="Meiryo UI" panose="020B0604030504040204" pitchFamily="50" charset="-128"/>
            </a:endParaRPr>
          </a:p>
        </p:txBody>
      </p:sp>
      <p:sp>
        <p:nvSpPr>
          <p:cNvPr id="47" name="四角形: 角を丸くする 235">
            <a:extLst>
              <a:ext uri="{FF2B5EF4-FFF2-40B4-BE49-F238E27FC236}">
                <a16:creationId xmlns:a16="http://schemas.microsoft.com/office/drawing/2014/main" id="{5ABB71AD-D28F-DFD0-1F09-8FF934CFF1F3}"/>
              </a:ext>
            </a:extLst>
          </p:cNvPr>
          <p:cNvSpPr/>
          <p:nvPr/>
        </p:nvSpPr>
        <p:spPr bwMode="gray">
          <a:xfrm>
            <a:off x="4819172" y="4816507"/>
            <a:ext cx="1716328" cy="230400"/>
          </a:xfrm>
          <a:prstGeom prst="roundRect">
            <a:avLst/>
          </a:prstGeom>
          <a:solidFill>
            <a:schemeClr val="bg1"/>
          </a:solidFill>
          <a:ln w="12700" algn="ctr">
            <a:solidFill>
              <a:schemeClr val="bg1">
                <a:lumMod val="50000"/>
              </a:schemeClr>
            </a:solidFill>
            <a:miter lim="800000"/>
            <a:headEnd/>
            <a:tailEnd/>
          </a:ln>
        </p:spPr>
        <p:txBody>
          <a:bodyPr rot="0" vertOverflow="overflow" horzOverflow="overflow" wrap="square" lIns="30675" tIns="30675" rIns="30675" bIns="30675" numCol="1" spcCol="0" rtlCol="0" fromWordArt="0" anchor="ctr" anchorCtr="0" forceAA="0" compatLnSpc="1"/>
          <a:lstStyle/>
          <a:p>
            <a:pPr algn="ctr" defTabSz="844073" fontAlgn="auto">
              <a:spcBef>
                <a:spcPts val="0"/>
              </a:spcBef>
              <a:spcAft>
                <a:spcPts val="0"/>
              </a:spcAft>
              <a:buSzPct val="100000"/>
              <a:defRPr/>
            </a:pPr>
            <a:endParaRPr lang="ja-JP" altLang="en-US" sz="800" dirty="0">
              <a:latin typeface="Meiryo UI" panose="020B0604030504040204" pitchFamily="50" charset="-128"/>
              <a:ea typeface="Meiryo UI" panose="020B0604030504040204" pitchFamily="50" charset="-128"/>
            </a:endParaRPr>
          </a:p>
        </p:txBody>
      </p:sp>
      <p:cxnSp>
        <p:nvCxnSpPr>
          <p:cNvPr id="50" name="コネクタ: カギ線 238">
            <a:extLst>
              <a:ext uri="{FF2B5EF4-FFF2-40B4-BE49-F238E27FC236}">
                <a16:creationId xmlns:a16="http://schemas.microsoft.com/office/drawing/2014/main" id="{93836AF6-CC34-06C7-2177-1A9FEB9EEF02}"/>
              </a:ext>
            </a:extLst>
          </p:cNvPr>
          <p:cNvCxnSpPr>
            <a:cxnSpLocks/>
            <a:stCxn id="42" idx="3"/>
            <a:endCxn id="43" idx="1"/>
          </p:cNvCxnSpPr>
          <p:nvPr/>
        </p:nvCxnSpPr>
        <p:spPr bwMode="gray">
          <a:xfrm>
            <a:off x="2290255" y="3889123"/>
            <a:ext cx="247396" cy="1565989"/>
          </a:xfrm>
          <a:prstGeom prst="bentConnector3">
            <a:avLst>
              <a:gd name="adj1" fmla="val 50000"/>
            </a:avLst>
          </a:prstGeom>
          <a:ln w="12700">
            <a:solidFill>
              <a:schemeClr val="tx2"/>
            </a:solidFill>
            <a:headEnd w="sm" len="sm"/>
            <a:tailEnd type="triangle" w="sm" len="sm"/>
          </a:ln>
        </p:spPr>
        <p:style>
          <a:lnRef idx="1">
            <a:schemeClr val="accent1"/>
          </a:lnRef>
          <a:fillRef idx="0">
            <a:schemeClr val="accent1"/>
          </a:fillRef>
          <a:effectRef idx="0">
            <a:schemeClr val="accent1"/>
          </a:effectRef>
          <a:fontRef idx="minor">
            <a:schemeClr val="tx1"/>
          </a:fontRef>
        </p:style>
      </p:cxnSp>
      <p:sp>
        <p:nvSpPr>
          <p:cNvPr id="51" name="正方形/長方形 5">
            <a:extLst>
              <a:ext uri="{FF2B5EF4-FFF2-40B4-BE49-F238E27FC236}">
                <a16:creationId xmlns:a16="http://schemas.microsoft.com/office/drawing/2014/main" id="{6A9ACBCC-36E4-7683-41BF-9D6B1CE1C637}"/>
              </a:ext>
            </a:extLst>
          </p:cNvPr>
          <p:cNvSpPr/>
          <p:nvPr/>
        </p:nvSpPr>
        <p:spPr bwMode="gray">
          <a:xfrm>
            <a:off x="4737397" y="2645318"/>
            <a:ext cx="1879877" cy="459091"/>
          </a:xfrm>
          <a:prstGeom prst="rect">
            <a:avLst/>
          </a:prstGeom>
          <a:solidFill>
            <a:srgbClr val="317277"/>
          </a:solidFill>
          <a:ln w="12700" algn="ctr">
            <a:solidFill>
              <a:schemeClr val="bg1">
                <a:lumMod val="75000"/>
              </a:schemeClr>
            </a:solidFill>
            <a:prstDash val="solid"/>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844073" fontAlgn="auto">
              <a:spcBef>
                <a:spcPts val="0"/>
              </a:spcBef>
              <a:spcAft>
                <a:spcPts val="0"/>
              </a:spcAft>
              <a:buSzPct val="100000"/>
              <a:defRPr/>
            </a:pPr>
            <a:endParaRPr lang="en-US" altLang="ja-JP" sz="800" dirty="0">
              <a:solidFill>
                <a:schemeClr val="bg1"/>
              </a:solidFill>
              <a:latin typeface="Meiryo UI" panose="020B0604030504040204" pitchFamily="50" charset="-128"/>
              <a:ea typeface="Meiryo UI" panose="020B0604030504040204" pitchFamily="50" charset="-128"/>
            </a:endParaRPr>
          </a:p>
        </p:txBody>
      </p:sp>
      <p:sp>
        <p:nvSpPr>
          <p:cNvPr id="52" name="四角形: 角を丸くする 171">
            <a:extLst>
              <a:ext uri="{FF2B5EF4-FFF2-40B4-BE49-F238E27FC236}">
                <a16:creationId xmlns:a16="http://schemas.microsoft.com/office/drawing/2014/main" id="{3DEA8C22-851B-78E2-92FA-BF670364494E}"/>
              </a:ext>
            </a:extLst>
          </p:cNvPr>
          <p:cNvSpPr/>
          <p:nvPr/>
        </p:nvSpPr>
        <p:spPr bwMode="gray">
          <a:xfrm>
            <a:off x="4840988" y="2999417"/>
            <a:ext cx="1716328" cy="230400"/>
          </a:xfrm>
          <a:prstGeom prst="roundRect">
            <a:avLst/>
          </a:prstGeom>
          <a:solidFill>
            <a:schemeClr val="bg1"/>
          </a:solidFill>
          <a:ln w="12700" algn="ctr">
            <a:solidFill>
              <a:schemeClr val="bg1">
                <a:lumMod val="50000"/>
              </a:schemeClr>
            </a:solidFill>
            <a:miter lim="800000"/>
            <a:headEnd/>
            <a:tailEnd/>
          </a:ln>
        </p:spPr>
        <p:txBody>
          <a:bodyPr rot="0" vertOverflow="overflow" horzOverflow="overflow" wrap="square" lIns="30675" tIns="30675" rIns="30675" bIns="30675" numCol="1" spcCol="0" rtlCol="0" fromWordArt="0" anchor="ctr" anchorCtr="0" forceAA="0" compatLnSpc="1"/>
          <a:lstStyle/>
          <a:p>
            <a:pPr algn="ctr" defTabSz="844073" fontAlgn="auto">
              <a:spcBef>
                <a:spcPts val="0"/>
              </a:spcBef>
              <a:spcAft>
                <a:spcPts val="0"/>
              </a:spcAft>
              <a:buSzPct val="100000"/>
              <a:defRPr/>
            </a:pPr>
            <a:endParaRPr lang="ja-JP" altLang="en-US" sz="800" dirty="0">
              <a:latin typeface="Meiryo UI" panose="020B0604030504040204" pitchFamily="50" charset="-128"/>
              <a:ea typeface="Meiryo UI" panose="020B0604030504040204" pitchFamily="50" charset="-128"/>
            </a:endParaRPr>
          </a:p>
        </p:txBody>
      </p:sp>
      <p:cxnSp>
        <p:nvCxnSpPr>
          <p:cNvPr id="56" name="コネクタ: カギ線 271">
            <a:extLst>
              <a:ext uri="{FF2B5EF4-FFF2-40B4-BE49-F238E27FC236}">
                <a16:creationId xmlns:a16="http://schemas.microsoft.com/office/drawing/2014/main" id="{F6A81F6A-A599-CB16-AB23-EA499A4F31EA}"/>
              </a:ext>
            </a:extLst>
          </p:cNvPr>
          <p:cNvCxnSpPr>
            <a:cxnSpLocks/>
            <a:stCxn id="5" idx="3"/>
            <a:endCxn id="51" idx="1"/>
          </p:cNvCxnSpPr>
          <p:nvPr/>
        </p:nvCxnSpPr>
        <p:spPr bwMode="gray">
          <a:xfrm>
            <a:off x="4417528" y="2141769"/>
            <a:ext cx="319869" cy="733095"/>
          </a:xfrm>
          <a:prstGeom prst="bentConnector3">
            <a:avLst>
              <a:gd name="adj1" fmla="val 50000"/>
            </a:avLst>
          </a:prstGeom>
          <a:ln w="12700">
            <a:solidFill>
              <a:schemeClr val="tx2"/>
            </a:solidFill>
            <a:headEnd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57" name="コネクタ: カギ線 221">
            <a:extLst>
              <a:ext uri="{FF2B5EF4-FFF2-40B4-BE49-F238E27FC236}">
                <a16:creationId xmlns:a16="http://schemas.microsoft.com/office/drawing/2014/main" id="{A0DD3408-7BC0-1193-3667-0EF9A6826402}"/>
              </a:ext>
            </a:extLst>
          </p:cNvPr>
          <p:cNvCxnSpPr>
            <a:cxnSpLocks/>
            <a:stCxn id="51" idx="3"/>
            <a:endCxn id="6" idx="1"/>
          </p:cNvCxnSpPr>
          <p:nvPr/>
        </p:nvCxnSpPr>
        <p:spPr bwMode="gray">
          <a:xfrm flipV="1">
            <a:off x="6617274" y="2141769"/>
            <a:ext cx="248548" cy="733095"/>
          </a:xfrm>
          <a:prstGeom prst="bentConnector3">
            <a:avLst>
              <a:gd name="adj1" fmla="val 50000"/>
            </a:avLst>
          </a:prstGeom>
          <a:ln w="12700">
            <a:solidFill>
              <a:schemeClr val="tx2"/>
            </a:solidFill>
            <a:headEnd w="sm" len="sm"/>
            <a:tailEnd type="triangle" w="sm" len="sm"/>
          </a:ln>
        </p:spPr>
        <p:style>
          <a:lnRef idx="1">
            <a:schemeClr val="accent1"/>
          </a:lnRef>
          <a:fillRef idx="0">
            <a:schemeClr val="accent1"/>
          </a:fillRef>
          <a:effectRef idx="0">
            <a:schemeClr val="accent1"/>
          </a:effectRef>
          <a:fontRef idx="minor">
            <a:schemeClr val="tx1"/>
          </a:fontRef>
        </p:style>
      </p:cxnSp>
      <p:sp>
        <p:nvSpPr>
          <p:cNvPr id="58" name="正方形/長方形 5">
            <a:extLst>
              <a:ext uri="{FF2B5EF4-FFF2-40B4-BE49-F238E27FC236}">
                <a16:creationId xmlns:a16="http://schemas.microsoft.com/office/drawing/2014/main" id="{854DBAAE-EAF8-0F6D-F69F-B09409BA2BD4}"/>
              </a:ext>
            </a:extLst>
          </p:cNvPr>
          <p:cNvSpPr/>
          <p:nvPr/>
        </p:nvSpPr>
        <p:spPr bwMode="gray">
          <a:xfrm>
            <a:off x="4505359" y="3929703"/>
            <a:ext cx="110767" cy="82972"/>
          </a:xfrm>
          <a:prstGeom prst="rect">
            <a:avLst/>
          </a:prstGeom>
          <a:solidFill>
            <a:schemeClr val="bg1"/>
          </a:solid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844073" fontAlgn="auto">
              <a:spcBef>
                <a:spcPts val="0"/>
              </a:spcBef>
              <a:spcAft>
                <a:spcPts val="0"/>
              </a:spcAft>
              <a:buSzPct val="100000"/>
              <a:defRPr/>
            </a:pPr>
            <a:endParaRPr lang="ja-JP" altLang="en-US" sz="800" dirty="0">
              <a:solidFill>
                <a:prstClr val="black"/>
              </a:solidFill>
              <a:latin typeface="Meiryo UI" panose="020B0604030504040204" pitchFamily="50" charset="-128"/>
              <a:ea typeface="Meiryo UI" panose="020B0604030504040204" pitchFamily="50" charset="-128"/>
            </a:endParaRPr>
          </a:p>
        </p:txBody>
      </p:sp>
      <p:cxnSp>
        <p:nvCxnSpPr>
          <p:cNvPr id="59" name="コネクタ: カギ線 271">
            <a:extLst>
              <a:ext uri="{FF2B5EF4-FFF2-40B4-BE49-F238E27FC236}">
                <a16:creationId xmlns:a16="http://schemas.microsoft.com/office/drawing/2014/main" id="{ED735E3D-88C2-906B-1DE2-F9D76B78E06E}"/>
              </a:ext>
            </a:extLst>
          </p:cNvPr>
          <p:cNvCxnSpPr>
            <a:cxnSpLocks/>
            <a:stCxn id="16" idx="3"/>
            <a:endCxn id="11" idx="1"/>
          </p:cNvCxnSpPr>
          <p:nvPr/>
        </p:nvCxnSpPr>
        <p:spPr bwMode="gray">
          <a:xfrm flipV="1">
            <a:off x="4417528" y="2141390"/>
            <a:ext cx="319869" cy="733474"/>
          </a:xfrm>
          <a:prstGeom prst="bentConnector3">
            <a:avLst>
              <a:gd name="adj1" fmla="val 50000"/>
            </a:avLst>
          </a:prstGeom>
          <a:ln w="12700">
            <a:solidFill>
              <a:schemeClr val="tx2"/>
            </a:solidFill>
            <a:headEnd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60" name="直線矢印コネクタ 60">
            <a:extLst>
              <a:ext uri="{FF2B5EF4-FFF2-40B4-BE49-F238E27FC236}">
                <a16:creationId xmlns:a16="http://schemas.microsoft.com/office/drawing/2014/main" id="{D9F7432D-B56F-FB35-B0B6-367244B7DCEF}"/>
              </a:ext>
            </a:extLst>
          </p:cNvPr>
          <p:cNvCxnSpPr>
            <a:cxnSpLocks/>
            <a:stCxn id="27" idx="3"/>
            <a:endCxn id="30" idx="1"/>
          </p:cNvCxnSpPr>
          <p:nvPr/>
        </p:nvCxnSpPr>
        <p:spPr bwMode="gray">
          <a:xfrm flipV="1">
            <a:off x="4417528" y="3888744"/>
            <a:ext cx="319869" cy="379"/>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sp>
        <p:nvSpPr>
          <p:cNvPr id="61" name="正方形/長方形 5">
            <a:extLst>
              <a:ext uri="{FF2B5EF4-FFF2-40B4-BE49-F238E27FC236}">
                <a16:creationId xmlns:a16="http://schemas.microsoft.com/office/drawing/2014/main" id="{CCEF2C0E-9BA5-EA6D-30D6-A5AB6A4CA4BF}"/>
              </a:ext>
            </a:extLst>
          </p:cNvPr>
          <p:cNvSpPr/>
          <p:nvPr/>
        </p:nvSpPr>
        <p:spPr bwMode="gray">
          <a:xfrm>
            <a:off x="4737397" y="5225566"/>
            <a:ext cx="1879877" cy="459091"/>
          </a:xfrm>
          <a:prstGeom prst="rect">
            <a:avLst/>
          </a:prstGeom>
          <a:solidFill>
            <a:srgbClr val="317277"/>
          </a:solidFill>
          <a:ln w="12700" algn="ctr">
            <a:solidFill>
              <a:schemeClr val="bg1">
                <a:lumMod val="75000"/>
              </a:schemeClr>
            </a:solidFill>
            <a:prstDash val="solid"/>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844073" fontAlgn="auto">
              <a:spcBef>
                <a:spcPts val="0"/>
              </a:spcBef>
              <a:spcAft>
                <a:spcPts val="0"/>
              </a:spcAft>
              <a:buSzPct val="100000"/>
              <a:defRPr/>
            </a:pPr>
            <a:endParaRPr lang="en-US" altLang="ja-JP" sz="800" dirty="0">
              <a:solidFill>
                <a:schemeClr val="bg1"/>
              </a:solidFill>
              <a:latin typeface="Meiryo UI" panose="020B0604030504040204" pitchFamily="50" charset="-128"/>
              <a:ea typeface="Meiryo UI" panose="020B0604030504040204" pitchFamily="50" charset="-128"/>
            </a:endParaRPr>
          </a:p>
        </p:txBody>
      </p:sp>
      <p:sp>
        <p:nvSpPr>
          <p:cNvPr id="62" name="四角形: 角を丸くする 171">
            <a:extLst>
              <a:ext uri="{FF2B5EF4-FFF2-40B4-BE49-F238E27FC236}">
                <a16:creationId xmlns:a16="http://schemas.microsoft.com/office/drawing/2014/main" id="{39A113CE-0FC2-6B42-E9A2-D0E0CD49954C}"/>
              </a:ext>
            </a:extLst>
          </p:cNvPr>
          <p:cNvSpPr/>
          <p:nvPr/>
        </p:nvSpPr>
        <p:spPr bwMode="gray">
          <a:xfrm>
            <a:off x="4840988" y="5669549"/>
            <a:ext cx="1716328" cy="230400"/>
          </a:xfrm>
          <a:prstGeom prst="roundRect">
            <a:avLst/>
          </a:prstGeom>
          <a:solidFill>
            <a:schemeClr val="bg1"/>
          </a:solidFill>
          <a:ln w="12700" algn="ctr">
            <a:solidFill>
              <a:schemeClr val="bg1">
                <a:lumMod val="50000"/>
              </a:schemeClr>
            </a:solidFill>
            <a:miter lim="800000"/>
            <a:headEnd/>
            <a:tailEnd/>
          </a:ln>
        </p:spPr>
        <p:txBody>
          <a:bodyPr rot="0" vertOverflow="overflow" horzOverflow="overflow" wrap="square" lIns="30675" tIns="30675" rIns="30675" bIns="30675" numCol="1" spcCol="0" rtlCol="0" fromWordArt="0" anchor="ctr" anchorCtr="0" forceAA="0" compatLnSpc="1"/>
          <a:lstStyle/>
          <a:p>
            <a:pPr algn="ctr" defTabSz="844073" fontAlgn="auto">
              <a:spcBef>
                <a:spcPts val="0"/>
              </a:spcBef>
              <a:spcAft>
                <a:spcPts val="0"/>
              </a:spcAft>
              <a:buSzPct val="100000"/>
              <a:defRPr/>
            </a:pPr>
            <a:endParaRPr lang="ja-JP" altLang="en-US" sz="800" dirty="0">
              <a:latin typeface="Meiryo UI" panose="020B0604030504040204" pitchFamily="50" charset="-128"/>
              <a:ea typeface="Meiryo UI" panose="020B0604030504040204" pitchFamily="50" charset="-128"/>
            </a:endParaRPr>
          </a:p>
        </p:txBody>
      </p:sp>
      <p:cxnSp>
        <p:nvCxnSpPr>
          <p:cNvPr id="4098" name="コネクタ: カギ線 294">
            <a:extLst>
              <a:ext uri="{FF2B5EF4-FFF2-40B4-BE49-F238E27FC236}">
                <a16:creationId xmlns:a16="http://schemas.microsoft.com/office/drawing/2014/main" id="{F60E02C1-5D6F-AD0F-9E27-BA5CA37BC853}"/>
              </a:ext>
            </a:extLst>
          </p:cNvPr>
          <p:cNvCxnSpPr>
            <a:cxnSpLocks/>
            <a:stCxn id="61" idx="3"/>
            <a:endCxn id="6" idx="1"/>
          </p:cNvCxnSpPr>
          <p:nvPr/>
        </p:nvCxnSpPr>
        <p:spPr bwMode="gray">
          <a:xfrm flipV="1">
            <a:off x="6617274" y="2141769"/>
            <a:ext cx="248548" cy="3313343"/>
          </a:xfrm>
          <a:prstGeom prst="bentConnector3">
            <a:avLst>
              <a:gd name="adj1" fmla="val 50000"/>
            </a:avLst>
          </a:prstGeom>
          <a:ln w="12700">
            <a:solidFill>
              <a:schemeClr val="tx2"/>
            </a:solidFill>
            <a:headEnd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4099" name="コネクタ: カギ線 294">
            <a:extLst>
              <a:ext uri="{FF2B5EF4-FFF2-40B4-BE49-F238E27FC236}">
                <a16:creationId xmlns:a16="http://schemas.microsoft.com/office/drawing/2014/main" id="{E9280975-F815-E677-014E-2A55C281FD31}"/>
              </a:ext>
            </a:extLst>
          </p:cNvPr>
          <p:cNvCxnSpPr>
            <a:cxnSpLocks/>
            <a:stCxn id="27" idx="3"/>
            <a:endCxn id="46" idx="1"/>
          </p:cNvCxnSpPr>
          <p:nvPr/>
        </p:nvCxnSpPr>
        <p:spPr bwMode="gray">
          <a:xfrm>
            <a:off x="4417528" y="3889123"/>
            <a:ext cx="319869" cy="733095"/>
          </a:xfrm>
          <a:prstGeom prst="bentConnector3">
            <a:avLst>
              <a:gd name="adj1" fmla="val 50000"/>
            </a:avLst>
          </a:prstGeom>
          <a:ln w="12700">
            <a:solidFill>
              <a:schemeClr val="tx2"/>
            </a:solidFill>
            <a:headEnd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4100" name="コネクタ: カギ線 294">
            <a:extLst>
              <a:ext uri="{FF2B5EF4-FFF2-40B4-BE49-F238E27FC236}">
                <a16:creationId xmlns:a16="http://schemas.microsoft.com/office/drawing/2014/main" id="{0A348FC4-E021-3A16-A66B-F8410C2DDC51}"/>
              </a:ext>
            </a:extLst>
          </p:cNvPr>
          <p:cNvCxnSpPr>
            <a:cxnSpLocks/>
            <a:stCxn id="27" idx="3"/>
            <a:endCxn id="61" idx="1"/>
          </p:cNvCxnSpPr>
          <p:nvPr/>
        </p:nvCxnSpPr>
        <p:spPr bwMode="gray">
          <a:xfrm>
            <a:off x="4417528" y="3889123"/>
            <a:ext cx="319869" cy="1565989"/>
          </a:xfrm>
          <a:prstGeom prst="bentConnector3">
            <a:avLst>
              <a:gd name="adj1" fmla="val 50000"/>
            </a:avLst>
          </a:prstGeom>
          <a:ln w="12700">
            <a:solidFill>
              <a:schemeClr val="tx2"/>
            </a:solidFill>
            <a:headEnd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4101" name="コネクタ: カギ線 294">
            <a:extLst>
              <a:ext uri="{FF2B5EF4-FFF2-40B4-BE49-F238E27FC236}">
                <a16:creationId xmlns:a16="http://schemas.microsoft.com/office/drawing/2014/main" id="{70BF1A2D-C32D-A9D2-2055-A52D0AE8529F}"/>
              </a:ext>
            </a:extLst>
          </p:cNvPr>
          <p:cNvCxnSpPr>
            <a:cxnSpLocks/>
            <a:stCxn id="36" idx="3"/>
            <a:endCxn id="30" idx="1"/>
          </p:cNvCxnSpPr>
          <p:nvPr/>
        </p:nvCxnSpPr>
        <p:spPr bwMode="gray">
          <a:xfrm flipV="1">
            <a:off x="4417528" y="3888744"/>
            <a:ext cx="319869" cy="733474"/>
          </a:xfrm>
          <a:prstGeom prst="bentConnector3">
            <a:avLst>
              <a:gd name="adj1" fmla="val 50000"/>
            </a:avLst>
          </a:prstGeom>
          <a:ln w="12700">
            <a:solidFill>
              <a:schemeClr val="tx2"/>
            </a:solidFill>
            <a:headEnd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4104" name="コネクタ: カギ線 294">
            <a:extLst>
              <a:ext uri="{FF2B5EF4-FFF2-40B4-BE49-F238E27FC236}">
                <a16:creationId xmlns:a16="http://schemas.microsoft.com/office/drawing/2014/main" id="{B019FDAD-B783-5546-9122-623FFF95E617}"/>
              </a:ext>
            </a:extLst>
          </p:cNvPr>
          <p:cNvCxnSpPr>
            <a:cxnSpLocks/>
            <a:stCxn id="36" idx="3"/>
            <a:endCxn id="61" idx="1"/>
          </p:cNvCxnSpPr>
          <p:nvPr/>
        </p:nvCxnSpPr>
        <p:spPr bwMode="gray">
          <a:xfrm>
            <a:off x="4417528" y="4622218"/>
            <a:ext cx="319869" cy="832894"/>
          </a:xfrm>
          <a:prstGeom prst="bentConnector3">
            <a:avLst>
              <a:gd name="adj1" fmla="val 50000"/>
            </a:avLst>
          </a:prstGeom>
          <a:ln w="12700">
            <a:solidFill>
              <a:schemeClr val="tx2"/>
            </a:solidFill>
            <a:headEnd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4105" name="コネクタ: カギ線 294">
            <a:extLst>
              <a:ext uri="{FF2B5EF4-FFF2-40B4-BE49-F238E27FC236}">
                <a16:creationId xmlns:a16="http://schemas.microsoft.com/office/drawing/2014/main" id="{A61B6709-7A76-4C70-D522-2F3532DB7B7C}"/>
              </a:ext>
            </a:extLst>
          </p:cNvPr>
          <p:cNvCxnSpPr>
            <a:cxnSpLocks/>
            <a:stCxn id="43" idx="3"/>
            <a:endCxn id="30" idx="1"/>
          </p:cNvCxnSpPr>
          <p:nvPr/>
        </p:nvCxnSpPr>
        <p:spPr bwMode="gray">
          <a:xfrm flipV="1">
            <a:off x="4417528" y="3888744"/>
            <a:ext cx="319869" cy="1566368"/>
          </a:xfrm>
          <a:prstGeom prst="bentConnector3">
            <a:avLst>
              <a:gd name="adj1" fmla="val 50000"/>
            </a:avLst>
          </a:prstGeom>
          <a:ln w="12700">
            <a:solidFill>
              <a:schemeClr val="tx2"/>
            </a:solidFill>
            <a:headEnd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4106" name="コネクタ: カギ線 294">
            <a:extLst>
              <a:ext uri="{FF2B5EF4-FFF2-40B4-BE49-F238E27FC236}">
                <a16:creationId xmlns:a16="http://schemas.microsoft.com/office/drawing/2014/main" id="{B6AD6AEF-FC20-1733-B59E-7922749880A7}"/>
              </a:ext>
            </a:extLst>
          </p:cNvPr>
          <p:cNvCxnSpPr>
            <a:cxnSpLocks/>
            <a:stCxn id="43" idx="3"/>
            <a:endCxn id="46" idx="1"/>
          </p:cNvCxnSpPr>
          <p:nvPr/>
        </p:nvCxnSpPr>
        <p:spPr bwMode="gray">
          <a:xfrm flipV="1">
            <a:off x="4417528" y="4622218"/>
            <a:ext cx="319869" cy="832894"/>
          </a:xfrm>
          <a:prstGeom prst="bentConnector3">
            <a:avLst>
              <a:gd name="adj1" fmla="val 50000"/>
            </a:avLst>
          </a:prstGeom>
          <a:ln w="12700">
            <a:solidFill>
              <a:schemeClr val="tx2"/>
            </a:solidFill>
            <a:headEnd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4107" name="直線矢印コネクタ 60">
            <a:extLst>
              <a:ext uri="{FF2B5EF4-FFF2-40B4-BE49-F238E27FC236}">
                <a16:creationId xmlns:a16="http://schemas.microsoft.com/office/drawing/2014/main" id="{9CF0DC5E-10A8-834D-6833-D7B1440855F7}"/>
              </a:ext>
            </a:extLst>
          </p:cNvPr>
          <p:cNvCxnSpPr>
            <a:cxnSpLocks/>
            <a:stCxn id="36" idx="3"/>
            <a:endCxn id="46" idx="1"/>
          </p:cNvCxnSpPr>
          <p:nvPr/>
        </p:nvCxnSpPr>
        <p:spPr bwMode="gray">
          <a:xfrm>
            <a:off x="4417528" y="4622218"/>
            <a:ext cx="319869"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cxnSp>
        <p:nvCxnSpPr>
          <p:cNvPr id="4108" name="直線矢印コネクタ 60">
            <a:extLst>
              <a:ext uri="{FF2B5EF4-FFF2-40B4-BE49-F238E27FC236}">
                <a16:creationId xmlns:a16="http://schemas.microsoft.com/office/drawing/2014/main" id="{A5DB8267-534D-7994-EE32-268434A2AAC8}"/>
              </a:ext>
            </a:extLst>
          </p:cNvPr>
          <p:cNvCxnSpPr>
            <a:cxnSpLocks/>
            <a:stCxn id="43" idx="3"/>
            <a:endCxn id="61" idx="1"/>
          </p:cNvCxnSpPr>
          <p:nvPr/>
        </p:nvCxnSpPr>
        <p:spPr bwMode="gray">
          <a:xfrm>
            <a:off x="4417528" y="5455112"/>
            <a:ext cx="319869" cy="0"/>
          </a:xfrm>
          <a:prstGeom prst="straightConnector1">
            <a:avLst/>
          </a:prstGeom>
          <a:ln w="12700">
            <a:solidFill>
              <a:schemeClr val="tx2"/>
            </a:solidFill>
            <a:tailEnd type="triangle" w="sm" len="sm"/>
          </a:ln>
        </p:spPr>
        <p:style>
          <a:lnRef idx="1">
            <a:schemeClr val="accent1"/>
          </a:lnRef>
          <a:fillRef idx="0">
            <a:schemeClr val="accent1"/>
          </a:fillRef>
          <a:effectRef idx="0">
            <a:schemeClr val="accent1"/>
          </a:effectRef>
          <a:fontRef idx="minor">
            <a:schemeClr val="tx1"/>
          </a:fontRef>
        </p:style>
      </p:cxnSp>
      <p:sp>
        <p:nvSpPr>
          <p:cNvPr id="4115" name="正方形/長方形 5">
            <a:extLst>
              <a:ext uri="{FF2B5EF4-FFF2-40B4-BE49-F238E27FC236}">
                <a16:creationId xmlns:a16="http://schemas.microsoft.com/office/drawing/2014/main" id="{8D3180F9-9AA8-FE36-C5DB-A5BA15B23922}"/>
              </a:ext>
            </a:extLst>
          </p:cNvPr>
          <p:cNvSpPr/>
          <p:nvPr/>
        </p:nvSpPr>
        <p:spPr bwMode="gray">
          <a:xfrm>
            <a:off x="6881719" y="5203502"/>
            <a:ext cx="1879877" cy="459091"/>
          </a:xfrm>
          <a:prstGeom prst="rect">
            <a:avLst/>
          </a:prstGeom>
          <a:solidFill>
            <a:srgbClr val="3F8D9F">
              <a:alpha val="32549"/>
            </a:srgbClr>
          </a:solidFill>
          <a:ln w="12700" algn="ctr">
            <a:solidFill>
              <a:schemeClr val="bg1">
                <a:lumMod val="50000"/>
              </a:schemeClr>
            </a:solidFill>
            <a:prstDash val="dash"/>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844073" fontAlgn="auto">
              <a:spcBef>
                <a:spcPts val="0"/>
              </a:spcBef>
              <a:spcAft>
                <a:spcPts val="0"/>
              </a:spcAft>
              <a:buSzPct val="100000"/>
            </a:pPr>
            <a:endParaRPr lang="ja-JP" altLang="en-US" sz="800" dirty="0">
              <a:latin typeface="Meiryo UI" panose="020B0604030504040204" pitchFamily="50" charset="-128"/>
              <a:ea typeface="Meiryo UI" panose="020B0604030504040204" pitchFamily="50" charset="-128"/>
            </a:endParaRPr>
          </a:p>
        </p:txBody>
      </p:sp>
      <p:grpSp>
        <p:nvGrpSpPr>
          <p:cNvPr id="4117" name="グループ化 101">
            <a:extLst>
              <a:ext uri="{FF2B5EF4-FFF2-40B4-BE49-F238E27FC236}">
                <a16:creationId xmlns:a16="http://schemas.microsoft.com/office/drawing/2014/main" id="{52BEF884-36EE-3DDF-FFC1-7344AE57EA1B}"/>
              </a:ext>
            </a:extLst>
          </p:cNvPr>
          <p:cNvGrpSpPr/>
          <p:nvPr/>
        </p:nvGrpSpPr>
        <p:grpSpPr>
          <a:xfrm>
            <a:off x="6953727" y="4798829"/>
            <a:ext cx="1671015" cy="202344"/>
            <a:chOff x="7005441" y="4149080"/>
            <a:chExt cx="1671015" cy="202344"/>
          </a:xfrm>
        </p:grpSpPr>
        <p:sp>
          <p:nvSpPr>
            <p:cNvPr id="4118" name="テキスト ボックス 219">
              <a:extLst>
                <a:ext uri="{FF2B5EF4-FFF2-40B4-BE49-F238E27FC236}">
                  <a16:creationId xmlns:a16="http://schemas.microsoft.com/office/drawing/2014/main" id="{3D9B5C4B-DF08-CE4B-BE8B-F7C21287BF19}"/>
                </a:ext>
              </a:extLst>
            </p:cNvPr>
            <p:cNvSpPr txBox="1"/>
            <p:nvPr/>
          </p:nvSpPr>
          <p:spPr bwMode="gray">
            <a:xfrm>
              <a:off x="7070701" y="4149080"/>
              <a:ext cx="1540495" cy="169277"/>
            </a:xfrm>
            <a:prstGeom prst="rect">
              <a:avLst/>
            </a:prstGeom>
            <a:noFill/>
          </p:spPr>
          <p:txBody>
            <a:bodyPr vert="horz" wrap="square" lIns="0" tIns="0" rIns="0" bIns="0" rtlCol="0">
              <a:spAutoFit/>
            </a:bodyPr>
            <a:lstStyle/>
            <a:p>
              <a:pPr algn="ctr" defTabSz="914390" fontAlgn="auto">
                <a:spcBef>
                  <a:spcPts val="0"/>
                </a:spcBef>
                <a:spcAft>
                  <a:spcPts val="0"/>
                </a:spcAft>
                <a:buSzPct val="100000"/>
              </a:pPr>
              <a:r>
                <a:rPr lang="ja-JP" altLang="en-US" sz="1100" b="1" dirty="0">
                  <a:solidFill>
                    <a:prstClr val="black"/>
                  </a:solidFill>
                  <a:latin typeface="+mn-lt"/>
                  <a:ea typeface="Meiryo UI" panose="020B0604030504040204" pitchFamily="50" charset="-128"/>
                </a:rPr>
                <a:t>関連インパクト</a:t>
              </a:r>
            </a:p>
          </p:txBody>
        </p:sp>
        <p:cxnSp>
          <p:nvCxnSpPr>
            <p:cNvPr id="4119" name="直線コネクタ 80">
              <a:extLst>
                <a:ext uri="{FF2B5EF4-FFF2-40B4-BE49-F238E27FC236}">
                  <a16:creationId xmlns:a16="http://schemas.microsoft.com/office/drawing/2014/main" id="{C3EA6BE7-644C-27DD-DE8C-C8A0E15F5462}"/>
                </a:ext>
              </a:extLst>
            </p:cNvPr>
            <p:cNvCxnSpPr>
              <a:cxnSpLocks/>
            </p:cNvCxnSpPr>
            <p:nvPr/>
          </p:nvCxnSpPr>
          <p:spPr bwMode="gray">
            <a:xfrm flipH="1">
              <a:off x="7005441" y="4351424"/>
              <a:ext cx="1671015"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4120" name="テキスト ボックス 102">
            <a:extLst>
              <a:ext uri="{FF2B5EF4-FFF2-40B4-BE49-F238E27FC236}">
                <a16:creationId xmlns:a16="http://schemas.microsoft.com/office/drawing/2014/main" id="{0CD19829-50A1-9DE5-7B94-EB2270406267}"/>
              </a:ext>
            </a:extLst>
          </p:cNvPr>
          <p:cNvSpPr txBox="1"/>
          <p:nvPr/>
        </p:nvSpPr>
        <p:spPr bwMode="gray">
          <a:xfrm>
            <a:off x="6865822" y="2552406"/>
            <a:ext cx="1858621" cy="1423672"/>
          </a:xfrm>
          <a:prstGeom prst="rect">
            <a:avLst/>
          </a:prstGeom>
          <a:noFill/>
        </p:spPr>
        <p:txBody>
          <a:bodyPr vert="horz" wrap="square" lIns="0" tIns="0" rIns="0" bIns="0" rtlCol="0">
            <a:noAutofit/>
          </a:bodyPr>
          <a:lstStyle/>
          <a:p>
            <a:pPr defTabSz="914390" fontAlgn="auto">
              <a:spcBef>
                <a:spcPts val="0"/>
              </a:spcBef>
              <a:spcAft>
                <a:spcPts val="600"/>
              </a:spcAft>
              <a:buSzPct val="100000"/>
            </a:pPr>
            <a:r>
              <a:rPr lang="en-US" altLang="ja-JP" sz="1000" b="1" dirty="0">
                <a:solidFill>
                  <a:srgbClr val="224B50"/>
                </a:solidFill>
                <a:latin typeface="+mn-lt"/>
                <a:ea typeface="Meiryo UI" panose="020B0604030504040204" pitchFamily="50" charset="-128"/>
              </a:rPr>
              <a:t>【</a:t>
            </a:r>
            <a:r>
              <a:rPr lang="ja-JP" altLang="en-US" sz="1000" b="1" dirty="0">
                <a:solidFill>
                  <a:srgbClr val="224B50"/>
                </a:solidFill>
                <a:latin typeface="+mn-lt"/>
                <a:ea typeface="Meiryo UI" panose="020B0604030504040204" pitchFamily="50" charset="-128"/>
              </a:rPr>
              <a:t>インパクト詳細</a:t>
            </a:r>
            <a:r>
              <a:rPr lang="en-US" altLang="ja-JP" sz="1000" b="1" dirty="0">
                <a:solidFill>
                  <a:srgbClr val="224B50"/>
                </a:solidFill>
                <a:latin typeface="+mn-lt"/>
                <a:ea typeface="Meiryo UI" panose="020B0604030504040204" pitchFamily="50" charset="-128"/>
              </a:rPr>
              <a:t>】</a:t>
            </a:r>
          </a:p>
        </p:txBody>
      </p:sp>
      <p:sp>
        <p:nvSpPr>
          <p:cNvPr id="4121" name="正方形/長方形 5">
            <a:extLst>
              <a:ext uri="{FF2B5EF4-FFF2-40B4-BE49-F238E27FC236}">
                <a16:creationId xmlns:a16="http://schemas.microsoft.com/office/drawing/2014/main" id="{F3F74D68-3CF2-1C14-56D7-448AB70A435D}"/>
              </a:ext>
            </a:extLst>
          </p:cNvPr>
          <p:cNvSpPr/>
          <p:nvPr/>
        </p:nvSpPr>
        <p:spPr bwMode="gray">
          <a:xfrm>
            <a:off x="6865822" y="5837260"/>
            <a:ext cx="1879877" cy="459091"/>
          </a:xfrm>
          <a:prstGeom prst="rect">
            <a:avLst/>
          </a:prstGeom>
          <a:solidFill>
            <a:srgbClr val="3F8D9F">
              <a:alpha val="32549"/>
            </a:srgbClr>
          </a:solidFill>
          <a:ln w="12700" algn="ctr">
            <a:solidFill>
              <a:schemeClr val="bg1">
                <a:lumMod val="50000"/>
              </a:schemeClr>
            </a:solidFill>
            <a:prstDash val="dash"/>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844073" fontAlgn="auto">
              <a:spcBef>
                <a:spcPts val="0"/>
              </a:spcBef>
              <a:spcAft>
                <a:spcPts val="0"/>
              </a:spcAft>
              <a:buSzPct val="100000"/>
            </a:pPr>
            <a:endParaRPr lang="ja-JP" altLang="en-US" sz="800" dirty="0">
              <a:solidFill>
                <a:schemeClr val="tx1"/>
              </a:solidFill>
              <a:latin typeface="Meiryo UI" panose="020B0604030504040204" pitchFamily="50" charset="-128"/>
              <a:ea typeface="Meiryo UI" panose="020B0604030504040204" pitchFamily="50" charset="-128"/>
            </a:endParaRPr>
          </a:p>
        </p:txBody>
      </p:sp>
      <p:grpSp>
        <p:nvGrpSpPr>
          <p:cNvPr id="4127" name="グループ化 4126">
            <a:extLst>
              <a:ext uri="{FF2B5EF4-FFF2-40B4-BE49-F238E27FC236}">
                <a16:creationId xmlns:a16="http://schemas.microsoft.com/office/drawing/2014/main" id="{60073887-5A2D-F2A4-51D5-3F9782E6CB25}"/>
              </a:ext>
            </a:extLst>
          </p:cNvPr>
          <p:cNvGrpSpPr/>
          <p:nvPr/>
        </p:nvGrpSpPr>
        <p:grpSpPr>
          <a:xfrm>
            <a:off x="334454" y="1412776"/>
            <a:ext cx="8486018" cy="341441"/>
            <a:chOff x="328991" y="781615"/>
            <a:chExt cx="8486018" cy="341441"/>
          </a:xfrm>
        </p:grpSpPr>
        <p:grpSp>
          <p:nvGrpSpPr>
            <p:cNvPr id="4128" name="グループ化 111">
              <a:extLst>
                <a:ext uri="{FF2B5EF4-FFF2-40B4-BE49-F238E27FC236}">
                  <a16:creationId xmlns:a16="http://schemas.microsoft.com/office/drawing/2014/main" id="{1F221C67-4874-EEB1-9C8E-C3B48867D5B9}"/>
                </a:ext>
              </a:extLst>
            </p:cNvPr>
            <p:cNvGrpSpPr/>
            <p:nvPr/>
          </p:nvGrpSpPr>
          <p:grpSpPr>
            <a:xfrm>
              <a:off x="328991" y="781615"/>
              <a:ext cx="8486018" cy="341441"/>
              <a:chOff x="328991" y="781615"/>
              <a:chExt cx="8486018" cy="341441"/>
            </a:xfrm>
          </p:grpSpPr>
          <p:sp>
            <p:nvSpPr>
              <p:cNvPr id="4130" name="テキスト ボックス 79">
                <a:extLst>
                  <a:ext uri="{FF2B5EF4-FFF2-40B4-BE49-F238E27FC236}">
                    <a16:creationId xmlns:a16="http://schemas.microsoft.com/office/drawing/2014/main" id="{6E2A3535-97D9-233C-A7FE-099BFE553DE0}"/>
                  </a:ext>
                </a:extLst>
              </p:cNvPr>
              <p:cNvSpPr txBox="1"/>
              <p:nvPr/>
            </p:nvSpPr>
            <p:spPr bwMode="gray">
              <a:xfrm>
                <a:off x="762860" y="781615"/>
                <a:ext cx="1161686" cy="298287"/>
              </a:xfrm>
              <a:prstGeom prst="rect">
                <a:avLst/>
              </a:prstGeom>
              <a:noFill/>
            </p:spPr>
            <p:txBody>
              <a:bodyPr vert="horz" wrap="square" lIns="0" tIns="0" rIns="0" bIns="0" rtlCol="0">
                <a:spAutoFit/>
              </a:bodyPr>
              <a:lstStyle/>
              <a:p>
                <a:pPr algn="ctr" defTabSz="914390" fontAlgn="auto">
                  <a:spcBef>
                    <a:spcPts val="0"/>
                  </a:spcBef>
                  <a:spcAft>
                    <a:spcPts val="0"/>
                  </a:spcAft>
                  <a:buSzPct val="100000"/>
                </a:pPr>
                <a:r>
                  <a:rPr lang="ja-JP" altLang="en-US" sz="969" b="1" dirty="0">
                    <a:solidFill>
                      <a:prstClr val="black"/>
                    </a:solidFill>
                    <a:latin typeface="+mn-lt"/>
                    <a:ea typeface="Meiryo UI" panose="020B0604030504040204" pitchFamily="50" charset="-128"/>
                  </a:rPr>
                  <a:t>アクティビティ</a:t>
                </a:r>
                <a:endParaRPr lang="en-US" altLang="ja-JP" sz="969" b="1" dirty="0">
                  <a:solidFill>
                    <a:prstClr val="black"/>
                  </a:solidFill>
                  <a:latin typeface="+mn-lt"/>
                  <a:ea typeface="Meiryo UI" panose="020B0604030504040204" pitchFamily="50" charset="-128"/>
                </a:endParaRPr>
              </a:p>
              <a:p>
                <a:pPr algn="ctr" defTabSz="914390" fontAlgn="auto">
                  <a:spcBef>
                    <a:spcPts val="0"/>
                  </a:spcBef>
                  <a:spcAft>
                    <a:spcPts val="0"/>
                  </a:spcAft>
                  <a:buSzPct val="100000"/>
                </a:pPr>
                <a:r>
                  <a:rPr lang="ja-JP" altLang="en-US" sz="969" b="1" dirty="0">
                    <a:solidFill>
                      <a:prstClr val="black"/>
                    </a:solidFill>
                    <a:latin typeface="+mn-lt"/>
                    <a:ea typeface="Meiryo UI" panose="020B0604030504040204" pitchFamily="50" charset="-128"/>
                  </a:rPr>
                  <a:t>（評価項目）</a:t>
                </a:r>
                <a:endParaRPr lang="en-US" altLang="ja-JP" sz="969" b="1" dirty="0">
                  <a:solidFill>
                    <a:prstClr val="black"/>
                  </a:solidFill>
                  <a:latin typeface="+mn-lt"/>
                  <a:ea typeface="Meiryo UI" panose="020B0604030504040204" pitchFamily="50" charset="-128"/>
                </a:endParaRPr>
              </a:p>
            </p:txBody>
          </p:sp>
          <p:cxnSp>
            <p:nvCxnSpPr>
              <p:cNvPr id="4131" name="直線コネクタ 80">
                <a:extLst>
                  <a:ext uri="{FF2B5EF4-FFF2-40B4-BE49-F238E27FC236}">
                    <a16:creationId xmlns:a16="http://schemas.microsoft.com/office/drawing/2014/main" id="{B09EDBCC-568A-B8BC-420A-61768F69A040}"/>
                  </a:ext>
                </a:extLst>
              </p:cNvPr>
              <p:cNvCxnSpPr>
                <a:cxnSpLocks/>
              </p:cNvCxnSpPr>
              <p:nvPr/>
            </p:nvCxnSpPr>
            <p:spPr bwMode="gray">
              <a:xfrm flipH="1">
                <a:off x="328991" y="1123056"/>
                <a:ext cx="2029424"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132" name="直線コネクタ 80">
                <a:extLst>
                  <a:ext uri="{FF2B5EF4-FFF2-40B4-BE49-F238E27FC236}">
                    <a16:creationId xmlns:a16="http://schemas.microsoft.com/office/drawing/2014/main" id="{85C5950C-BEC3-7481-0934-CEA0FAD4A103}"/>
                  </a:ext>
                </a:extLst>
              </p:cNvPr>
              <p:cNvCxnSpPr>
                <a:cxnSpLocks/>
              </p:cNvCxnSpPr>
              <p:nvPr/>
            </p:nvCxnSpPr>
            <p:spPr bwMode="gray">
              <a:xfrm flipH="1">
                <a:off x="2456264" y="1123056"/>
                <a:ext cx="2029424"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133" name="直線コネクタ 80">
                <a:extLst>
                  <a:ext uri="{FF2B5EF4-FFF2-40B4-BE49-F238E27FC236}">
                    <a16:creationId xmlns:a16="http://schemas.microsoft.com/office/drawing/2014/main" id="{C3A721F1-3974-0C08-4CF4-59B353B1E1F6}"/>
                  </a:ext>
                </a:extLst>
              </p:cNvPr>
              <p:cNvCxnSpPr>
                <a:cxnSpLocks/>
              </p:cNvCxnSpPr>
              <p:nvPr/>
            </p:nvCxnSpPr>
            <p:spPr bwMode="gray">
              <a:xfrm flipH="1">
                <a:off x="6785585" y="1123056"/>
                <a:ext cx="2029424"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4134" name="テキスト ボックス 79">
                <a:extLst>
                  <a:ext uri="{FF2B5EF4-FFF2-40B4-BE49-F238E27FC236}">
                    <a16:creationId xmlns:a16="http://schemas.microsoft.com/office/drawing/2014/main" id="{0F839577-7052-97F7-53AC-78CB0F3F1491}"/>
                  </a:ext>
                </a:extLst>
              </p:cNvPr>
              <p:cNvSpPr txBox="1"/>
              <p:nvPr/>
            </p:nvSpPr>
            <p:spPr bwMode="gray">
              <a:xfrm>
                <a:off x="2890132" y="930759"/>
                <a:ext cx="1161686" cy="149143"/>
              </a:xfrm>
              <a:prstGeom prst="rect">
                <a:avLst/>
              </a:prstGeom>
              <a:noFill/>
            </p:spPr>
            <p:txBody>
              <a:bodyPr vert="horz" wrap="square" lIns="0" tIns="0" rIns="0" bIns="0" rtlCol="0">
                <a:spAutoFit/>
              </a:bodyPr>
              <a:lstStyle/>
              <a:p>
                <a:pPr algn="ctr" defTabSz="914390" fontAlgn="auto">
                  <a:spcBef>
                    <a:spcPts val="0"/>
                  </a:spcBef>
                  <a:spcAft>
                    <a:spcPts val="0"/>
                  </a:spcAft>
                  <a:buSzPct val="100000"/>
                </a:pPr>
                <a:r>
                  <a:rPr lang="ja-JP" altLang="en-US" sz="969" b="1" dirty="0">
                    <a:solidFill>
                      <a:prstClr val="black"/>
                    </a:solidFill>
                    <a:latin typeface="+mn-lt"/>
                    <a:ea typeface="Meiryo UI" panose="020B0604030504040204" pitchFamily="50" charset="-128"/>
                  </a:rPr>
                  <a:t>アウトプット</a:t>
                </a:r>
              </a:p>
            </p:txBody>
          </p:sp>
          <p:sp>
            <p:nvSpPr>
              <p:cNvPr id="4135" name="テキスト ボックス 91">
                <a:extLst>
                  <a:ext uri="{FF2B5EF4-FFF2-40B4-BE49-F238E27FC236}">
                    <a16:creationId xmlns:a16="http://schemas.microsoft.com/office/drawing/2014/main" id="{F67106AA-3800-2DDC-D814-66657FD28D2A}"/>
                  </a:ext>
                </a:extLst>
              </p:cNvPr>
              <p:cNvSpPr txBox="1"/>
              <p:nvPr/>
            </p:nvSpPr>
            <p:spPr bwMode="gray">
              <a:xfrm>
                <a:off x="5032946" y="930759"/>
                <a:ext cx="1277854" cy="149143"/>
              </a:xfrm>
              <a:prstGeom prst="rect">
                <a:avLst/>
              </a:prstGeom>
              <a:noFill/>
            </p:spPr>
            <p:txBody>
              <a:bodyPr vert="horz" wrap="square" lIns="0" tIns="0" rIns="0" bIns="0" rtlCol="0">
                <a:spAutoFit/>
              </a:bodyPr>
              <a:lstStyle/>
              <a:p>
                <a:pPr algn="ctr" defTabSz="914390" fontAlgn="auto">
                  <a:spcBef>
                    <a:spcPts val="0"/>
                  </a:spcBef>
                  <a:spcAft>
                    <a:spcPts val="0"/>
                  </a:spcAft>
                  <a:buSzPct val="100000"/>
                </a:pPr>
                <a:r>
                  <a:rPr lang="ja-JP" altLang="en-US" sz="969" b="1" dirty="0">
                    <a:solidFill>
                      <a:prstClr val="black"/>
                    </a:solidFill>
                    <a:latin typeface="+mn-lt"/>
                    <a:ea typeface="Meiryo UI" panose="020B0604030504040204" pitchFamily="50" charset="-128"/>
                  </a:rPr>
                  <a:t>アウトカム</a:t>
                </a:r>
              </a:p>
            </p:txBody>
          </p:sp>
          <p:cxnSp>
            <p:nvCxnSpPr>
              <p:cNvPr id="4136" name="直線コネクタ 80">
                <a:extLst>
                  <a:ext uri="{FF2B5EF4-FFF2-40B4-BE49-F238E27FC236}">
                    <a16:creationId xmlns:a16="http://schemas.microsoft.com/office/drawing/2014/main" id="{22554A5B-F869-E4B6-3F0F-4CB0CF842B87}"/>
                  </a:ext>
                </a:extLst>
              </p:cNvPr>
              <p:cNvCxnSpPr>
                <a:cxnSpLocks/>
              </p:cNvCxnSpPr>
              <p:nvPr/>
            </p:nvCxnSpPr>
            <p:spPr bwMode="gray">
              <a:xfrm flipH="1">
                <a:off x="4657160" y="1123056"/>
                <a:ext cx="2029424"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4129" name="テキスト ボックス 91">
              <a:extLst>
                <a:ext uri="{FF2B5EF4-FFF2-40B4-BE49-F238E27FC236}">
                  <a16:creationId xmlns:a16="http://schemas.microsoft.com/office/drawing/2014/main" id="{83B83F89-F163-4A9A-531A-508EE2AFE8E0}"/>
                </a:ext>
              </a:extLst>
            </p:cNvPr>
            <p:cNvSpPr txBox="1"/>
            <p:nvPr/>
          </p:nvSpPr>
          <p:spPr bwMode="gray">
            <a:xfrm>
              <a:off x="7020272" y="781615"/>
              <a:ext cx="1578866" cy="298287"/>
            </a:xfrm>
            <a:prstGeom prst="rect">
              <a:avLst/>
            </a:prstGeom>
            <a:noFill/>
          </p:spPr>
          <p:txBody>
            <a:bodyPr vert="horz" wrap="square" lIns="0" tIns="0" rIns="0" bIns="0" rtlCol="0">
              <a:spAutoFit/>
            </a:bodyPr>
            <a:lstStyle/>
            <a:p>
              <a:pPr algn="ctr" defTabSz="914390" fontAlgn="auto">
                <a:spcBef>
                  <a:spcPts val="0"/>
                </a:spcBef>
                <a:spcAft>
                  <a:spcPts val="0"/>
                </a:spcAft>
                <a:buSzPct val="100000"/>
              </a:pPr>
              <a:r>
                <a:rPr lang="ja-JP" altLang="en-US" sz="969" b="1" dirty="0">
                  <a:solidFill>
                    <a:prstClr val="black"/>
                  </a:solidFill>
                  <a:latin typeface="+mn-lt"/>
                  <a:ea typeface="Meiryo UI" panose="020B0604030504040204" pitchFamily="50" charset="-128"/>
                </a:rPr>
                <a:t>インパクト</a:t>
              </a:r>
              <a:endParaRPr lang="en-US" altLang="ja-JP" sz="969" b="1" dirty="0">
                <a:solidFill>
                  <a:prstClr val="black"/>
                </a:solidFill>
                <a:latin typeface="+mn-lt"/>
                <a:ea typeface="Meiryo UI" panose="020B0604030504040204" pitchFamily="50" charset="-128"/>
              </a:endParaRPr>
            </a:p>
            <a:p>
              <a:pPr algn="ctr" defTabSz="914390" fontAlgn="auto">
                <a:spcBef>
                  <a:spcPts val="0"/>
                </a:spcBef>
                <a:spcAft>
                  <a:spcPts val="0"/>
                </a:spcAft>
                <a:buSzPct val="100000"/>
              </a:pPr>
              <a:r>
                <a:rPr lang="ja-JP" altLang="en-US" sz="969" b="1" dirty="0">
                  <a:solidFill>
                    <a:prstClr val="black"/>
                  </a:solidFill>
                  <a:latin typeface="+mn-lt"/>
                  <a:ea typeface="Meiryo UI" panose="020B0604030504040204" pitchFamily="50" charset="-128"/>
                </a:rPr>
                <a:t>（＝社会課題解決の実現）</a:t>
              </a:r>
            </a:p>
          </p:txBody>
        </p:sp>
      </p:grpSp>
      <p:sp>
        <p:nvSpPr>
          <p:cNvPr id="18" name="テキスト ボックス 33">
            <a:extLst>
              <a:ext uri="{FF2B5EF4-FFF2-40B4-BE49-F238E27FC236}">
                <a16:creationId xmlns:a16="http://schemas.microsoft.com/office/drawing/2014/main" id="{F07A364E-1237-F586-D84D-DE260FB8FCA0}"/>
              </a:ext>
            </a:extLst>
          </p:cNvPr>
          <p:cNvSpPr txBox="1">
            <a:spLocks noChangeArrowheads="1"/>
          </p:cNvSpPr>
          <p:nvPr/>
        </p:nvSpPr>
        <p:spPr bwMode="auto">
          <a:xfrm>
            <a:off x="1517462" y="3195009"/>
            <a:ext cx="6120000" cy="1923604"/>
          </a:xfrm>
          <a:prstGeom prst="rect">
            <a:avLst/>
          </a:prstGeom>
          <a:solidFill>
            <a:schemeClr val="bg1"/>
          </a:solidFill>
          <a:ln w="9525">
            <a:solidFill>
              <a:srgbClr val="FF0000"/>
            </a:solidFill>
            <a:prstDash val="dash"/>
            <a:miter lim="800000"/>
            <a:headEnd/>
            <a:tailEnd/>
          </a:ln>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87313" indent="-87313" eaLnBrk="1" hangingPunct="1">
              <a:spcBef>
                <a:spcPct val="0"/>
              </a:spcBef>
              <a:buFontTx/>
              <a:buNone/>
            </a:pPr>
            <a:r>
              <a:rPr lang="ja-JP" altLang="en-US" sz="1300" dirty="0">
                <a:solidFill>
                  <a:srgbClr val="FF0000"/>
                </a:solidFill>
                <a:latin typeface="Meiryo UI" panose="020B0604030504040204" pitchFamily="50" charset="-128"/>
                <a:ea typeface="Meiryo UI" panose="020B0604030504040204" pitchFamily="50" charset="-128"/>
              </a:rPr>
              <a:t>・今般の改修により対応することとした社会課題に対して、どのようなインパクトを想定したか説明してください。</a:t>
            </a:r>
            <a:endParaRPr lang="en-US" altLang="ja-JP" sz="1300" dirty="0">
              <a:solidFill>
                <a:srgbClr val="FF0000"/>
              </a:solidFill>
              <a:latin typeface="Meiryo UI" panose="020B0604030504040204" pitchFamily="50" charset="-128"/>
              <a:ea typeface="Meiryo UI" panose="020B0604030504040204" pitchFamily="50" charset="-128"/>
            </a:endParaRPr>
          </a:p>
          <a:p>
            <a:pPr marL="87313" indent="-87313" eaLnBrk="1" hangingPunct="1">
              <a:spcBef>
                <a:spcPts val="600"/>
              </a:spcBef>
              <a:buFontTx/>
              <a:buNone/>
            </a:pPr>
            <a:r>
              <a:rPr lang="en-US" altLang="ja-JP" sz="1300" dirty="0">
                <a:solidFill>
                  <a:srgbClr val="FF0000"/>
                </a:solidFill>
                <a:latin typeface="Meiryo UI" panose="020B0604030504040204" pitchFamily="50" charset="-128"/>
                <a:ea typeface="Meiryo UI" panose="020B0604030504040204" pitchFamily="50" charset="-128"/>
              </a:rPr>
              <a:t>※【A_</a:t>
            </a:r>
            <a:r>
              <a:rPr lang="ja-JP" altLang="en-US" sz="1300" dirty="0">
                <a:solidFill>
                  <a:srgbClr val="FF0000"/>
                </a:solidFill>
                <a:latin typeface="Meiryo UI" panose="020B0604030504040204" pitchFamily="50" charset="-128"/>
                <a:ea typeface="Meiryo UI" panose="020B0604030504040204" pitchFamily="50" charset="-128"/>
              </a:rPr>
              <a:t>改修提案</a:t>
            </a:r>
            <a:r>
              <a:rPr lang="en-US" altLang="ja-JP" sz="1300" dirty="0">
                <a:solidFill>
                  <a:srgbClr val="FF0000"/>
                </a:solidFill>
                <a:latin typeface="Meiryo UI" panose="020B0604030504040204" pitchFamily="50" charset="-128"/>
                <a:ea typeface="Meiryo UI" panose="020B0604030504040204" pitchFamily="50" charset="-128"/>
              </a:rPr>
              <a:t>】</a:t>
            </a:r>
            <a:r>
              <a:rPr lang="ja-JP" altLang="en-US" sz="1300" dirty="0">
                <a:solidFill>
                  <a:srgbClr val="FF0000"/>
                </a:solidFill>
                <a:latin typeface="Meiryo UI" panose="020B0604030504040204" pitchFamily="50" charset="-128"/>
                <a:ea typeface="Meiryo UI" panose="020B0604030504040204" pitchFamily="50" charset="-128"/>
              </a:rPr>
              <a:t>の場合は、どのようなインパクトが見込まれるかについて説明してください。</a:t>
            </a:r>
            <a:endParaRPr lang="en-US" altLang="ja-JP" sz="1300" dirty="0">
              <a:solidFill>
                <a:srgbClr val="FF0000"/>
              </a:solidFill>
              <a:latin typeface="Meiryo UI" panose="020B0604030504040204" pitchFamily="50" charset="-128"/>
              <a:ea typeface="Meiryo UI" panose="020B0604030504040204" pitchFamily="50" charset="-128"/>
            </a:endParaRPr>
          </a:p>
          <a:p>
            <a:pPr marL="87313" indent="-87313" eaLnBrk="1" hangingPunct="1">
              <a:spcBef>
                <a:spcPts val="600"/>
              </a:spcBef>
              <a:buFontTx/>
              <a:buNone/>
            </a:pPr>
            <a:r>
              <a:rPr lang="en-US" altLang="ja-JP" sz="1300" dirty="0">
                <a:solidFill>
                  <a:srgbClr val="FF0000"/>
                </a:solidFill>
                <a:latin typeface="Meiryo UI" panose="020B0604030504040204" pitchFamily="50" charset="-128"/>
                <a:ea typeface="Meiryo UI" panose="020B0604030504040204" pitchFamily="50" charset="-128"/>
              </a:rPr>
              <a:t>※</a:t>
            </a:r>
            <a:r>
              <a:rPr lang="ja-JP" altLang="en-US" sz="1300" dirty="0">
                <a:solidFill>
                  <a:srgbClr val="FF0000"/>
                </a:solidFill>
                <a:latin typeface="Meiryo UI" panose="020B0604030504040204" pitchFamily="50" charset="-128"/>
                <a:ea typeface="Meiryo UI" panose="020B0604030504040204" pitchFamily="50" charset="-128"/>
              </a:rPr>
              <a:t>ロジックモデルの作成にあたっては、、</a:t>
            </a:r>
            <a:r>
              <a:rPr lang="en-US" altLang="ja-JP" sz="1300" dirty="0">
                <a:solidFill>
                  <a:srgbClr val="FF0000"/>
                </a:solidFill>
                <a:latin typeface="Meiryo UI" panose="020B0604030504040204" pitchFamily="50" charset="-128"/>
                <a:ea typeface="Meiryo UI" panose="020B0604030504040204" pitchFamily="50" charset="-128"/>
              </a:rPr>
              <a:t>『</a:t>
            </a:r>
            <a:r>
              <a:rPr lang="ja-JP" altLang="en-US" sz="1300" dirty="0">
                <a:solidFill>
                  <a:srgbClr val="FF0000"/>
                </a:solidFill>
                <a:latin typeface="Meiryo UI" panose="020B0604030504040204" pitchFamily="50" charset="-128"/>
                <a:ea typeface="Meiryo UI" panose="020B0604030504040204" pitchFamily="50" charset="-128"/>
              </a:rPr>
              <a:t>「社会的インパクト不動産」の実践ガイダンス（令和</a:t>
            </a:r>
            <a:r>
              <a:rPr lang="en-US" altLang="ja-JP" sz="1300" dirty="0">
                <a:solidFill>
                  <a:srgbClr val="FF0000"/>
                </a:solidFill>
                <a:latin typeface="Meiryo UI" panose="020B0604030504040204" pitchFamily="50" charset="-128"/>
                <a:ea typeface="Meiryo UI" panose="020B0604030504040204" pitchFamily="50" charset="-128"/>
              </a:rPr>
              <a:t>5</a:t>
            </a:r>
            <a:r>
              <a:rPr lang="ja-JP" altLang="en-US" sz="1300" dirty="0">
                <a:solidFill>
                  <a:srgbClr val="FF0000"/>
                </a:solidFill>
                <a:latin typeface="Meiryo UI" panose="020B0604030504040204" pitchFamily="50" charset="-128"/>
                <a:ea typeface="Meiryo UI" panose="020B0604030504040204" pitchFamily="50" charset="-128"/>
              </a:rPr>
              <a:t>年</a:t>
            </a:r>
            <a:r>
              <a:rPr lang="en-US" altLang="ja-JP" sz="1300" dirty="0">
                <a:solidFill>
                  <a:srgbClr val="FF0000"/>
                </a:solidFill>
                <a:latin typeface="Meiryo UI" panose="020B0604030504040204" pitchFamily="50" charset="-128"/>
                <a:ea typeface="Meiryo UI" panose="020B0604030504040204" pitchFamily="50" charset="-128"/>
              </a:rPr>
              <a:t>3</a:t>
            </a:r>
            <a:r>
              <a:rPr lang="ja-JP" altLang="en-US" sz="1300" dirty="0">
                <a:solidFill>
                  <a:srgbClr val="FF0000"/>
                </a:solidFill>
                <a:latin typeface="Meiryo UI" panose="020B0604030504040204" pitchFamily="50" charset="-128"/>
                <a:ea typeface="Meiryo UI" panose="020B0604030504040204" pitchFamily="50" charset="-128"/>
              </a:rPr>
              <a:t>月 不動産分野の社会的課題に対応する</a:t>
            </a:r>
            <a:r>
              <a:rPr lang="en-US" altLang="ja-JP" sz="1300" dirty="0">
                <a:solidFill>
                  <a:srgbClr val="FF0000"/>
                </a:solidFill>
                <a:latin typeface="Meiryo UI" panose="020B0604030504040204" pitchFamily="50" charset="-128"/>
                <a:ea typeface="Meiryo UI" panose="020B0604030504040204" pitchFamily="50" charset="-128"/>
              </a:rPr>
              <a:t>ESG</a:t>
            </a:r>
            <a:r>
              <a:rPr lang="ja-JP" altLang="en-US" sz="1300" dirty="0">
                <a:solidFill>
                  <a:srgbClr val="FF0000"/>
                </a:solidFill>
                <a:latin typeface="Meiryo UI" panose="020B0604030504040204" pitchFamily="50" charset="-128"/>
                <a:ea typeface="Meiryo UI" panose="020B0604030504040204" pitchFamily="50" charset="-128"/>
              </a:rPr>
              <a:t>投資促進検討会、国土交通省）</a:t>
            </a:r>
            <a:r>
              <a:rPr lang="en-US" altLang="ja-JP" sz="1300" dirty="0">
                <a:solidFill>
                  <a:srgbClr val="FF0000"/>
                </a:solidFill>
                <a:latin typeface="Meiryo UI" panose="020B0604030504040204" pitchFamily="50" charset="-128"/>
                <a:ea typeface="Meiryo UI" panose="020B0604030504040204" pitchFamily="50" charset="-128"/>
              </a:rPr>
              <a:t>』</a:t>
            </a:r>
            <a:r>
              <a:rPr lang="ja-JP" altLang="en-US" sz="1300" dirty="0">
                <a:solidFill>
                  <a:srgbClr val="FF0000"/>
                </a:solidFill>
                <a:latin typeface="Meiryo UI" panose="020B0604030504040204" pitchFamily="50" charset="-128"/>
                <a:ea typeface="Meiryo UI" panose="020B0604030504040204" pitchFamily="50" charset="-128"/>
              </a:rPr>
              <a:t>を参考にしてください。</a:t>
            </a:r>
            <a:endParaRPr lang="en-US" altLang="ja-JP" sz="1300" dirty="0">
              <a:solidFill>
                <a:srgbClr val="FF0000"/>
              </a:solidFill>
              <a:latin typeface="Meiryo UI" panose="020B0604030504040204" pitchFamily="50" charset="-128"/>
              <a:ea typeface="Meiryo UI" panose="020B0604030504040204" pitchFamily="50" charset="-128"/>
            </a:endParaRPr>
          </a:p>
          <a:p>
            <a:pPr marL="87313" indent="-87313" eaLnBrk="1" hangingPunct="1">
              <a:spcBef>
                <a:spcPts val="600"/>
              </a:spcBef>
              <a:buFontTx/>
              <a:buNone/>
            </a:pPr>
            <a:r>
              <a:rPr lang="ja-JP" altLang="en-US" sz="1300" dirty="0">
                <a:solidFill>
                  <a:srgbClr val="FF0000"/>
                </a:solidFill>
                <a:latin typeface="Meiryo UI" panose="020B0604030504040204" pitchFamily="50" charset="-128"/>
                <a:ea typeface="Meiryo UI" panose="020B0604030504040204" pitchFamily="50" charset="-128"/>
              </a:rPr>
              <a:t>　＜参考</a:t>
            </a:r>
            <a:r>
              <a:rPr lang="en-US" altLang="ja-JP" sz="1300" dirty="0">
                <a:solidFill>
                  <a:srgbClr val="FF0000"/>
                </a:solidFill>
                <a:latin typeface="Meiryo UI" panose="020B0604030504040204" pitchFamily="50" charset="-128"/>
                <a:ea typeface="Meiryo UI" panose="020B0604030504040204" pitchFamily="50" charset="-128"/>
              </a:rPr>
              <a:t>URL</a:t>
            </a:r>
            <a:r>
              <a:rPr lang="ja-JP" altLang="en-US" sz="1300" dirty="0">
                <a:solidFill>
                  <a:srgbClr val="FF0000"/>
                </a:solidFill>
                <a:latin typeface="Meiryo UI" panose="020B0604030504040204" pitchFamily="50" charset="-128"/>
                <a:ea typeface="Meiryo UI" panose="020B0604030504040204" pitchFamily="50" charset="-128"/>
              </a:rPr>
              <a:t>＞</a:t>
            </a:r>
            <a:endParaRPr lang="en-US" altLang="ja-JP" sz="1300" dirty="0">
              <a:solidFill>
                <a:srgbClr val="FF0000"/>
              </a:solidFill>
              <a:latin typeface="Meiryo UI" panose="020B0604030504040204" pitchFamily="50" charset="-128"/>
              <a:ea typeface="Meiryo UI" panose="020B0604030504040204" pitchFamily="50" charset="-128"/>
            </a:endParaRPr>
          </a:p>
          <a:p>
            <a:pPr marL="87313" indent="-87313" eaLnBrk="1" hangingPunct="1">
              <a:spcBef>
                <a:spcPts val="0"/>
              </a:spcBef>
              <a:buFontTx/>
              <a:buNone/>
            </a:pPr>
            <a:r>
              <a:rPr lang="ja-JP" altLang="en-US" sz="1300" dirty="0">
                <a:solidFill>
                  <a:srgbClr val="FF0000"/>
                </a:solidFill>
                <a:latin typeface="Meiryo UI" panose="020B0604030504040204" pitchFamily="50" charset="-128"/>
                <a:ea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hlinkClick r:id="rId3"/>
              </a:rPr>
              <a:t>「社会的インパクト不動産」の実践ガイダンス</a:t>
            </a:r>
            <a:r>
              <a:rPr lang="en-US" altLang="ja-JP" sz="1300" dirty="0">
                <a:latin typeface="Meiryo UI" panose="020B0604030504040204" pitchFamily="50" charset="-128"/>
                <a:ea typeface="Meiryo UI" panose="020B0604030504040204" pitchFamily="50" charset="-128"/>
                <a:hlinkClick r:id="rId3"/>
              </a:rPr>
              <a:t>.pdf</a:t>
            </a:r>
            <a:endParaRPr lang="ja-JP" altLang="en-US" sz="1300" dirty="0">
              <a:solidFill>
                <a:srgbClr val="FF0000"/>
              </a:solidFill>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CC3246FD-6A74-5405-48AC-D617F01F0E4A}"/>
              </a:ext>
            </a:extLst>
          </p:cNvPr>
          <p:cNvSpPr/>
          <p:nvPr/>
        </p:nvSpPr>
        <p:spPr>
          <a:xfrm>
            <a:off x="7668344" y="0"/>
            <a:ext cx="1475656" cy="5543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応募様式２</a:t>
            </a:r>
          </a:p>
        </p:txBody>
      </p:sp>
      <p:sp>
        <p:nvSpPr>
          <p:cNvPr id="3" name="スライド番号プレースホルダー 3">
            <a:extLst>
              <a:ext uri="{FF2B5EF4-FFF2-40B4-BE49-F238E27FC236}">
                <a16:creationId xmlns:a16="http://schemas.microsoft.com/office/drawing/2014/main" id="{BE890D1D-9BBF-BC93-1FBE-25938E2D595D}"/>
              </a:ext>
            </a:extLst>
          </p:cNvPr>
          <p:cNvSpPr>
            <a:spLocks noGrp="1"/>
          </p:cNvSpPr>
          <p:nvPr>
            <p:ph type="sldNum" sz="quarter" idx="12"/>
          </p:nvPr>
        </p:nvSpPr>
        <p:spPr>
          <a:xfrm>
            <a:off x="8891465" y="6594471"/>
            <a:ext cx="252535" cy="263529"/>
          </a:xfrm>
          <a:solidFill>
            <a:schemeClr val="bg1"/>
          </a:solidFill>
          <a:ln>
            <a:noFill/>
          </a:ln>
        </p:spPr>
        <p:txBody>
          <a:bodyPr anchor="ctr"/>
          <a:lstStyle/>
          <a:p>
            <a:pPr algn="ctr" defTabSz="914400" fontAlgn="base">
              <a:spcBef>
                <a:spcPct val="0"/>
              </a:spcBef>
              <a:spcAft>
                <a:spcPct val="0"/>
              </a:spcAft>
              <a:defRPr/>
            </a:pPr>
            <a:fld id="{651FC12D-27C1-4F31-90C9-A93D49E44687}" type="slidenum">
              <a:rPr lang="en-US" altLang="ja-JP" sz="1400">
                <a:solidFill>
                  <a:prstClr val="black"/>
                </a:solidFill>
                <a:latin typeface="Arial"/>
              </a:rPr>
              <a:pPr algn="ctr" defTabSz="914400" fontAlgn="base">
                <a:spcBef>
                  <a:spcPct val="0"/>
                </a:spcBef>
                <a:spcAft>
                  <a:spcPct val="0"/>
                </a:spcAft>
                <a:defRPr/>
              </a:pPr>
              <a:t>5</a:t>
            </a:fld>
            <a:endParaRPr lang="en-US" altLang="ja-JP" sz="1400" dirty="0">
              <a:solidFill>
                <a:prstClr val="black"/>
              </a:solidFill>
              <a:latin typeface="Arial"/>
            </a:endParaRPr>
          </a:p>
        </p:txBody>
      </p:sp>
      <p:sp>
        <p:nvSpPr>
          <p:cNvPr id="4" name="Text Box 4">
            <a:extLst>
              <a:ext uri="{FF2B5EF4-FFF2-40B4-BE49-F238E27FC236}">
                <a16:creationId xmlns:a16="http://schemas.microsoft.com/office/drawing/2014/main" id="{9071D4A0-CE21-031B-4D2F-3D31E7089769}"/>
              </a:ext>
            </a:extLst>
          </p:cNvPr>
          <p:cNvSpPr txBox="1">
            <a:spLocks noChangeArrowheads="1"/>
          </p:cNvSpPr>
          <p:nvPr/>
        </p:nvSpPr>
        <p:spPr bwMode="auto">
          <a:xfrm>
            <a:off x="0" y="593196"/>
            <a:ext cx="3884240" cy="323165"/>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1500" b="1" dirty="0">
                <a:latin typeface="Meiryo UI" panose="020B0604030504040204" pitchFamily="50" charset="-128"/>
                <a:ea typeface="Meiryo UI" panose="020B0604030504040204" pitchFamily="50" charset="-128"/>
              </a:rPr>
              <a:t>社会的インパクトを説明するロジックモデル</a:t>
            </a:r>
          </a:p>
        </p:txBody>
      </p:sp>
    </p:spTree>
    <p:extLst>
      <p:ext uri="{BB962C8B-B14F-4D97-AF65-F5344CB8AC3E}">
        <p14:creationId xmlns:p14="http://schemas.microsoft.com/office/powerpoint/2010/main" val="100791518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Rectangle 67"/>
          <p:cNvSpPr>
            <a:spLocks noChangeArrowheads="1"/>
          </p:cNvSpPr>
          <p:nvPr/>
        </p:nvSpPr>
        <p:spPr bwMode="auto">
          <a:xfrm>
            <a:off x="0" y="0"/>
            <a:ext cx="9144000" cy="573088"/>
          </a:xfrm>
          <a:prstGeom prst="rect">
            <a:avLst/>
          </a:prstGeom>
          <a:solidFill>
            <a:schemeClr val="accent2"/>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lvl="0" eaLnBrk="1" hangingPunct="1">
              <a:spcBef>
                <a:spcPct val="0"/>
              </a:spcBef>
              <a:buNone/>
            </a:pPr>
            <a:r>
              <a:rPr lang="ja-JP" altLang="en-US" sz="2000" b="1" dirty="0">
                <a:solidFill>
                  <a:srgbClr val="FFFFFF"/>
                </a:solidFill>
                <a:latin typeface="Meiryo UI" panose="020B0604030504040204" pitchFamily="50" charset="-128"/>
                <a:ea typeface="Meiryo UI" panose="020B0604030504040204" pitchFamily="50" charset="-128"/>
              </a:rPr>
              <a:t>取組名称（応募事業者名）</a:t>
            </a:r>
          </a:p>
        </p:txBody>
      </p:sp>
      <p:sp>
        <p:nvSpPr>
          <p:cNvPr id="32" name="Text Box 4"/>
          <p:cNvSpPr txBox="1">
            <a:spLocks noChangeArrowheads="1"/>
          </p:cNvSpPr>
          <p:nvPr/>
        </p:nvSpPr>
        <p:spPr bwMode="auto">
          <a:xfrm>
            <a:off x="-26159" y="573088"/>
            <a:ext cx="4115261" cy="323165"/>
          </a:xfrm>
          <a:prstGeom prst="rect">
            <a:avLst/>
          </a:prstGeom>
          <a:noFill/>
          <a:ln w="9525">
            <a:noFill/>
            <a:miter lim="800000"/>
            <a:headEnd/>
            <a:tailEnd/>
          </a:ln>
          <a:effectLst/>
        </p:spPr>
        <p:txBody>
          <a:bodyPr wrap="square">
            <a:spAutoFit/>
          </a:bodyPr>
          <a:lstStyle/>
          <a:p>
            <a:pPr marL="238125" indent="-238125" eaLnBrk="1" hangingPunct="1">
              <a:spcBef>
                <a:spcPct val="5000"/>
              </a:spcBef>
              <a:buFont typeface="Wingdings" pitchFamily="2" charset="2"/>
              <a:buChar char="n"/>
              <a:defRPr/>
            </a:pPr>
            <a:r>
              <a:rPr lang="ja-JP" altLang="en-US" sz="1500" b="1" dirty="0">
                <a:latin typeface="Meiryo UI" panose="020B0604030504040204" pitchFamily="50" charset="-128"/>
                <a:ea typeface="Meiryo UI" panose="020B0604030504040204" pitchFamily="50" charset="-128"/>
              </a:rPr>
              <a:t>改修後の物件価値等の変化</a:t>
            </a:r>
            <a:endParaRPr lang="ja-JP" altLang="en-US" sz="1500" dirty="0">
              <a:latin typeface="Meiryo UI" panose="020B0604030504040204" pitchFamily="50" charset="-128"/>
              <a:ea typeface="Meiryo UI" panose="020B0604030504040204" pitchFamily="50" charset="-128"/>
            </a:endParaRPr>
          </a:p>
        </p:txBody>
      </p:sp>
      <p:sp>
        <p:nvSpPr>
          <p:cNvPr id="34" name="Rectangle 66"/>
          <p:cNvSpPr>
            <a:spLocks noChangeArrowheads="1"/>
          </p:cNvSpPr>
          <p:nvPr/>
        </p:nvSpPr>
        <p:spPr bwMode="auto">
          <a:xfrm>
            <a:off x="130703" y="908719"/>
            <a:ext cx="4441297" cy="5832649"/>
          </a:xfrm>
          <a:prstGeom prst="rect">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latin typeface="Meiryo UI" panose="020B0604030504040204" pitchFamily="50" charset="-128"/>
              <a:ea typeface="Meiryo UI" panose="020B0604030504040204" pitchFamily="50" charset="-128"/>
            </a:endParaRPr>
          </a:p>
        </p:txBody>
      </p:sp>
      <p:graphicFrame>
        <p:nvGraphicFramePr>
          <p:cNvPr id="8" name="表 7">
            <a:extLst>
              <a:ext uri="{FF2B5EF4-FFF2-40B4-BE49-F238E27FC236}">
                <a16:creationId xmlns:a16="http://schemas.microsoft.com/office/drawing/2014/main" id="{FB6CAD33-8142-3361-81AE-7137CEBAF576}"/>
              </a:ext>
            </a:extLst>
          </p:cNvPr>
          <p:cNvGraphicFramePr>
            <a:graphicFrameLocks noGrp="1"/>
          </p:cNvGraphicFramePr>
          <p:nvPr>
            <p:extLst>
              <p:ext uri="{D42A27DB-BD31-4B8C-83A1-F6EECF244321}">
                <p14:modId xmlns:p14="http://schemas.microsoft.com/office/powerpoint/2010/main" val="328156830"/>
              </p:ext>
            </p:extLst>
          </p:nvPr>
        </p:nvGraphicFramePr>
        <p:xfrm>
          <a:off x="182801" y="1187460"/>
          <a:ext cx="4337099" cy="3821147"/>
        </p:xfrm>
        <a:graphic>
          <a:graphicData uri="http://schemas.openxmlformats.org/drawingml/2006/table">
            <a:tbl>
              <a:tblPr firstRow="1" bandRow="1">
                <a:tableStyleId>{69CF1AB2-1976-4502-BF36-3FF5EA218861}</a:tableStyleId>
              </a:tblPr>
              <a:tblGrid>
                <a:gridCol w="860807">
                  <a:extLst>
                    <a:ext uri="{9D8B030D-6E8A-4147-A177-3AD203B41FA5}">
                      <a16:colId xmlns:a16="http://schemas.microsoft.com/office/drawing/2014/main" val="1032453119"/>
                    </a:ext>
                  </a:extLst>
                </a:gridCol>
                <a:gridCol w="1080120">
                  <a:extLst>
                    <a:ext uri="{9D8B030D-6E8A-4147-A177-3AD203B41FA5}">
                      <a16:colId xmlns:a16="http://schemas.microsoft.com/office/drawing/2014/main" val="854423917"/>
                    </a:ext>
                  </a:extLst>
                </a:gridCol>
                <a:gridCol w="1187957">
                  <a:extLst>
                    <a:ext uri="{9D8B030D-6E8A-4147-A177-3AD203B41FA5}">
                      <a16:colId xmlns:a16="http://schemas.microsoft.com/office/drawing/2014/main" val="2298126748"/>
                    </a:ext>
                  </a:extLst>
                </a:gridCol>
                <a:gridCol w="1208215">
                  <a:extLst>
                    <a:ext uri="{9D8B030D-6E8A-4147-A177-3AD203B41FA5}">
                      <a16:colId xmlns:a16="http://schemas.microsoft.com/office/drawing/2014/main" val="658770143"/>
                    </a:ext>
                  </a:extLst>
                </a:gridCol>
              </a:tblGrid>
              <a:tr h="143358">
                <a:tc>
                  <a:txBody>
                    <a:bodyPr/>
                    <a:lstStyle/>
                    <a:p>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20000"/>
                        <a:alpha val="0"/>
                      </a:schemeClr>
                    </a:solidFill>
                  </a:tcPr>
                </a:tc>
                <a:tc>
                  <a:txBody>
                    <a:bodyPr/>
                    <a:lstStyle/>
                    <a:p>
                      <a:r>
                        <a:rPr kumimoji="1" lang="ja-JP" altLang="en-US" sz="1000" b="0" dirty="0">
                          <a:latin typeface="Meiryo UI" panose="020B0604030504040204" pitchFamily="50" charset="-128"/>
                          <a:ea typeface="Meiryo UI" panose="020B0604030504040204" pitchFamily="50" charset="-128"/>
                        </a:rPr>
                        <a:t>ビル</a:t>
                      </a:r>
                      <a:r>
                        <a:rPr kumimoji="1" lang="en-US" altLang="ja-JP" sz="1000" b="0" dirty="0">
                          <a:latin typeface="Meiryo UI" panose="020B0604030504040204" pitchFamily="50" charset="-128"/>
                          <a:ea typeface="Meiryo UI" panose="020B0604030504040204" pitchFamily="50" charset="-128"/>
                        </a:rPr>
                        <a:t>A</a:t>
                      </a:r>
                      <a:endParaRPr kumimoji="1" lang="ja-JP" altLang="en-US" sz="1000" b="0" dirty="0">
                        <a:latin typeface="Meiryo UI" panose="020B0604030504040204" pitchFamily="50" charset="-128"/>
                        <a:ea typeface="Meiryo UI" panose="020B0604030504040204" pitchFamily="50" charset="-128"/>
                      </a:endParaRPr>
                    </a:p>
                  </a:txBody>
                  <a:tcPr>
                    <a:solidFill>
                      <a:schemeClr val="accent1">
                        <a:tint val="20000"/>
                        <a:alpha val="0"/>
                      </a:schemeClr>
                    </a:solidFill>
                  </a:tcPr>
                </a:tc>
                <a:tc>
                  <a:txBody>
                    <a:bodyPr/>
                    <a:lstStyle/>
                    <a:p>
                      <a:pPr marL="0" algn="l" defTabSz="914400" rtl="0" eaLnBrk="1" latinLnBrk="0" hangingPunct="1"/>
                      <a:r>
                        <a:rPr kumimoji="1" lang="ja-JP" altLang="en-US" sz="1000" b="0" kern="1200" dirty="0">
                          <a:solidFill>
                            <a:schemeClr val="dk1"/>
                          </a:solidFill>
                          <a:latin typeface="Meiryo UI" panose="020B0604030504040204" pitchFamily="50" charset="-128"/>
                          <a:ea typeface="Meiryo UI" panose="020B0604030504040204" pitchFamily="50" charset="-128"/>
                          <a:cs typeface="+mn-cs"/>
                        </a:rPr>
                        <a:t>ビル</a:t>
                      </a:r>
                      <a:r>
                        <a:rPr kumimoji="1" lang="en-US" altLang="ja-JP" sz="1000" b="0" kern="1200" dirty="0">
                          <a:solidFill>
                            <a:schemeClr val="dk1"/>
                          </a:solidFill>
                          <a:latin typeface="Meiryo UI" panose="020B0604030504040204" pitchFamily="50" charset="-128"/>
                          <a:ea typeface="Meiryo UI" panose="020B0604030504040204" pitchFamily="50" charset="-128"/>
                          <a:cs typeface="+mn-cs"/>
                        </a:rPr>
                        <a:t>B</a:t>
                      </a:r>
                      <a:endParaRPr kumimoji="1" lang="ja-JP" altLang="en-US" sz="1000" b="0" kern="1200" dirty="0">
                        <a:solidFill>
                          <a:schemeClr val="dk1"/>
                        </a:solidFill>
                        <a:latin typeface="Meiryo UI" panose="020B0604030504040204" pitchFamily="50" charset="-128"/>
                        <a:ea typeface="Meiryo UI" panose="020B0604030504040204" pitchFamily="50" charset="-128"/>
                        <a:cs typeface="+mn-cs"/>
                      </a:endParaRPr>
                    </a:p>
                  </a:txBody>
                  <a:tcPr>
                    <a:solidFill>
                      <a:schemeClr val="accent1">
                        <a:tint val="20000"/>
                        <a:alpha val="0"/>
                      </a:schemeClr>
                    </a:solidFill>
                  </a:tcPr>
                </a:tc>
                <a:tc>
                  <a:txBody>
                    <a:bodyPr/>
                    <a:lstStyle/>
                    <a:p>
                      <a:pPr marL="0" algn="l" defTabSz="914400" rtl="0" eaLnBrk="1" latinLnBrk="0" hangingPunct="1"/>
                      <a:r>
                        <a:rPr kumimoji="1" lang="ja-JP" altLang="en-US" sz="1000" b="0" kern="1200" dirty="0">
                          <a:solidFill>
                            <a:schemeClr val="dk1"/>
                          </a:solidFill>
                          <a:latin typeface="Meiryo UI" panose="020B0604030504040204" pitchFamily="50" charset="-128"/>
                          <a:ea typeface="Meiryo UI" panose="020B0604030504040204" pitchFamily="50" charset="-128"/>
                          <a:cs typeface="+mn-cs"/>
                        </a:rPr>
                        <a:t>ビル</a:t>
                      </a:r>
                      <a:r>
                        <a:rPr kumimoji="1" lang="en-US" altLang="ja-JP" sz="1000" b="0" kern="1200" dirty="0">
                          <a:solidFill>
                            <a:schemeClr val="dk1"/>
                          </a:solidFill>
                          <a:latin typeface="Meiryo UI" panose="020B0604030504040204" pitchFamily="50" charset="-128"/>
                          <a:ea typeface="Meiryo UI" panose="020B0604030504040204" pitchFamily="50" charset="-128"/>
                          <a:cs typeface="+mn-cs"/>
                        </a:rPr>
                        <a:t>C</a:t>
                      </a:r>
                      <a:endParaRPr kumimoji="1" lang="ja-JP" altLang="en-US" sz="1000" b="0" kern="1200" dirty="0">
                        <a:solidFill>
                          <a:schemeClr val="dk1"/>
                        </a:solidFill>
                        <a:latin typeface="Meiryo UI" panose="020B0604030504040204" pitchFamily="50" charset="-128"/>
                        <a:ea typeface="Meiryo UI" panose="020B0604030504040204" pitchFamily="50" charset="-128"/>
                        <a:cs typeface="+mn-cs"/>
                      </a:endParaRPr>
                    </a:p>
                  </a:txBody>
                  <a:tcPr>
                    <a:solidFill>
                      <a:schemeClr val="accent1">
                        <a:tint val="20000"/>
                        <a:alpha val="0"/>
                      </a:schemeClr>
                    </a:solidFill>
                  </a:tcPr>
                </a:tc>
                <a:extLst>
                  <a:ext uri="{0D108BD9-81ED-4DB2-BD59-A6C34878D82A}">
                    <a16:rowId xmlns:a16="http://schemas.microsoft.com/office/drawing/2014/main" val="1959856240"/>
                  </a:ext>
                </a:extLst>
              </a:tr>
              <a:tr h="429922">
                <a:tc>
                  <a:txBody>
                    <a:bodyPr/>
                    <a:lstStyle/>
                    <a:p>
                      <a:r>
                        <a:rPr kumimoji="1" lang="ja-JP" altLang="en-US" sz="1000" dirty="0">
                          <a:latin typeface="Meiryo UI" panose="020B0604030504040204" pitchFamily="50" charset="-128"/>
                          <a:ea typeface="Meiryo UI" panose="020B0604030504040204" pitchFamily="50" charset="-128"/>
                        </a:rPr>
                        <a:t>所在地</a:t>
                      </a:r>
                    </a:p>
                  </a:txBody>
                  <a:tcPr>
                    <a:solidFill>
                      <a:schemeClr val="accent1">
                        <a:tint val="40000"/>
                        <a:alpha val="0"/>
                      </a:schemeClr>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40000"/>
                        <a:alpha val="0"/>
                      </a:schemeClr>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40000"/>
                        <a:alpha val="0"/>
                      </a:schemeClr>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40000"/>
                        <a:alpha val="0"/>
                      </a:schemeClr>
                    </a:solidFill>
                  </a:tcPr>
                </a:tc>
                <a:extLst>
                  <a:ext uri="{0D108BD9-81ED-4DB2-BD59-A6C34878D82A}">
                    <a16:rowId xmlns:a16="http://schemas.microsoft.com/office/drawing/2014/main" val="72777801"/>
                  </a:ext>
                </a:extLst>
              </a:tr>
              <a:tr h="370840">
                <a:tc>
                  <a:txBody>
                    <a:bodyPr/>
                    <a:lstStyle/>
                    <a:p>
                      <a:r>
                        <a:rPr kumimoji="1" lang="ja-JP" altLang="en-US" sz="1000" dirty="0">
                          <a:latin typeface="Meiryo UI" panose="020B0604030504040204" pitchFamily="50" charset="-128"/>
                          <a:ea typeface="Meiryo UI" panose="020B0604030504040204" pitchFamily="50" charset="-128"/>
                        </a:rPr>
                        <a:t>最寄り駅</a:t>
                      </a:r>
                      <a:endParaRPr kumimoji="1" lang="en-US" altLang="ja-JP" sz="1000" dirty="0">
                        <a:latin typeface="Meiryo UI" panose="020B0604030504040204" pitchFamily="50" charset="-128"/>
                        <a:ea typeface="Meiryo UI" panose="020B0604030504040204" pitchFamily="50" charset="-128"/>
                      </a:endParaRPr>
                    </a:p>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駅距離</a:t>
                      </a:r>
                      <a:r>
                        <a:rPr kumimoji="1" lang="en-US" altLang="ja-JP" sz="1000" dirty="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20000"/>
                        <a:alpha val="0"/>
                      </a:schemeClr>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20000"/>
                        <a:alpha val="0"/>
                      </a:schemeClr>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20000"/>
                        <a:alpha val="0"/>
                      </a:schemeClr>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20000"/>
                        <a:alpha val="0"/>
                      </a:schemeClr>
                    </a:solidFill>
                  </a:tcPr>
                </a:tc>
                <a:extLst>
                  <a:ext uri="{0D108BD9-81ED-4DB2-BD59-A6C34878D82A}">
                    <a16:rowId xmlns:a16="http://schemas.microsoft.com/office/drawing/2014/main" val="1153404702"/>
                  </a:ext>
                </a:extLst>
              </a:tr>
              <a:tr h="185420">
                <a:tc>
                  <a:txBody>
                    <a:bodyPr/>
                    <a:lstStyle/>
                    <a:p>
                      <a:r>
                        <a:rPr kumimoji="1" lang="ja-JP" altLang="en-US" sz="1000" dirty="0">
                          <a:latin typeface="Meiryo UI" panose="020B0604030504040204" pitchFamily="50" charset="-128"/>
                          <a:ea typeface="Meiryo UI" panose="020B0604030504040204" pitchFamily="50" charset="-128"/>
                        </a:rPr>
                        <a:t>築年数</a:t>
                      </a:r>
                    </a:p>
                  </a:txBody>
                  <a:tcPr>
                    <a:solidFill>
                      <a:schemeClr val="accent1">
                        <a:tint val="40000"/>
                        <a:alpha val="0"/>
                      </a:schemeClr>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40000"/>
                        <a:alpha val="0"/>
                      </a:schemeClr>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40000"/>
                        <a:alpha val="0"/>
                      </a:schemeClr>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40000"/>
                        <a:alpha val="0"/>
                      </a:schemeClr>
                    </a:solidFill>
                  </a:tcPr>
                </a:tc>
                <a:extLst>
                  <a:ext uri="{0D108BD9-81ED-4DB2-BD59-A6C34878D82A}">
                    <a16:rowId xmlns:a16="http://schemas.microsoft.com/office/drawing/2014/main" val="263130083"/>
                  </a:ext>
                </a:extLst>
              </a:tr>
              <a:tr h="185420">
                <a:tc>
                  <a:txBody>
                    <a:bodyPr/>
                    <a:lstStyle/>
                    <a:p>
                      <a:r>
                        <a:rPr kumimoji="1" lang="ja-JP" altLang="en-US" sz="1000" dirty="0">
                          <a:latin typeface="Meiryo UI" panose="020B0604030504040204" pitchFamily="50" charset="-128"/>
                          <a:ea typeface="Meiryo UI" panose="020B0604030504040204" pitchFamily="50" charset="-128"/>
                        </a:rPr>
                        <a:t>地上〇階</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地下〇階建</a:t>
                      </a:r>
                    </a:p>
                  </a:txBody>
                  <a:tcPr>
                    <a:solidFill>
                      <a:schemeClr val="accent1">
                        <a:tint val="40000"/>
                        <a:alpha val="0"/>
                      </a:schemeClr>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40000"/>
                        <a:alpha val="0"/>
                      </a:schemeClr>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40000"/>
                        <a:alpha val="0"/>
                      </a:schemeClr>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40000"/>
                        <a:alpha val="0"/>
                      </a:schemeClr>
                    </a:solidFill>
                  </a:tcPr>
                </a:tc>
                <a:extLst>
                  <a:ext uri="{0D108BD9-81ED-4DB2-BD59-A6C34878D82A}">
                    <a16:rowId xmlns:a16="http://schemas.microsoft.com/office/drawing/2014/main" val="15571531"/>
                  </a:ext>
                </a:extLst>
              </a:tr>
              <a:tr h="370840">
                <a:tc>
                  <a:txBody>
                    <a:bodyPr/>
                    <a:lstStyle/>
                    <a:p>
                      <a:r>
                        <a:rPr kumimoji="1" lang="ja-JP" altLang="en-US" sz="1000" dirty="0">
                          <a:latin typeface="Meiryo UI" panose="020B0604030504040204" pitchFamily="50" charset="-128"/>
                          <a:ea typeface="Meiryo UI" panose="020B0604030504040204" pitchFamily="50" charset="-128"/>
                        </a:rPr>
                        <a:t>階数</a:t>
                      </a:r>
                      <a:endParaRPr kumimoji="1" lang="en-US" altLang="ja-JP" sz="1000" dirty="0">
                        <a:latin typeface="Meiryo UI" panose="020B0604030504040204" pitchFamily="50" charset="-128"/>
                        <a:ea typeface="Meiryo UI" panose="020B0604030504040204" pitchFamily="50" charset="-128"/>
                      </a:endParaRPr>
                    </a:p>
                  </a:txBody>
                  <a:tcPr>
                    <a:solidFill>
                      <a:schemeClr val="accent1">
                        <a:tint val="20000"/>
                        <a:alpha val="0"/>
                      </a:schemeClr>
                    </a:solidFill>
                  </a:tcPr>
                </a:tc>
                <a:tc>
                  <a:txBody>
                    <a:bodyPr/>
                    <a:lstStyle/>
                    <a:p>
                      <a:endParaRPr kumimoji="1" lang="ja-JP" altLang="en-US" sz="1000">
                        <a:latin typeface="Meiryo UI" panose="020B0604030504040204" pitchFamily="50" charset="-128"/>
                        <a:ea typeface="Meiryo UI" panose="020B0604030504040204" pitchFamily="50" charset="-128"/>
                      </a:endParaRPr>
                    </a:p>
                  </a:txBody>
                  <a:tcPr>
                    <a:solidFill>
                      <a:schemeClr val="accent1">
                        <a:tint val="20000"/>
                        <a:alpha val="0"/>
                      </a:schemeClr>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20000"/>
                        <a:alpha val="0"/>
                      </a:schemeClr>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20000"/>
                        <a:alpha val="0"/>
                      </a:schemeClr>
                    </a:solidFill>
                  </a:tcPr>
                </a:tc>
                <a:extLst>
                  <a:ext uri="{0D108BD9-81ED-4DB2-BD59-A6C34878D82A}">
                    <a16:rowId xmlns:a16="http://schemas.microsoft.com/office/drawing/2014/main" val="710476245"/>
                  </a:ext>
                </a:extLst>
              </a:tr>
              <a:tr h="370840">
                <a:tc>
                  <a:txBody>
                    <a:bodyPr/>
                    <a:lstStyle/>
                    <a:p>
                      <a:r>
                        <a:rPr kumimoji="1" lang="ja-JP" altLang="en-US" sz="1000" dirty="0">
                          <a:latin typeface="Meiryo UI" panose="020B0604030504040204" pitchFamily="50" charset="-128"/>
                          <a:ea typeface="Meiryo UI" panose="020B0604030504040204" pitchFamily="50" charset="-128"/>
                        </a:rPr>
                        <a:t>面積</a:t>
                      </a:r>
                    </a:p>
                  </a:txBody>
                  <a:tcPr>
                    <a:solidFill>
                      <a:schemeClr val="accent1">
                        <a:tint val="40000"/>
                        <a:alpha val="0"/>
                      </a:schemeClr>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40000"/>
                        <a:alpha val="0"/>
                      </a:schemeClr>
                    </a:solidFill>
                  </a:tcPr>
                </a:tc>
                <a:tc>
                  <a:txBody>
                    <a:bodyPr/>
                    <a:lstStyle/>
                    <a:p>
                      <a:endParaRPr kumimoji="1" lang="ja-JP" altLang="en-US" sz="1000">
                        <a:latin typeface="Meiryo UI" panose="020B0604030504040204" pitchFamily="50" charset="-128"/>
                        <a:ea typeface="Meiryo UI" panose="020B0604030504040204" pitchFamily="50" charset="-128"/>
                      </a:endParaRPr>
                    </a:p>
                  </a:txBody>
                  <a:tcPr>
                    <a:solidFill>
                      <a:schemeClr val="accent1">
                        <a:tint val="40000"/>
                        <a:alpha val="0"/>
                      </a:schemeClr>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40000"/>
                        <a:alpha val="0"/>
                      </a:schemeClr>
                    </a:solidFill>
                  </a:tcPr>
                </a:tc>
                <a:extLst>
                  <a:ext uri="{0D108BD9-81ED-4DB2-BD59-A6C34878D82A}">
                    <a16:rowId xmlns:a16="http://schemas.microsoft.com/office/drawing/2014/main" val="2748650520"/>
                  </a:ext>
                </a:extLst>
              </a:tr>
              <a:tr h="433281">
                <a:tc>
                  <a:txBody>
                    <a:bodyPr/>
                    <a:lstStyle/>
                    <a:p>
                      <a:r>
                        <a:rPr kumimoji="1" lang="ja-JP" altLang="en-US" sz="1000" dirty="0">
                          <a:latin typeface="Meiryo UI" panose="020B0604030504040204" pitchFamily="50" charset="-128"/>
                          <a:ea typeface="Meiryo UI" panose="020B0604030504040204" pitchFamily="50" charset="-128"/>
                        </a:rPr>
                        <a:t>備考</a:t>
                      </a:r>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txBody>
                  <a:tcPr>
                    <a:solidFill>
                      <a:schemeClr val="accent1">
                        <a:tint val="20000"/>
                        <a:alpha val="0"/>
                      </a:schemeClr>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20000"/>
                        <a:alpha val="0"/>
                      </a:schemeClr>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20000"/>
                        <a:alpha val="0"/>
                      </a:schemeClr>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20000"/>
                        <a:alpha val="0"/>
                      </a:schemeClr>
                    </a:solidFill>
                  </a:tcPr>
                </a:tc>
                <a:extLst>
                  <a:ext uri="{0D108BD9-81ED-4DB2-BD59-A6C34878D82A}">
                    <a16:rowId xmlns:a16="http://schemas.microsoft.com/office/drawing/2014/main" val="1613820711"/>
                  </a:ext>
                </a:extLst>
              </a:tr>
              <a:tr h="936104">
                <a:tc>
                  <a:txBody>
                    <a:bodyPr/>
                    <a:lstStyle/>
                    <a:p>
                      <a:r>
                        <a:rPr kumimoji="1" lang="ja-JP" altLang="en-US" sz="1000" dirty="0">
                          <a:latin typeface="Meiryo UI" panose="020B0604030504040204" pitchFamily="50" charset="-128"/>
                          <a:ea typeface="Meiryo UI" panose="020B0604030504040204" pitchFamily="50" charset="-128"/>
                        </a:rPr>
                        <a:t>外観写真</a:t>
                      </a:r>
                    </a:p>
                  </a:txBody>
                  <a:tcPr>
                    <a:solidFill>
                      <a:schemeClr val="accent1">
                        <a:tint val="20000"/>
                        <a:alpha val="0"/>
                      </a:schemeClr>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20000"/>
                        <a:alpha val="0"/>
                      </a:schemeClr>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20000"/>
                        <a:alpha val="0"/>
                      </a:schemeClr>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20000"/>
                        <a:alpha val="0"/>
                      </a:schemeClr>
                    </a:solidFill>
                  </a:tcPr>
                </a:tc>
                <a:extLst>
                  <a:ext uri="{0D108BD9-81ED-4DB2-BD59-A6C34878D82A}">
                    <a16:rowId xmlns:a16="http://schemas.microsoft.com/office/drawing/2014/main" val="1225742065"/>
                  </a:ext>
                </a:extLst>
              </a:tr>
            </a:tbl>
          </a:graphicData>
        </a:graphic>
      </p:graphicFrame>
      <p:sp>
        <p:nvSpPr>
          <p:cNvPr id="9" name="Rectangle 66">
            <a:extLst>
              <a:ext uri="{FF2B5EF4-FFF2-40B4-BE49-F238E27FC236}">
                <a16:creationId xmlns:a16="http://schemas.microsoft.com/office/drawing/2014/main" id="{07388D5E-4FFF-32EF-5308-8381D7F91A7D}"/>
              </a:ext>
            </a:extLst>
          </p:cNvPr>
          <p:cNvSpPr>
            <a:spLocks noChangeArrowheads="1"/>
          </p:cNvSpPr>
          <p:nvPr/>
        </p:nvSpPr>
        <p:spPr bwMode="auto">
          <a:xfrm>
            <a:off x="4570557" y="908718"/>
            <a:ext cx="4441297" cy="5832649"/>
          </a:xfrm>
          <a:prstGeom prst="rect">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70C0"/>
              </a:solidFill>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72DAB395-4F14-2004-8480-C14677E05450}"/>
              </a:ext>
            </a:extLst>
          </p:cNvPr>
          <p:cNvSpPr txBox="1"/>
          <p:nvPr/>
        </p:nvSpPr>
        <p:spPr>
          <a:xfrm>
            <a:off x="116675" y="914608"/>
            <a:ext cx="4615960" cy="276999"/>
          </a:xfrm>
          <a:prstGeom prst="rect">
            <a:avLst/>
          </a:prstGeom>
          <a:noFill/>
        </p:spPr>
        <p:txBody>
          <a:bodyPr wrap="square">
            <a:spAutoFit/>
          </a:bodyPr>
          <a:lstStyle/>
          <a:p>
            <a:r>
              <a:rPr kumimoji="1" lang="ja-JP" altLang="en-US" sz="1200" dirty="0">
                <a:latin typeface="Meiryo UI" panose="020B0604030504040204" pitchFamily="50" charset="-128"/>
                <a:ea typeface="Meiryo UI" panose="020B0604030504040204" pitchFamily="50" charset="-128"/>
              </a:rPr>
              <a:t>○　改修前の競合物件</a:t>
            </a:r>
            <a:endParaRPr lang="en-US" altLang="ja-JP" sz="1200" dirty="0">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1F2E088F-0C98-4333-F424-A343FE29D759}"/>
              </a:ext>
            </a:extLst>
          </p:cNvPr>
          <p:cNvSpPr txBox="1"/>
          <p:nvPr/>
        </p:nvSpPr>
        <p:spPr>
          <a:xfrm>
            <a:off x="175415" y="6408130"/>
            <a:ext cx="1732289" cy="276999"/>
          </a:xfrm>
          <a:prstGeom prst="rect">
            <a:avLst/>
          </a:prstGeom>
          <a:noFill/>
        </p:spPr>
        <p:txBody>
          <a:bodyPr wrap="square">
            <a:spAutoFit/>
          </a:bodyPr>
          <a:lstStyle/>
          <a:p>
            <a:r>
              <a:rPr lang="ja-JP" altLang="en-US" sz="1200" dirty="0">
                <a:latin typeface="Meiryo UI" panose="020B0604030504040204" pitchFamily="50" charset="-128"/>
                <a:ea typeface="Meiryo UI" panose="020B0604030504040204" pitchFamily="50" charset="-128"/>
              </a:rPr>
              <a:t>改修前の成約賃料＝</a:t>
            </a:r>
            <a:endParaRPr lang="en-US" altLang="ja-JP" sz="1200"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E8F2259B-03F5-338A-5BF9-EB83FD41BF56}"/>
              </a:ext>
            </a:extLst>
          </p:cNvPr>
          <p:cNvSpPr txBox="1"/>
          <p:nvPr/>
        </p:nvSpPr>
        <p:spPr>
          <a:xfrm>
            <a:off x="1725304" y="6361964"/>
            <a:ext cx="2219927" cy="400110"/>
          </a:xfrm>
          <a:prstGeom prst="rect">
            <a:avLst/>
          </a:prstGeom>
          <a:noFill/>
        </p:spPr>
        <p:txBody>
          <a:bodyPr wrap="square">
            <a:spAutoFit/>
          </a:bodyPr>
          <a:lstStyle/>
          <a:p>
            <a:r>
              <a:rPr lang="ja-JP" altLang="en-US" sz="2000" b="1" dirty="0">
                <a:solidFill>
                  <a:schemeClr val="accent2"/>
                </a:solidFill>
                <a:latin typeface="Meiryo UI" panose="020B0604030504040204" pitchFamily="50" charset="-128"/>
                <a:ea typeface="Meiryo UI" panose="020B0604030504040204" pitchFamily="50" charset="-128"/>
              </a:rPr>
              <a:t>〇〇</a:t>
            </a:r>
            <a:r>
              <a:rPr lang="en-US" altLang="ja-JP" sz="2000" b="1" dirty="0">
                <a:solidFill>
                  <a:schemeClr val="accent2"/>
                </a:solidFill>
                <a:latin typeface="Meiryo UI" panose="020B0604030504040204" pitchFamily="50" charset="-128"/>
                <a:ea typeface="Meiryo UI" panose="020B0604030504040204" pitchFamily="50" charset="-128"/>
              </a:rPr>
              <a:t>,</a:t>
            </a:r>
            <a:r>
              <a:rPr lang="ja-JP" altLang="en-US" sz="2000" b="1" dirty="0">
                <a:solidFill>
                  <a:schemeClr val="accent2"/>
                </a:solidFill>
                <a:latin typeface="Meiryo UI" panose="020B0604030504040204" pitchFamily="50" charset="-128"/>
                <a:ea typeface="Meiryo UI" panose="020B0604030504040204" pitchFamily="50" charset="-128"/>
              </a:rPr>
              <a:t>〇〇〇円</a:t>
            </a:r>
            <a:r>
              <a:rPr lang="en-US" altLang="ja-JP" sz="2000" b="1" dirty="0">
                <a:solidFill>
                  <a:schemeClr val="accent2"/>
                </a:solidFill>
                <a:latin typeface="Meiryo UI" panose="020B0604030504040204" pitchFamily="50" charset="-128"/>
                <a:ea typeface="Meiryo UI" panose="020B0604030504040204" pitchFamily="50" charset="-128"/>
              </a:rPr>
              <a:t>/</a:t>
            </a:r>
            <a:r>
              <a:rPr lang="ja-JP" altLang="en-US" sz="2000" b="1" dirty="0">
                <a:solidFill>
                  <a:schemeClr val="accent2"/>
                </a:solidFill>
                <a:latin typeface="Meiryo UI" panose="020B0604030504040204" pitchFamily="50" charset="-128"/>
                <a:ea typeface="Meiryo UI" panose="020B0604030504040204" pitchFamily="50" charset="-128"/>
              </a:rPr>
              <a:t>坪</a:t>
            </a:r>
            <a:endParaRPr lang="en-US" altLang="ja-JP" sz="2000" b="1" dirty="0">
              <a:solidFill>
                <a:schemeClr val="accent2"/>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6ADACC0A-EB22-5DFE-F0DB-2BC5B0DB9FB8}"/>
              </a:ext>
            </a:extLst>
          </p:cNvPr>
          <p:cNvSpPr txBox="1"/>
          <p:nvPr/>
        </p:nvSpPr>
        <p:spPr>
          <a:xfrm>
            <a:off x="4547569" y="888878"/>
            <a:ext cx="4615960" cy="276999"/>
          </a:xfrm>
          <a:prstGeom prst="rect">
            <a:avLst/>
          </a:prstGeom>
          <a:noFill/>
        </p:spPr>
        <p:txBody>
          <a:bodyPr wrap="square">
            <a:spAutoFit/>
          </a:bodyPr>
          <a:lstStyle/>
          <a:p>
            <a:r>
              <a:rPr kumimoji="1" lang="ja-JP" altLang="en-US" sz="1200" dirty="0">
                <a:latin typeface="Meiryo UI" panose="020B0604030504040204" pitchFamily="50" charset="-128"/>
                <a:ea typeface="Meiryo UI" panose="020B0604030504040204" pitchFamily="50" charset="-128"/>
              </a:rPr>
              <a:t>○　改修後の競合物件</a:t>
            </a:r>
            <a:endParaRPr lang="en-US" altLang="ja-JP" sz="1200" dirty="0">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93925B61-9488-4D94-E06D-B53EFC7EB897}"/>
              </a:ext>
            </a:extLst>
          </p:cNvPr>
          <p:cNvSpPr txBox="1"/>
          <p:nvPr/>
        </p:nvSpPr>
        <p:spPr>
          <a:xfrm>
            <a:off x="4618865" y="6408131"/>
            <a:ext cx="1728693" cy="276999"/>
          </a:xfrm>
          <a:prstGeom prst="rect">
            <a:avLst/>
          </a:prstGeom>
          <a:noFill/>
        </p:spPr>
        <p:txBody>
          <a:bodyPr wrap="square">
            <a:spAutoFit/>
          </a:bodyPr>
          <a:lstStyle/>
          <a:p>
            <a:r>
              <a:rPr lang="ja-JP" altLang="en-US" sz="1200" dirty="0">
                <a:latin typeface="Meiryo UI" panose="020B0604030504040204" pitchFamily="50" charset="-128"/>
                <a:ea typeface="Meiryo UI" panose="020B0604030504040204" pitchFamily="50" charset="-128"/>
              </a:rPr>
              <a:t>改修後の成約賃料＝</a:t>
            </a:r>
            <a:endParaRPr lang="en-US" altLang="ja-JP" sz="1200" dirty="0">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D13DF13D-0242-2EAF-FA18-6AA859487D82}"/>
              </a:ext>
            </a:extLst>
          </p:cNvPr>
          <p:cNvSpPr txBox="1"/>
          <p:nvPr/>
        </p:nvSpPr>
        <p:spPr>
          <a:xfrm>
            <a:off x="6156176" y="6361965"/>
            <a:ext cx="2219927" cy="400110"/>
          </a:xfrm>
          <a:prstGeom prst="rect">
            <a:avLst/>
          </a:prstGeom>
          <a:noFill/>
        </p:spPr>
        <p:txBody>
          <a:bodyPr wrap="square">
            <a:spAutoFit/>
          </a:bodyPr>
          <a:lstStyle/>
          <a:p>
            <a:r>
              <a:rPr lang="ja-JP" altLang="en-US" sz="2000" b="1" dirty="0">
                <a:solidFill>
                  <a:schemeClr val="accent2"/>
                </a:solidFill>
                <a:latin typeface="Meiryo UI" panose="020B0604030504040204" pitchFamily="50" charset="-128"/>
                <a:ea typeface="Meiryo UI" panose="020B0604030504040204" pitchFamily="50" charset="-128"/>
              </a:rPr>
              <a:t>〇〇</a:t>
            </a:r>
            <a:r>
              <a:rPr lang="en-US" altLang="ja-JP" sz="2000" b="1" dirty="0">
                <a:solidFill>
                  <a:schemeClr val="accent2"/>
                </a:solidFill>
                <a:latin typeface="Meiryo UI" panose="020B0604030504040204" pitchFamily="50" charset="-128"/>
                <a:ea typeface="Meiryo UI" panose="020B0604030504040204" pitchFamily="50" charset="-128"/>
              </a:rPr>
              <a:t>,</a:t>
            </a:r>
            <a:r>
              <a:rPr lang="ja-JP" altLang="en-US" sz="2000" b="1" dirty="0">
                <a:solidFill>
                  <a:schemeClr val="accent2"/>
                </a:solidFill>
                <a:latin typeface="Meiryo UI" panose="020B0604030504040204" pitchFamily="50" charset="-128"/>
                <a:ea typeface="Meiryo UI" panose="020B0604030504040204" pitchFamily="50" charset="-128"/>
              </a:rPr>
              <a:t>〇〇〇円</a:t>
            </a:r>
            <a:r>
              <a:rPr lang="en-US" altLang="ja-JP" sz="2000" b="1" dirty="0">
                <a:solidFill>
                  <a:schemeClr val="accent2"/>
                </a:solidFill>
                <a:latin typeface="Meiryo UI" panose="020B0604030504040204" pitchFamily="50" charset="-128"/>
                <a:ea typeface="Meiryo UI" panose="020B0604030504040204" pitchFamily="50" charset="-128"/>
              </a:rPr>
              <a:t>/</a:t>
            </a:r>
            <a:r>
              <a:rPr lang="ja-JP" altLang="en-US" sz="2000" b="1" dirty="0">
                <a:solidFill>
                  <a:schemeClr val="accent2"/>
                </a:solidFill>
                <a:latin typeface="Meiryo UI" panose="020B0604030504040204" pitchFamily="50" charset="-128"/>
                <a:ea typeface="Meiryo UI" panose="020B0604030504040204" pitchFamily="50" charset="-128"/>
              </a:rPr>
              <a:t>坪</a:t>
            </a:r>
            <a:endParaRPr lang="en-US" altLang="ja-JP" sz="2000" b="1" dirty="0">
              <a:solidFill>
                <a:schemeClr val="accent2"/>
              </a:solidFill>
              <a:latin typeface="Meiryo UI" panose="020B0604030504040204" pitchFamily="50" charset="-128"/>
              <a:ea typeface="Meiryo UI" panose="020B0604030504040204" pitchFamily="50" charset="-128"/>
            </a:endParaRPr>
          </a:p>
        </p:txBody>
      </p:sp>
      <p:graphicFrame>
        <p:nvGraphicFramePr>
          <p:cNvPr id="19" name="表 18">
            <a:extLst>
              <a:ext uri="{FF2B5EF4-FFF2-40B4-BE49-F238E27FC236}">
                <a16:creationId xmlns:a16="http://schemas.microsoft.com/office/drawing/2014/main" id="{5DF99869-6DF8-3CDC-066B-3D96F9AE156C}"/>
              </a:ext>
            </a:extLst>
          </p:cNvPr>
          <p:cNvGraphicFramePr>
            <a:graphicFrameLocks noGrp="1"/>
          </p:cNvGraphicFramePr>
          <p:nvPr>
            <p:extLst>
              <p:ext uri="{D42A27DB-BD31-4B8C-83A1-F6EECF244321}">
                <p14:modId xmlns:p14="http://schemas.microsoft.com/office/powerpoint/2010/main" val="1159219014"/>
              </p:ext>
            </p:extLst>
          </p:nvPr>
        </p:nvGraphicFramePr>
        <p:xfrm>
          <a:off x="4639481" y="1187460"/>
          <a:ext cx="4337099" cy="3821147"/>
        </p:xfrm>
        <a:graphic>
          <a:graphicData uri="http://schemas.openxmlformats.org/drawingml/2006/table">
            <a:tbl>
              <a:tblPr firstRow="1" bandRow="1">
                <a:tableStyleId>{69CF1AB2-1976-4502-BF36-3FF5EA218861}</a:tableStyleId>
              </a:tblPr>
              <a:tblGrid>
                <a:gridCol w="860807">
                  <a:extLst>
                    <a:ext uri="{9D8B030D-6E8A-4147-A177-3AD203B41FA5}">
                      <a16:colId xmlns:a16="http://schemas.microsoft.com/office/drawing/2014/main" val="1032453119"/>
                    </a:ext>
                  </a:extLst>
                </a:gridCol>
                <a:gridCol w="1080120">
                  <a:extLst>
                    <a:ext uri="{9D8B030D-6E8A-4147-A177-3AD203B41FA5}">
                      <a16:colId xmlns:a16="http://schemas.microsoft.com/office/drawing/2014/main" val="854423917"/>
                    </a:ext>
                  </a:extLst>
                </a:gridCol>
                <a:gridCol w="1187957">
                  <a:extLst>
                    <a:ext uri="{9D8B030D-6E8A-4147-A177-3AD203B41FA5}">
                      <a16:colId xmlns:a16="http://schemas.microsoft.com/office/drawing/2014/main" val="2298126748"/>
                    </a:ext>
                  </a:extLst>
                </a:gridCol>
                <a:gridCol w="1208215">
                  <a:extLst>
                    <a:ext uri="{9D8B030D-6E8A-4147-A177-3AD203B41FA5}">
                      <a16:colId xmlns:a16="http://schemas.microsoft.com/office/drawing/2014/main" val="658770143"/>
                    </a:ext>
                  </a:extLst>
                </a:gridCol>
              </a:tblGrid>
              <a:tr h="143358">
                <a:tc>
                  <a:txBody>
                    <a:bodyPr/>
                    <a:lstStyle/>
                    <a:p>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20000"/>
                        <a:alpha val="0"/>
                      </a:schemeClr>
                    </a:solidFill>
                  </a:tcPr>
                </a:tc>
                <a:tc>
                  <a:txBody>
                    <a:bodyPr/>
                    <a:lstStyle/>
                    <a:p>
                      <a:r>
                        <a:rPr kumimoji="1" lang="ja-JP" altLang="en-US" sz="1000" b="0" dirty="0">
                          <a:latin typeface="Meiryo UI" panose="020B0604030504040204" pitchFamily="50" charset="-128"/>
                          <a:ea typeface="Meiryo UI" panose="020B0604030504040204" pitchFamily="50" charset="-128"/>
                        </a:rPr>
                        <a:t>ビル</a:t>
                      </a:r>
                      <a:r>
                        <a:rPr kumimoji="1" lang="en-US" altLang="ja-JP" sz="1000" b="0" dirty="0">
                          <a:latin typeface="Meiryo UI" panose="020B0604030504040204" pitchFamily="50" charset="-128"/>
                          <a:ea typeface="Meiryo UI" panose="020B0604030504040204" pitchFamily="50" charset="-128"/>
                        </a:rPr>
                        <a:t>D</a:t>
                      </a:r>
                      <a:endParaRPr kumimoji="1" lang="ja-JP" altLang="en-US" sz="1000" b="0" dirty="0">
                        <a:latin typeface="Meiryo UI" panose="020B0604030504040204" pitchFamily="50" charset="-128"/>
                        <a:ea typeface="Meiryo UI" panose="020B0604030504040204" pitchFamily="50" charset="-128"/>
                      </a:endParaRPr>
                    </a:p>
                  </a:txBody>
                  <a:tcPr>
                    <a:solidFill>
                      <a:schemeClr val="accent1">
                        <a:tint val="20000"/>
                        <a:alpha val="0"/>
                      </a:schemeClr>
                    </a:solidFill>
                  </a:tcPr>
                </a:tc>
                <a:tc>
                  <a:txBody>
                    <a:bodyPr/>
                    <a:lstStyle/>
                    <a:p>
                      <a:pPr marL="0" algn="l" defTabSz="914400" rtl="0" eaLnBrk="1" latinLnBrk="0" hangingPunct="1"/>
                      <a:r>
                        <a:rPr kumimoji="1" lang="ja-JP" altLang="en-US" sz="1000" b="0" kern="1200" dirty="0">
                          <a:solidFill>
                            <a:schemeClr val="dk1"/>
                          </a:solidFill>
                          <a:latin typeface="Meiryo UI" panose="020B0604030504040204" pitchFamily="50" charset="-128"/>
                          <a:ea typeface="Meiryo UI" panose="020B0604030504040204" pitchFamily="50" charset="-128"/>
                          <a:cs typeface="+mn-cs"/>
                        </a:rPr>
                        <a:t>ビル</a:t>
                      </a:r>
                      <a:r>
                        <a:rPr kumimoji="1" lang="en-US" altLang="ja-JP" sz="1000" b="0" kern="1200" dirty="0">
                          <a:solidFill>
                            <a:schemeClr val="dk1"/>
                          </a:solidFill>
                          <a:latin typeface="Meiryo UI" panose="020B0604030504040204" pitchFamily="50" charset="-128"/>
                          <a:ea typeface="Meiryo UI" panose="020B0604030504040204" pitchFamily="50" charset="-128"/>
                          <a:cs typeface="+mn-cs"/>
                        </a:rPr>
                        <a:t>F</a:t>
                      </a:r>
                      <a:endParaRPr kumimoji="1" lang="ja-JP" altLang="en-US" sz="1000" b="0" kern="1200" dirty="0">
                        <a:solidFill>
                          <a:schemeClr val="dk1"/>
                        </a:solidFill>
                        <a:latin typeface="Meiryo UI" panose="020B0604030504040204" pitchFamily="50" charset="-128"/>
                        <a:ea typeface="Meiryo UI" panose="020B0604030504040204" pitchFamily="50" charset="-128"/>
                        <a:cs typeface="+mn-cs"/>
                      </a:endParaRPr>
                    </a:p>
                  </a:txBody>
                  <a:tcPr>
                    <a:solidFill>
                      <a:schemeClr val="accent1">
                        <a:tint val="20000"/>
                        <a:alpha val="0"/>
                      </a:schemeClr>
                    </a:solidFill>
                  </a:tcPr>
                </a:tc>
                <a:tc>
                  <a:txBody>
                    <a:bodyPr/>
                    <a:lstStyle/>
                    <a:p>
                      <a:pPr marL="0" algn="l" defTabSz="914400" rtl="0" eaLnBrk="1" latinLnBrk="0" hangingPunct="1"/>
                      <a:r>
                        <a:rPr kumimoji="1" lang="ja-JP" altLang="en-US" sz="1000" b="0" kern="1200" dirty="0">
                          <a:solidFill>
                            <a:schemeClr val="dk1"/>
                          </a:solidFill>
                          <a:latin typeface="Meiryo UI" panose="020B0604030504040204" pitchFamily="50" charset="-128"/>
                          <a:ea typeface="Meiryo UI" panose="020B0604030504040204" pitchFamily="50" charset="-128"/>
                          <a:cs typeface="+mn-cs"/>
                        </a:rPr>
                        <a:t>ビル</a:t>
                      </a:r>
                      <a:r>
                        <a:rPr kumimoji="1" lang="en-US" altLang="ja-JP" sz="1000" b="0" kern="1200" dirty="0">
                          <a:solidFill>
                            <a:schemeClr val="dk1"/>
                          </a:solidFill>
                          <a:latin typeface="Meiryo UI" panose="020B0604030504040204" pitchFamily="50" charset="-128"/>
                          <a:ea typeface="Meiryo UI" panose="020B0604030504040204" pitchFamily="50" charset="-128"/>
                          <a:cs typeface="+mn-cs"/>
                        </a:rPr>
                        <a:t>E</a:t>
                      </a:r>
                      <a:endParaRPr kumimoji="1" lang="ja-JP" altLang="en-US" sz="1000" b="0" kern="1200" dirty="0">
                        <a:solidFill>
                          <a:schemeClr val="dk1"/>
                        </a:solidFill>
                        <a:latin typeface="Meiryo UI" panose="020B0604030504040204" pitchFamily="50" charset="-128"/>
                        <a:ea typeface="Meiryo UI" panose="020B0604030504040204" pitchFamily="50" charset="-128"/>
                        <a:cs typeface="+mn-cs"/>
                      </a:endParaRPr>
                    </a:p>
                  </a:txBody>
                  <a:tcPr>
                    <a:solidFill>
                      <a:schemeClr val="accent1">
                        <a:tint val="20000"/>
                        <a:alpha val="0"/>
                      </a:schemeClr>
                    </a:solidFill>
                  </a:tcPr>
                </a:tc>
                <a:extLst>
                  <a:ext uri="{0D108BD9-81ED-4DB2-BD59-A6C34878D82A}">
                    <a16:rowId xmlns:a16="http://schemas.microsoft.com/office/drawing/2014/main" val="1959856240"/>
                  </a:ext>
                </a:extLst>
              </a:tr>
              <a:tr h="429922">
                <a:tc>
                  <a:txBody>
                    <a:bodyPr/>
                    <a:lstStyle/>
                    <a:p>
                      <a:r>
                        <a:rPr kumimoji="1" lang="ja-JP" altLang="en-US" sz="1000" dirty="0">
                          <a:latin typeface="Meiryo UI" panose="020B0604030504040204" pitchFamily="50" charset="-128"/>
                          <a:ea typeface="Meiryo UI" panose="020B0604030504040204" pitchFamily="50" charset="-128"/>
                        </a:rPr>
                        <a:t>所在地</a:t>
                      </a:r>
                    </a:p>
                  </a:txBody>
                  <a:tcPr>
                    <a:solidFill>
                      <a:schemeClr val="accent1">
                        <a:tint val="40000"/>
                        <a:alpha val="0"/>
                      </a:schemeClr>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40000"/>
                        <a:alpha val="0"/>
                      </a:schemeClr>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40000"/>
                        <a:alpha val="0"/>
                      </a:schemeClr>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40000"/>
                        <a:alpha val="0"/>
                      </a:schemeClr>
                    </a:solidFill>
                  </a:tcPr>
                </a:tc>
                <a:extLst>
                  <a:ext uri="{0D108BD9-81ED-4DB2-BD59-A6C34878D82A}">
                    <a16:rowId xmlns:a16="http://schemas.microsoft.com/office/drawing/2014/main" val="72777801"/>
                  </a:ext>
                </a:extLst>
              </a:tr>
              <a:tr h="370840">
                <a:tc>
                  <a:txBody>
                    <a:bodyPr/>
                    <a:lstStyle/>
                    <a:p>
                      <a:r>
                        <a:rPr kumimoji="1" lang="ja-JP" altLang="en-US" sz="1000" dirty="0">
                          <a:latin typeface="Meiryo UI" panose="020B0604030504040204" pitchFamily="50" charset="-128"/>
                          <a:ea typeface="Meiryo UI" panose="020B0604030504040204" pitchFamily="50" charset="-128"/>
                        </a:rPr>
                        <a:t>最寄り駅</a:t>
                      </a:r>
                      <a:endParaRPr kumimoji="1" lang="en-US" altLang="ja-JP" sz="1000" dirty="0">
                        <a:latin typeface="Meiryo UI" panose="020B0604030504040204" pitchFamily="50" charset="-128"/>
                        <a:ea typeface="Meiryo UI" panose="020B0604030504040204" pitchFamily="50" charset="-128"/>
                      </a:endParaRPr>
                    </a:p>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駅距離</a:t>
                      </a:r>
                      <a:r>
                        <a:rPr kumimoji="1" lang="en-US" altLang="ja-JP" sz="1000" dirty="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20000"/>
                        <a:alpha val="0"/>
                      </a:schemeClr>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20000"/>
                        <a:alpha val="0"/>
                      </a:schemeClr>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20000"/>
                        <a:alpha val="0"/>
                      </a:schemeClr>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20000"/>
                        <a:alpha val="0"/>
                      </a:schemeClr>
                    </a:solidFill>
                  </a:tcPr>
                </a:tc>
                <a:extLst>
                  <a:ext uri="{0D108BD9-81ED-4DB2-BD59-A6C34878D82A}">
                    <a16:rowId xmlns:a16="http://schemas.microsoft.com/office/drawing/2014/main" val="1153404702"/>
                  </a:ext>
                </a:extLst>
              </a:tr>
              <a:tr h="185420">
                <a:tc>
                  <a:txBody>
                    <a:bodyPr/>
                    <a:lstStyle/>
                    <a:p>
                      <a:r>
                        <a:rPr kumimoji="1" lang="ja-JP" altLang="en-US" sz="1000" dirty="0">
                          <a:latin typeface="Meiryo UI" panose="020B0604030504040204" pitchFamily="50" charset="-128"/>
                          <a:ea typeface="Meiryo UI" panose="020B0604030504040204" pitchFamily="50" charset="-128"/>
                        </a:rPr>
                        <a:t>築年数</a:t>
                      </a:r>
                    </a:p>
                  </a:txBody>
                  <a:tcPr>
                    <a:solidFill>
                      <a:schemeClr val="accent1">
                        <a:tint val="40000"/>
                        <a:alpha val="0"/>
                      </a:schemeClr>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40000"/>
                        <a:alpha val="0"/>
                      </a:schemeClr>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40000"/>
                        <a:alpha val="0"/>
                      </a:schemeClr>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40000"/>
                        <a:alpha val="0"/>
                      </a:schemeClr>
                    </a:solidFill>
                  </a:tcPr>
                </a:tc>
                <a:extLst>
                  <a:ext uri="{0D108BD9-81ED-4DB2-BD59-A6C34878D82A}">
                    <a16:rowId xmlns:a16="http://schemas.microsoft.com/office/drawing/2014/main" val="263130083"/>
                  </a:ext>
                </a:extLst>
              </a:tr>
              <a:tr h="185420">
                <a:tc>
                  <a:txBody>
                    <a:bodyPr/>
                    <a:lstStyle/>
                    <a:p>
                      <a:r>
                        <a:rPr kumimoji="1" lang="ja-JP" altLang="en-US" sz="1000" dirty="0">
                          <a:latin typeface="Meiryo UI" panose="020B0604030504040204" pitchFamily="50" charset="-128"/>
                          <a:ea typeface="Meiryo UI" panose="020B0604030504040204" pitchFamily="50" charset="-128"/>
                        </a:rPr>
                        <a:t>地上〇階</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地下〇階建</a:t>
                      </a:r>
                    </a:p>
                  </a:txBody>
                  <a:tcPr>
                    <a:solidFill>
                      <a:schemeClr val="accent1">
                        <a:tint val="40000"/>
                        <a:alpha val="0"/>
                      </a:schemeClr>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40000"/>
                        <a:alpha val="0"/>
                      </a:schemeClr>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40000"/>
                        <a:alpha val="0"/>
                      </a:schemeClr>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40000"/>
                        <a:alpha val="0"/>
                      </a:schemeClr>
                    </a:solidFill>
                  </a:tcPr>
                </a:tc>
                <a:extLst>
                  <a:ext uri="{0D108BD9-81ED-4DB2-BD59-A6C34878D82A}">
                    <a16:rowId xmlns:a16="http://schemas.microsoft.com/office/drawing/2014/main" val="15571531"/>
                  </a:ext>
                </a:extLst>
              </a:tr>
              <a:tr h="370840">
                <a:tc>
                  <a:txBody>
                    <a:bodyPr/>
                    <a:lstStyle/>
                    <a:p>
                      <a:r>
                        <a:rPr kumimoji="1" lang="ja-JP" altLang="en-US" sz="1000" dirty="0">
                          <a:latin typeface="Meiryo UI" panose="020B0604030504040204" pitchFamily="50" charset="-128"/>
                          <a:ea typeface="Meiryo UI" panose="020B0604030504040204" pitchFamily="50" charset="-128"/>
                        </a:rPr>
                        <a:t>階数</a:t>
                      </a:r>
                      <a:endParaRPr kumimoji="1" lang="en-US" altLang="ja-JP" sz="1000" dirty="0">
                        <a:latin typeface="Meiryo UI" panose="020B0604030504040204" pitchFamily="50" charset="-128"/>
                        <a:ea typeface="Meiryo UI" panose="020B0604030504040204" pitchFamily="50" charset="-128"/>
                      </a:endParaRPr>
                    </a:p>
                  </a:txBody>
                  <a:tcPr>
                    <a:solidFill>
                      <a:schemeClr val="accent1">
                        <a:tint val="20000"/>
                        <a:alpha val="0"/>
                      </a:schemeClr>
                    </a:solidFill>
                  </a:tcPr>
                </a:tc>
                <a:tc>
                  <a:txBody>
                    <a:bodyPr/>
                    <a:lstStyle/>
                    <a:p>
                      <a:endParaRPr kumimoji="1" lang="ja-JP" altLang="en-US" sz="1000">
                        <a:latin typeface="Meiryo UI" panose="020B0604030504040204" pitchFamily="50" charset="-128"/>
                        <a:ea typeface="Meiryo UI" panose="020B0604030504040204" pitchFamily="50" charset="-128"/>
                      </a:endParaRPr>
                    </a:p>
                  </a:txBody>
                  <a:tcPr>
                    <a:solidFill>
                      <a:schemeClr val="accent1">
                        <a:tint val="20000"/>
                        <a:alpha val="0"/>
                      </a:schemeClr>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20000"/>
                        <a:alpha val="0"/>
                      </a:schemeClr>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20000"/>
                        <a:alpha val="0"/>
                      </a:schemeClr>
                    </a:solidFill>
                  </a:tcPr>
                </a:tc>
                <a:extLst>
                  <a:ext uri="{0D108BD9-81ED-4DB2-BD59-A6C34878D82A}">
                    <a16:rowId xmlns:a16="http://schemas.microsoft.com/office/drawing/2014/main" val="710476245"/>
                  </a:ext>
                </a:extLst>
              </a:tr>
              <a:tr h="370840">
                <a:tc>
                  <a:txBody>
                    <a:bodyPr/>
                    <a:lstStyle/>
                    <a:p>
                      <a:r>
                        <a:rPr kumimoji="1" lang="ja-JP" altLang="en-US" sz="1000" dirty="0">
                          <a:latin typeface="Meiryo UI" panose="020B0604030504040204" pitchFamily="50" charset="-128"/>
                          <a:ea typeface="Meiryo UI" panose="020B0604030504040204" pitchFamily="50" charset="-128"/>
                        </a:rPr>
                        <a:t>面積</a:t>
                      </a:r>
                    </a:p>
                  </a:txBody>
                  <a:tcPr>
                    <a:solidFill>
                      <a:schemeClr val="accent1">
                        <a:tint val="40000"/>
                        <a:alpha val="0"/>
                      </a:schemeClr>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40000"/>
                        <a:alpha val="0"/>
                      </a:schemeClr>
                    </a:solidFill>
                  </a:tcPr>
                </a:tc>
                <a:tc>
                  <a:txBody>
                    <a:bodyPr/>
                    <a:lstStyle/>
                    <a:p>
                      <a:endParaRPr kumimoji="1" lang="ja-JP" altLang="en-US" sz="1000">
                        <a:latin typeface="Meiryo UI" panose="020B0604030504040204" pitchFamily="50" charset="-128"/>
                        <a:ea typeface="Meiryo UI" panose="020B0604030504040204" pitchFamily="50" charset="-128"/>
                      </a:endParaRPr>
                    </a:p>
                  </a:txBody>
                  <a:tcPr>
                    <a:solidFill>
                      <a:schemeClr val="accent1">
                        <a:tint val="40000"/>
                        <a:alpha val="0"/>
                      </a:schemeClr>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40000"/>
                        <a:alpha val="0"/>
                      </a:schemeClr>
                    </a:solidFill>
                  </a:tcPr>
                </a:tc>
                <a:extLst>
                  <a:ext uri="{0D108BD9-81ED-4DB2-BD59-A6C34878D82A}">
                    <a16:rowId xmlns:a16="http://schemas.microsoft.com/office/drawing/2014/main" val="2748650520"/>
                  </a:ext>
                </a:extLst>
              </a:tr>
              <a:tr h="433281">
                <a:tc>
                  <a:txBody>
                    <a:bodyPr/>
                    <a:lstStyle/>
                    <a:p>
                      <a:r>
                        <a:rPr kumimoji="1" lang="ja-JP" altLang="en-US" sz="1000" dirty="0">
                          <a:latin typeface="Meiryo UI" panose="020B0604030504040204" pitchFamily="50" charset="-128"/>
                          <a:ea typeface="Meiryo UI" panose="020B0604030504040204" pitchFamily="50" charset="-128"/>
                        </a:rPr>
                        <a:t>備考</a:t>
                      </a:r>
                      <a:endParaRPr kumimoji="1" lang="en-US" altLang="ja-JP" sz="1000" dirty="0">
                        <a:latin typeface="Meiryo UI" panose="020B0604030504040204" pitchFamily="50" charset="-128"/>
                        <a:ea typeface="Meiryo UI" panose="020B0604030504040204" pitchFamily="50" charset="-128"/>
                      </a:endParaRPr>
                    </a:p>
                    <a:p>
                      <a:endParaRPr kumimoji="1" lang="en-US" altLang="ja-JP" sz="1000" dirty="0">
                        <a:latin typeface="Meiryo UI" panose="020B0604030504040204" pitchFamily="50" charset="-128"/>
                        <a:ea typeface="Meiryo UI" panose="020B0604030504040204" pitchFamily="50" charset="-128"/>
                      </a:endParaRPr>
                    </a:p>
                  </a:txBody>
                  <a:tcPr>
                    <a:solidFill>
                      <a:schemeClr val="accent1">
                        <a:tint val="20000"/>
                        <a:alpha val="0"/>
                      </a:schemeClr>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20000"/>
                        <a:alpha val="0"/>
                      </a:schemeClr>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20000"/>
                        <a:alpha val="0"/>
                      </a:schemeClr>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20000"/>
                        <a:alpha val="0"/>
                      </a:schemeClr>
                    </a:solidFill>
                  </a:tcPr>
                </a:tc>
                <a:extLst>
                  <a:ext uri="{0D108BD9-81ED-4DB2-BD59-A6C34878D82A}">
                    <a16:rowId xmlns:a16="http://schemas.microsoft.com/office/drawing/2014/main" val="1613820711"/>
                  </a:ext>
                </a:extLst>
              </a:tr>
              <a:tr h="936104">
                <a:tc>
                  <a:txBody>
                    <a:bodyPr/>
                    <a:lstStyle/>
                    <a:p>
                      <a:r>
                        <a:rPr kumimoji="1" lang="ja-JP" altLang="en-US" sz="1000" dirty="0">
                          <a:latin typeface="Meiryo UI" panose="020B0604030504040204" pitchFamily="50" charset="-128"/>
                          <a:ea typeface="Meiryo UI" panose="020B0604030504040204" pitchFamily="50" charset="-128"/>
                        </a:rPr>
                        <a:t>外観写真</a:t>
                      </a:r>
                    </a:p>
                  </a:txBody>
                  <a:tcPr>
                    <a:solidFill>
                      <a:schemeClr val="accent1">
                        <a:tint val="20000"/>
                        <a:alpha val="0"/>
                      </a:schemeClr>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20000"/>
                        <a:alpha val="0"/>
                      </a:schemeClr>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20000"/>
                        <a:alpha val="0"/>
                      </a:schemeClr>
                    </a:solidFill>
                  </a:tcPr>
                </a:tc>
                <a:tc>
                  <a:txBody>
                    <a:bodyPr/>
                    <a:lstStyle/>
                    <a:p>
                      <a:endParaRPr kumimoji="1" lang="ja-JP" altLang="en-US" sz="1000" dirty="0">
                        <a:latin typeface="Meiryo UI" panose="020B0604030504040204" pitchFamily="50" charset="-128"/>
                        <a:ea typeface="Meiryo UI" panose="020B0604030504040204" pitchFamily="50" charset="-128"/>
                      </a:endParaRPr>
                    </a:p>
                  </a:txBody>
                  <a:tcPr>
                    <a:solidFill>
                      <a:schemeClr val="accent1">
                        <a:tint val="20000"/>
                        <a:alpha val="0"/>
                      </a:schemeClr>
                    </a:solidFill>
                  </a:tcPr>
                </a:tc>
                <a:extLst>
                  <a:ext uri="{0D108BD9-81ED-4DB2-BD59-A6C34878D82A}">
                    <a16:rowId xmlns:a16="http://schemas.microsoft.com/office/drawing/2014/main" val="1225742065"/>
                  </a:ext>
                </a:extLst>
              </a:tr>
            </a:tbl>
          </a:graphicData>
        </a:graphic>
      </p:graphicFrame>
      <p:sp>
        <p:nvSpPr>
          <p:cNvPr id="35" name="テキスト ボックス 33"/>
          <p:cNvSpPr txBox="1">
            <a:spLocks noChangeArrowheads="1"/>
          </p:cNvSpPr>
          <p:nvPr/>
        </p:nvSpPr>
        <p:spPr bwMode="auto">
          <a:xfrm>
            <a:off x="1510557" y="3279127"/>
            <a:ext cx="6120000" cy="969496"/>
          </a:xfrm>
          <a:prstGeom prst="rect">
            <a:avLst/>
          </a:prstGeom>
          <a:solidFill>
            <a:schemeClr val="bg1"/>
          </a:solidFill>
          <a:ln w="9525">
            <a:solidFill>
              <a:srgbClr val="FF0000"/>
            </a:solidFill>
            <a:prstDash val="dash"/>
            <a:miter lim="800000"/>
            <a:headEnd/>
            <a:tailEnd/>
          </a:ln>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87313" indent="-87313" eaLnBrk="1" hangingPunct="1">
              <a:spcBef>
                <a:spcPct val="0"/>
              </a:spcBef>
              <a:buFontTx/>
              <a:buNone/>
            </a:pPr>
            <a:r>
              <a:rPr lang="ja-JP" altLang="en-US" sz="1300" dirty="0">
                <a:solidFill>
                  <a:srgbClr val="FF0000"/>
                </a:solidFill>
                <a:latin typeface="Meiryo UI" panose="020B0604030504040204" pitchFamily="50" charset="-128"/>
                <a:ea typeface="Meiryo UI" panose="020B0604030504040204" pitchFamily="50" charset="-128"/>
              </a:rPr>
              <a:t>・改修後の物件価値等について、フォーマットを参考に競合物件の概要および設定を行った賃料となった理由について、具体的に記載してください。</a:t>
            </a:r>
            <a:endParaRPr lang="en-US" altLang="ja-JP" sz="1300" dirty="0">
              <a:solidFill>
                <a:srgbClr val="FF0000"/>
              </a:solidFill>
              <a:latin typeface="Meiryo UI" panose="020B0604030504040204" pitchFamily="50" charset="-128"/>
              <a:ea typeface="Meiryo UI" panose="020B0604030504040204" pitchFamily="50" charset="-128"/>
            </a:endParaRPr>
          </a:p>
          <a:p>
            <a:pPr marL="87313" indent="-87313" eaLnBrk="1" hangingPunct="1">
              <a:spcBef>
                <a:spcPts val="600"/>
              </a:spcBef>
              <a:buFontTx/>
              <a:buNone/>
            </a:pPr>
            <a:r>
              <a:rPr lang="en-US" altLang="ja-JP" sz="1300" dirty="0">
                <a:solidFill>
                  <a:srgbClr val="FF0000"/>
                </a:solidFill>
                <a:latin typeface="Meiryo UI" panose="020B0604030504040204" pitchFamily="50" charset="-128"/>
                <a:ea typeface="Meiryo UI" panose="020B0604030504040204" pitchFamily="50" charset="-128"/>
              </a:rPr>
              <a:t>※</a:t>
            </a:r>
            <a:r>
              <a:rPr lang="ja-JP" altLang="en-US" sz="1300" dirty="0">
                <a:solidFill>
                  <a:srgbClr val="FF0000"/>
                </a:solidFill>
                <a:latin typeface="Meiryo UI" panose="020B0604030504040204" pitchFamily="50" charset="-128"/>
                <a:ea typeface="Meiryo UI" panose="020B0604030504040204" pitchFamily="50" charset="-128"/>
              </a:rPr>
              <a:t>改修後の設定賃料について、既改修であれば成約賃料、提案改修であれば想定される募集賃料で記載してください。</a:t>
            </a:r>
            <a:endParaRPr lang="en-US" altLang="ja-JP" sz="1300" dirty="0">
              <a:solidFill>
                <a:srgbClr val="FF0000"/>
              </a:solidFill>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526767A6-FE1A-F299-EB32-D7CE489DD3CD}"/>
              </a:ext>
            </a:extLst>
          </p:cNvPr>
          <p:cNvSpPr txBox="1"/>
          <p:nvPr/>
        </p:nvSpPr>
        <p:spPr>
          <a:xfrm>
            <a:off x="83838" y="5019311"/>
            <a:ext cx="4615960" cy="276999"/>
          </a:xfrm>
          <a:prstGeom prst="rect">
            <a:avLst/>
          </a:prstGeom>
          <a:noFill/>
        </p:spPr>
        <p:txBody>
          <a:bodyPr wrap="square">
            <a:spAutoFit/>
          </a:bodyPr>
          <a:lstStyle/>
          <a:p>
            <a:r>
              <a:rPr kumimoji="1" lang="ja-JP" altLang="en-US" sz="1200" dirty="0">
                <a:latin typeface="Meiryo UI" panose="020B0604030504040204" pitchFamily="50" charset="-128"/>
                <a:ea typeface="Meiryo UI" panose="020B0604030504040204" pitchFamily="50" charset="-128"/>
              </a:rPr>
              <a:t>○　賃料設定理由</a:t>
            </a:r>
            <a:endParaRPr lang="en-US" altLang="ja-JP" sz="1200" dirty="0">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AC543374-4200-EF18-0BA0-159CEA58B903}"/>
              </a:ext>
            </a:extLst>
          </p:cNvPr>
          <p:cNvSpPr txBox="1"/>
          <p:nvPr/>
        </p:nvSpPr>
        <p:spPr>
          <a:xfrm>
            <a:off x="4540183" y="5015889"/>
            <a:ext cx="4615960" cy="276999"/>
          </a:xfrm>
          <a:prstGeom prst="rect">
            <a:avLst/>
          </a:prstGeom>
          <a:noFill/>
        </p:spPr>
        <p:txBody>
          <a:bodyPr wrap="square">
            <a:spAutoFit/>
          </a:bodyPr>
          <a:lstStyle/>
          <a:p>
            <a:r>
              <a:rPr kumimoji="1" lang="ja-JP" altLang="en-US" sz="1200" dirty="0">
                <a:latin typeface="Meiryo UI" panose="020B0604030504040204" pitchFamily="50" charset="-128"/>
                <a:ea typeface="Meiryo UI" panose="020B0604030504040204" pitchFamily="50" charset="-128"/>
              </a:rPr>
              <a:t>○　賃料設定理由</a:t>
            </a:r>
            <a:endParaRPr lang="en-US" altLang="ja-JP" sz="1200" dirty="0">
              <a:latin typeface="Meiryo UI" panose="020B0604030504040204" pitchFamily="50" charset="-128"/>
              <a:ea typeface="Meiryo UI" panose="020B0604030504040204" pitchFamily="50" charset="-128"/>
            </a:endParaRPr>
          </a:p>
        </p:txBody>
      </p:sp>
      <p:graphicFrame>
        <p:nvGraphicFramePr>
          <p:cNvPr id="22" name="表 21">
            <a:extLst>
              <a:ext uri="{FF2B5EF4-FFF2-40B4-BE49-F238E27FC236}">
                <a16:creationId xmlns:a16="http://schemas.microsoft.com/office/drawing/2014/main" id="{7953366E-B06D-1C87-F561-32EE3EA71B78}"/>
              </a:ext>
            </a:extLst>
          </p:cNvPr>
          <p:cNvGraphicFramePr>
            <a:graphicFrameLocks noGrp="1"/>
          </p:cNvGraphicFramePr>
          <p:nvPr>
            <p:extLst>
              <p:ext uri="{D42A27DB-BD31-4B8C-83A1-F6EECF244321}">
                <p14:modId xmlns:p14="http://schemas.microsoft.com/office/powerpoint/2010/main" val="1701464592"/>
              </p:ext>
            </p:extLst>
          </p:nvPr>
        </p:nvGraphicFramePr>
        <p:xfrm>
          <a:off x="175415" y="5316151"/>
          <a:ext cx="4364768" cy="1043965"/>
        </p:xfrm>
        <a:graphic>
          <a:graphicData uri="http://schemas.openxmlformats.org/drawingml/2006/table">
            <a:tbl>
              <a:tblPr firstRow="1" bandRow="1">
                <a:tableStyleId>{69CF1AB2-1976-4502-BF36-3FF5EA218861}</a:tableStyleId>
              </a:tblPr>
              <a:tblGrid>
                <a:gridCol w="4364768">
                  <a:extLst>
                    <a:ext uri="{9D8B030D-6E8A-4147-A177-3AD203B41FA5}">
                      <a16:colId xmlns:a16="http://schemas.microsoft.com/office/drawing/2014/main" val="1713160305"/>
                    </a:ext>
                  </a:extLst>
                </a:gridCol>
              </a:tblGrid>
              <a:tr h="1043965">
                <a:tc>
                  <a:txBody>
                    <a:bodyPr/>
                    <a:lstStyle/>
                    <a:p>
                      <a:endParaRPr kumimoji="1" lang="ja-JP" altLang="en-US" dirty="0"/>
                    </a:p>
                  </a:txBody>
                  <a:tcPr>
                    <a:solidFill>
                      <a:schemeClr val="accent1">
                        <a:tint val="20000"/>
                        <a:alpha val="0"/>
                      </a:schemeClr>
                    </a:solidFill>
                  </a:tcPr>
                </a:tc>
                <a:extLst>
                  <a:ext uri="{0D108BD9-81ED-4DB2-BD59-A6C34878D82A}">
                    <a16:rowId xmlns:a16="http://schemas.microsoft.com/office/drawing/2014/main" val="2276470415"/>
                  </a:ext>
                </a:extLst>
              </a:tr>
            </a:tbl>
          </a:graphicData>
        </a:graphic>
      </p:graphicFrame>
      <p:graphicFrame>
        <p:nvGraphicFramePr>
          <p:cNvPr id="23" name="表 22">
            <a:extLst>
              <a:ext uri="{FF2B5EF4-FFF2-40B4-BE49-F238E27FC236}">
                <a16:creationId xmlns:a16="http://schemas.microsoft.com/office/drawing/2014/main" id="{8F843BAE-EF4A-05EC-FD78-C94F797B33DA}"/>
              </a:ext>
            </a:extLst>
          </p:cNvPr>
          <p:cNvGraphicFramePr>
            <a:graphicFrameLocks noGrp="1"/>
          </p:cNvGraphicFramePr>
          <p:nvPr>
            <p:extLst>
              <p:ext uri="{D42A27DB-BD31-4B8C-83A1-F6EECF244321}">
                <p14:modId xmlns:p14="http://schemas.microsoft.com/office/powerpoint/2010/main" val="1739789581"/>
              </p:ext>
            </p:extLst>
          </p:nvPr>
        </p:nvGraphicFramePr>
        <p:xfrm>
          <a:off x="4616712" y="5308080"/>
          <a:ext cx="4364768" cy="1043965"/>
        </p:xfrm>
        <a:graphic>
          <a:graphicData uri="http://schemas.openxmlformats.org/drawingml/2006/table">
            <a:tbl>
              <a:tblPr firstRow="1" bandRow="1">
                <a:tableStyleId>{69CF1AB2-1976-4502-BF36-3FF5EA218861}</a:tableStyleId>
              </a:tblPr>
              <a:tblGrid>
                <a:gridCol w="4364768">
                  <a:extLst>
                    <a:ext uri="{9D8B030D-6E8A-4147-A177-3AD203B41FA5}">
                      <a16:colId xmlns:a16="http://schemas.microsoft.com/office/drawing/2014/main" val="1713160305"/>
                    </a:ext>
                  </a:extLst>
                </a:gridCol>
              </a:tblGrid>
              <a:tr h="1043965">
                <a:tc>
                  <a:txBody>
                    <a:bodyPr/>
                    <a:lstStyle/>
                    <a:p>
                      <a:endParaRPr kumimoji="1" lang="ja-JP" altLang="en-US" dirty="0"/>
                    </a:p>
                  </a:txBody>
                  <a:tcPr>
                    <a:solidFill>
                      <a:schemeClr val="accent1">
                        <a:tint val="20000"/>
                        <a:alpha val="0"/>
                      </a:schemeClr>
                    </a:solidFill>
                  </a:tcPr>
                </a:tc>
                <a:extLst>
                  <a:ext uri="{0D108BD9-81ED-4DB2-BD59-A6C34878D82A}">
                    <a16:rowId xmlns:a16="http://schemas.microsoft.com/office/drawing/2014/main" val="2276470415"/>
                  </a:ext>
                </a:extLst>
              </a:tr>
            </a:tbl>
          </a:graphicData>
        </a:graphic>
      </p:graphicFrame>
      <p:sp>
        <p:nvSpPr>
          <p:cNvPr id="3" name="正方形/長方形 2">
            <a:extLst>
              <a:ext uri="{FF2B5EF4-FFF2-40B4-BE49-F238E27FC236}">
                <a16:creationId xmlns:a16="http://schemas.microsoft.com/office/drawing/2014/main" id="{558A05AC-FAD3-E2F8-53D5-06BCCE31779F}"/>
              </a:ext>
            </a:extLst>
          </p:cNvPr>
          <p:cNvSpPr/>
          <p:nvPr/>
        </p:nvSpPr>
        <p:spPr>
          <a:xfrm>
            <a:off x="7668344" y="0"/>
            <a:ext cx="1475656" cy="5543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応募様式２</a:t>
            </a:r>
          </a:p>
        </p:txBody>
      </p:sp>
      <p:sp>
        <p:nvSpPr>
          <p:cNvPr id="2" name="スライド番号プレースホルダー 3">
            <a:extLst>
              <a:ext uri="{FF2B5EF4-FFF2-40B4-BE49-F238E27FC236}">
                <a16:creationId xmlns:a16="http://schemas.microsoft.com/office/drawing/2014/main" id="{2BBB1D7F-D93C-CA21-4B18-ED38658A6ABC}"/>
              </a:ext>
            </a:extLst>
          </p:cNvPr>
          <p:cNvSpPr>
            <a:spLocks noGrp="1"/>
          </p:cNvSpPr>
          <p:nvPr>
            <p:ph type="sldNum" sz="quarter" idx="12"/>
          </p:nvPr>
        </p:nvSpPr>
        <p:spPr>
          <a:xfrm>
            <a:off x="8891465" y="6594471"/>
            <a:ext cx="252535" cy="263529"/>
          </a:xfrm>
          <a:solidFill>
            <a:schemeClr val="bg1"/>
          </a:solidFill>
          <a:ln>
            <a:noFill/>
          </a:ln>
        </p:spPr>
        <p:txBody>
          <a:bodyPr anchor="ctr"/>
          <a:lstStyle/>
          <a:p>
            <a:pPr algn="ctr" defTabSz="914400" fontAlgn="base">
              <a:spcBef>
                <a:spcPct val="0"/>
              </a:spcBef>
              <a:spcAft>
                <a:spcPct val="0"/>
              </a:spcAft>
              <a:defRPr/>
            </a:pPr>
            <a:fld id="{651FC12D-27C1-4F31-90C9-A93D49E44687}" type="slidenum">
              <a:rPr lang="en-US" altLang="ja-JP" sz="1400">
                <a:solidFill>
                  <a:prstClr val="black"/>
                </a:solidFill>
                <a:latin typeface="Arial"/>
              </a:rPr>
              <a:pPr algn="ctr" defTabSz="914400" fontAlgn="base">
                <a:spcBef>
                  <a:spcPct val="0"/>
                </a:spcBef>
                <a:spcAft>
                  <a:spcPct val="0"/>
                </a:spcAft>
                <a:defRPr/>
              </a:pPr>
              <a:t>6</a:t>
            </a:fld>
            <a:endParaRPr lang="en-US" altLang="ja-JP" sz="1400" dirty="0">
              <a:solidFill>
                <a:prstClr val="black"/>
              </a:solidFill>
              <a:latin typeface="Arial"/>
            </a:endParaRPr>
          </a:p>
        </p:txBody>
      </p:sp>
    </p:spTree>
    <p:extLst>
      <p:ext uri="{BB962C8B-B14F-4D97-AF65-F5344CB8AC3E}">
        <p14:creationId xmlns:p14="http://schemas.microsoft.com/office/powerpoint/2010/main" val="410500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Rectangle 67"/>
          <p:cNvSpPr>
            <a:spLocks noChangeArrowheads="1"/>
          </p:cNvSpPr>
          <p:nvPr/>
        </p:nvSpPr>
        <p:spPr bwMode="auto">
          <a:xfrm>
            <a:off x="0" y="0"/>
            <a:ext cx="9144000" cy="573088"/>
          </a:xfrm>
          <a:prstGeom prst="rect">
            <a:avLst/>
          </a:prstGeom>
          <a:solidFill>
            <a:schemeClr val="accent2"/>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lvl="0" eaLnBrk="1" hangingPunct="1">
              <a:spcBef>
                <a:spcPct val="0"/>
              </a:spcBef>
              <a:buNone/>
            </a:pPr>
            <a:r>
              <a:rPr lang="ja-JP" altLang="en-US" sz="2000" b="1" dirty="0">
                <a:solidFill>
                  <a:srgbClr val="FFFFFF"/>
                </a:solidFill>
                <a:latin typeface="Meiryo UI" panose="020B0604030504040204" pitchFamily="50" charset="-128"/>
                <a:ea typeface="Meiryo UI" panose="020B0604030504040204" pitchFamily="50" charset="-128"/>
              </a:rPr>
              <a:t>取組名称（応募事業者名）</a:t>
            </a:r>
          </a:p>
        </p:txBody>
      </p:sp>
      <p:sp>
        <p:nvSpPr>
          <p:cNvPr id="4131" name="テキスト ボックス 33"/>
          <p:cNvSpPr txBox="1">
            <a:spLocks noChangeArrowheads="1"/>
          </p:cNvSpPr>
          <p:nvPr/>
        </p:nvSpPr>
        <p:spPr bwMode="auto">
          <a:xfrm>
            <a:off x="1331640" y="3068960"/>
            <a:ext cx="6480720" cy="846386"/>
          </a:xfrm>
          <a:prstGeom prst="rect">
            <a:avLst/>
          </a:prstGeom>
          <a:solidFill>
            <a:schemeClr val="bg1"/>
          </a:solidFill>
          <a:ln w="9525">
            <a:solidFill>
              <a:srgbClr val="FF0000"/>
            </a:solidFill>
            <a:prstDash val="dash"/>
            <a:miter lim="800000"/>
            <a:headEnd/>
            <a:tailEnd/>
          </a:ln>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300" dirty="0">
                <a:solidFill>
                  <a:srgbClr val="FF0000"/>
                </a:solidFill>
                <a:latin typeface="Meiryo UI" panose="020B0604030504040204" pitchFamily="50" charset="-128"/>
                <a:ea typeface="Meiryo UI" panose="020B0604030504040204" pitchFamily="50" charset="-128"/>
              </a:rPr>
              <a:t>自由記述</a:t>
            </a:r>
            <a:endParaRPr lang="en-US" altLang="ja-JP" sz="1300" dirty="0">
              <a:solidFill>
                <a:srgbClr val="FF0000"/>
              </a:solidFill>
              <a:latin typeface="Meiryo UI" panose="020B0604030504040204" pitchFamily="50" charset="-128"/>
              <a:ea typeface="Meiryo UI" panose="020B0604030504040204" pitchFamily="50" charset="-128"/>
            </a:endParaRPr>
          </a:p>
          <a:p>
            <a:pPr eaLnBrk="1" hangingPunct="1">
              <a:spcBef>
                <a:spcPts val="600"/>
              </a:spcBef>
              <a:buFontTx/>
              <a:buNone/>
            </a:pPr>
            <a:r>
              <a:rPr lang="ja-JP" altLang="en-US" sz="1300" dirty="0">
                <a:solidFill>
                  <a:srgbClr val="FF0000"/>
                </a:solidFill>
                <a:latin typeface="Meiryo UI" panose="020B0604030504040204" pitchFamily="50" charset="-128"/>
                <a:ea typeface="Meiryo UI" panose="020B0604030504040204" pitchFamily="50" charset="-128"/>
              </a:rPr>
              <a:t>　・前頁までで書き切れなかった改修のポイントや環境認証の証跡等があれば記載してください。</a:t>
            </a:r>
            <a:endParaRPr lang="en-US" altLang="ja-JP" sz="1300" dirty="0">
              <a:solidFill>
                <a:srgbClr val="FF0000"/>
              </a:solidFill>
              <a:latin typeface="Meiryo UI" panose="020B0604030504040204" pitchFamily="50" charset="-128"/>
              <a:ea typeface="Meiryo UI" panose="020B0604030504040204" pitchFamily="50" charset="-128"/>
            </a:endParaRPr>
          </a:p>
          <a:p>
            <a:pPr eaLnBrk="1" hangingPunct="1">
              <a:spcBef>
                <a:spcPts val="600"/>
              </a:spcBef>
              <a:buFontTx/>
              <a:buNone/>
            </a:pPr>
            <a:r>
              <a:rPr lang="ja-JP" altLang="en-US" sz="1300" dirty="0">
                <a:solidFill>
                  <a:srgbClr val="FF0000"/>
                </a:solidFill>
                <a:latin typeface="Meiryo UI" panose="020B0604030504040204" pitchFamily="50" charset="-128"/>
                <a:ea typeface="Meiryo UI" panose="020B0604030504040204" pitchFamily="50" charset="-128"/>
              </a:rPr>
              <a:t>　</a:t>
            </a:r>
            <a:r>
              <a:rPr lang="en-US" altLang="ja-JP" sz="1300" dirty="0">
                <a:solidFill>
                  <a:srgbClr val="FF0000"/>
                </a:solidFill>
                <a:latin typeface="Meiryo UI" panose="020B0604030504040204" pitchFamily="50" charset="-128"/>
                <a:ea typeface="Meiryo UI" panose="020B0604030504040204" pitchFamily="50" charset="-128"/>
              </a:rPr>
              <a:t>※【B_</a:t>
            </a:r>
            <a:r>
              <a:rPr lang="ja-JP" altLang="en-US" sz="1300" dirty="0">
                <a:solidFill>
                  <a:srgbClr val="FF0000"/>
                </a:solidFill>
                <a:latin typeface="Meiryo UI" panose="020B0604030504040204" pitchFamily="50" charset="-128"/>
                <a:ea typeface="Meiryo UI" panose="020B0604030504040204" pitchFamily="50" charset="-128"/>
              </a:rPr>
              <a:t>既改修事例</a:t>
            </a:r>
            <a:r>
              <a:rPr lang="en-US" altLang="ja-JP" sz="1300" dirty="0">
                <a:solidFill>
                  <a:srgbClr val="FF0000"/>
                </a:solidFill>
                <a:latin typeface="Meiryo UI" panose="020B0604030504040204" pitchFamily="50" charset="-128"/>
                <a:ea typeface="Meiryo UI" panose="020B0604030504040204" pitchFamily="50" charset="-128"/>
              </a:rPr>
              <a:t>】</a:t>
            </a:r>
            <a:r>
              <a:rPr lang="ja-JP" altLang="en-US" sz="1300" dirty="0">
                <a:solidFill>
                  <a:srgbClr val="FF0000"/>
                </a:solidFill>
                <a:latin typeface="Meiryo UI" panose="020B0604030504040204" pitchFamily="50" charset="-128"/>
                <a:ea typeface="Meiryo UI" panose="020B0604030504040204" pitchFamily="50" charset="-128"/>
              </a:rPr>
              <a:t>の場合は、環境認証等の証跡があれば本頁で記載してください。</a:t>
            </a:r>
            <a:endParaRPr lang="en-US" altLang="ja-JP" sz="1300" dirty="0">
              <a:solidFill>
                <a:srgbClr val="FF0000"/>
              </a:solidFill>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230FE19A-F506-C453-0C86-625BFE91FDD7}"/>
              </a:ext>
            </a:extLst>
          </p:cNvPr>
          <p:cNvSpPr/>
          <p:nvPr/>
        </p:nvSpPr>
        <p:spPr>
          <a:xfrm>
            <a:off x="7663048" y="0"/>
            <a:ext cx="1475656" cy="55436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応募様式２</a:t>
            </a:r>
          </a:p>
        </p:txBody>
      </p:sp>
      <p:sp>
        <p:nvSpPr>
          <p:cNvPr id="2" name="スライド番号プレースホルダー 3">
            <a:extLst>
              <a:ext uri="{FF2B5EF4-FFF2-40B4-BE49-F238E27FC236}">
                <a16:creationId xmlns:a16="http://schemas.microsoft.com/office/drawing/2014/main" id="{8B691C1C-3BED-9F0F-BF26-7F2D8A2476B3}"/>
              </a:ext>
            </a:extLst>
          </p:cNvPr>
          <p:cNvSpPr>
            <a:spLocks noGrp="1"/>
          </p:cNvSpPr>
          <p:nvPr>
            <p:ph type="sldNum" sz="quarter" idx="12"/>
          </p:nvPr>
        </p:nvSpPr>
        <p:spPr>
          <a:xfrm>
            <a:off x="8891465" y="6594471"/>
            <a:ext cx="252535" cy="263529"/>
          </a:xfrm>
          <a:solidFill>
            <a:schemeClr val="bg1"/>
          </a:solidFill>
          <a:ln>
            <a:noFill/>
          </a:ln>
        </p:spPr>
        <p:txBody>
          <a:bodyPr anchor="ctr"/>
          <a:lstStyle/>
          <a:p>
            <a:pPr algn="ctr" defTabSz="914400" fontAlgn="base">
              <a:spcBef>
                <a:spcPct val="0"/>
              </a:spcBef>
              <a:spcAft>
                <a:spcPct val="0"/>
              </a:spcAft>
              <a:defRPr/>
            </a:pPr>
            <a:fld id="{651FC12D-27C1-4F31-90C9-A93D49E44687}" type="slidenum">
              <a:rPr lang="en-US" altLang="ja-JP" sz="1400">
                <a:solidFill>
                  <a:prstClr val="black"/>
                </a:solidFill>
                <a:latin typeface="Arial"/>
              </a:rPr>
              <a:pPr algn="ctr" defTabSz="914400" fontAlgn="base">
                <a:spcBef>
                  <a:spcPct val="0"/>
                </a:spcBef>
                <a:spcAft>
                  <a:spcPct val="0"/>
                </a:spcAft>
                <a:defRPr/>
              </a:pPr>
              <a:t>7</a:t>
            </a:fld>
            <a:endParaRPr lang="en-US" altLang="ja-JP" sz="1400" dirty="0">
              <a:solidFill>
                <a:prstClr val="black"/>
              </a:solidFill>
              <a:latin typeface="Arial"/>
            </a:endParaRPr>
          </a:p>
        </p:txBody>
      </p:sp>
    </p:spTree>
    <p:extLst>
      <p:ext uri="{BB962C8B-B14F-4D97-AF65-F5344CB8AC3E}">
        <p14:creationId xmlns:p14="http://schemas.microsoft.com/office/powerpoint/2010/main" val="1095076153"/>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883</Words>
  <PresentationFormat>画面に合わせる (4:3)</PresentationFormat>
  <Paragraphs>122</Paragraphs>
  <Slides>7</Slides>
  <Notes>7</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vt:i4>
      </vt:variant>
    </vt:vector>
  </HeadingPairs>
  <TitlesOfParts>
    <vt:vector size="12" baseType="lpstr">
      <vt:lpstr>Meiryo UI</vt:lpstr>
      <vt:lpstr>ＭＳ Ｐゴシック</vt:lpstr>
      <vt:lpstr>Arial</vt:lpstr>
      <vt:lpstr>Wingdings</vt:lpstr>
      <vt:lpstr>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