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FF0000"/>
    <a:srgbClr val="FFFF00"/>
    <a:srgbClr val="FFD9D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355313-01BD-4499-A735-E963BF6EB2A8}" v="211" dt="2025-01-15T08:53:20.6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5" autoAdjust="0"/>
    <p:restoredTop sz="97418" autoAdjust="0"/>
  </p:normalViewPr>
  <p:slideViewPr>
    <p:cSldViewPr>
      <p:cViewPr varScale="1">
        <p:scale>
          <a:sx n="113" d="100"/>
          <a:sy n="113" d="100"/>
        </p:scale>
        <p:origin x="176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handoutMasters/handoutMaster1.xml" Type="http://schemas.openxmlformats.org/officeDocument/2006/relationships/handoutMaster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Relationship Id="rId9" Target="revisionInfo.xml" Type="http://schemas.microsoft.com/office/2015/10/relationships/revisionInfo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95734" cy="45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defTabSz="914406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176" y="0"/>
            <a:ext cx="2895733" cy="45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 defTabSz="914406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3076"/>
            <a:ext cx="2895734" cy="45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defTabSz="914406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176" y="9373076"/>
            <a:ext cx="2895733" cy="45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 defTabSz="914406" eaLnBrk="1" hangingPunct="1">
              <a:defRPr sz="1200"/>
            </a:lvl1pPr>
          </a:lstStyle>
          <a:p>
            <a:pPr>
              <a:defRPr/>
            </a:pPr>
            <a:fld id="{4B53F7E7-4D7A-4BA0-8145-D9EED7F0E6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4796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302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defTabSz="914406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890" y="0"/>
            <a:ext cx="2919302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 defTabSz="914406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477" y="4686538"/>
            <a:ext cx="5390810" cy="4440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501"/>
            <a:ext cx="2919302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defTabSz="914406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890" y="9371501"/>
            <a:ext cx="2919302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 defTabSz="914406" eaLnBrk="1" hangingPunct="1">
              <a:defRPr sz="1200"/>
            </a:lvl1pPr>
          </a:lstStyle>
          <a:p>
            <a:pPr>
              <a:defRPr/>
            </a:pPr>
            <a:fld id="{6CB5B19B-2A7B-4820-A495-7EA32EFCEB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48193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36561" indent="-283293"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33170" indent="-226634"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86438" indent="-226634"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39706" indent="-226634"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92974" indent="-226634" defTabSz="9144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46243" indent="-226634" defTabSz="9144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99511" indent="-226634" defTabSz="9144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52779" indent="-226634" defTabSz="9144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C1CD5F8-6ED2-4EDB-AE28-6812BB19CC1F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770867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FCEB3-C420-400D-9DF3-AABFEA07EB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74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4B9A6-F962-47BE-A435-95FB34C964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044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1A7B6-14F3-4207-B043-8CD2B4D488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2316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0751B-34C4-41F7-9A42-B8AF861495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378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9F343-E9CF-4B4F-B1F2-5AE56531BE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106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189A7-C794-42E5-B514-19BD8B9D7F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0844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135CE-EC53-4CC2-8921-63B1DF7CEF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0009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8E426-13D8-4731-800B-C6CA3BC2C7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394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7AC06-2987-4D3C-B767-74FF378237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6456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E220E-741E-4C4E-AF44-E2074EF01C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8948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880E6-BF27-4B64-B1E8-768BD1D51D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513879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FD9BB62-D0E4-4F2F-9365-A85B5DD33C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67"/>
          <p:cNvSpPr>
            <a:spLocks noChangeArrowheads="1"/>
          </p:cNvSpPr>
          <p:nvPr/>
        </p:nvSpPr>
        <p:spPr bwMode="auto">
          <a:xfrm>
            <a:off x="0" y="0"/>
            <a:ext cx="9144000" cy="573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ja-JP" altLang="en-US" sz="20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取組名称（応募事業者名）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0" y="594155"/>
            <a:ext cx="500404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285750" eaLnBrk="1" hangingPunct="1">
              <a:spcBef>
                <a:spcPct val="5000"/>
              </a:spcBef>
              <a:buFont typeface="Wingdings" panose="05000000000000000000" pitchFamily="2" charset="2"/>
              <a:buChar char="n"/>
              <a:defRPr/>
            </a:pP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調査・検討に係る費用の概算</a:t>
            </a:r>
          </a:p>
        </p:txBody>
      </p:sp>
      <p:sp>
        <p:nvSpPr>
          <p:cNvPr id="33" name="テキスト ボックス 33"/>
          <p:cNvSpPr txBox="1">
            <a:spLocks noChangeArrowheads="1"/>
          </p:cNvSpPr>
          <p:nvPr/>
        </p:nvSpPr>
        <p:spPr bwMode="auto">
          <a:xfrm>
            <a:off x="1403648" y="3469330"/>
            <a:ext cx="6336704" cy="56938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87313" indent="-87313" eaLnBrk="1" hangingPunct="1">
              <a:spcBef>
                <a:spcPts val="600"/>
              </a:spcBef>
              <a:buFontTx/>
              <a:buNone/>
            </a:pPr>
            <a:r>
              <a:rPr lang="ja-JP" altLang="en-US" sz="13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3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【A_</a:t>
            </a:r>
            <a:r>
              <a:rPr lang="ja-JP" altLang="en-US" sz="13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改修提案</a:t>
            </a:r>
            <a:r>
              <a:rPr lang="en-US" altLang="ja-JP" sz="13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3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の場合は、改修に向けた調査・検討に要する費用の概算を記載してください。</a:t>
            </a:r>
            <a:endParaRPr lang="en-US" altLang="ja-JP" sz="13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7313" indent="-87313" eaLnBrk="1" hangingPunct="1">
              <a:spcBef>
                <a:spcPts val="600"/>
              </a:spcBef>
              <a:buFontTx/>
              <a:buNone/>
            </a:pPr>
            <a:r>
              <a:rPr lang="en-US" altLang="ja-JP" sz="13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※【B_</a:t>
            </a:r>
            <a:r>
              <a:rPr lang="ja-JP" altLang="en-US" sz="13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既改修事例</a:t>
            </a:r>
            <a:r>
              <a:rPr lang="en-US" altLang="ja-JP" sz="13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3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の場合は、応募様式３の提出は不要です。</a:t>
            </a:r>
            <a:endParaRPr lang="en-US" altLang="ja-JP" sz="13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Rectangle 66">
            <a:extLst>
              <a:ext uri="{FF2B5EF4-FFF2-40B4-BE49-F238E27FC236}">
                <a16:creationId xmlns:a16="http://schemas.microsoft.com/office/drawing/2014/main" id="{19E7863A-1B1C-8B34-DED4-22CA17FAB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4" y="917320"/>
            <a:ext cx="8972261" cy="582404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80AE2FD-3254-F828-03C6-FEBF6251A73B}"/>
              </a:ext>
            </a:extLst>
          </p:cNvPr>
          <p:cNvSpPr txBox="1"/>
          <p:nvPr/>
        </p:nvSpPr>
        <p:spPr>
          <a:xfrm>
            <a:off x="64233" y="926967"/>
            <a:ext cx="897226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○　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2793AC9-24D1-D231-17A7-824756BA32DE}"/>
              </a:ext>
            </a:extLst>
          </p:cNvPr>
          <p:cNvSpPr/>
          <p:nvPr/>
        </p:nvSpPr>
        <p:spPr>
          <a:xfrm>
            <a:off x="7668344" y="0"/>
            <a:ext cx="1475656" cy="554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応募様式３</a:t>
            </a:r>
          </a:p>
        </p:txBody>
      </p:sp>
      <p:sp>
        <p:nvSpPr>
          <p:cNvPr id="2" name="スライド番号プレースホルダー 3">
            <a:extLst>
              <a:ext uri="{FF2B5EF4-FFF2-40B4-BE49-F238E27FC236}">
                <a16:creationId xmlns:a16="http://schemas.microsoft.com/office/drawing/2014/main" id="{222F6B20-C0AD-87AC-F4DD-39539B24A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91465" y="6594471"/>
            <a:ext cx="252535" cy="263529"/>
          </a:xfr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651FC12D-27C1-4F31-90C9-A93D49E44687}" type="slidenum">
              <a:rPr lang="en-US" altLang="ja-JP" sz="1400">
                <a:solidFill>
                  <a:prstClr val="black"/>
                </a:solidFill>
                <a:latin typeface="Arial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ja-JP" sz="14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7413238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67</Words>
  <PresentationFormat>画面に合わせる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Wingdings</vt:lpstr>
      <vt:lpstr>標準デザイン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